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1" r:id="rId3"/>
    <p:sldId id="272" r:id="rId4"/>
    <p:sldId id="273" r:id="rId5"/>
    <p:sldId id="274" r:id="rId6"/>
    <p:sldId id="275" r:id="rId7"/>
    <p:sldId id="278" r:id="rId8"/>
    <p:sldId id="276" r:id="rId9"/>
    <p:sldId id="277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21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31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54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601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42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30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5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39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42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01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0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6803-ABD4-4232-AAFF-3BF294F18E8D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10C31-7985-485A-A376-473B2B13C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80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第</a:t>
            </a:r>
            <a:r>
              <a:rPr lang="ja-JP" altLang="en-US" dirty="0" smtClean="0"/>
              <a:t>八</a:t>
            </a:r>
            <a:r>
              <a:rPr kumimoji="1" lang="ja-JP" altLang="en-US" dirty="0" smtClean="0"/>
              <a:t>回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大域分岐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5"/>
    </mc:Choice>
    <mc:Fallback xmlns="">
      <p:transition spd="slow" advTm="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728914" y="1467640"/>
            <a:ext cx="113437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+mn-ea"/>
              </a:rPr>
              <a:t>【</a:t>
            </a:r>
            <a:r>
              <a:rPr lang="ja-JP" altLang="en-US" sz="2000" dirty="0" smtClean="0">
                <a:latin typeface="+mn-ea"/>
              </a:rPr>
              <a:t>大域</a:t>
            </a:r>
            <a:r>
              <a:rPr lang="ja-JP" altLang="en-US" sz="2000" dirty="0">
                <a:latin typeface="+mn-ea"/>
              </a:rPr>
              <a:t>分岐</a:t>
            </a:r>
            <a:r>
              <a:rPr lang="en-US" altLang="ja-JP" sz="2000" dirty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多様体の</a:t>
            </a:r>
            <a:r>
              <a:rPr lang="ja-JP" altLang="en-US" sz="2000" dirty="0">
                <a:latin typeface="+mn-ea"/>
              </a:rPr>
              <a:t>絡み（コネクション）の組替えによって生じる</a:t>
            </a:r>
            <a:r>
              <a:rPr lang="ja-JP" altLang="en-US" sz="2000" dirty="0" smtClean="0">
                <a:latin typeface="+mn-ea"/>
              </a:rPr>
              <a:t>分岐</a:t>
            </a:r>
            <a:endParaRPr lang="ja-JP" altLang="en-US" sz="2000" dirty="0">
              <a:latin typeface="+mn-ea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728915" y="1988508"/>
            <a:ext cx="120620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+mn-ea"/>
              </a:rPr>
              <a:t>【</a:t>
            </a:r>
            <a:r>
              <a:rPr lang="ja-JP" altLang="en-US" sz="2000" dirty="0" smtClean="0">
                <a:latin typeface="+mn-ea"/>
              </a:rPr>
              <a:t>クライシス</a:t>
            </a:r>
            <a:r>
              <a:rPr lang="en-US" altLang="ja-JP" sz="2000" dirty="0">
                <a:latin typeface="+mn-ea"/>
              </a:rPr>
              <a:t>】</a:t>
            </a:r>
            <a:r>
              <a:rPr lang="ja-JP" altLang="en-US" sz="2000" dirty="0">
                <a:latin typeface="+mn-ea"/>
              </a:rPr>
              <a:t>ベーシン境界を形成するサドル型周期軌道の</a:t>
            </a:r>
            <a:r>
              <a:rPr lang="ja-JP" altLang="en-US" sz="2000" dirty="0" smtClean="0">
                <a:latin typeface="+mn-ea"/>
              </a:rPr>
              <a:t>安定・不安定多様体の</a:t>
            </a:r>
            <a:r>
              <a:rPr lang="ja-JP" altLang="en-US" sz="2000" dirty="0">
                <a:latin typeface="+mn-ea"/>
              </a:rPr>
              <a:t>接触による</a:t>
            </a:r>
            <a:r>
              <a:rPr lang="ja-JP" altLang="en-US" sz="2000" dirty="0" smtClean="0">
                <a:latin typeface="+mn-ea"/>
              </a:rPr>
              <a:t>分岐</a:t>
            </a:r>
            <a:endParaRPr lang="ja-JP" altLang="en-US" sz="2000" dirty="0">
              <a:latin typeface="+mn-ea"/>
            </a:endParaRP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728913" y="2509376"/>
            <a:ext cx="94145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+mn-ea"/>
              </a:rPr>
              <a:t>【</a:t>
            </a:r>
            <a:r>
              <a:rPr lang="ja-JP" altLang="en-US" sz="2000" dirty="0" smtClean="0">
                <a:latin typeface="+mn-ea"/>
              </a:rPr>
              <a:t>バウンダリクライシス</a:t>
            </a:r>
            <a:r>
              <a:rPr lang="en-US" altLang="ja-JP" sz="2000" dirty="0">
                <a:latin typeface="+mn-ea"/>
              </a:rPr>
              <a:t>】</a:t>
            </a:r>
            <a:r>
              <a:rPr lang="ja-JP" altLang="en-US" sz="2000" dirty="0">
                <a:latin typeface="+mn-ea"/>
              </a:rPr>
              <a:t>クライシスによりカオス的アトラクタが消滅</a:t>
            </a:r>
            <a:r>
              <a:rPr lang="ja-JP" altLang="en-US" sz="2000" dirty="0" smtClean="0">
                <a:latin typeface="+mn-ea"/>
              </a:rPr>
              <a:t>する分岐</a:t>
            </a:r>
            <a:endParaRPr lang="ja-JP" altLang="en-US" sz="2000" dirty="0">
              <a:latin typeface="+mn-ea"/>
            </a:endParaRPr>
          </a:p>
        </p:txBody>
      </p:sp>
      <p:grpSp>
        <p:nvGrpSpPr>
          <p:cNvPr id="144422" name="Group 38"/>
          <p:cNvGrpSpPr>
            <a:grpSpLocks/>
          </p:cNvGrpSpPr>
          <p:nvPr/>
        </p:nvGrpSpPr>
        <p:grpSpPr bwMode="auto">
          <a:xfrm>
            <a:off x="1761459" y="3551112"/>
            <a:ext cx="3962400" cy="2438400"/>
            <a:chOff x="288" y="2304"/>
            <a:chExt cx="2496" cy="1536"/>
          </a:xfrm>
        </p:grpSpPr>
        <p:sp>
          <p:nvSpPr>
            <p:cNvPr id="144396" name="Rectangle 12"/>
            <p:cNvSpPr>
              <a:spLocks noChangeArrowheads="1"/>
            </p:cNvSpPr>
            <p:nvPr/>
          </p:nvSpPr>
          <p:spPr bwMode="auto">
            <a:xfrm>
              <a:off x="288" y="2304"/>
              <a:ext cx="2496" cy="15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4407" name="Freeform 23"/>
            <p:cNvSpPr>
              <a:spLocks/>
            </p:cNvSpPr>
            <p:nvPr/>
          </p:nvSpPr>
          <p:spPr bwMode="auto">
            <a:xfrm>
              <a:off x="288" y="2304"/>
              <a:ext cx="1920" cy="1536"/>
            </a:xfrm>
            <a:custGeom>
              <a:avLst/>
              <a:gdLst>
                <a:gd name="T0" fmla="*/ 0 w 1920"/>
                <a:gd name="T1" fmla="*/ 0 h 1536"/>
                <a:gd name="T2" fmla="*/ 1920 w 1920"/>
                <a:gd name="T3" fmla="*/ 0 h 1536"/>
                <a:gd name="T4" fmla="*/ 1920 w 1920"/>
                <a:gd name="T5" fmla="*/ 96 h 1536"/>
                <a:gd name="T6" fmla="*/ 960 w 1920"/>
                <a:gd name="T7" fmla="*/ 1104 h 1536"/>
                <a:gd name="T8" fmla="*/ 576 w 1920"/>
                <a:gd name="T9" fmla="*/ 1536 h 1536"/>
                <a:gd name="T10" fmla="*/ 0 w 1920"/>
                <a:gd name="T11" fmla="*/ 1536 h 1536"/>
                <a:gd name="T12" fmla="*/ 0 w 1920"/>
                <a:gd name="T13" fmla="*/ 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0" h="1536">
                  <a:moveTo>
                    <a:pt x="0" y="0"/>
                  </a:moveTo>
                  <a:lnTo>
                    <a:pt x="1920" y="0"/>
                  </a:lnTo>
                  <a:lnTo>
                    <a:pt x="1920" y="96"/>
                  </a:lnTo>
                  <a:lnTo>
                    <a:pt x="960" y="1104"/>
                  </a:lnTo>
                  <a:lnTo>
                    <a:pt x="576" y="1536"/>
                  </a:lnTo>
                  <a:lnTo>
                    <a:pt x="0" y="1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405" name="Line 21"/>
            <p:cNvSpPr>
              <a:spLocks noChangeShapeType="1"/>
            </p:cNvSpPr>
            <p:nvPr/>
          </p:nvSpPr>
          <p:spPr bwMode="auto">
            <a:xfrm>
              <a:off x="1488" y="2784"/>
              <a:ext cx="390" cy="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401" name="Freeform 17"/>
            <p:cNvSpPr>
              <a:spLocks/>
            </p:cNvSpPr>
            <p:nvPr/>
          </p:nvSpPr>
          <p:spPr bwMode="auto">
            <a:xfrm rot="-3584864">
              <a:off x="1296" y="2112"/>
              <a:ext cx="432" cy="816"/>
            </a:xfrm>
            <a:custGeom>
              <a:avLst/>
              <a:gdLst>
                <a:gd name="T0" fmla="*/ 0 w 816"/>
                <a:gd name="T1" fmla="*/ 816 h 1488"/>
                <a:gd name="T2" fmla="*/ 288 w 816"/>
                <a:gd name="T3" fmla="*/ 48 h 1488"/>
                <a:gd name="T4" fmla="*/ 768 w 816"/>
                <a:gd name="T5" fmla="*/ 1392 h 1488"/>
                <a:gd name="T6" fmla="*/ 288 w 816"/>
                <a:gd name="T7" fmla="*/ 144 h 1488"/>
                <a:gd name="T8" fmla="*/ 0 w 816"/>
                <a:gd name="T9" fmla="*/ 912 h 1488"/>
                <a:gd name="T10" fmla="*/ 288 w 816"/>
                <a:gd name="T11" fmla="*/ 240 h 1488"/>
                <a:gd name="T12" fmla="*/ 816 w 816"/>
                <a:gd name="T13" fmla="*/ 1488 h 1488"/>
                <a:gd name="T14" fmla="*/ 288 w 816"/>
                <a:gd name="T15" fmla="*/ 0 h 1488"/>
                <a:gd name="T16" fmla="*/ 0 w 816"/>
                <a:gd name="T17" fmla="*/ 76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6" h="1488">
                  <a:moveTo>
                    <a:pt x="0" y="816"/>
                  </a:moveTo>
                  <a:lnTo>
                    <a:pt x="288" y="48"/>
                  </a:lnTo>
                  <a:lnTo>
                    <a:pt x="768" y="1392"/>
                  </a:lnTo>
                  <a:lnTo>
                    <a:pt x="288" y="144"/>
                  </a:lnTo>
                  <a:lnTo>
                    <a:pt x="0" y="912"/>
                  </a:lnTo>
                  <a:lnTo>
                    <a:pt x="288" y="240"/>
                  </a:lnTo>
                  <a:lnTo>
                    <a:pt x="816" y="1488"/>
                  </a:lnTo>
                  <a:lnTo>
                    <a:pt x="288" y="0"/>
                  </a:lnTo>
                  <a:lnTo>
                    <a:pt x="0" y="76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403" name="Freeform 19"/>
            <p:cNvSpPr>
              <a:spLocks/>
            </p:cNvSpPr>
            <p:nvPr/>
          </p:nvSpPr>
          <p:spPr bwMode="auto">
            <a:xfrm rot="7068459">
              <a:off x="1824" y="3120"/>
              <a:ext cx="432" cy="816"/>
            </a:xfrm>
            <a:custGeom>
              <a:avLst/>
              <a:gdLst>
                <a:gd name="T0" fmla="*/ 0 w 816"/>
                <a:gd name="T1" fmla="*/ 816 h 1488"/>
                <a:gd name="T2" fmla="*/ 288 w 816"/>
                <a:gd name="T3" fmla="*/ 48 h 1488"/>
                <a:gd name="T4" fmla="*/ 768 w 816"/>
                <a:gd name="T5" fmla="*/ 1392 h 1488"/>
                <a:gd name="T6" fmla="*/ 288 w 816"/>
                <a:gd name="T7" fmla="*/ 144 h 1488"/>
                <a:gd name="T8" fmla="*/ 0 w 816"/>
                <a:gd name="T9" fmla="*/ 912 h 1488"/>
                <a:gd name="T10" fmla="*/ 288 w 816"/>
                <a:gd name="T11" fmla="*/ 240 h 1488"/>
                <a:gd name="T12" fmla="*/ 816 w 816"/>
                <a:gd name="T13" fmla="*/ 1488 h 1488"/>
                <a:gd name="T14" fmla="*/ 288 w 816"/>
                <a:gd name="T15" fmla="*/ 0 h 1488"/>
                <a:gd name="T16" fmla="*/ 0 w 816"/>
                <a:gd name="T17" fmla="*/ 76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6" h="1488">
                  <a:moveTo>
                    <a:pt x="0" y="816"/>
                  </a:moveTo>
                  <a:lnTo>
                    <a:pt x="288" y="48"/>
                  </a:lnTo>
                  <a:lnTo>
                    <a:pt x="768" y="1392"/>
                  </a:lnTo>
                  <a:lnTo>
                    <a:pt x="288" y="144"/>
                  </a:lnTo>
                  <a:lnTo>
                    <a:pt x="0" y="912"/>
                  </a:lnTo>
                  <a:lnTo>
                    <a:pt x="288" y="240"/>
                  </a:lnTo>
                  <a:lnTo>
                    <a:pt x="816" y="1488"/>
                  </a:lnTo>
                  <a:lnTo>
                    <a:pt x="288" y="0"/>
                  </a:lnTo>
                  <a:lnTo>
                    <a:pt x="0" y="76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406" name="Line 22"/>
            <p:cNvSpPr>
              <a:spLocks noChangeShapeType="1"/>
            </p:cNvSpPr>
            <p:nvPr/>
          </p:nvSpPr>
          <p:spPr bwMode="auto">
            <a:xfrm flipV="1">
              <a:off x="1878" y="2510"/>
              <a:ext cx="240" cy="24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408" name="Freeform 24"/>
            <p:cNvSpPr>
              <a:spLocks/>
            </p:cNvSpPr>
            <p:nvPr/>
          </p:nvSpPr>
          <p:spPr bwMode="auto">
            <a:xfrm>
              <a:off x="864" y="2304"/>
              <a:ext cx="1344" cy="1536"/>
            </a:xfrm>
            <a:custGeom>
              <a:avLst/>
              <a:gdLst>
                <a:gd name="T0" fmla="*/ 0 w 1344"/>
                <a:gd name="T1" fmla="*/ 1536 h 1536"/>
                <a:gd name="T2" fmla="*/ 1344 w 1344"/>
                <a:gd name="T3" fmla="*/ 96 h 1536"/>
                <a:gd name="T4" fmla="*/ 1344 w 1344"/>
                <a:gd name="T5" fmla="*/ 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1536">
                  <a:moveTo>
                    <a:pt x="0" y="1536"/>
                  </a:moveTo>
                  <a:lnTo>
                    <a:pt x="1344" y="96"/>
                  </a:lnTo>
                  <a:lnTo>
                    <a:pt x="1344" y="0"/>
                  </a:lnTo>
                </a:path>
              </a:pathLst>
            </a:custGeom>
            <a:noFill/>
            <a:ln w="1270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398" name="Oval 14"/>
            <p:cNvSpPr>
              <a:spLocks noChangeArrowheads="1"/>
            </p:cNvSpPr>
            <p:nvPr/>
          </p:nvSpPr>
          <p:spPr bwMode="auto">
            <a:xfrm>
              <a:off x="1632" y="2928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/>
            </a:p>
          </p:txBody>
        </p:sp>
        <p:sp>
          <p:nvSpPr>
            <p:cNvPr id="144419" name="Line 35"/>
            <p:cNvSpPr>
              <a:spLocks noChangeShapeType="1"/>
            </p:cNvSpPr>
            <p:nvPr/>
          </p:nvSpPr>
          <p:spPr bwMode="auto">
            <a:xfrm flipH="1">
              <a:off x="1152" y="3384"/>
              <a:ext cx="144" cy="14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44423" name="Group 39"/>
          <p:cNvGrpSpPr>
            <a:grpSpLocks/>
          </p:cNvGrpSpPr>
          <p:nvPr/>
        </p:nvGrpSpPr>
        <p:grpSpPr bwMode="auto">
          <a:xfrm>
            <a:off x="6181060" y="3551112"/>
            <a:ext cx="3962400" cy="2438400"/>
            <a:chOff x="3072" y="2304"/>
            <a:chExt cx="2496" cy="1536"/>
          </a:xfrm>
        </p:grpSpPr>
        <p:sp>
          <p:nvSpPr>
            <p:cNvPr id="144411" name="Rectangle 27"/>
            <p:cNvSpPr>
              <a:spLocks noChangeArrowheads="1"/>
            </p:cNvSpPr>
            <p:nvPr/>
          </p:nvSpPr>
          <p:spPr bwMode="auto">
            <a:xfrm>
              <a:off x="3072" y="2304"/>
              <a:ext cx="2496" cy="15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4413" name="Line 29"/>
            <p:cNvSpPr>
              <a:spLocks noChangeShapeType="1"/>
            </p:cNvSpPr>
            <p:nvPr/>
          </p:nvSpPr>
          <p:spPr bwMode="auto">
            <a:xfrm>
              <a:off x="4299" y="2784"/>
              <a:ext cx="394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414" name="Freeform 30"/>
            <p:cNvSpPr>
              <a:spLocks/>
            </p:cNvSpPr>
            <p:nvPr/>
          </p:nvSpPr>
          <p:spPr bwMode="auto">
            <a:xfrm rot="-3584864">
              <a:off x="4128" y="2160"/>
              <a:ext cx="432" cy="816"/>
            </a:xfrm>
            <a:custGeom>
              <a:avLst/>
              <a:gdLst>
                <a:gd name="T0" fmla="*/ 0 w 816"/>
                <a:gd name="T1" fmla="*/ 816 h 1488"/>
                <a:gd name="T2" fmla="*/ 288 w 816"/>
                <a:gd name="T3" fmla="*/ 48 h 1488"/>
                <a:gd name="T4" fmla="*/ 768 w 816"/>
                <a:gd name="T5" fmla="*/ 1392 h 1488"/>
                <a:gd name="T6" fmla="*/ 288 w 816"/>
                <a:gd name="T7" fmla="*/ 144 h 1488"/>
                <a:gd name="T8" fmla="*/ 0 w 816"/>
                <a:gd name="T9" fmla="*/ 912 h 1488"/>
                <a:gd name="T10" fmla="*/ 288 w 816"/>
                <a:gd name="T11" fmla="*/ 240 h 1488"/>
                <a:gd name="T12" fmla="*/ 816 w 816"/>
                <a:gd name="T13" fmla="*/ 1488 h 1488"/>
                <a:gd name="T14" fmla="*/ 288 w 816"/>
                <a:gd name="T15" fmla="*/ 0 h 1488"/>
                <a:gd name="T16" fmla="*/ 0 w 816"/>
                <a:gd name="T17" fmla="*/ 76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6" h="1488">
                  <a:moveTo>
                    <a:pt x="0" y="816"/>
                  </a:moveTo>
                  <a:lnTo>
                    <a:pt x="288" y="48"/>
                  </a:lnTo>
                  <a:lnTo>
                    <a:pt x="768" y="1392"/>
                  </a:lnTo>
                  <a:lnTo>
                    <a:pt x="288" y="144"/>
                  </a:lnTo>
                  <a:lnTo>
                    <a:pt x="0" y="912"/>
                  </a:lnTo>
                  <a:lnTo>
                    <a:pt x="288" y="240"/>
                  </a:lnTo>
                  <a:lnTo>
                    <a:pt x="816" y="1488"/>
                  </a:lnTo>
                  <a:lnTo>
                    <a:pt x="288" y="0"/>
                  </a:lnTo>
                  <a:lnTo>
                    <a:pt x="0" y="768"/>
                  </a:lnTo>
                </a:path>
              </a:pathLst>
            </a:custGeom>
            <a:noFill/>
            <a:ln w="3175" cmpd="sng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415" name="Freeform 31"/>
            <p:cNvSpPr>
              <a:spLocks/>
            </p:cNvSpPr>
            <p:nvPr/>
          </p:nvSpPr>
          <p:spPr bwMode="auto">
            <a:xfrm rot="7068459">
              <a:off x="4608" y="3120"/>
              <a:ext cx="432" cy="816"/>
            </a:xfrm>
            <a:custGeom>
              <a:avLst/>
              <a:gdLst>
                <a:gd name="T0" fmla="*/ 0 w 816"/>
                <a:gd name="T1" fmla="*/ 816 h 1488"/>
                <a:gd name="T2" fmla="*/ 288 w 816"/>
                <a:gd name="T3" fmla="*/ 48 h 1488"/>
                <a:gd name="T4" fmla="*/ 768 w 816"/>
                <a:gd name="T5" fmla="*/ 1392 h 1488"/>
                <a:gd name="T6" fmla="*/ 288 w 816"/>
                <a:gd name="T7" fmla="*/ 144 h 1488"/>
                <a:gd name="T8" fmla="*/ 0 w 816"/>
                <a:gd name="T9" fmla="*/ 912 h 1488"/>
                <a:gd name="T10" fmla="*/ 288 w 816"/>
                <a:gd name="T11" fmla="*/ 240 h 1488"/>
                <a:gd name="T12" fmla="*/ 816 w 816"/>
                <a:gd name="T13" fmla="*/ 1488 h 1488"/>
                <a:gd name="T14" fmla="*/ 288 w 816"/>
                <a:gd name="T15" fmla="*/ 0 h 1488"/>
                <a:gd name="T16" fmla="*/ 0 w 816"/>
                <a:gd name="T17" fmla="*/ 76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6" h="1488">
                  <a:moveTo>
                    <a:pt x="0" y="816"/>
                  </a:moveTo>
                  <a:lnTo>
                    <a:pt x="288" y="48"/>
                  </a:lnTo>
                  <a:lnTo>
                    <a:pt x="768" y="1392"/>
                  </a:lnTo>
                  <a:lnTo>
                    <a:pt x="288" y="144"/>
                  </a:lnTo>
                  <a:lnTo>
                    <a:pt x="0" y="912"/>
                  </a:lnTo>
                  <a:lnTo>
                    <a:pt x="288" y="240"/>
                  </a:lnTo>
                  <a:lnTo>
                    <a:pt x="816" y="1488"/>
                  </a:lnTo>
                  <a:lnTo>
                    <a:pt x="288" y="0"/>
                  </a:lnTo>
                  <a:lnTo>
                    <a:pt x="0" y="76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417" name="Freeform 33"/>
            <p:cNvSpPr>
              <a:spLocks/>
            </p:cNvSpPr>
            <p:nvPr/>
          </p:nvSpPr>
          <p:spPr bwMode="auto">
            <a:xfrm>
              <a:off x="3648" y="2304"/>
              <a:ext cx="1344" cy="1536"/>
            </a:xfrm>
            <a:custGeom>
              <a:avLst/>
              <a:gdLst>
                <a:gd name="T0" fmla="*/ 0 w 1344"/>
                <a:gd name="T1" fmla="*/ 1536 h 1536"/>
                <a:gd name="T2" fmla="*/ 1344 w 1344"/>
                <a:gd name="T3" fmla="*/ 96 h 1536"/>
                <a:gd name="T4" fmla="*/ 1344 w 1344"/>
                <a:gd name="T5" fmla="*/ 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1536">
                  <a:moveTo>
                    <a:pt x="0" y="1536"/>
                  </a:moveTo>
                  <a:lnTo>
                    <a:pt x="1344" y="96"/>
                  </a:lnTo>
                  <a:lnTo>
                    <a:pt x="1344" y="0"/>
                  </a:lnTo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418" name="Oval 34"/>
            <p:cNvSpPr>
              <a:spLocks noChangeArrowheads="1"/>
            </p:cNvSpPr>
            <p:nvPr/>
          </p:nvSpPr>
          <p:spPr bwMode="auto">
            <a:xfrm>
              <a:off x="4416" y="2928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/>
            </a:p>
          </p:txBody>
        </p:sp>
        <p:sp>
          <p:nvSpPr>
            <p:cNvPr id="144420" name="Line 36"/>
            <p:cNvSpPr>
              <a:spLocks noChangeShapeType="1"/>
            </p:cNvSpPr>
            <p:nvPr/>
          </p:nvSpPr>
          <p:spPr bwMode="auto">
            <a:xfrm flipV="1">
              <a:off x="4644" y="2598"/>
              <a:ext cx="161" cy="18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421" name="Line 37"/>
            <p:cNvSpPr>
              <a:spLocks noChangeShapeType="1"/>
            </p:cNvSpPr>
            <p:nvPr/>
          </p:nvSpPr>
          <p:spPr bwMode="auto">
            <a:xfrm flipH="1">
              <a:off x="3994" y="3260"/>
              <a:ext cx="190" cy="22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" name="タイトル 1"/>
          <p:cNvSpPr txBox="1">
            <a:spLocks/>
          </p:cNvSpPr>
          <p:nvPr/>
        </p:nvSpPr>
        <p:spPr>
          <a:xfrm>
            <a:off x="838200" y="365126"/>
            <a:ext cx="10515600" cy="9417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大域分岐</a:t>
            </a:r>
            <a:endParaRPr lang="ja-JP" altLang="en-US" sz="5100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6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56"/>
    </mc:Choice>
    <mc:Fallback xmlns="">
      <p:transition spd="slow" advTm="137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4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4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4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4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4387" grpId="0" autoUpdateAnimBg="0"/>
      <p:bldP spid="144388" grpId="0" autoUpdateAnimBg="0"/>
      <p:bldP spid="144393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9156" x="2751138" y="1836738"/>
          <p14:tracePt t="9316" x="2765425" y="1836738"/>
          <p14:tracePt t="9324" x="2822575" y="1836738"/>
          <p14:tracePt t="9332" x="2895600" y="1836738"/>
          <p14:tracePt t="9342" x="2982913" y="1836738"/>
          <p14:tracePt t="9358" x="3149600" y="1843088"/>
          <p14:tracePt t="9375" x="3294063" y="1843088"/>
          <p14:tracePt t="9392" x="3425825" y="1843088"/>
          <p14:tracePt t="9408" x="3490913" y="1843088"/>
          <p14:tracePt t="9425" x="3519488" y="1843088"/>
          <p14:tracePt t="9442" x="3527425" y="1843088"/>
          <p14:tracePt t="9458" x="3533775" y="1843088"/>
          <p14:tracePt t="9475" x="3556000" y="1843088"/>
          <p14:tracePt t="9492" x="3621088" y="1843088"/>
          <p14:tracePt t="9508" x="3671888" y="1851025"/>
          <p14:tracePt t="9525" x="3716338" y="1851025"/>
          <p14:tracePt t="9542" x="3736975" y="1851025"/>
          <p14:tracePt t="9559" x="3751263" y="1857375"/>
          <p14:tracePt t="9575" x="3773488" y="1857375"/>
          <p14:tracePt t="9592" x="3802063" y="1865313"/>
          <p14:tracePt t="9608" x="3838575" y="1871663"/>
          <p14:tracePt t="9756" x="3838575" y="1879600"/>
          <p14:tracePt t="10236" x="0" y="0"/>
        </p14:tracePtLst>
        <p14:tracePtLst>
          <p14:tracePt t="10844" x="4325938" y="1851025"/>
          <p14:tracePt t="11148" x="4354513" y="1851025"/>
          <p14:tracePt t="11156" x="4405313" y="1851025"/>
          <p14:tracePt t="11172" x="4470400" y="1851025"/>
          <p14:tracePt t="11180" x="4521200" y="1843088"/>
          <p14:tracePt t="11191" x="4572000" y="1836738"/>
          <p14:tracePt t="11208" x="4665663" y="1820863"/>
          <p14:tracePt t="11225" x="4724400" y="1814513"/>
          <p14:tracePt t="11241" x="4746625" y="1814513"/>
          <p14:tracePt t="11258" x="4767263" y="1814513"/>
          <p14:tracePt t="11275" x="4789488" y="1814513"/>
          <p14:tracePt t="11291" x="4826000" y="1814513"/>
          <p14:tracePt t="11308" x="4913313" y="1814513"/>
          <p14:tracePt t="11324" x="4978400" y="1814513"/>
          <p14:tracePt t="11341" x="5043488" y="1814513"/>
          <p14:tracePt t="11358" x="5087938" y="1814513"/>
          <p14:tracePt t="11375" x="5130800" y="1814513"/>
          <p14:tracePt t="11391" x="5173663" y="1814513"/>
          <p14:tracePt t="11408" x="5232400" y="1814513"/>
          <p14:tracePt t="11424" x="5297488" y="1820863"/>
          <p14:tracePt t="11441" x="5356225" y="1820863"/>
          <p14:tracePt t="11458" x="5399088" y="1820863"/>
          <p14:tracePt t="11474" x="5435600" y="1820863"/>
          <p14:tracePt t="11491" x="5449888" y="1820863"/>
          <p14:tracePt t="11508" x="5472113" y="1820863"/>
          <p14:tracePt t="11524" x="5494338" y="1820863"/>
          <p14:tracePt t="11541" x="5508625" y="1820863"/>
          <p14:tracePt t="11558" x="5529263" y="1820863"/>
          <p14:tracePt t="11574" x="5537200" y="1820863"/>
          <p14:tracePt t="11781" x="0" y="0"/>
        </p14:tracePtLst>
        <p14:tracePtLst>
          <p14:tracePt t="12500" x="6400800" y="1820863"/>
          <p14:tracePt t="12732" x="6408738" y="1820863"/>
          <p14:tracePt t="12740" x="6423025" y="1820863"/>
          <p14:tracePt t="12748" x="6443663" y="1820863"/>
          <p14:tracePt t="12757" x="6465888" y="1820863"/>
          <p14:tracePt t="12774" x="6516688" y="1820863"/>
          <p14:tracePt t="12791" x="6561138" y="1820863"/>
          <p14:tracePt t="12807" x="6596063" y="1820863"/>
          <p14:tracePt t="12824" x="6626225" y="1820863"/>
          <p14:tracePt t="12841" x="6632575" y="1820863"/>
          <p14:tracePt t="12948" x="6646863" y="1820863"/>
          <p14:tracePt t="12956" x="6662738" y="1820863"/>
          <p14:tracePt t="12964" x="6697663" y="1820863"/>
          <p14:tracePt t="12974" x="6742113" y="1820863"/>
          <p14:tracePt t="12991" x="6829425" y="1820863"/>
          <p14:tracePt t="13007" x="6931025" y="1820863"/>
          <p14:tracePt t="13024" x="7018338" y="1820863"/>
          <p14:tracePt t="13041" x="7075488" y="1820863"/>
          <p14:tracePt t="13057" x="7134225" y="1820863"/>
          <p14:tracePt t="13074" x="7185025" y="1820863"/>
          <p14:tracePt t="13091" x="7250113" y="1828800"/>
          <p14:tracePt t="13107" x="7329488" y="1828800"/>
          <p14:tracePt t="13124" x="7445375" y="1836738"/>
          <p14:tracePt t="13141" x="7540625" y="1843088"/>
          <p14:tracePt t="13157" x="7605713" y="1851025"/>
          <p14:tracePt t="13174" x="7678738" y="1857375"/>
          <p14:tracePt t="13191" x="7758113" y="1865313"/>
          <p14:tracePt t="13207" x="7851775" y="1871663"/>
          <p14:tracePt t="13224" x="7953375" y="1879600"/>
          <p14:tracePt t="13241" x="8034338" y="1879600"/>
          <p14:tracePt t="13257" x="8099425" y="1879600"/>
          <p14:tracePt t="13274" x="8150225" y="1879600"/>
          <p14:tracePt t="13291" x="8207375" y="1879600"/>
          <p14:tracePt t="13307" x="8272463" y="1879600"/>
          <p14:tracePt t="13324" x="8345488" y="1871663"/>
          <p14:tracePt t="13341" x="8389938" y="1871663"/>
          <p14:tracePt t="13357" x="8432800" y="1871663"/>
          <p14:tracePt t="13374" x="8491538" y="1871663"/>
          <p14:tracePt t="13391" x="8556625" y="1871663"/>
          <p14:tracePt t="13407" x="8621713" y="1871663"/>
          <p14:tracePt t="13424" x="8694738" y="1871663"/>
          <p14:tracePt t="13441" x="8751888" y="1871663"/>
          <p14:tracePt t="13457" x="8816975" y="1871663"/>
          <p14:tracePt t="13474" x="8875713" y="1871663"/>
          <p14:tracePt t="13491" x="8940800" y="1871663"/>
          <p14:tracePt t="13507" x="8991600" y="1865313"/>
          <p14:tracePt t="13524" x="9078913" y="1865313"/>
          <p14:tracePt t="13541" x="9115425" y="1865313"/>
          <p14:tracePt t="13557" x="9151938" y="1865313"/>
          <p14:tracePt t="13574" x="9172575" y="1865313"/>
          <p14:tracePt t="13590" x="9202738" y="1865313"/>
          <p14:tracePt t="13607" x="9237663" y="1865313"/>
          <p14:tracePt t="13624" x="9259888" y="1865313"/>
          <p14:tracePt t="13640" x="9274175" y="1865313"/>
          <p14:tracePt t="13657" x="9304338" y="1857375"/>
          <p14:tracePt t="13674" x="9332913" y="1857375"/>
          <p14:tracePt t="13690" x="9347200" y="1857375"/>
          <p14:tracePt t="13707" x="9369425" y="1857375"/>
          <p14:tracePt t="13724" x="9375775" y="1857375"/>
          <p14:tracePt t="13756" x="9383713" y="1857375"/>
          <p14:tracePt t="14148" x="0" y="0"/>
        </p14:tracePtLst>
        <p14:tracePtLst>
          <p14:tracePt t="16956" x="1546225" y="2351088"/>
          <p14:tracePt t="17140" x="1552575" y="2351088"/>
          <p14:tracePt t="17149" x="1560513" y="2351088"/>
          <p14:tracePt t="17156" x="1582738" y="2351088"/>
          <p14:tracePt t="17173" x="1611313" y="2351088"/>
          <p14:tracePt t="17190" x="1647825" y="2351088"/>
          <p14:tracePt t="17206" x="1676400" y="2351088"/>
          <p14:tracePt t="17223" x="1698625" y="2351088"/>
          <p14:tracePt t="17239" x="1704975" y="2351088"/>
          <p14:tracePt t="17256" x="1719263" y="2359025"/>
          <p14:tracePt t="17273" x="1749425" y="2359025"/>
          <p14:tracePt t="17290" x="1778000" y="2359025"/>
          <p14:tracePt t="17306" x="1806575" y="2359025"/>
          <p14:tracePt t="17323" x="1814513" y="2359025"/>
          <p14:tracePt t="17468" x="0" y="0"/>
        </p14:tracePtLst>
        <p14:tracePtLst>
          <p14:tracePt t="18156" x="2605088" y="2336800"/>
          <p14:tracePt t="18316" x="2613025" y="2336800"/>
          <p14:tracePt t="18324" x="2641600" y="2336800"/>
          <p14:tracePt t="18332" x="2692400" y="2336800"/>
          <p14:tracePt t="18340" x="2743200" y="2336800"/>
          <p14:tracePt t="18356" x="2859088" y="2336800"/>
          <p14:tracePt t="18373" x="2982913" y="2344738"/>
          <p14:tracePt t="18389" x="3098800" y="2344738"/>
          <p14:tracePt t="18406" x="3149600" y="2344738"/>
          <p14:tracePt t="18423" x="3186113" y="2344738"/>
          <p14:tracePt t="18439" x="3208338" y="2351088"/>
          <p14:tracePt t="18456" x="3236913" y="2351088"/>
          <p14:tracePt t="18473" x="3279775" y="2351088"/>
          <p14:tracePt t="18489" x="3330575" y="2351088"/>
          <p14:tracePt t="18506" x="3395663" y="2351088"/>
          <p14:tracePt t="18522" x="3462338" y="2351088"/>
          <p14:tracePt t="18539" x="3541713" y="2359025"/>
          <p14:tracePt t="18556" x="3649663" y="2373313"/>
          <p14:tracePt t="18573" x="3708400" y="2379663"/>
          <p14:tracePt t="18589" x="3736975" y="2387600"/>
          <p14:tracePt t="18606" x="3767138" y="2387600"/>
          <p14:tracePt t="18622" x="3787775" y="2395538"/>
          <p14:tracePt t="18639" x="3817938" y="2395538"/>
          <p14:tracePt t="18656" x="3852863" y="2395538"/>
          <p14:tracePt t="18672" x="3889375" y="2395538"/>
          <p14:tracePt t="18689" x="3940175" y="2395538"/>
          <p14:tracePt t="18706" x="3962400" y="2395538"/>
          <p14:tracePt t="18723" x="3984625" y="2395538"/>
          <p14:tracePt t="18739" x="4005263" y="2395538"/>
          <p14:tracePt t="18756" x="4021138" y="2395538"/>
          <p14:tracePt t="18773" x="4027488" y="2395538"/>
          <p14:tracePt t="18789" x="4035425" y="2387600"/>
          <p14:tracePt t="18806" x="4056063" y="2387600"/>
          <p14:tracePt t="18823" x="4092575" y="2387600"/>
          <p14:tracePt t="18839" x="4122738" y="2387600"/>
          <p14:tracePt t="18856" x="4165600" y="2387600"/>
          <p14:tracePt t="18872" x="4194175" y="2387600"/>
          <p14:tracePt t="18889" x="4224338" y="2387600"/>
          <p14:tracePt t="18906" x="4259263" y="2387600"/>
          <p14:tracePt t="18922" x="4281488" y="2387600"/>
          <p14:tracePt t="18939" x="4295775" y="2387600"/>
          <p14:tracePt t="18956" x="4340225" y="2387600"/>
          <p14:tracePt t="18972" x="4391025" y="2387600"/>
          <p14:tracePt t="18989" x="4441825" y="2387600"/>
          <p14:tracePt t="19006" x="4498975" y="2387600"/>
          <p14:tracePt t="19023" x="4549775" y="2387600"/>
          <p14:tracePt t="19039" x="4586288" y="2387600"/>
          <p14:tracePt t="19056" x="4608513" y="2387600"/>
          <p14:tracePt t="19073" x="4637088" y="2387600"/>
          <p14:tracePt t="19089" x="4665663" y="2387600"/>
          <p14:tracePt t="19106" x="4710113" y="2387600"/>
          <p14:tracePt t="19122" x="4746625" y="2387600"/>
          <p14:tracePt t="19139" x="4783138" y="2387600"/>
          <p14:tracePt t="19156" x="4848225" y="2387600"/>
          <p14:tracePt t="19172" x="4884738" y="2387600"/>
          <p14:tracePt t="19189" x="4927600" y="2387600"/>
          <p14:tracePt t="19206" x="4978400" y="2387600"/>
          <p14:tracePt t="19222" x="5021263" y="2387600"/>
          <p14:tracePt t="19239" x="5065713" y="2387600"/>
          <p14:tracePt t="19256" x="5102225" y="2387600"/>
          <p14:tracePt t="19272" x="5122863" y="2387600"/>
          <p14:tracePt t="19289" x="5130800" y="2387600"/>
          <p14:tracePt t="19308" x="5138738" y="2387600"/>
          <p14:tracePt t="19332" x="5145088" y="2387600"/>
          <p14:tracePt t="19340" x="5153025" y="2387600"/>
          <p14:tracePt t="19356" x="5159375" y="2387600"/>
          <p14:tracePt t="19372" x="5181600" y="2387600"/>
          <p14:tracePt t="19389" x="5189538" y="2387600"/>
          <p14:tracePt t="19406" x="5195888" y="2387600"/>
          <p14:tracePt t="19860" x="5210175" y="2387600"/>
          <p14:tracePt t="19868" x="5246688" y="2387600"/>
          <p14:tracePt t="19876" x="5326063" y="2387600"/>
          <p14:tracePt t="19889" x="5399088" y="2387600"/>
          <p14:tracePt t="19906" x="5588000" y="2379663"/>
          <p14:tracePt t="19922" x="5762625" y="2379663"/>
          <p14:tracePt t="19939" x="5900738" y="2379663"/>
          <p14:tracePt t="19956" x="5965825" y="2379663"/>
          <p14:tracePt t="19972" x="5972175" y="2379663"/>
          <p14:tracePt t="20044" x="5980113" y="2379663"/>
          <p14:tracePt t="20052" x="5986463" y="2379663"/>
          <p14:tracePt t="20060" x="6002338" y="2379663"/>
          <p14:tracePt t="20072" x="6016625" y="2379663"/>
          <p14:tracePt t="20089" x="6067425" y="2379663"/>
          <p14:tracePt t="20105" x="6138863" y="2387600"/>
          <p14:tracePt t="20122" x="6234113" y="2387600"/>
          <p14:tracePt t="20139" x="6313488" y="2395538"/>
          <p14:tracePt t="20155" x="6372225" y="2395538"/>
          <p14:tracePt t="20172" x="6437313" y="2395538"/>
          <p14:tracePt t="20189" x="6459538" y="2395538"/>
          <p14:tracePt t="20205" x="6488113" y="2395538"/>
          <p14:tracePt t="20222" x="6494463" y="2395538"/>
          <p14:tracePt t="20239" x="6502400" y="2395538"/>
          <p14:tracePt t="20255" x="6524625" y="2395538"/>
          <p14:tracePt t="20272" x="6545263" y="2395538"/>
          <p14:tracePt t="20289" x="6589713" y="2395538"/>
          <p14:tracePt t="20305" x="6646863" y="2395538"/>
          <p14:tracePt t="20322" x="6691313" y="2395538"/>
          <p14:tracePt t="20339" x="6742113" y="2395538"/>
          <p14:tracePt t="20355" x="6770688" y="2395538"/>
          <p14:tracePt t="20372" x="6807200" y="2395538"/>
          <p14:tracePt t="20389" x="6815138" y="2395538"/>
          <p14:tracePt t="20405" x="6821488" y="2395538"/>
          <p14:tracePt t="20422" x="6835775" y="2395538"/>
          <p14:tracePt t="20439" x="6865938" y="2395538"/>
          <p14:tracePt t="20455" x="6908800" y="2395538"/>
          <p14:tracePt t="20472" x="6937375" y="2395538"/>
          <p14:tracePt t="20489" x="6981825" y="2395538"/>
          <p14:tracePt t="20505" x="7010400" y="2395538"/>
          <p14:tracePt t="20522" x="7061200" y="2387600"/>
          <p14:tracePt t="20539" x="7104063" y="2387600"/>
          <p14:tracePt t="20540" x="7126288" y="2387600"/>
          <p14:tracePt t="20555" x="7134225" y="2387600"/>
          <p14:tracePt t="20572" x="7177088" y="2387600"/>
          <p14:tracePt t="20589" x="7199313" y="2379663"/>
          <p14:tracePt t="20605" x="7205663" y="2379663"/>
          <p14:tracePt t="20622" x="7213600" y="2373313"/>
          <p14:tracePt t="20639" x="7221538" y="2373313"/>
          <p14:tracePt t="20676" x="7227888" y="2373313"/>
          <p14:tracePt t="20684" x="7235825" y="2373313"/>
          <p14:tracePt t="20692" x="7242175" y="2373313"/>
          <p14:tracePt t="20705" x="7256463" y="2373313"/>
          <p14:tracePt t="20722" x="7286625" y="2373313"/>
          <p14:tracePt t="20739" x="7323138" y="2373313"/>
          <p14:tracePt t="20740" x="7337425" y="2365375"/>
          <p14:tracePt t="20755" x="7343775" y="2365375"/>
          <p14:tracePt t="20772" x="7388225" y="2365375"/>
          <p14:tracePt t="20789" x="7431088" y="2365375"/>
          <p14:tracePt t="20805" x="7459663" y="2365375"/>
          <p14:tracePt t="20822" x="7481888" y="2365375"/>
          <p14:tracePt t="21413" x="7489825" y="2365375"/>
          <p14:tracePt t="21420" x="7504113" y="2365375"/>
          <p14:tracePt t="21428" x="7569200" y="2359025"/>
          <p14:tracePt t="21438" x="7634288" y="2336800"/>
          <p14:tracePt t="21455" x="7780338" y="2300288"/>
          <p14:tracePt t="21472" x="7902575" y="2271713"/>
          <p14:tracePt t="21488" x="7975600" y="2263775"/>
          <p14:tracePt t="21505" x="7989888" y="2263775"/>
          <p14:tracePt t="21980" x="7997825" y="2263775"/>
          <p14:tracePt t="22029" x="8034338" y="2263775"/>
          <p14:tracePt t="22036" x="8105775" y="2257425"/>
          <p14:tracePt t="22044" x="8186738" y="2257425"/>
          <p14:tracePt t="22055" x="8272463" y="2249488"/>
          <p14:tracePt t="22072" x="8483600" y="2227263"/>
          <p14:tracePt t="22088" x="8701088" y="2212975"/>
          <p14:tracePt t="22105" x="8875713" y="2212975"/>
          <p14:tracePt t="22122" x="9042400" y="2206625"/>
          <p14:tracePt t="22138" x="9144000" y="2206625"/>
          <p14:tracePt t="22155" x="9202738" y="2206625"/>
          <p14:tracePt t="22172" x="9217025" y="2206625"/>
          <p14:tracePt t="22477" x="9223375" y="2206625"/>
          <p14:tracePt t="22484" x="9237663" y="2206625"/>
          <p14:tracePt t="22492" x="9274175" y="2212975"/>
          <p14:tracePt t="22505" x="9318625" y="2212975"/>
          <p14:tracePt t="22521" x="9405938" y="2212975"/>
          <p14:tracePt t="22538" x="9485313" y="2212975"/>
          <p14:tracePt t="22555" x="9528175" y="2212975"/>
          <p14:tracePt t="22556" x="9550400" y="2220913"/>
          <p14:tracePt t="22571" x="9558338" y="2227263"/>
          <p14:tracePt t="22588" x="9586913" y="2227263"/>
          <p14:tracePt t="22605" x="9593263" y="2235200"/>
          <p14:tracePt t="22621" x="9609138" y="2243138"/>
          <p14:tracePt t="22638" x="9629775" y="2249488"/>
          <p14:tracePt t="22655" x="9666288" y="2257425"/>
          <p14:tracePt t="22671" x="9702800" y="2263775"/>
          <p14:tracePt t="22688" x="9731375" y="2263775"/>
          <p14:tracePt t="22705" x="9745663" y="2263775"/>
          <p14:tracePt t="22721" x="9753600" y="2271713"/>
          <p14:tracePt t="22738" x="9761538" y="2271713"/>
          <p14:tracePt t="22755" x="9767888" y="2271713"/>
          <p14:tracePt t="22780" x="9782175" y="2271713"/>
          <p14:tracePt t="22788" x="9796463" y="2278063"/>
          <p14:tracePt t="22805" x="9818688" y="2278063"/>
          <p14:tracePt t="22821" x="9847263" y="2278063"/>
          <p14:tracePt t="22838" x="9869488" y="2278063"/>
          <p14:tracePt t="22855" x="9883775" y="2286000"/>
          <p14:tracePt t="22871" x="9891713" y="2286000"/>
          <p14:tracePt t="22888" x="9906000" y="2286000"/>
          <p14:tracePt t="22921" x="9913938" y="2286000"/>
          <p14:tracePt t="22940" x="9920288" y="2286000"/>
          <p14:tracePt t="22955" x="9928225" y="2286000"/>
          <p14:tracePt t="22971" x="9964738" y="2286000"/>
          <p14:tracePt t="22988" x="10044113" y="2286000"/>
          <p14:tracePt t="23005" x="10094913" y="2286000"/>
          <p14:tracePt t="23021" x="10152063" y="2286000"/>
          <p14:tracePt t="23038" x="10188575" y="2286000"/>
          <p14:tracePt t="23055" x="10233025" y="2278063"/>
          <p14:tracePt t="23071" x="10261600" y="2278063"/>
          <p14:tracePt t="23088" x="10298113" y="2278063"/>
          <p14:tracePt t="23105" x="10326688" y="2278063"/>
          <p14:tracePt t="23121" x="10371138" y="2278063"/>
          <p14:tracePt t="23138" x="10414000" y="2278063"/>
          <p14:tracePt t="23155" x="10472738" y="2286000"/>
          <p14:tracePt t="23171" x="10537825" y="2286000"/>
          <p14:tracePt t="23188" x="10639425" y="2293938"/>
          <p14:tracePt t="23205" x="10704513" y="2293938"/>
          <p14:tracePt t="23221" x="10761663" y="2293938"/>
          <p14:tracePt t="23238" x="10798175" y="2293938"/>
          <p14:tracePt t="23255" x="10834688" y="2293938"/>
          <p14:tracePt t="23271" x="10863263" y="2300288"/>
          <p14:tracePt t="23288" x="10893425" y="2300288"/>
          <p14:tracePt t="23305" x="10922000" y="2308225"/>
          <p14:tracePt t="23321" x="10964863" y="2308225"/>
          <p14:tracePt t="23338" x="11009313" y="2308225"/>
          <p14:tracePt t="23355" x="11066463" y="2308225"/>
          <p14:tracePt t="23371" x="11117263" y="2308225"/>
          <p14:tracePt t="23372" x="11139488" y="2308225"/>
          <p14:tracePt t="23388" x="11204575" y="2308225"/>
          <p14:tracePt t="23405" x="11263313" y="2308225"/>
          <p14:tracePt t="23421" x="11342688" y="2308225"/>
          <p14:tracePt t="23438" x="11422063" y="2308225"/>
          <p14:tracePt t="23455" x="11480800" y="2308225"/>
          <p14:tracePt t="23471" x="11523663" y="2308225"/>
          <p14:tracePt t="23488" x="11553825" y="2308225"/>
          <p14:tracePt t="23505" x="11568113" y="2308225"/>
          <p14:tracePt t="23521" x="11574463" y="2308225"/>
          <p14:tracePt t="23538" x="11590338" y="2308225"/>
          <p14:tracePt t="23554" x="11604625" y="2308225"/>
          <p14:tracePt t="23571" x="11618913" y="2308225"/>
          <p14:tracePt t="23572" x="11625263" y="2308225"/>
          <p14:tracePt t="23588" x="11641138" y="2308225"/>
          <p14:tracePt t="23604" x="11661775" y="2308225"/>
          <p14:tracePt t="23621" x="11669713" y="2308225"/>
          <p14:tracePt t="23638" x="11684000" y="2308225"/>
          <p14:tracePt t="23660" x="11691938" y="2308225"/>
          <p14:tracePt t="23676" x="11698288" y="2308225"/>
          <p14:tracePt t="23708" x="11706225" y="2308225"/>
          <p14:tracePt t="23724" x="11712575" y="2308225"/>
          <p14:tracePt t="23740" x="11720513" y="2308225"/>
          <p14:tracePt t="23748" x="11726863" y="2308225"/>
          <p14:tracePt t="23756" x="11734800" y="2308225"/>
          <p14:tracePt t="23771" x="11742738" y="2308225"/>
          <p14:tracePt t="23788" x="11777663" y="2308225"/>
          <p14:tracePt t="23804" x="11814175" y="2308225"/>
          <p14:tracePt t="23821" x="11836400" y="2308225"/>
          <p14:tracePt t="23838" x="11864975" y="2300288"/>
          <p14:tracePt t="23854" x="11887200" y="2300288"/>
          <p14:tracePt t="23871" x="11895138" y="2300288"/>
          <p14:tracePt t="24180" x="0" y="0"/>
        </p14:tracePtLst>
        <p14:tracePtLst>
          <p14:tracePt t="26364" x="1255713" y="2954338"/>
          <p14:tracePt t="26412" x="1262063" y="2954338"/>
          <p14:tracePt t="26452" x="1262063" y="2946400"/>
          <p14:tracePt t="26484" x="1270000" y="2946400"/>
          <p14:tracePt t="26532" x="1277938" y="2946400"/>
          <p14:tracePt t="26541" x="1298575" y="2946400"/>
          <p14:tracePt t="26548" x="1335088" y="2946400"/>
          <p14:tracePt t="26556" x="1414463" y="2946400"/>
          <p14:tracePt t="26570" x="1465263" y="2946400"/>
          <p14:tracePt t="26587" x="1603375" y="2946400"/>
          <p14:tracePt t="26588" x="1662113" y="2946400"/>
          <p14:tracePt t="26604" x="1792288" y="2968625"/>
          <p14:tracePt t="26620" x="1908175" y="2968625"/>
          <p14:tracePt t="26637" x="1995488" y="2974975"/>
          <p14:tracePt t="26654" x="2082800" y="2974975"/>
          <p14:tracePt t="26670" x="2147888" y="2982913"/>
          <p14:tracePt t="26687" x="2220913" y="2982913"/>
          <p14:tracePt t="26704" x="2308225" y="2982913"/>
          <p14:tracePt t="26720" x="2409825" y="2997200"/>
          <p14:tracePt t="26737" x="2525713" y="2997200"/>
          <p14:tracePt t="26754" x="2627313" y="3005138"/>
          <p14:tracePt t="26770" x="2728913" y="3005138"/>
          <p14:tracePt t="26787" x="2816225" y="3019425"/>
          <p14:tracePt t="26789" x="2852738" y="3019425"/>
          <p14:tracePt t="26804" x="2909888" y="3019425"/>
          <p14:tracePt t="26820" x="2932113" y="3019425"/>
          <p14:tracePt t="26892" x="2954338" y="3019425"/>
          <p14:tracePt t="26900" x="2989263" y="3019425"/>
          <p14:tracePt t="26908" x="3040063" y="3019425"/>
          <p14:tracePt t="26920" x="3090863" y="3019425"/>
          <p14:tracePt t="26937" x="3178175" y="3019425"/>
          <p14:tracePt t="26954" x="3236913" y="3019425"/>
          <p14:tracePt t="26970" x="3279775" y="3019425"/>
          <p14:tracePt t="26987" x="3309938" y="3019425"/>
          <p14:tracePt t="27364" x="0" y="0"/>
        </p14:tracePtLst>
        <p14:tracePtLst>
          <p14:tracePt t="27924" x="4064000" y="2917825"/>
          <p14:tracePt t="28124" x="4071938" y="2917825"/>
          <p14:tracePt t="28132" x="4092575" y="2917825"/>
          <p14:tracePt t="28140" x="4157663" y="2917825"/>
          <p14:tracePt t="28153" x="4224338" y="2917825"/>
          <p14:tracePt t="28170" x="4368800" y="2917825"/>
          <p14:tracePt t="28187" x="4535488" y="2917825"/>
          <p14:tracePt t="28203" x="4702175" y="2917825"/>
          <p14:tracePt t="28204" x="4767263" y="2917825"/>
          <p14:tracePt t="28220" x="4826000" y="2917825"/>
          <p14:tracePt t="28332" x="4833938" y="2917825"/>
          <p14:tracePt t="28452" x="4854575" y="2917825"/>
          <p14:tracePt t="28460" x="4891088" y="2917825"/>
          <p14:tracePt t="28470" x="4927600" y="2917825"/>
          <p14:tracePt t="28487" x="4986338" y="2903538"/>
          <p14:tracePt t="28503" x="5021263" y="2895600"/>
          <p14:tracePt t="28520" x="5037138" y="2887663"/>
          <p14:tracePt t="28536" x="5043488" y="2887663"/>
          <p14:tracePt t="28884" x="0" y="0"/>
        </p14:tracePtLst>
        <p14:tracePtLst>
          <p14:tracePt t="29436" x="6161088" y="2852738"/>
          <p14:tracePt t="29532" x="6169025" y="2852738"/>
          <p14:tracePt t="29588" x="6175375" y="2852738"/>
          <p14:tracePt t="29604" x="6205538" y="2852738"/>
          <p14:tracePt t="29612" x="6226175" y="2859088"/>
          <p14:tracePt t="29620" x="6256338" y="2859088"/>
          <p14:tracePt t="29636" x="6313488" y="2859088"/>
          <p14:tracePt t="29653" x="6408738" y="2859088"/>
          <p14:tracePt t="29670" x="6494463" y="2859088"/>
          <p14:tracePt t="29686" x="6553200" y="2859088"/>
          <p14:tracePt t="29703" x="6589713" y="2859088"/>
          <p14:tracePt t="29719" x="6632575" y="2859088"/>
          <p14:tracePt t="29736" x="6683375" y="2859088"/>
          <p14:tracePt t="29753" x="6748463" y="2859088"/>
          <p14:tracePt t="29769" x="6829425" y="2859088"/>
          <p14:tracePt t="29786" x="6880225" y="2844800"/>
          <p14:tracePt t="29803" x="6931025" y="2844800"/>
          <p14:tracePt t="29819" x="6988175" y="2836863"/>
          <p14:tracePt t="29836" x="7046913" y="2836863"/>
          <p14:tracePt t="29853" x="7104063" y="2836863"/>
          <p14:tracePt t="29869" x="7170738" y="2844800"/>
          <p14:tracePt t="29886" x="7235825" y="2852738"/>
          <p14:tracePt t="29903" x="7286625" y="2852738"/>
          <p14:tracePt t="29919" x="7329488" y="2852738"/>
          <p14:tracePt t="29936" x="7351713" y="2852738"/>
          <p14:tracePt t="29953" x="7366000" y="2852738"/>
          <p14:tracePt t="29969" x="7380288" y="2852738"/>
          <p14:tracePt t="29986" x="7408863" y="2852738"/>
          <p14:tracePt t="30003" x="7445375" y="2852738"/>
          <p14:tracePt t="30020" x="7504113" y="2852738"/>
          <p14:tracePt t="30036" x="7540625" y="2844800"/>
          <p14:tracePt t="30053" x="7577138" y="2844800"/>
          <p14:tracePt t="30069" x="7612063" y="2844800"/>
          <p14:tracePt t="30086" x="7642225" y="2844800"/>
          <p14:tracePt t="30103" x="7685088" y="2844800"/>
          <p14:tracePt t="30119" x="7729538" y="2844800"/>
          <p14:tracePt t="30136" x="7764463" y="2844800"/>
          <p14:tracePt t="30153" x="7780338" y="2844800"/>
          <p14:tracePt t="30169" x="7794625" y="2844800"/>
          <p14:tracePt t="30186" x="7800975" y="2844800"/>
          <p14:tracePt t="30219" x="7808913" y="2844800"/>
          <p14:tracePt t="30476" x="0" y="0"/>
        </p14:tracePtLst>
        <p14:tracePtLst>
          <p14:tracePt t="33948" x="3802063" y="4760913"/>
          <p14:tracePt t="34108" x="3802063" y="4752975"/>
          <p14:tracePt t="34116" x="3802063" y="4746625"/>
          <p14:tracePt t="34124" x="3787775" y="4746625"/>
          <p14:tracePt t="34135" x="3773488" y="4738688"/>
          <p14:tracePt t="34152" x="3751263" y="4724400"/>
          <p14:tracePt t="34168" x="3700463" y="4702175"/>
          <p14:tracePt t="34185" x="3592513" y="4659313"/>
          <p14:tracePt t="34202" x="3446463" y="4608513"/>
          <p14:tracePt t="34218" x="3294063" y="4564063"/>
          <p14:tracePt t="34235" x="3141663" y="4521200"/>
          <p14:tracePt t="34236" x="3084513" y="4506913"/>
          <p14:tracePt t="34252" x="3033713" y="4484688"/>
          <p14:tracePt t="34268" x="3025775" y="4470400"/>
          <p14:tracePt t="34285" x="3011488" y="4448175"/>
          <p14:tracePt t="34302" x="3005138" y="4419600"/>
          <p14:tracePt t="34318" x="2997200" y="4383088"/>
          <p14:tracePt t="34335" x="2997200" y="4354513"/>
          <p14:tracePt t="34352" x="2997200" y="4310063"/>
          <p14:tracePt t="34368" x="2997200" y="4275138"/>
          <p14:tracePt t="34385" x="2997200" y="4216400"/>
          <p14:tracePt t="34402" x="3011488" y="4157663"/>
          <p14:tracePt t="34418" x="3019425" y="4092575"/>
          <p14:tracePt t="34435" x="3040063" y="4035425"/>
          <p14:tracePt t="34452" x="3084513" y="3948113"/>
          <p14:tracePt t="34468" x="3127375" y="3897313"/>
          <p14:tracePt t="34485" x="3149600" y="3868738"/>
          <p14:tracePt t="34502" x="3178175" y="3846513"/>
          <p14:tracePt t="34518" x="3186113" y="3838575"/>
          <p14:tracePt t="34535" x="3214688" y="3832225"/>
          <p14:tracePt t="34552" x="3251200" y="3824288"/>
          <p14:tracePt t="34568" x="3309938" y="3824288"/>
          <p14:tracePt t="34585" x="3381375" y="3824288"/>
          <p14:tracePt t="34601" x="3513138" y="3838575"/>
          <p14:tracePt t="34618" x="3686175" y="3860800"/>
          <p14:tracePt t="34635" x="3897313" y="3889375"/>
          <p14:tracePt t="34652" x="4208463" y="3940175"/>
          <p14:tracePt t="34668" x="4376738" y="3990975"/>
          <p14:tracePt t="34685" x="4521200" y="4027488"/>
          <p14:tracePt t="34701" x="4630738" y="4049713"/>
          <p14:tracePt t="34718" x="4702175" y="4086225"/>
          <p14:tracePt t="34735" x="4752975" y="4114800"/>
          <p14:tracePt t="34751" x="4803775" y="4143375"/>
          <p14:tracePt t="34768" x="4876800" y="4194175"/>
          <p14:tracePt t="34785" x="4935538" y="4230688"/>
          <p14:tracePt t="34801" x="5000625" y="4281488"/>
          <p14:tracePt t="34818" x="5057775" y="4325938"/>
          <p14:tracePt t="34835" x="5102225" y="4376738"/>
          <p14:tracePt t="34852" x="5167313" y="4484688"/>
          <p14:tracePt t="34868" x="5210175" y="4579938"/>
          <p14:tracePt t="34885" x="5254625" y="4681538"/>
          <p14:tracePt t="34901" x="5291138" y="4775200"/>
          <p14:tracePt t="34918" x="5319713" y="4854575"/>
          <p14:tracePt t="34935" x="5326063" y="4913313"/>
          <p14:tracePt t="34951" x="5341938" y="4978400"/>
          <p14:tracePt t="34968" x="5341938" y="5057775"/>
          <p14:tracePt t="34985" x="5341938" y="5108575"/>
          <p14:tracePt t="35001" x="5334000" y="5159375"/>
          <p14:tracePt t="35018" x="5311775" y="5218113"/>
          <p14:tracePt t="35035" x="5268913" y="5291138"/>
          <p14:tracePt t="35036" x="5254625" y="5326063"/>
          <p14:tracePt t="35051" x="5203825" y="5376863"/>
          <p14:tracePt t="35068" x="5159375" y="5443538"/>
          <p14:tracePt t="35085" x="5122863" y="5486400"/>
          <p14:tracePt t="35101" x="5080000" y="5529263"/>
          <p14:tracePt t="35118" x="5043488" y="5559425"/>
          <p14:tracePt t="35135" x="5021263" y="5588000"/>
          <p14:tracePt t="35151" x="4986338" y="5616575"/>
          <p14:tracePt t="35168" x="4970463" y="5630863"/>
          <p14:tracePt t="35185" x="4956175" y="5638800"/>
          <p14:tracePt t="35201" x="4941888" y="5646738"/>
          <p14:tracePt t="35218" x="4927600" y="5653088"/>
          <p14:tracePt t="35235" x="4891088" y="5667375"/>
          <p14:tracePt t="35251" x="4818063" y="5689600"/>
          <p14:tracePt t="35268" x="4789488" y="5689600"/>
          <p14:tracePt t="35285" x="4752975" y="5703888"/>
          <p14:tracePt t="35301" x="4732338" y="5711825"/>
          <p14:tracePt t="35318" x="4716463" y="5711825"/>
          <p14:tracePt t="35335" x="4695825" y="5711825"/>
          <p14:tracePt t="35351" x="4673600" y="5718175"/>
          <p14:tracePt t="35368" x="4651375" y="5718175"/>
          <p14:tracePt t="35385" x="4622800" y="5718175"/>
          <p14:tracePt t="35401" x="4579938" y="5718175"/>
          <p14:tracePt t="35418" x="4572000" y="5718175"/>
          <p14:tracePt t="35556" x="4564063" y="5711825"/>
          <p14:tracePt t="35557" x="0" y="0"/>
        </p14:tracePtLst>
        <p14:tracePtLst>
          <p14:tracePt t="36004" x="3375025" y="3984625"/>
          <p14:tracePt t="36380" x="0" y="0"/>
        </p14:tracePtLst>
        <p14:tracePtLst>
          <p14:tracePt t="36893" x="4724400" y="5173663"/>
          <p14:tracePt t="36908" x="4732338" y="5173663"/>
          <p14:tracePt t="37092" x="0" y="0"/>
        </p14:tracePtLst>
        <p14:tracePtLst>
          <p14:tracePt t="41876" x="3316288" y="3824288"/>
          <p14:tracePt t="42892" x="0" y="0"/>
        </p14:tracePtLst>
        <p14:tracePtLst>
          <p14:tracePt t="43412" x="2836863" y="4368800"/>
          <p14:tracePt t="47460" x="0" y="0"/>
        </p14:tracePtLst>
        <p14:tracePtLst>
          <p14:tracePt t="48060" x="5065713" y="5573713"/>
          <p14:tracePt t="50748" x="0" y="0"/>
        </p14:tracePtLst>
        <p14:tracePtLst>
          <p14:tracePt t="51052" x="5435600" y="4695825"/>
          <p14:tracePt t="51364" x="5443538" y="4695825"/>
          <p14:tracePt t="51789" x="5443538" y="4783138"/>
          <p14:tracePt t="51796" x="5449888" y="4876800"/>
          <p14:tracePt t="51804" x="5449888" y="4956175"/>
          <p14:tracePt t="51813" x="5457825" y="5057775"/>
          <p14:tracePt t="51830" x="5472113" y="5210175"/>
          <p14:tracePt t="51847" x="5472113" y="5334000"/>
          <p14:tracePt t="51864" x="5472113" y="5392738"/>
          <p14:tracePt t="51880" x="5472113" y="5427663"/>
          <p14:tracePt t="51897" x="5472113" y="5449888"/>
          <p14:tracePt t="51914" x="5457825" y="5464175"/>
          <p14:tracePt t="51930" x="5443538" y="5494338"/>
          <p14:tracePt t="51947" x="5384800" y="5545138"/>
          <p14:tracePt t="51963" x="5240338" y="5630863"/>
          <p14:tracePt t="51980" x="5145088" y="5689600"/>
          <p14:tracePt t="51997" x="5057775" y="5718175"/>
          <p14:tracePt t="52013" x="4956175" y="5748338"/>
          <p14:tracePt t="52030" x="4826000" y="5776913"/>
          <p14:tracePt t="52047" x="4710113" y="5791200"/>
          <p14:tracePt t="52064" x="4579938" y="5799138"/>
          <p14:tracePt t="52080" x="4478338" y="5799138"/>
          <p14:tracePt t="52097" x="4411663" y="5791200"/>
          <p14:tracePt t="52113" x="4360863" y="5776913"/>
          <p14:tracePt t="52130" x="4346575" y="5762625"/>
          <p14:tracePt t="52147" x="4325938" y="5726113"/>
          <p14:tracePt t="52164" x="4289425" y="5638800"/>
          <p14:tracePt t="52180" x="4259263" y="5545138"/>
          <p14:tracePt t="52197" x="4259263" y="5486400"/>
          <p14:tracePt t="52213" x="4259263" y="5443538"/>
          <p14:tracePt t="52230" x="4259263" y="5407025"/>
          <p14:tracePt t="52247" x="4267200" y="5376863"/>
          <p14:tracePt t="52263" x="4275138" y="5334000"/>
          <p14:tracePt t="52280" x="4281488" y="5297488"/>
          <p14:tracePt t="52297" x="4289425" y="5254625"/>
          <p14:tracePt t="52313" x="4310063" y="5203825"/>
          <p14:tracePt t="52330" x="4346575" y="5138738"/>
          <p14:tracePt t="52347" x="4411663" y="5051425"/>
          <p14:tracePt t="52363" x="4535488" y="4927600"/>
          <p14:tracePt t="52380" x="4586288" y="4862513"/>
          <p14:tracePt t="52397" x="4630738" y="4818063"/>
          <p14:tracePt t="52413" x="4673600" y="4783138"/>
          <p14:tracePt t="52430" x="4702175" y="4752975"/>
          <p14:tracePt t="52447" x="4746625" y="4738688"/>
          <p14:tracePt t="52463" x="4783138" y="4716463"/>
          <p14:tracePt t="52480" x="4818063" y="4702175"/>
          <p14:tracePt t="52497" x="4862513" y="4687888"/>
          <p14:tracePt t="52513" x="4905375" y="4687888"/>
          <p14:tracePt t="52530" x="4956175" y="4687888"/>
          <p14:tracePt t="52547" x="4992688" y="4687888"/>
          <p14:tracePt t="52563" x="5080000" y="4687888"/>
          <p14:tracePt t="52580" x="5102225" y="4687888"/>
          <p14:tracePt t="52597" x="5116513" y="4695825"/>
          <p14:tracePt t="52692" x="5138738" y="4702175"/>
          <p14:tracePt t="52700" x="5145088" y="4702175"/>
          <p14:tracePt t="52852" x="0" y="0"/>
        </p14:tracePtLst>
        <p14:tracePtLst>
          <p14:tracePt t="56420" x="3228975" y="4478338"/>
          <p14:tracePt t="56836" x="0" y="0"/>
        </p14:tracePtLst>
        <p14:tracePtLst>
          <p14:tracePt t="57220" x="4935538" y="4498975"/>
          <p14:tracePt t="57628" x="0" y="0"/>
        </p14:tracePtLst>
        <p14:tracePtLst>
          <p14:tracePt t="58580" x="4811713" y="3592513"/>
          <p14:tracePt t="58764" x="4811713" y="3606800"/>
          <p14:tracePt t="58772" x="4811713" y="3621088"/>
          <p14:tracePt t="58780" x="4811713" y="3629025"/>
          <p14:tracePt t="58795" x="4811713" y="3635375"/>
          <p14:tracePt t="58812" x="4811713" y="3643313"/>
          <p14:tracePt t="58844" x="4811713" y="3649663"/>
          <p14:tracePt t="58852" x="4811713" y="3657600"/>
          <p14:tracePt t="58862" x="4811713" y="3665538"/>
          <p14:tracePt t="58878" x="4797425" y="3694113"/>
          <p14:tracePt t="58895" x="4783138" y="3722688"/>
          <p14:tracePt t="58912" x="4760913" y="3767138"/>
          <p14:tracePt t="58928" x="4738688" y="3810000"/>
          <p14:tracePt t="58945" x="4716463" y="3846513"/>
          <p14:tracePt t="58962" x="4687888" y="3883025"/>
          <p14:tracePt t="58978" x="4673600" y="3919538"/>
          <p14:tracePt t="58995" x="4659313" y="3933825"/>
          <p14:tracePt t="58995" x="4651375" y="3948113"/>
          <p14:tracePt t="59012" x="4645025" y="3954463"/>
          <p14:tracePt t="59028" x="4645025" y="3962400"/>
          <p14:tracePt t="59045" x="4637088" y="3976688"/>
          <p14:tracePt t="59062" x="4622800" y="3990975"/>
          <p14:tracePt t="59078" x="4614863" y="4013200"/>
          <p14:tracePt t="59095" x="4600575" y="4027488"/>
          <p14:tracePt t="59112" x="4594225" y="4041775"/>
          <p14:tracePt t="59128" x="4586288" y="4056063"/>
          <p14:tracePt t="59145" x="4572000" y="4071938"/>
          <p14:tracePt t="59162" x="4572000" y="4078288"/>
          <p14:tracePt t="59178" x="4557713" y="4100513"/>
          <p14:tracePt t="59195" x="4549775" y="4106863"/>
          <p14:tracePt t="59196" x="4535488" y="4114800"/>
          <p14:tracePt t="59212" x="4521200" y="4122738"/>
          <p14:tracePt t="59228" x="4513263" y="4143375"/>
          <p14:tracePt t="59245" x="4492625" y="4157663"/>
          <p14:tracePt t="59262" x="4470400" y="4187825"/>
          <p14:tracePt t="59278" x="4433888" y="4216400"/>
          <p14:tracePt t="59295" x="4397375" y="4238625"/>
          <p14:tracePt t="59311" x="4376738" y="4267200"/>
          <p14:tracePt t="59328" x="4340225" y="4295775"/>
          <p14:tracePt t="59345" x="4310063" y="4310063"/>
          <p14:tracePt t="59361" x="4281488" y="4332288"/>
          <p14:tracePt t="59378" x="4252913" y="4354513"/>
          <p14:tracePt t="59395" x="4238625" y="4368800"/>
          <p14:tracePt t="59396" x="4230688" y="4368800"/>
          <p14:tracePt t="59411" x="4224338" y="4383088"/>
          <p14:tracePt t="59428" x="4202113" y="4391025"/>
          <p14:tracePt t="59445" x="4187825" y="4405313"/>
          <p14:tracePt t="59461" x="4157663" y="4419600"/>
          <p14:tracePt t="59478" x="4137025" y="4433888"/>
          <p14:tracePt t="59495" x="4100513" y="4470400"/>
          <p14:tracePt t="59511" x="4056063" y="4498975"/>
          <p14:tracePt t="59528" x="4027488" y="4521200"/>
          <p14:tracePt t="59545" x="3990975" y="4535488"/>
          <p14:tracePt t="59562" x="3976688" y="4557713"/>
          <p14:tracePt t="59578" x="3948113" y="4572000"/>
          <p14:tracePt t="59595" x="3925888" y="4594225"/>
          <p14:tracePt t="59595" x="3911600" y="4608513"/>
          <p14:tracePt t="59611" x="3883025" y="4630738"/>
          <p14:tracePt t="59628" x="3852863" y="4645025"/>
          <p14:tracePt t="59645" x="3824288" y="4665663"/>
          <p14:tracePt t="59661" x="3795713" y="4687888"/>
          <p14:tracePt t="59678" x="3781425" y="4695825"/>
          <p14:tracePt t="59695" x="3759200" y="4716463"/>
          <p14:tracePt t="59711" x="3736975" y="4738688"/>
          <p14:tracePt t="59728" x="3700463" y="4775200"/>
          <p14:tracePt t="59745" x="3671888" y="4803775"/>
          <p14:tracePt t="59761" x="3649663" y="4833938"/>
          <p14:tracePt t="59778" x="3635375" y="4848225"/>
          <p14:tracePt t="59795" x="3629025" y="4854575"/>
          <p14:tracePt t="59796" x="3621088" y="4862513"/>
          <p14:tracePt t="59811" x="3614738" y="4876800"/>
          <p14:tracePt t="59828" x="3598863" y="4899025"/>
          <p14:tracePt t="59845" x="3578225" y="4919663"/>
          <p14:tracePt t="59861" x="3563938" y="4956175"/>
          <p14:tracePt t="59878" x="3541713" y="4978400"/>
          <p14:tracePt t="59895" x="3519488" y="5006975"/>
          <p14:tracePt t="59911" x="3497263" y="5037138"/>
          <p14:tracePt t="59928" x="3482975" y="5065713"/>
          <p14:tracePt t="59945" x="3468688" y="5094288"/>
          <p14:tracePt t="59961" x="3446463" y="5122863"/>
          <p14:tracePt t="59978" x="3425825" y="5159375"/>
          <p14:tracePt t="59995" x="3411538" y="5203825"/>
          <p14:tracePt t="59996" x="3403600" y="5218113"/>
          <p14:tracePt t="60011" x="3381375" y="5254625"/>
          <p14:tracePt t="60028" x="3360738" y="5291138"/>
          <p14:tracePt t="60045" x="3344863" y="5311775"/>
          <p14:tracePt t="60061" x="3330575" y="5341938"/>
          <p14:tracePt t="60078" x="3316288" y="5362575"/>
          <p14:tracePt t="60095" x="3302000" y="5392738"/>
          <p14:tracePt t="60111" x="3279775" y="5427663"/>
          <p14:tracePt t="60128" x="3251200" y="5478463"/>
          <p14:tracePt t="60145" x="3214688" y="5529263"/>
          <p14:tracePt t="60161" x="3186113" y="5565775"/>
          <p14:tracePt t="60178" x="3171825" y="5610225"/>
          <p14:tracePt t="60195" x="3149600" y="5638800"/>
          <p14:tracePt t="60196" x="3141663" y="5646738"/>
          <p14:tracePt t="60211" x="3121025" y="5675313"/>
          <p14:tracePt t="60228" x="3106738" y="5689600"/>
          <p14:tracePt t="60245" x="3084513" y="5718175"/>
          <p14:tracePt t="60261" x="3076575" y="5732463"/>
          <p14:tracePt t="60278" x="3055938" y="5754688"/>
          <p14:tracePt t="60295" x="3040063" y="5768975"/>
          <p14:tracePt t="60311" x="3011488" y="5799138"/>
          <p14:tracePt t="60328" x="2997200" y="5819775"/>
          <p14:tracePt t="60345" x="2974975" y="5849938"/>
          <p14:tracePt t="60361" x="2946400" y="5870575"/>
          <p14:tracePt t="60378" x="2924175" y="5892800"/>
          <p14:tracePt t="60395" x="2895600" y="5907088"/>
          <p14:tracePt t="60411" x="2859088" y="5943600"/>
          <p14:tracePt t="60428" x="2836863" y="5951538"/>
          <p14:tracePt t="60445" x="2822575" y="5972175"/>
          <p14:tracePt t="60461" x="2808288" y="5980113"/>
          <p14:tracePt t="60478" x="2801938" y="5994400"/>
          <p14:tracePt t="60495" x="2786063" y="6002338"/>
          <p14:tracePt t="60528" x="2771775" y="6016625"/>
          <p14:tracePt t="60544" x="2757488" y="6022975"/>
          <p14:tracePt t="60561" x="2743200" y="6037263"/>
          <p14:tracePt t="60578" x="2720975" y="6053138"/>
          <p14:tracePt t="60594" x="2700338" y="6073775"/>
          <p14:tracePt t="60611" x="2678113" y="6081713"/>
          <p14:tracePt t="60628" x="2678113" y="6088063"/>
          <p14:tracePt t="60732" x="2670175" y="6088063"/>
          <p14:tracePt t="61020" x="0" y="0"/>
        </p14:tracePtLst>
        <p14:tracePtLst>
          <p14:tracePt t="61916" x="4803775" y="3556000"/>
          <p14:tracePt t="61972" x="4803775" y="3563938"/>
          <p14:tracePt t="61980" x="4803775" y="3570288"/>
          <p14:tracePt t="61988" x="4803775" y="3592513"/>
          <p14:tracePt t="61996" x="4803775" y="3621088"/>
          <p14:tracePt t="62011" x="4797425" y="3643313"/>
          <p14:tracePt t="62027" x="4775200" y="3708400"/>
          <p14:tracePt t="62044" x="4752975" y="3744913"/>
          <p14:tracePt t="62061" x="4746625" y="3767138"/>
          <p14:tracePt t="62077" x="4732338" y="3795713"/>
          <p14:tracePt t="62094" x="4716463" y="3817938"/>
          <p14:tracePt t="62111" x="4695825" y="3846513"/>
          <p14:tracePt t="62127" x="4665663" y="3883025"/>
          <p14:tracePt t="62144" x="4645025" y="3911600"/>
          <p14:tracePt t="62161" x="4614863" y="3948113"/>
          <p14:tracePt t="62177" x="4586288" y="3984625"/>
          <p14:tracePt t="62194" x="4557713" y="4021138"/>
          <p14:tracePt t="62211" x="4521200" y="4064000"/>
          <p14:tracePt t="62227" x="4478338" y="4137025"/>
          <p14:tracePt t="62244" x="4448175" y="4179888"/>
          <p14:tracePt t="62261" x="4427538" y="4216400"/>
          <p14:tracePt t="62277" x="4405313" y="4259263"/>
          <p14:tracePt t="62294" x="4391025" y="4295775"/>
          <p14:tracePt t="62311" x="4360863" y="4340225"/>
          <p14:tracePt t="62327" x="4340225" y="4376738"/>
          <p14:tracePt t="62344" x="4310063" y="4411663"/>
          <p14:tracePt t="62361" x="4295775" y="4433888"/>
          <p14:tracePt t="62377" x="4281488" y="4456113"/>
          <p14:tracePt t="62394" x="4275138" y="4462463"/>
          <p14:tracePt t="62411" x="4267200" y="4470400"/>
          <p14:tracePt t="62427" x="4244975" y="4492625"/>
          <p14:tracePt t="62444" x="4224338" y="4506913"/>
          <p14:tracePt t="62461" x="4194175" y="4535488"/>
          <p14:tracePt t="62477" x="4151313" y="4564063"/>
          <p14:tracePt t="62494" x="4114800" y="4586288"/>
          <p14:tracePt t="62511" x="4092575" y="4600575"/>
          <p14:tracePt t="62527" x="4071938" y="4600575"/>
          <p14:tracePt t="62544" x="4064000" y="4608513"/>
          <p14:tracePt t="62561" x="4064000" y="4614863"/>
          <p14:tracePt t="62577" x="4041775" y="4622800"/>
          <p14:tracePt t="62594" x="4035425" y="4630738"/>
          <p14:tracePt t="62611" x="4021138" y="4645025"/>
          <p14:tracePt t="62627" x="3990975" y="4651375"/>
          <p14:tracePt t="62644" x="3962400" y="4659313"/>
          <p14:tracePt t="62661" x="3940175" y="4673600"/>
          <p14:tracePt t="62677" x="3925888" y="4681538"/>
          <p14:tracePt t="62694" x="3903663" y="4687888"/>
          <p14:tracePt t="62711" x="3889375" y="4702175"/>
          <p14:tracePt t="62727" x="3852863" y="4716463"/>
          <p14:tracePt t="62744" x="3824288" y="4738688"/>
          <p14:tracePt t="62761" x="3787775" y="4760913"/>
          <p14:tracePt t="62777" x="3744913" y="4797425"/>
          <p14:tracePt t="62794" x="3708400" y="4826000"/>
          <p14:tracePt t="62811" x="3665538" y="4840288"/>
          <p14:tracePt t="62827" x="3606800" y="4891088"/>
          <p14:tracePt t="62844" x="3584575" y="4927600"/>
          <p14:tracePt t="62861" x="3556000" y="4956175"/>
          <p14:tracePt t="62877" x="3541713" y="4978400"/>
          <p14:tracePt t="62894" x="3527425" y="5000625"/>
          <p14:tracePt t="62911" x="3505200" y="5021263"/>
          <p14:tracePt t="62927" x="3497263" y="5037138"/>
          <p14:tracePt t="62944" x="3482975" y="5065713"/>
          <p14:tracePt t="62961" x="3468688" y="5087938"/>
          <p14:tracePt t="62977" x="3446463" y="5116513"/>
          <p14:tracePt t="62994" x="3432175" y="5145088"/>
          <p14:tracePt t="63011" x="3411538" y="5181600"/>
          <p14:tracePt t="63027" x="3375025" y="5232400"/>
          <p14:tracePt t="63044" x="3360738" y="5260975"/>
          <p14:tracePt t="63061" x="3338513" y="5297488"/>
          <p14:tracePt t="63077" x="3309938" y="5311775"/>
          <p14:tracePt t="63094" x="3287713" y="5341938"/>
          <p14:tracePt t="63111" x="3273425" y="5362575"/>
          <p14:tracePt t="63127" x="3259138" y="5384800"/>
          <p14:tracePt t="63144" x="3243263" y="5399088"/>
          <p14:tracePt t="63160" x="3228975" y="5421313"/>
          <p14:tracePt t="63177" x="3222625" y="5435600"/>
          <p14:tracePt t="63194" x="3200400" y="5449888"/>
          <p14:tracePt t="63210" x="3186113" y="5478463"/>
          <p14:tracePt t="63227" x="3149600" y="5522913"/>
          <p14:tracePt t="63244" x="3135313" y="5551488"/>
          <p14:tracePt t="63260" x="3127375" y="5565775"/>
          <p14:tracePt t="63277" x="3113088" y="5595938"/>
          <p14:tracePt t="63294" x="3098800" y="5616575"/>
          <p14:tracePt t="63310" x="3090863" y="5638800"/>
          <p14:tracePt t="63327" x="3076575" y="5661025"/>
          <p14:tracePt t="63344" x="3055938" y="5689600"/>
          <p14:tracePt t="63360" x="3040063" y="5703888"/>
          <p14:tracePt t="63377" x="3025775" y="5718175"/>
          <p14:tracePt t="63394" x="3011488" y="5740400"/>
          <p14:tracePt t="63410" x="2989263" y="5754688"/>
          <p14:tracePt t="63427" x="2974975" y="5783263"/>
          <p14:tracePt t="63444" x="2954338" y="5805488"/>
          <p14:tracePt t="63460" x="2946400" y="5813425"/>
          <p14:tracePt t="63477" x="2924175" y="5834063"/>
          <p14:tracePt t="63494" x="2917825" y="5856288"/>
          <p14:tracePt t="63510" x="2903538" y="5870575"/>
          <p14:tracePt t="63527" x="2887663" y="5878513"/>
          <p14:tracePt t="63544" x="2881313" y="5878513"/>
          <p14:tracePt t="63560" x="2881313" y="5884863"/>
          <p14:tracePt t="63577" x="2873375" y="5892800"/>
          <p14:tracePt t="63676" x="2873375" y="5900738"/>
          <p14:tracePt t="63684" x="2859088" y="5915025"/>
          <p14:tracePt t="63694" x="2836863" y="5929313"/>
          <p14:tracePt t="63710" x="2816225" y="5943600"/>
          <p14:tracePt t="63727" x="2794000" y="5965825"/>
          <p14:tracePt t="63744" x="2779713" y="5972175"/>
          <p14:tracePt t="63760" x="2765425" y="5986463"/>
          <p14:tracePt t="63777" x="2757488" y="6002338"/>
          <p14:tracePt t="64380" x="0" y="0"/>
        </p14:tracePtLst>
        <p14:tracePtLst>
          <p14:tracePt t="67148" x="3976688" y="4608513"/>
          <p14:tracePt t="67300" x="3970338" y="4608513"/>
          <p14:tracePt t="67924" x="3976688" y="4608513"/>
          <p14:tracePt t="67932" x="3984625" y="4614863"/>
          <p14:tracePt t="67948" x="3984625" y="4622800"/>
          <p14:tracePt t="68372" x="3984625" y="4614863"/>
          <p14:tracePt t="68420" x="3976688" y="4614863"/>
          <p14:tracePt t="68540" x="3970338" y="4614863"/>
          <p14:tracePt t="74468" x="0" y="0"/>
        </p14:tracePtLst>
        <p14:tracePtLst>
          <p14:tracePt t="74732" x="3970338" y="4614863"/>
          <p14:tracePt t="74956" x="0" y="0"/>
        </p14:tracePtLst>
        <p14:tracePtLst>
          <p14:tracePt t="75636" x="4746625" y="3578225"/>
          <p14:tracePt t="75708" x="4746625" y="3584575"/>
          <p14:tracePt t="75715" x="4746625" y="3606800"/>
          <p14:tracePt t="75724" x="4746625" y="3621088"/>
          <p14:tracePt t="75740" x="4732338" y="3686175"/>
          <p14:tracePt t="75757" x="4695825" y="3744913"/>
          <p14:tracePt t="75774" x="4651375" y="3795713"/>
          <p14:tracePt t="75790" x="4594225" y="3875088"/>
          <p14:tracePt t="75807" x="4535488" y="3933825"/>
          <p14:tracePt t="75824" x="4498975" y="3962400"/>
          <p14:tracePt t="75840" x="4478338" y="3998913"/>
          <p14:tracePt t="75857" x="4456113" y="4027488"/>
          <p14:tracePt t="75874" x="4433888" y="4056063"/>
          <p14:tracePt t="75890" x="4405313" y="4092575"/>
          <p14:tracePt t="75907" x="4354513" y="4143375"/>
          <p14:tracePt t="75908" x="4325938" y="4179888"/>
          <p14:tracePt t="75924" x="4252913" y="4230688"/>
          <p14:tracePt t="75940" x="4208463" y="4267200"/>
          <p14:tracePt t="75957" x="4179888" y="4289425"/>
          <p14:tracePt t="75974" x="4157663" y="4303713"/>
          <p14:tracePt t="75990" x="4151313" y="4318000"/>
          <p14:tracePt t="76007" x="4151313" y="4346575"/>
          <p14:tracePt t="76024" x="4137025" y="4368800"/>
          <p14:tracePt t="76040" x="4129088" y="4397375"/>
          <p14:tracePt t="76057" x="4114800" y="4427538"/>
          <p14:tracePt t="76074" x="4106863" y="4441825"/>
          <p14:tracePt t="76090" x="4106863" y="4456113"/>
          <p14:tracePt t="76107" x="4092575" y="4478338"/>
          <p14:tracePt t="76108" x="4086225" y="4492625"/>
          <p14:tracePt t="76124" x="4064000" y="4529138"/>
          <p14:tracePt t="76140" x="4035425" y="4557713"/>
          <p14:tracePt t="76157" x="3998913" y="4600575"/>
          <p14:tracePt t="76174" x="3970338" y="4630738"/>
          <p14:tracePt t="76190" x="3948113" y="4645025"/>
          <p14:tracePt t="76207" x="3948113" y="4651375"/>
          <p14:tracePt t="76224" x="3948113" y="4659313"/>
          <p14:tracePt t="76396" x="0" y="0"/>
        </p14:tracePtLst>
        <p14:tracePtLst>
          <p14:tracePt t="76804" x="3875088" y="4665663"/>
          <p14:tracePt t="76884" x="3875088" y="4673600"/>
          <p14:tracePt t="76892" x="3860800" y="4695825"/>
          <p14:tracePt t="76900" x="3846513" y="4716463"/>
          <p14:tracePt t="76907" x="3824288" y="4746625"/>
          <p14:tracePt t="76923" x="3744913" y="4818063"/>
          <p14:tracePt t="76940" x="3629025" y="4935538"/>
          <p14:tracePt t="76957" x="3490913" y="5051425"/>
          <p14:tracePt t="76973" x="3367088" y="5145088"/>
          <p14:tracePt t="76990" x="3279775" y="5232400"/>
          <p14:tracePt t="77007" x="3236913" y="5254625"/>
          <p14:tracePt t="77023" x="3208338" y="5275263"/>
          <p14:tracePt t="77040" x="3192463" y="5305425"/>
          <p14:tracePt t="77057" x="3171825" y="5334000"/>
          <p14:tracePt t="77073" x="3135313" y="5370513"/>
          <p14:tracePt t="77090" x="3098800" y="5407025"/>
          <p14:tracePt t="77107" x="3055938" y="5443538"/>
          <p14:tracePt t="77108" x="3048000" y="5457825"/>
          <p14:tracePt t="77123" x="3019425" y="5478463"/>
          <p14:tracePt t="77140" x="2982913" y="5522913"/>
          <p14:tracePt t="77157" x="2938463" y="5588000"/>
          <p14:tracePt t="77173" x="2881313" y="5653088"/>
          <p14:tracePt t="77190" x="2822575" y="5718175"/>
          <p14:tracePt t="77207" x="2765425" y="5762625"/>
          <p14:tracePt t="77223" x="2735263" y="5791200"/>
          <p14:tracePt t="77240" x="2728913" y="5799138"/>
          <p14:tracePt t="77260" x="2720975" y="5805488"/>
          <p14:tracePt t="77273" x="2720975" y="5813425"/>
          <p14:tracePt t="77290" x="2714625" y="5819775"/>
          <p14:tracePt t="77307" x="2714625" y="5827713"/>
          <p14:tracePt t="77323" x="2706688" y="5827713"/>
          <p14:tracePt t="77364" x="2700338" y="5827713"/>
          <p14:tracePt t="77364" x="0" y="0"/>
        </p14:tracePtLst>
        <p14:tracePtLst>
          <p14:tracePt t="80884" x="3940175" y="4637088"/>
          <p14:tracePt t="81388" x="3940175" y="4630738"/>
          <p14:tracePt t="81395" x="3948113" y="4630738"/>
          <p14:tracePt t="81412" x="3954463" y="4630738"/>
          <p14:tracePt t="81435" x="3962400" y="4630738"/>
          <p14:tracePt t="81484" x="3962400" y="4622800"/>
          <p14:tracePt t="81508" x="3970338" y="4614863"/>
          <p14:tracePt t="81516" x="3970338" y="4608513"/>
          <p14:tracePt t="81524" x="3970338" y="4594225"/>
          <p14:tracePt t="81539" x="3962400" y="4586288"/>
          <p14:tracePt t="81556" x="3954463" y="4572000"/>
          <p14:tracePt t="81572" x="3954463" y="4557713"/>
          <p14:tracePt t="81596" x="3940175" y="4557713"/>
          <p14:tracePt t="81605" x="3940175" y="4549775"/>
          <p14:tracePt t="81812" x="3933825" y="4543425"/>
          <p14:tracePt t="81820" x="3903663" y="4521200"/>
          <p14:tracePt t="81828" x="3875088" y="4498975"/>
          <p14:tracePt t="81839" x="3852863" y="4478338"/>
          <p14:tracePt t="81855" x="3773488" y="4419600"/>
          <p14:tracePt t="81872" x="3716338" y="4376738"/>
          <p14:tracePt t="81889" x="3686175" y="4354513"/>
          <p14:tracePt t="81905" x="3671888" y="4340225"/>
          <p14:tracePt t="81922" x="3665538" y="4332288"/>
          <p14:tracePt t="81939" x="3665538" y="4325938"/>
          <p14:tracePt t="81955" x="3657600" y="4318000"/>
          <p14:tracePt t="81972" x="3649663" y="4310063"/>
          <p14:tracePt t="81989" x="3643313" y="4295775"/>
          <p14:tracePt t="82005" x="3635375" y="4281488"/>
          <p14:tracePt t="82022" x="3629025" y="4252913"/>
          <p14:tracePt t="82039" x="3614738" y="4216400"/>
          <p14:tracePt t="82055" x="3606800" y="4187825"/>
          <p14:tracePt t="82072" x="3598863" y="4165600"/>
          <p14:tracePt t="82089" x="3584575" y="4137025"/>
          <p14:tracePt t="82105" x="3570288" y="4106863"/>
          <p14:tracePt t="82122" x="3563938" y="4092575"/>
          <p14:tracePt t="82139" x="3563938" y="4086225"/>
          <p14:tracePt t="82164" x="3563938" y="4078288"/>
          <p14:tracePt t="82292" x="0" y="0"/>
        </p14:tracePtLst>
        <p14:tracePtLst>
          <p14:tracePt t="82948" x="4041775" y="4608513"/>
          <p14:tracePt t="83092" x="4041775" y="4614863"/>
          <p14:tracePt t="83101" x="4041775" y="4622800"/>
          <p14:tracePt t="83108" x="4049713" y="4637088"/>
          <p14:tracePt t="83122" x="4064000" y="4665663"/>
          <p14:tracePt t="83138" x="4092575" y="4702175"/>
          <p14:tracePt t="83155" x="4122738" y="4760913"/>
          <p14:tracePt t="83172" x="4151313" y="4783138"/>
          <p14:tracePt t="83188" x="4173538" y="4803775"/>
          <p14:tracePt t="83205" x="4187825" y="4818063"/>
          <p14:tracePt t="83222" x="4202113" y="4826000"/>
          <p14:tracePt t="83238" x="4216400" y="4848225"/>
          <p14:tracePt t="83255" x="4230688" y="4868863"/>
          <p14:tracePt t="83272" x="4238625" y="4876800"/>
          <p14:tracePt t="83288" x="4238625" y="4891088"/>
          <p14:tracePt t="83322" x="4244975" y="4899025"/>
          <p14:tracePt t="83338" x="4252913" y="4919663"/>
          <p14:tracePt t="83339" x="4259263" y="4919663"/>
          <p14:tracePt t="83355" x="4267200" y="4949825"/>
          <p14:tracePt t="83372" x="4275138" y="4956175"/>
          <p14:tracePt t="83388" x="4281488" y="4964113"/>
          <p14:tracePt t="83405" x="4289425" y="4978400"/>
          <p14:tracePt t="83422" x="4303713" y="4986338"/>
          <p14:tracePt t="83455" x="4303713" y="4992688"/>
          <p14:tracePt t="83472" x="4310063" y="5000625"/>
          <p14:tracePt t="83516" x="4318000" y="5006975"/>
          <p14:tracePt t="83532" x="4332288" y="5021263"/>
          <p14:tracePt t="83540" x="4346575" y="5029200"/>
          <p14:tracePt t="83547" x="4360863" y="5043488"/>
          <p14:tracePt t="83556" x="4383088" y="5057775"/>
          <p14:tracePt t="83572" x="4405313" y="5065713"/>
          <p14:tracePt t="83588" x="4427538" y="5080000"/>
          <p14:tracePt t="83605" x="4433888" y="5087938"/>
          <p14:tracePt t="83964" x="0" y="0"/>
        </p14:tracePtLst>
        <p14:tracePtLst>
          <p14:tracePt t="84948" x="3889375" y="4572000"/>
          <p14:tracePt t="84955" x="3889375" y="4579938"/>
          <p14:tracePt t="84972" x="3897313" y="4579938"/>
          <p14:tracePt t="85084" x="3897313" y="4557713"/>
          <p14:tracePt t="85092" x="3875088" y="4513263"/>
          <p14:tracePt t="85099" x="3860800" y="4492625"/>
          <p14:tracePt t="85107" x="3860800" y="4484688"/>
          <p14:tracePt t="85121" x="3852863" y="4478338"/>
          <p14:tracePt t="85138" x="3838575" y="4448175"/>
          <p14:tracePt t="85155" x="3817938" y="4419600"/>
          <p14:tracePt t="85156" x="3802063" y="4397375"/>
          <p14:tracePt t="85171" x="3767138" y="4354513"/>
          <p14:tracePt t="85188" x="3744913" y="4303713"/>
          <p14:tracePt t="85205" x="3716338" y="4267200"/>
          <p14:tracePt t="85221" x="3686175" y="4244975"/>
          <p14:tracePt t="85238" x="3671888" y="4224338"/>
          <p14:tracePt t="85255" x="3649663" y="4216400"/>
          <p14:tracePt t="85271" x="3649663" y="4208463"/>
          <p14:tracePt t="85288" x="3643313" y="4208463"/>
          <p14:tracePt t="85308" x="3643313" y="4202113"/>
          <p14:tracePt t="85321" x="3629025" y="4202113"/>
          <p14:tracePt t="85338" x="3606800" y="4187825"/>
          <p14:tracePt t="85355" x="3578225" y="4173538"/>
          <p14:tracePt t="85356" x="3556000" y="4157663"/>
          <p14:tracePt t="85371" x="3519488" y="4137025"/>
          <p14:tracePt t="85388" x="3490913" y="4106863"/>
          <p14:tracePt t="85405" x="3468688" y="4100513"/>
          <p14:tracePt t="85421" x="3462338" y="4086225"/>
          <p14:tracePt t="85438" x="3462338" y="4078288"/>
          <p14:tracePt t="85455" x="3446463" y="4056063"/>
          <p14:tracePt t="85471" x="3432175" y="4041775"/>
          <p14:tracePt t="85488" x="3417888" y="4027488"/>
          <p14:tracePt t="85505" x="3403600" y="4013200"/>
          <p14:tracePt t="85521" x="3395663" y="4005263"/>
          <p14:tracePt t="85538" x="3389313" y="3990975"/>
          <p14:tracePt t="85554" x="3375025" y="3984625"/>
          <p14:tracePt t="85571" x="3375025" y="3976688"/>
          <p14:tracePt t="85588" x="3367088" y="3962400"/>
          <p14:tracePt t="85604" x="3352800" y="3940175"/>
          <p14:tracePt t="85621" x="3338513" y="3925888"/>
          <p14:tracePt t="85638" x="3330575" y="3903663"/>
          <p14:tracePt t="85654" x="3316288" y="3889375"/>
          <p14:tracePt t="85671" x="3316288" y="3875088"/>
          <p14:tracePt t="85688" x="3309938" y="3860800"/>
          <p14:tracePt t="85704" x="3294063" y="3838575"/>
          <p14:tracePt t="85721" x="3273425" y="3795713"/>
          <p14:tracePt t="85738" x="3259138" y="3767138"/>
          <p14:tracePt t="85754" x="3236913" y="3716338"/>
          <p14:tracePt t="85755" x="3228975" y="3700463"/>
          <p14:tracePt t="85771" x="3222625" y="3671888"/>
          <p14:tracePt t="85788" x="3208338" y="3665538"/>
          <p14:tracePt t="85804" x="3200400" y="3649663"/>
          <p14:tracePt t="85821" x="3200400" y="3643313"/>
          <p14:tracePt t="85838" x="3200400" y="3629025"/>
          <p14:tracePt t="85854" x="3200400" y="3621088"/>
          <p14:tracePt t="85871" x="3200400" y="3614738"/>
          <p14:tracePt t="85888" x="3192463" y="3614738"/>
          <p14:tracePt t="86340" x="0" y="0"/>
        </p14:tracePtLst>
        <p14:tracePtLst>
          <p14:tracePt t="87412" x="4027488" y="4630738"/>
          <p14:tracePt t="87572" x="4027488" y="4637088"/>
          <p14:tracePt t="87579" x="4035425" y="4637088"/>
          <p14:tracePt t="87588" x="4041775" y="4659313"/>
          <p14:tracePt t="87604" x="4086225" y="4738688"/>
          <p14:tracePt t="87621" x="4129088" y="4789488"/>
          <p14:tracePt t="87637" x="4157663" y="4833938"/>
          <p14:tracePt t="87654" x="4187825" y="4876800"/>
          <p14:tracePt t="87671" x="4208463" y="4899025"/>
          <p14:tracePt t="87687" x="4230688" y="4927600"/>
          <p14:tracePt t="87704" x="4244975" y="4949825"/>
          <p14:tracePt t="87721" x="4267200" y="4970463"/>
          <p14:tracePt t="87737" x="4275138" y="4978400"/>
          <p14:tracePt t="87754" x="4281488" y="4986338"/>
          <p14:tracePt t="87771" x="4289425" y="4986338"/>
          <p14:tracePt t="87787" x="4289425" y="4992688"/>
          <p14:tracePt t="87804" x="4295775" y="4992688"/>
          <p14:tracePt t="87821" x="4310063" y="5000625"/>
          <p14:tracePt t="87837" x="4354513" y="5014913"/>
          <p14:tracePt t="87854" x="4405313" y="5037138"/>
          <p14:tracePt t="87870" x="4456113" y="5051425"/>
          <p14:tracePt t="87887" x="4492625" y="5065713"/>
          <p14:tracePt t="87904" x="4529138" y="5087938"/>
          <p14:tracePt t="87920" x="4549775" y="5102225"/>
          <p14:tracePt t="87937" x="4586288" y="5122863"/>
          <p14:tracePt t="87954" x="4600575" y="5145088"/>
          <p14:tracePt t="87970" x="4614863" y="5153025"/>
          <p14:tracePt t="87987" x="4645025" y="5173663"/>
          <p14:tracePt t="88004" x="4673600" y="5189538"/>
          <p14:tracePt t="88020" x="4687888" y="5210175"/>
          <p14:tracePt t="88037" x="4702175" y="5210175"/>
          <p14:tracePt t="88054" x="4716463" y="5224463"/>
          <p14:tracePt t="88070" x="4732338" y="5232400"/>
          <p14:tracePt t="88091" x="4738688" y="5240338"/>
          <p14:tracePt t="88104" x="4746625" y="5246688"/>
          <p14:tracePt t="88120" x="4752975" y="5260975"/>
          <p14:tracePt t="88137" x="4775200" y="5291138"/>
          <p14:tracePt t="88154" x="4803775" y="5311775"/>
          <p14:tracePt t="88170" x="4826000" y="5341938"/>
          <p14:tracePt t="88187" x="4876800" y="5392738"/>
          <p14:tracePt t="88204" x="4913313" y="5421313"/>
          <p14:tracePt t="88220" x="4935538" y="5449888"/>
          <p14:tracePt t="88237" x="4956175" y="5464175"/>
          <p14:tracePt t="88254" x="4964113" y="5478463"/>
          <p14:tracePt t="88270" x="4978400" y="5494338"/>
          <p14:tracePt t="88287" x="4986338" y="5500688"/>
          <p14:tracePt t="88304" x="4986338" y="5514975"/>
          <p14:tracePt t="88320" x="4986338" y="5522913"/>
          <p14:tracePt t="88337" x="4992688" y="5537200"/>
          <p14:tracePt t="88354" x="5006975" y="5551488"/>
          <p14:tracePt t="88370" x="5006975" y="5573713"/>
          <p14:tracePt t="88387" x="5014913" y="5602288"/>
          <p14:tracePt t="88404" x="5021263" y="5616575"/>
          <p14:tracePt t="88420" x="5029200" y="5624513"/>
          <p14:tracePt t="88437" x="5029200" y="5630863"/>
          <p14:tracePt t="88620" x="5029200" y="5638800"/>
          <p14:tracePt t="88788" x="0" y="0"/>
        </p14:tracePtLst>
        <p14:tracePtLst>
          <p14:tracePt t="94580" x="7874000" y="3832225"/>
          <p14:tracePt t="94972" x="7924800" y="3838575"/>
          <p14:tracePt t="94979" x="7961313" y="3846513"/>
          <p14:tracePt t="94987" x="8012113" y="3868738"/>
          <p14:tracePt t="95002" x="8077200" y="3875088"/>
          <p14:tracePt t="95019" x="8229600" y="3903663"/>
          <p14:tracePt t="95019" x="8294688" y="3925888"/>
          <p14:tracePt t="95035" x="8418513" y="3962400"/>
          <p14:tracePt t="95052" x="8483600" y="3976688"/>
          <p14:tracePt t="95069" x="8497888" y="3984625"/>
          <p14:tracePt t="95212" x="8520113" y="3990975"/>
          <p14:tracePt t="95219" x="8542338" y="3998913"/>
          <p14:tracePt t="95228" x="8570913" y="4005263"/>
          <p14:tracePt t="95235" x="8585200" y="4013200"/>
          <p14:tracePt t="95252" x="8628063" y="4021138"/>
          <p14:tracePt t="95268" x="8672513" y="4041775"/>
          <p14:tracePt t="95285" x="8715375" y="4056063"/>
          <p14:tracePt t="95302" x="8766175" y="4064000"/>
          <p14:tracePt t="95319" x="8802688" y="4064000"/>
          <p14:tracePt t="95335" x="8824913" y="4064000"/>
          <p14:tracePt t="95352" x="8831263" y="4064000"/>
          <p14:tracePt t="95404" x="8839200" y="4064000"/>
          <p14:tracePt t="95452" x="8847138" y="4064000"/>
          <p14:tracePt t="95460" x="8853488" y="4064000"/>
          <p14:tracePt t="95612" x="8824913" y="4064000"/>
          <p14:tracePt t="95619" x="8802688" y="4064000"/>
          <p14:tracePt t="95627" x="8780463" y="4071938"/>
          <p14:tracePt t="95635" x="8766175" y="4071938"/>
          <p14:tracePt t="95652" x="8715375" y="4071938"/>
          <p14:tracePt t="95668" x="8650288" y="4071938"/>
          <p14:tracePt t="95685" x="8570913" y="4078288"/>
          <p14:tracePt t="95702" x="8483600" y="4086225"/>
          <p14:tracePt t="95718" x="8424863" y="4086225"/>
          <p14:tracePt t="95735" x="8396288" y="4086225"/>
          <p14:tracePt t="95752" x="8374063" y="4086225"/>
          <p14:tracePt t="95768" x="8367713" y="4086225"/>
          <p14:tracePt t="95788" x="8359775" y="4086225"/>
          <p14:tracePt t="95802" x="8353425" y="4086225"/>
          <p14:tracePt t="95818" x="8339138" y="4086225"/>
          <p14:tracePt t="95835" x="8294688" y="4092575"/>
          <p14:tracePt t="95852" x="8266113" y="4100513"/>
          <p14:tracePt t="95868" x="8229600" y="4106863"/>
          <p14:tracePt t="95885" x="8193088" y="4114800"/>
          <p14:tracePt t="95902" x="8170863" y="4122738"/>
          <p14:tracePt t="95918" x="8150225" y="4122738"/>
          <p14:tracePt t="95935" x="8142288" y="4122738"/>
          <p14:tracePt t="95952" x="8142288" y="4129088"/>
          <p14:tracePt t="95968" x="8128000" y="4137025"/>
          <p14:tracePt t="95985" x="8113713" y="4151313"/>
          <p14:tracePt t="96002" x="8091488" y="4179888"/>
          <p14:tracePt t="96018" x="8062913" y="4224338"/>
          <p14:tracePt t="96020" x="8048625" y="4244975"/>
          <p14:tracePt t="96035" x="8004175" y="4303713"/>
          <p14:tracePt t="96052" x="7975600" y="4354513"/>
          <p14:tracePt t="96068" x="7953375" y="4391025"/>
          <p14:tracePt t="96164" x="7947025" y="4391025"/>
          <p14:tracePt t="96260" x="7953375" y="4391025"/>
          <p14:tracePt t="96324" x="7961313" y="4391025"/>
          <p14:tracePt t="96347" x="7967663" y="4391025"/>
          <p14:tracePt t="96355" x="7983538" y="4391025"/>
          <p14:tracePt t="96363" x="7989888" y="4383088"/>
          <p14:tracePt t="96371" x="8004175" y="4383088"/>
          <p14:tracePt t="96385" x="8018463" y="4383088"/>
          <p14:tracePt t="96401" x="8040688" y="4376738"/>
          <p14:tracePt t="96418" x="8054975" y="4376738"/>
          <p14:tracePt t="96435" x="8077200" y="4376738"/>
          <p14:tracePt t="96451" x="8085138" y="4368800"/>
          <p14:tracePt t="96468" x="8091488" y="4360863"/>
          <p14:tracePt t="96516" x="8099425" y="4360863"/>
          <p14:tracePt t="96524" x="8105775" y="4354513"/>
          <p14:tracePt t="96535" x="8128000" y="4354513"/>
          <p14:tracePt t="96551" x="8178800" y="4340225"/>
          <p14:tracePt t="96568" x="8215313" y="4332288"/>
          <p14:tracePt t="96585" x="8221663" y="4325938"/>
          <p14:tracePt t="96860" x="8215313" y="4318000"/>
          <p14:tracePt t="96867" x="8170863" y="4295775"/>
          <p14:tracePt t="96875" x="8142288" y="4281488"/>
          <p14:tracePt t="96885" x="8113713" y="4267200"/>
          <p14:tracePt t="96901" x="8062913" y="4238625"/>
          <p14:tracePt t="96918" x="7997825" y="4194175"/>
          <p14:tracePt t="96935" x="7932738" y="4137025"/>
          <p14:tracePt t="96951" x="7874000" y="4086225"/>
          <p14:tracePt t="96968" x="7837488" y="4021138"/>
          <p14:tracePt t="96985" x="7808913" y="3976688"/>
          <p14:tracePt t="97001" x="7786688" y="3948113"/>
          <p14:tracePt t="97018" x="7772400" y="3911600"/>
          <p14:tracePt t="97035" x="7764463" y="3889375"/>
          <p14:tracePt t="97036" x="7758113" y="3868738"/>
          <p14:tracePt t="97051" x="7750175" y="3846513"/>
          <p14:tracePt t="97068" x="7750175" y="3832225"/>
          <p14:tracePt t="97085" x="7750175" y="3824288"/>
          <p14:tracePt t="97107" x="7750175" y="3817938"/>
          <p14:tracePt t="97156" x="7750175" y="3810000"/>
          <p14:tracePt t="97268" x="7750175" y="3802063"/>
          <p14:tracePt t="97348" x="7750175" y="3795713"/>
          <p14:tracePt t="97356" x="7750175" y="3787775"/>
          <p14:tracePt t="97363" x="7750175" y="3781425"/>
          <p14:tracePt t="97371" x="7750175" y="3773488"/>
          <p14:tracePt t="97385" x="7750175" y="3759200"/>
          <p14:tracePt t="97401" x="7764463" y="3744913"/>
          <p14:tracePt t="97418" x="7764463" y="3736975"/>
          <p14:tracePt t="97571" x="7772400" y="3736975"/>
          <p14:tracePt t="97595" x="7780338" y="3744913"/>
          <p14:tracePt t="97603" x="7815263" y="3751263"/>
          <p14:tracePt t="97611" x="7859713" y="3759200"/>
          <p14:tracePt t="97619" x="7910513" y="3759200"/>
          <p14:tracePt t="97635" x="7961313" y="3767138"/>
          <p14:tracePt t="97651" x="8091488" y="3781425"/>
          <p14:tracePt t="97668" x="8150225" y="3795713"/>
          <p14:tracePt t="97684" x="8201025" y="3810000"/>
          <p14:tracePt t="97701" x="8243888" y="3824288"/>
          <p14:tracePt t="97718" x="8280400" y="3838575"/>
          <p14:tracePt t="97734" x="8316913" y="3852863"/>
          <p14:tracePt t="97751" x="8353425" y="3868738"/>
          <p14:tracePt t="97768" x="8410575" y="3883025"/>
          <p14:tracePt t="97784" x="8483600" y="3897313"/>
          <p14:tracePt t="97801" x="8562975" y="3919538"/>
          <p14:tracePt t="97818" x="8672513" y="3948113"/>
          <p14:tracePt t="97834" x="8751888" y="3962400"/>
          <p14:tracePt t="97836" x="8780463" y="3970338"/>
          <p14:tracePt t="97851" x="8816975" y="3984625"/>
          <p14:tracePt t="97868" x="8867775" y="3984625"/>
          <p14:tracePt t="97885" x="8912225" y="3990975"/>
          <p14:tracePt t="97901" x="8955088" y="3990975"/>
          <p14:tracePt t="97918" x="8991600" y="3990975"/>
          <p14:tracePt t="97934" x="9028113" y="3990975"/>
          <p14:tracePt t="97951" x="9034463" y="3998913"/>
          <p14:tracePt t="97968" x="9042400" y="3998913"/>
          <p14:tracePt t="98443" x="9034463" y="3998913"/>
          <p14:tracePt t="98563" x="9028113" y="3990975"/>
          <p14:tracePt t="98716" x="0" y="0"/>
        </p14:tracePtLst>
        <p14:tracePtLst>
          <p14:tracePt t="99292" x="9245600" y="3744913"/>
          <p14:tracePt t="99404" x="9245600" y="3751263"/>
          <p14:tracePt t="99411" x="9237663" y="3759200"/>
          <p14:tracePt t="99419" x="9217025" y="3795713"/>
          <p14:tracePt t="99434" x="9194800" y="3810000"/>
          <p14:tracePt t="99451" x="9136063" y="3889375"/>
          <p14:tracePt t="99452" x="9107488" y="3925888"/>
          <p14:tracePt t="99467" x="9050338" y="3990975"/>
          <p14:tracePt t="99484" x="9013825" y="4064000"/>
          <p14:tracePt t="99501" x="8969375" y="4122738"/>
          <p14:tracePt t="99517" x="8932863" y="4179888"/>
          <p14:tracePt t="99534" x="8897938" y="4238625"/>
          <p14:tracePt t="99551" x="8847138" y="4318000"/>
          <p14:tracePt t="99567" x="8788400" y="4391025"/>
          <p14:tracePt t="99584" x="8723313" y="4484688"/>
          <p14:tracePt t="99601" x="8658225" y="4557713"/>
          <p14:tracePt t="99617" x="8613775" y="4594225"/>
          <p14:tracePt t="99634" x="8585200" y="4614863"/>
          <p14:tracePt t="99651" x="8570913" y="4622800"/>
          <p14:tracePt t="99652" x="8562975" y="4622800"/>
          <p14:tracePt t="99667" x="8556625" y="4630738"/>
          <p14:tracePt t="99684" x="8548688" y="4645025"/>
          <p14:tracePt t="99701" x="8526463" y="4659313"/>
          <p14:tracePt t="99717" x="8520113" y="4673600"/>
          <p14:tracePt t="99734" x="8505825" y="4687888"/>
          <p14:tracePt t="99751" x="8497888" y="4695825"/>
          <p14:tracePt t="99767" x="8483600" y="4695825"/>
          <p14:tracePt t="99784" x="8475663" y="4702175"/>
          <p14:tracePt t="99801" x="8461375" y="4710113"/>
          <p14:tracePt t="99817" x="8447088" y="4716463"/>
          <p14:tracePt t="99834" x="8432800" y="4724400"/>
          <p14:tracePt t="99851" x="8410575" y="4738688"/>
          <p14:tracePt t="99852" x="8389938" y="4746625"/>
          <p14:tracePt t="99867" x="8359775" y="4767263"/>
          <p14:tracePt t="99884" x="8323263" y="4775200"/>
          <p14:tracePt t="99901" x="8316913" y="4783138"/>
          <p14:tracePt t="100060" x="8308975" y="4783138"/>
          <p14:tracePt t="100083" x="8308975" y="4775200"/>
          <p14:tracePt t="100100" x="8308975" y="4760913"/>
          <p14:tracePt t="100107" x="8308975" y="4752975"/>
          <p14:tracePt t="100117" x="8323263" y="4732338"/>
          <p14:tracePt t="100134" x="8339138" y="4702175"/>
          <p14:tracePt t="100150" x="8382000" y="4659313"/>
          <p14:tracePt t="100167" x="8440738" y="4614863"/>
          <p14:tracePt t="100184" x="8483600" y="4564063"/>
          <p14:tracePt t="100200" x="8548688" y="4513263"/>
          <p14:tracePt t="100217" x="8599488" y="4470400"/>
          <p14:tracePt t="100234" x="8658225" y="4411663"/>
          <p14:tracePt t="100250" x="8701088" y="4376738"/>
          <p14:tracePt t="100267" x="8745538" y="4310063"/>
          <p14:tracePt t="100284" x="8766175" y="4281488"/>
          <p14:tracePt t="100301" x="8816975" y="4238625"/>
          <p14:tracePt t="100317" x="8861425" y="4179888"/>
          <p14:tracePt t="100334" x="8918575" y="4114800"/>
          <p14:tracePt t="100350" x="8963025" y="4071938"/>
          <p14:tracePt t="100367" x="8999538" y="4027488"/>
          <p14:tracePt t="100384" x="9013825" y="3998913"/>
          <p14:tracePt t="100400" x="9034463" y="3976688"/>
          <p14:tracePt t="100417" x="9056688" y="3948113"/>
          <p14:tracePt t="100434" x="9070975" y="3925888"/>
          <p14:tracePt t="100450" x="9093200" y="3889375"/>
          <p14:tracePt t="100467" x="9136063" y="3838575"/>
          <p14:tracePt t="100484" x="9172575" y="3810000"/>
          <p14:tracePt t="100500" x="9186863" y="3773488"/>
          <p14:tracePt t="100517" x="9209088" y="3759200"/>
          <p14:tracePt t="100534" x="9217025" y="3744913"/>
          <p14:tracePt t="100550" x="9237663" y="3730625"/>
          <p14:tracePt t="100567" x="9274175" y="3708400"/>
          <p14:tracePt t="100584" x="9310688" y="3679825"/>
          <p14:tracePt t="100600" x="9339263" y="3657600"/>
          <p14:tracePt t="100617" x="9375775" y="3635375"/>
          <p14:tracePt t="100634" x="9383713" y="3614738"/>
          <p14:tracePt t="100650" x="9398000" y="3606800"/>
          <p14:tracePt t="100667" x="9405938" y="3584575"/>
          <p14:tracePt t="100684" x="9420225" y="3578225"/>
          <p14:tracePt t="100700" x="9420225" y="3570288"/>
          <p14:tracePt t="100932" x="0" y="0"/>
        </p14:tracePtLst>
        <p14:tracePtLst>
          <p14:tracePt t="101628" x="8948738" y="4005263"/>
          <p14:tracePt t="105028" x="0" y="0"/>
        </p14:tracePtLst>
        <p14:tracePtLst>
          <p14:tracePt t="106140" x="4173538" y="4100513"/>
          <p14:tracePt t="106516" x="4143375" y="4114800"/>
          <p14:tracePt t="106524" x="4122738" y="4137025"/>
          <p14:tracePt t="106532" x="4078288" y="4165600"/>
          <p14:tracePt t="106549" x="3976688" y="4230688"/>
          <p14:tracePt t="106565" x="3868738" y="4303713"/>
          <p14:tracePt t="106582" x="3781425" y="4360863"/>
          <p14:tracePt t="106599" x="3694113" y="4405313"/>
          <p14:tracePt t="106615" x="3643313" y="4448175"/>
          <p14:tracePt t="106632" x="3598863" y="4470400"/>
          <p14:tracePt t="106649" x="3548063" y="4513263"/>
          <p14:tracePt t="106665" x="3497263" y="4529138"/>
          <p14:tracePt t="106682" x="3425825" y="4572000"/>
          <p14:tracePt t="106699" x="3338513" y="4608513"/>
          <p14:tracePt t="106700" x="3294063" y="4622800"/>
          <p14:tracePt t="106715" x="3200400" y="4651375"/>
          <p14:tracePt t="106732" x="3106738" y="4673600"/>
          <p14:tracePt t="106749" x="3025775" y="4710113"/>
          <p14:tracePt t="106765" x="2938463" y="4752975"/>
          <p14:tracePt t="106782" x="2881313" y="4789488"/>
          <p14:tracePt t="106799" x="2808288" y="4826000"/>
          <p14:tracePt t="106815" x="2720975" y="4854575"/>
          <p14:tracePt t="106832" x="2641600" y="4884738"/>
          <p14:tracePt t="106849" x="2562225" y="4899025"/>
          <p14:tracePt t="106865" x="2503488" y="4899025"/>
          <p14:tracePt t="106882" x="2446338" y="4899025"/>
          <p14:tracePt t="106899" x="2395538" y="4891088"/>
          <p14:tracePt t="106900" x="2379663" y="4868863"/>
          <p14:tracePt t="106915" x="2344738" y="4840288"/>
          <p14:tracePt t="106932" x="2314575" y="4775200"/>
          <p14:tracePt t="106949" x="2286000" y="4665663"/>
          <p14:tracePt t="106965" x="2257425" y="4529138"/>
          <p14:tracePt t="106982" x="2257425" y="4397375"/>
          <p14:tracePt t="106999" x="2257425" y="4259263"/>
          <p14:tracePt t="107015" x="2257425" y="4151313"/>
          <p14:tracePt t="107032" x="2271713" y="4064000"/>
          <p14:tracePt t="107049" x="2300288" y="3998913"/>
          <p14:tracePt t="107065" x="2314575" y="3954463"/>
          <p14:tracePt t="107082" x="2336800" y="3919538"/>
          <p14:tracePt t="107099" x="2359025" y="3889375"/>
          <p14:tracePt t="107101" x="2379663" y="3875088"/>
          <p14:tracePt t="107115" x="2430463" y="3838575"/>
          <p14:tracePt t="107132" x="2497138" y="3795713"/>
          <p14:tracePt t="107149" x="2582863" y="3744913"/>
          <p14:tracePt t="107165" x="2700338" y="3700463"/>
          <p14:tracePt t="107182" x="2867025" y="3635375"/>
          <p14:tracePt t="107199" x="3070225" y="3592513"/>
          <p14:tracePt t="107216" x="3279775" y="3570288"/>
          <p14:tracePt t="107232" x="3541713" y="3533775"/>
          <p14:tracePt t="107249" x="3875088" y="3527425"/>
          <p14:tracePt t="107265" x="4216400" y="3513138"/>
          <p14:tracePt t="107282" x="4427538" y="3505200"/>
          <p14:tracePt t="107299" x="4492625" y="3505200"/>
          <p14:tracePt t="107315" x="4521200" y="3505200"/>
          <p14:tracePt t="107332" x="4521200" y="3513138"/>
          <p14:tracePt t="107349" x="4521200" y="3519488"/>
          <p14:tracePt t="107365" x="4521200" y="3533775"/>
          <p14:tracePt t="107382" x="4521200" y="3556000"/>
          <p14:tracePt t="107399" x="4529138" y="3621088"/>
          <p14:tracePt t="107415" x="4529138" y="3700463"/>
          <p14:tracePt t="107432" x="4529138" y="3781425"/>
          <p14:tracePt t="107449" x="4529138" y="3846513"/>
          <p14:tracePt t="107465" x="4521200" y="3903663"/>
          <p14:tracePt t="107482" x="4506913" y="3940175"/>
          <p14:tracePt t="107499" x="4478338" y="3984625"/>
          <p14:tracePt t="107515" x="4391025" y="4086225"/>
          <p14:tracePt t="107532" x="4289425" y="4187825"/>
          <p14:tracePt t="107549" x="4151313" y="4275138"/>
          <p14:tracePt t="107565" x="3998913" y="4346575"/>
          <p14:tracePt t="107582" x="3817938" y="4405313"/>
          <p14:tracePt t="107598" x="3686175" y="4441825"/>
          <p14:tracePt t="107615" x="3635375" y="4462463"/>
          <p14:tracePt t="107632" x="3629025" y="4470400"/>
          <p14:tracePt t="107716" x="0" y="0"/>
        </p14:tracePtLst>
        <p14:tracePtLst>
          <p14:tracePt t="109244" x="8904288" y="3984625"/>
          <p14:tracePt t="110508" x="8897938" y="3984625"/>
          <p14:tracePt t="110516" x="8853488" y="3976688"/>
          <p14:tracePt t="110523" x="8831263" y="3970338"/>
          <p14:tracePt t="110531" x="8810625" y="3962400"/>
          <p14:tracePt t="110548" x="8788400" y="3962400"/>
          <p14:tracePt t="110564" x="8774113" y="3954463"/>
          <p14:tracePt t="110581" x="8759825" y="3948113"/>
          <p14:tracePt t="110598" x="8751888" y="3940175"/>
          <p14:tracePt t="110614" x="8737600" y="3933825"/>
          <p14:tracePt t="110631" x="8723313" y="3919538"/>
          <p14:tracePt t="110648" x="8694738" y="3903663"/>
          <p14:tracePt t="110664" x="8650288" y="3883025"/>
          <p14:tracePt t="110681" x="8613775" y="3868738"/>
          <p14:tracePt t="110698" x="8593138" y="3868738"/>
          <p14:tracePt t="110714" x="8577263" y="3860800"/>
          <p14:tracePt t="110715" x="8570913" y="3860800"/>
          <p14:tracePt t="110731" x="8556625" y="3860800"/>
          <p14:tracePt t="110748" x="8512175" y="3852863"/>
          <p14:tracePt t="110764" x="8461375" y="3852863"/>
          <p14:tracePt t="110781" x="8374063" y="3852863"/>
          <p14:tracePt t="110798" x="8243888" y="3852863"/>
          <p14:tracePt t="110814" x="8120063" y="3846513"/>
          <p14:tracePt t="110831" x="8034338" y="3832225"/>
          <p14:tracePt t="110848" x="7983538" y="3824288"/>
          <p14:tracePt t="110864" x="7953375" y="3810000"/>
          <p14:tracePt t="110881" x="7932738" y="3795713"/>
          <p14:tracePt t="110898" x="7910513" y="3787775"/>
          <p14:tracePt t="110914" x="7866063" y="3781425"/>
          <p14:tracePt t="110931" x="7772400" y="3781425"/>
          <p14:tracePt t="110948" x="7707313" y="3781425"/>
          <p14:tracePt t="110964" x="7656513" y="3781425"/>
          <p14:tracePt t="110981" x="7634288" y="3781425"/>
          <p14:tracePt t="110998" x="7627938" y="3781425"/>
          <p14:tracePt t="111014" x="7620000" y="3781425"/>
          <p14:tracePt t="111227" x="7634288" y="3817938"/>
          <p14:tracePt t="111235" x="7670800" y="3868738"/>
          <p14:tracePt t="111243" x="7699375" y="3911600"/>
          <p14:tracePt t="111251" x="7721600" y="3948113"/>
          <p14:tracePt t="111264" x="7750175" y="3990975"/>
          <p14:tracePt t="111281" x="7794625" y="4035425"/>
          <p14:tracePt t="111298" x="7831138" y="4078288"/>
          <p14:tracePt t="111314" x="7845425" y="4092575"/>
          <p14:tracePt t="111331" x="7851775" y="4114800"/>
          <p14:tracePt t="111347" x="7866063" y="4143375"/>
          <p14:tracePt t="111364" x="7874000" y="4179888"/>
          <p14:tracePt t="111381" x="7888288" y="4224338"/>
          <p14:tracePt t="111397" x="7902575" y="4259263"/>
          <p14:tracePt t="111414" x="7924800" y="4289425"/>
          <p14:tracePt t="111431" x="7939088" y="4303713"/>
          <p14:tracePt t="111447" x="7947025" y="4310063"/>
          <p14:tracePt t="111579" x="7947025" y="4303713"/>
          <p14:tracePt t="111588" x="7939088" y="4295775"/>
          <p14:tracePt t="111597" x="7932738" y="4295775"/>
          <p14:tracePt t="111643" x="7932738" y="4289425"/>
          <p14:tracePt t="111683" x="7932738" y="4281488"/>
          <p14:tracePt t="111691" x="7924800" y="4281488"/>
          <p14:tracePt t="111708" x="7924800" y="4275138"/>
          <p14:tracePt t="111716" x="7924800" y="4259263"/>
          <p14:tracePt t="111716" x="0" y="0"/>
        </p14:tracePtLst>
        <p14:tracePtLst>
          <p14:tracePt t="113204" x="8940800" y="4005263"/>
          <p14:tracePt t="113395" x="8940800" y="4013200"/>
          <p14:tracePt t="113428" x="8940800" y="4021138"/>
          <p14:tracePt t="113435" x="8991600" y="4056063"/>
          <p14:tracePt t="113444" x="9050338" y="4092575"/>
          <p14:tracePt t="113451" x="9107488" y="4114800"/>
          <p14:tracePt t="113464" x="9158288" y="4143375"/>
          <p14:tracePt t="113480" x="9259888" y="4187825"/>
          <p14:tracePt t="113497" x="9332913" y="4230688"/>
          <p14:tracePt t="113514" x="9361488" y="4252913"/>
          <p14:tracePt t="113530" x="9390063" y="4275138"/>
          <p14:tracePt t="113531" x="9405938" y="4281488"/>
          <p14:tracePt t="113547" x="9412288" y="4295775"/>
          <p14:tracePt t="113564" x="9420225" y="4295775"/>
          <p14:tracePt t="113611" x="9420225" y="4303713"/>
          <p14:tracePt t="113627" x="9426575" y="4318000"/>
          <p14:tracePt t="113635" x="9434513" y="4332288"/>
          <p14:tracePt t="113643" x="9440863" y="4340225"/>
          <p14:tracePt t="113652" x="9440863" y="4354513"/>
          <p14:tracePt t="113663" x="9440863" y="4368800"/>
          <p14:tracePt t="113680" x="9463088" y="4397375"/>
          <p14:tracePt t="113697" x="9485313" y="4441825"/>
          <p14:tracePt t="113714" x="9507538" y="4484688"/>
          <p14:tracePt t="113730" x="9521825" y="4513263"/>
          <p14:tracePt t="113731" x="9528175" y="4529138"/>
          <p14:tracePt t="113747" x="9536113" y="4543425"/>
          <p14:tracePt t="113764" x="9542463" y="4557713"/>
          <p14:tracePt t="113843" x="9542463" y="4564063"/>
          <p14:tracePt t="113907" x="9550400" y="4564063"/>
          <p14:tracePt t="113916" x="9550400" y="4579938"/>
          <p14:tracePt t="113923" x="9550400" y="4608513"/>
          <p14:tracePt t="113931" x="9550400" y="4630738"/>
          <p14:tracePt t="113947" x="9558338" y="4645025"/>
          <p14:tracePt t="113963" x="9564688" y="4687888"/>
          <p14:tracePt t="113980" x="9578975" y="4716463"/>
          <p14:tracePt t="113997" x="9578975" y="4724400"/>
          <p14:tracePt t="114363" x="9578975" y="4746625"/>
          <p14:tracePt t="114371" x="9578975" y="4775200"/>
          <p14:tracePt t="114380" x="9578975" y="4783138"/>
          <p14:tracePt t="114397" x="9572625" y="4797425"/>
          <p14:tracePt t="114413" x="9572625" y="4803775"/>
          <p14:tracePt t="114652" x="9564688" y="4803775"/>
          <p14:tracePt t="114659" x="9564688" y="4818063"/>
          <p14:tracePt t="114667" x="9550400" y="4848225"/>
          <p14:tracePt t="114680" x="9536113" y="4868863"/>
          <p14:tracePt t="114697" x="9513888" y="4913313"/>
          <p14:tracePt t="114713" x="9491663" y="4941888"/>
          <p14:tracePt t="114730" x="9471025" y="4986338"/>
          <p14:tracePt t="114746" x="9456738" y="5029200"/>
          <p14:tracePt t="114747" x="9448800" y="5043488"/>
          <p14:tracePt t="114763" x="9426575" y="5087938"/>
          <p14:tracePt t="114780" x="9405938" y="5122863"/>
          <p14:tracePt t="114797" x="9398000" y="5138738"/>
          <p14:tracePt t="114813" x="9390063" y="5153025"/>
          <p14:tracePt t="114859" x="9390063" y="5159375"/>
          <p14:tracePt t="114875" x="9383713" y="5173663"/>
          <p14:tracePt t="115003" x="9383713" y="5181600"/>
          <p14:tracePt t="116436" x="0" y="0"/>
        </p14:tracePtLst>
        <p14:tracePtLst>
          <p14:tracePt t="117188" x="8796338" y="3970338"/>
          <p14:tracePt t="117244" x="8796338" y="3976688"/>
          <p14:tracePt t="117276" x="8802688" y="3984625"/>
          <p14:tracePt t="117283" x="8810625" y="3990975"/>
          <p14:tracePt t="117291" x="8831263" y="4005263"/>
          <p14:tracePt t="117299" x="8853488" y="4021138"/>
          <p14:tracePt t="117312" x="8882063" y="4027488"/>
          <p14:tracePt t="117329" x="8926513" y="4056063"/>
          <p14:tracePt t="117346" x="8955088" y="4092575"/>
          <p14:tracePt t="117363" x="8977313" y="4122738"/>
          <p14:tracePt t="117379" x="8999538" y="4173538"/>
          <p14:tracePt t="117396" x="8999538" y="4194175"/>
          <p14:tracePt t="117413" x="8999538" y="4216400"/>
          <p14:tracePt t="117429" x="8999538" y="4244975"/>
          <p14:tracePt t="117446" x="8983663" y="4281488"/>
          <p14:tracePt t="117463" x="8963025" y="4332288"/>
          <p14:tracePt t="117479" x="8918575" y="4419600"/>
          <p14:tracePt t="117496" x="8867775" y="4492625"/>
          <p14:tracePt t="117512" x="8824913" y="4564063"/>
          <p14:tracePt t="117529" x="8774113" y="4614863"/>
          <p14:tracePt t="117546" x="8745538" y="4651375"/>
          <p14:tracePt t="117563" x="8729663" y="4659313"/>
          <p14:tracePt t="117579" x="8723313" y="4665663"/>
          <p14:tracePt t="117596" x="8723313" y="4673600"/>
          <p14:tracePt t="117612" x="8715375" y="4681538"/>
          <p14:tracePt t="117629" x="8709025" y="4695825"/>
          <p14:tracePt t="117646" x="8701088" y="4702175"/>
          <p14:tracePt t="117715" x="8701088" y="4710113"/>
          <p14:tracePt t="117731" x="8701088" y="4724400"/>
          <p14:tracePt t="117739" x="8701088" y="4746625"/>
          <p14:tracePt t="117747" x="8701088" y="4752975"/>
          <p14:tracePt t="117762" x="8701088" y="4760913"/>
          <p14:tracePt t="118067" x="8701088" y="4767263"/>
          <p14:tracePt t="118108" x="8715375" y="4783138"/>
          <p14:tracePt t="118116" x="8759825" y="4803775"/>
          <p14:tracePt t="118123" x="8796338" y="4833938"/>
          <p14:tracePt t="118132" x="8839200" y="4854575"/>
          <p14:tracePt t="118146" x="8882063" y="4884738"/>
          <p14:tracePt t="118162" x="8948738" y="4927600"/>
          <p14:tracePt t="118179" x="9005888" y="4986338"/>
          <p14:tracePt t="118196" x="9050338" y="5021263"/>
          <p14:tracePt t="118212" x="9093200" y="5051425"/>
          <p14:tracePt t="118229" x="9115425" y="5065713"/>
          <p14:tracePt t="118246" x="9136063" y="5072063"/>
          <p14:tracePt t="118262" x="9151938" y="5087938"/>
          <p14:tracePt t="118279" x="9166225" y="5094288"/>
          <p14:tracePt t="118296" x="9172575" y="5108575"/>
          <p14:tracePt t="118329" x="9172575" y="5116513"/>
          <p14:tracePt t="118355" x="9180513" y="5116513"/>
          <p14:tracePt t="118444" x="9180513" y="5108575"/>
          <p14:tracePt t="118444" x="0" y="0"/>
        </p14:tracePtLst>
        <p14:tracePtLst>
          <p14:tracePt t="118996" x="9245600" y="3578225"/>
          <p14:tracePt t="119107" x="9237663" y="3598863"/>
          <p14:tracePt t="119116" x="9231313" y="3629025"/>
          <p14:tracePt t="119123" x="9223375" y="3649663"/>
          <p14:tracePt t="119132" x="9223375" y="3679825"/>
          <p14:tracePt t="119145" x="9209088" y="3722688"/>
          <p14:tracePt t="119162" x="9194800" y="3767138"/>
          <p14:tracePt t="119179" x="9166225" y="3832225"/>
          <p14:tracePt t="119195" x="9158288" y="3852863"/>
          <p14:tracePt t="119212" x="9151938" y="3889375"/>
          <p14:tracePt t="119229" x="9129713" y="3919538"/>
          <p14:tracePt t="119245" x="9101138" y="3940175"/>
          <p14:tracePt t="119262" x="9078913" y="3970338"/>
          <p14:tracePt t="119279" x="9034463" y="3990975"/>
          <p14:tracePt t="119295" x="8991600" y="4013200"/>
          <p14:tracePt t="119312" x="8963025" y="4035425"/>
          <p14:tracePt t="119329" x="8926513" y="4056063"/>
          <p14:tracePt t="119345" x="8882063" y="4086225"/>
          <p14:tracePt t="119362" x="8839200" y="4106863"/>
          <p14:tracePt t="119379" x="8802688" y="4137025"/>
          <p14:tracePt t="119395" x="8723313" y="4194175"/>
          <p14:tracePt t="119412" x="8672513" y="4230688"/>
          <p14:tracePt t="119429" x="8628063" y="4267200"/>
          <p14:tracePt t="119445" x="8599488" y="4289425"/>
          <p14:tracePt t="119462" x="8577263" y="4310063"/>
          <p14:tracePt t="119479" x="8556625" y="4340225"/>
          <p14:tracePt t="119495" x="8542338" y="4376738"/>
          <p14:tracePt t="119512" x="8512175" y="4419600"/>
          <p14:tracePt t="119529" x="8483600" y="4470400"/>
          <p14:tracePt t="119545" x="8455025" y="4513263"/>
          <p14:tracePt t="119562" x="8432800" y="4535488"/>
          <p14:tracePt t="119579" x="8424863" y="4564063"/>
          <p14:tracePt t="119595" x="8410575" y="4579938"/>
          <p14:tracePt t="119612" x="8404225" y="4600575"/>
          <p14:tracePt t="119629" x="8396288" y="4622800"/>
          <p14:tracePt t="119645" x="8374063" y="4645025"/>
          <p14:tracePt t="119662" x="8367713" y="4659313"/>
          <p14:tracePt t="119679" x="8359775" y="4659313"/>
          <p14:tracePt t="119803" x="8353425" y="4665663"/>
          <p14:tracePt t="119811" x="8331200" y="4695825"/>
          <p14:tracePt t="119819" x="8316913" y="4724400"/>
          <p14:tracePt t="119829" x="8302625" y="4746625"/>
          <p14:tracePt t="119845" x="8266113" y="4789488"/>
          <p14:tracePt t="119862" x="8243888" y="4811713"/>
          <p14:tracePt t="119879" x="8237538" y="4826000"/>
          <p14:tracePt t="119932" x="8229600" y="4826000"/>
          <p14:tracePt t="119939" x="8221663" y="4848225"/>
          <p14:tracePt t="119947" x="8207375" y="4862513"/>
          <p14:tracePt t="119962" x="8186738" y="4876800"/>
          <p14:tracePt t="119979" x="8128000" y="4913313"/>
          <p14:tracePt t="119995" x="8062913" y="4956175"/>
          <p14:tracePt t="120012" x="8048625" y="4964113"/>
          <p14:tracePt t="120028" x="8048625" y="4970463"/>
          <p14:tracePt t="120045" x="8048625" y="4978400"/>
          <p14:tracePt t="120062" x="8034338" y="5000625"/>
          <p14:tracePt t="120078" x="8004175" y="5043488"/>
          <p14:tracePt t="120095" x="7947025" y="5102225"/>
          <p14:tracePt t="120112" x="7881938" y="5145088"/>
          <p14:tracePt t="120128" x="7845425" y="5173663"/>
          <p14:tracePt t="120145" x="7831138" y="5195888"/>
          <p14:tracePt t="120162" x="7823200" y="5195888"/>
          <p14:tracePt t="120178" x="7815263" y="5203825"/>
          <p14:tracePt t="120195" x="7800975" y="5232400"/>
          <p14:tracePt t="120212" x="7772400" y="5275263"/>
          <p14:tracePt t="120228" x="7758113" y="5291138"/>
          <p14:tracePt t="120245" x="7735888" y="5319713"/>
          <p14:tracePt t="120262" x="7729538" y="5326063"/>
          <p14:tracePt t="120278" x="7713663" y="5341938"/>
          <p14:tracePt t="120295" x="7693025" y="5362575"/>
          <p14:tracePt t="120312" x="7678738" y="5392738"/>
          <p14:tracePt t="120328" x="7648575" y="5457825"/>
          <p14:tracePt t="120345" x="7627938" y="5486400"/>
          <p14:tracePt t="120362" x="7612063" y="5514975"/>
          <p14:tracePt t="120378" x="7605713" y="5522913"/>
          <p14:tracePt t="120556" x="7597775" y="5514975"/>
          <p14:tracePt t="120564" x="7597775" y="5500688"/>
          <p14:tracePt t="120564" x="0" y="0"/>
        </p14:tracePtLst>
        <p14:tracePtLst>
          <p14:tracePt t="120996" x="8229600" y="4637088"/>
          <p14:tracePt t="121132" x="8237538" y="4637088"/>
          <p14:tracePt t="121139" x="8237538" y="4622800"/>
          <p14:tracePt t="121148" x="8237538" y="4600575"/>
          <p14:tracePt t="121161" x="8237538" y="4579938"/>
          <p14:tracePt t="121178" x="8229600" y="4557713"/>
          <p14:tracePt t="121179" x="8221663" y="4535488"/>
          <p14:tracePt t="121195" x="8207375" y="4498975"/>
          <p14:tracePt t="121211" x="8201025" y="4470400"/>
          <p14:tracePt t="121228" x="8186738" y="4441825"/>
          <p14:tracePt t="121245" x="8156575" y="4411663"/>
          <p14:tracePt t="121261" x="8135938" y="4376738"/>
          <p14:tracePt t="121278" x="8113713" y="4340225"/>
          <p14:tracePt t="121295" x="8099425" y="4318000"/>
          <p14:tracePt t="121311" x="8085138" y="4303713"/>
          <p14:tracePt t="121328" x="8077200" y="4281488"/>
          <p14:tracePt t="121345" x="8069263" y="4267200"/>
          <p14:tracePt t="121361" x="8048625" y="4224338"/>
          <p14:tracePt t="121378" x="8026400" y="4173538"/>
          <p14:tracePt t="121395" x="7997825" y="4106863"/>
          <p14:tracePt t="121411" x="7983538" y="4064000"/>
          <p14:tracePt t="121428" x="7975600" y="4021138"/>
          <p14:tracePt t="121445" x="7961313" y="3984625"/>
          <p14:tracePt t="121461" x="7953375" y="3954463"/>
          <p14:tracePt t="121478" x="7947025" y="3940175"/>
          <p14:tracePt t="121495" x="7939088" y="3925888"/>
          <p14:tracePt t="121511" x="7939088" y="3911600"/>
          <p14:tracePt t="121528" x="7939088" y="3903663"/>
          <p14:tracePt t="121545" x="7939088" y="3889375"/>
          <p14:tracePt t="121561" x="7939088" y="3875088"/>
          <p14:tracePt t="121578" x="7939088" y="3860800"/>
          <p14:tracePt t="121595" x="7939088" y="3838575"/>
          <p14:tracePt t="121611" x="7947025" y="3832225"/>
          <p14:tracePt t="121628" x="7947025" y="3824288"/>
          <p14:tracePt t="121683" x="7953375" y="3810000"/>
          <p14:tracePt t="121691" x="7967663" y="3810000"/>
          <p14:tracePt t="121699" x="7967663" y="3802063"/>
          <p14:tracePt t="121712" x="7983538" y="3795713"/>
          <p14:tracePt t="121728" x="7997825" y="3795713"/>
          <p14:tracePt t="121745" x="8012113" y="3795713"/>
          <p14:tracePt t="121761" x="8018463" y="3795713"/>
          <p14:tracePt t="121779" x="8026400" y="3795713"/>
          <p14:tracePt t="121795" x="8034338" y="3795713"/>
          <p14:tracePt t="121811" x="8054975" y="3795713"/>
          <p14:tracePt t="121828" x="8077200" y="3795713"/>
          <p14:tracePt t="121845" x="8105775" y="3802063"/>
          <p14:tracePt t="121861" x="8128000" y="3817938"/>
          <p14:tracePt t="121878" x="8142288" y="3817938"/>
          <p14:tracePt t="121895" x="8150225" y="3824288"/>
          <p14:tracePt t="122012" x="0" y="0"/>
        </p14:tracePtLst>
        <p14:tracePtLst>
          <p14:tracePt t="122596" x="8359775" y="4600575"/>
          <p14:tracePt t="122748" x="8374063" y="4608513"/>
          <p14:tracePt t="122755" x="8404225" y="4637088"/>
          <p14:tracePt t="122763" x="8432800" y="4651375"/>
          <p14:tracePt t="122778" x="8447088" y="4665663"/>
          <p14:tracePt t="122794" x="8497888" y="4702175"/>
          <p14:tracePt t="122811" x="8570913" y="4752975"/>
          <p14:tracePt t="122828" x="8599488" y="4767263"/>
          <p14:tracePt t="122844" x="8621713" y="4789488"/>
          <p14:tracePt t="122878" x="8628063" y="4797425"/>
          <p14:tracePt t="122964" x="8636000" y="4797425"/>
          <p14:tracePt t="123459" x="0" y="0"/>
        </p14:tracePtLst>
        <p14:tracePtLst>
          <p14:tracePt t="123883" x="7859713" y="4157663"/>
          <p14:tracePt t="124092" x="7823200" y="4151313"/>
          <p14:tracePt t="124099" x="7786688" y="4137025"/>
          <p14:tracePt t="124107" x="7764463" y="4122738"/>
          <p14:tracePt t="124115" x="7735888" y="4106863"/>
          <p14:tracePt t="124127" x="7693025" y="4086225"/>
          <p14:tracePt t="124144" x="7627938" y="4041775"/>
          <p14:tracePt t="124161" x="7591425" y="4021138"/>
          <p14:tracePt t="124177" x="7577138" y="3990975"/>
          <p14:tracePt t="124194" x="7561263" y="3954463"/>
          <p14:tracePt t="124195" x="7554913" y="3933825"/>
          <p14:tracePt t="124211" x="7540625" y="3883025"/>
          <p14:tracePt t="124227" x="7532688" y="3846513"/>
          <p14:tracePt t="124244" x="7526338" y="3795713"/>
          <p14:tracePt t="124261" x="7526338" y="3744913"/>
          <p14:tracePt t="124277" x="7518400" y="3700463"/>
          <p14:tracePt t="124294" x="7518400" y="3635375"/>
          <p14:tracePt t="124311" x="7526338" y="3598863"/>
          <p14:tracePt t="124327" x="7532688" y="3584575"/>
          <p14:tracePt t="124344" x="7546975" y="3570288"/>
          <p14:tracePt t="124361" x="7554913" y="3556000"/>
          <p14:tracePt t="124377" x="7591425" y="3533775"/>
          <p14:tracePt t="124394" x="7634288" y="3513138"/>
          <p14:tracePt t="124411" x="7699375" y="3490913"/>
          <p14:tracePt t="124427" x="7729538" y="3482975"/>
          <p14:tracePt t="124444" x="7758113" y="3482975"/>
          <p14:tracePt t="124461" x="7786688" y="3490913"/>
          <p14:tracePt t="124477" x="7837488" y="3513138"/>
          <p14:tracePt t="124494" x="7888288" y="3548063"/>
          <p14:tracePt t="124511" x="7961313" y="3570288"/>
          <p14:tracePt t="124527" x="8012113" y="3592513"/>
          <p14:tracePt t="124544" x="8062913" y="3614738"/>
          <p14:tracePt t="124561" x="8113713" y="3649663"/>
          <p14:tracePt t="124577" x="8164513" y="3686175"/>
          <p14:tracePt t="124594" x="8215313" y="3736975"/>
          <p14:tracePt t="124611" x="8251825" y="3781425"/>
          <p14:tracePt t="124611" x="8266113" y="3802063"/>
          <p14:tracePt t="124627" x="8294688" y="3838575"/>
          <p14:tracePt t="124644" x="8302625" y="3852863"/>
          <p14:tracePt t="124661" x="8308975" y="3852863"/>
          <p14:tracePt t="124677" x="8308975" y="3860800"/>
          <p14:tracePt t="124694" x="8316913" y="3868738"/>
          <p14:tracePt t="124711" x="8323263" y="3875088"/>
          <p14:tracePt t="124727" x="8323263" y="3889375"/>
          <p14:tracePt t="124744" x="8323263" y="3897313"/>
          <p14:tracePt t="124761" x="8323263" y="3919538"/>
          <p14:tracePt t="124777" x="8323263" y="3954463"/>
          <p14:tracePt t="124794" x="8302625" y="3990975"/>
          <p14:tracePt t="124811" x="8258175" y="4056063"/>
          <p14:tracePt t="124811" x="8237538" y="4086225"/>
          <p14:tracePt t="124827" x="8201025" y="4173538"/>
          <p14:tracePt t="124844" x="8164513" y="4224338"/>
          <p14:tracePt t="124860" x="8135938" y="4267200"/>
          <p14:tracePt t="124877" x="8120063" y="4295775"/>
          <p14:tracePt t="124894" x="8113713" y="4303713"/>
          <p14:tracePt t="124911" x="8091488" y="4325938"/>
          <p14:tracePt t="124927" x="8062913" y="4346575"/>
          <p14:tracePt t="124944" x="8018463" y="4368800"/>
          <p14:tracePt t="124961" x="7975600" y="4383088"/>
          <p14:tracePt t="124977" x="7939088" y="4397375"/>
          <p14:tracePt t="124994" x="7896225" y="4411663"/>
          <p14:tracePt t="125010" x="7874000" y="4411663"/>
          <p14:tracePt t="125012" x="7859713" y="4411663"/>
          <p14:tracePt t="125027" x="7837488" y="4411663"/>
          <p14:tracePt t="125044" x="7815263" y="4419600"/>
          <p14:tracePt t="125060" x="7800975" y="4419600"/>
          <p14:tracePt t="125107" x="7794625" y="4419600"/>
          <p14:tracePt t="126628" x="0" y="0"/>
        </p14:tracePtLst>
        <p14:tracePtLst>
          <p14:tracePt t="127747" x="8258175" y="4187825"/>
          <p14:tracePt t="128932" x="0" y="0"/>
        </p14:tracePtLst>
        <p14:tracePtLst>
          <p14:tracePt t="129524" x="9107488" y="5689600"/>
          <p14:tracePt t="129667" x="9107488" y="5675313"/>
          <p14:tracePt t="129675" x="9093200" y="5624513"/>
          <p14:tracePt t="129683" x="9085263" y="5595938"/>
          <p14:tracePt t="129692" x="9078913" y="5573713"/>
          <p14:tracePt t="129709" x="9050338" y="5508625"/>
          <p14:tracePt t="129726" x="9028113" y="5413375"/>
          <p14:tracePt t="129743" x="9013825" y="5356225"/>
          <p14:tracePt t="129759" x="9005888" y="5311775"/>
          <p14:tracePt t="129776" x="9005888" y="5268913"/>
          <p14:tracePt t="129792" x="9005888" y="5218113"/>
          <p14:tracePt t="129809" x="9005888" y="5159375"/>
          <p14:tracePt t="129826" x="9013825" y="5122863"/>
          <p14:tracePt t="129842" x="9028113" y="5087938"/>
          <p14:tracePt t="129859" x="9034463" y="5051425"/>
          <p14:tracePt t="129876" x="9050338" y="5037138"/>
          <p14:tracePt t="129892" x="9056688" y="5021263"/>
          <p14:tracePt t="129909" x="9078913" y="5006975"/>
          <p14:tracePt t="129926" x="9093200" y="4992688"/>
          <p14:tracePt t="129942" x="9129713" y="4978400"/>
          <p14:tracePt t="129959" x="9172575" y="4956175"/>
          <p14:tracePt t="129976" x="9223375" y="4941888"/>
          <p14:tracePt t="129992" x="9274175" y="4927600"/>
          <p14:tracePt t="130009" x="9355138" y="4919663"/>
          <p14:tracePt t="130026" x="9426575" y="4919663"/>
          <p14:tracePt t="130042" x="9477375" y="4919663"/>
          <p14:tracePt t="130044" x="9499600" y="4919663"/>
          <p14:tracePt t="130059" x="9542463" y="4919663"/>
          <p14:tracePt t="130076" x="9578975" y="4941888"/>
          <p14:tracePt t="130092" x="9615488" y="4964113"/>
          <p14:tracePt t="130109" x="9652000" y="4992688"/>
          <p14:tracePt t="130126" x="9694863" y="5014913"/>
          <p14:tracePt t="130142" x="9731375" y="5051425"/>
          <p14:tracePt t="130159" x="9761538" y="5080000"/>
          <p14:tracePt t="130176" x="9775825" y="5116513"/>
          <p14:tracePt t="130192" x="9796463" y="5138738"/>
          <p14:tracePt t="130209" x="9812338" y="5167313"/>
          <p14:tracePt t="130226" x="9826625" y="5189538"/>
          <p14:tracePt t="130242" x="9826625" y="5218113"/>
          <p14:tracePt t="130259" x="9826625" y="5275263"/>
          <p14:tracePt t="130276" x="9826625" y="5311775"/>
          <p14:tracePt t="130292" x="9826625" y="5370513"/>
          <p14:tracePt t="130309" x="9812338" y="5427663"/>
          <p14:tracePt t="130326" x="9790113" y="5500688"/>
          <p14:tracePt t="130342" x="9761538" y="5573713"/>
          <p14:tracePt t="130359" x="9717088" y="5630863"/>
          <p14:tracePt t="130376" x="9688513" y="5681663"/>
          <p14:tracePt t="130392" x="9652000" y="5726113"/>
          <p14:tracePt t="130409" x="9629775" y="5762625"/>
          <p14:tracePt t="130426" x="9593263" y="5799138"/>
          <p14:tracePt t="130442" x="9564688" y="5819775"/>
          <p14:tracePt t="130459" x="9528175" y="5856288"/>
          <p14:tracePt t="130476" x="9491663" y="5878513"/>
          <p14:tracePt t="130492" x="9463088" y="5884863"/>
          <p14:tracePt t="130509" x="9426575" y="5907088"/>
          <p14:tracePt t="130526" x="9390063" y="5921375"/>
          <p14:tracePt t="130542" x="9383713" y="5921375"/>
          <p14:tracePt t="130559" x="9375775" y="5921375"/>
          <p14:tracePt t="130576" x="9375775" y="5929313"/>
          <p14:tracePt t="130667" x="9347200" y="5921375"/>
          <p14:tracePt t="130675" x="9310688" y="5907088"/>
          <p14:tracePt t="130683" x="9282113" y="5900738"/>
          <p14:tracePt t="130692" x="9245600" y="5878513"/>
          <p14:tracePt t="130709" x="9158288" y="5864225"/>
          <p14:tracePt t="130726" x="9093200" y="5849938"/>
          <p14:tracePt t="130742" x="9050338" y="5834063"/>
          <p14:tracePt t="130759" x="9050338" y="5827713"/>
          <p14:tracePt t="130776" x="9042400" y="5827713"/>
          <p14:tracePt t="130884" x="9042400" y="5819775"/>
          <p14:tracePt t="131195" x="9028113" y="5805488"/>
          <p14:tracePt t="131203" x="9013825" y="5762625"/>
          <p14:tracePt t="131212" x="9013825" y="5697538"/>
          <p14:tracePt t="131226" x="9013825" y="5675313"/>
          <p14:tracePt t="131242" x="9005888" y="5616575"/>
          <p14:tracePt t="131259" x="9005888" y="5537200"/>
          <p14:tracePt t="131275" x="8999538" y="5486400"/>
          <p14:tracePt t="131292" x="8999538" y="5464175"/>
          <p14:tracePt t="131309" x="8999538" y="5443538"/>
          <p14:tracePt t="131411" x="8999538" y="5435600"/>
          <p14:tracePt t="131419" x="8999538" y="5399088"/>
          <p14:tracePt t="131427" x="8999538" y="5370513"/>
          <p14:tracePt t="131442" x="8999538" y="5356225"/>
          <p14:tracePt t="131459" x="9013825" y="5305425"/>
          <p14:tracePt t="131476" x="9020175" y="5268913"/>
          <p14:tracePt t="131492" x="9034463" y="5240338"/>
          <p14:tracePt t="131509" x="9042400" y="5203825"/>
          <p14:tracePt t="131525" x="9056688" y="5173663"/>
          <p14:tracePt t="131542" x="9070975" y="5145088"/>
          <p14:tracePt t="131559" x="9078913" y="5130800"/>
          <p14:tracePt t="131575" x="9101138" y="5102225"/>
          <p14:tracePt t="131592" x="9129713" y="5080000"/>
          <p14:tracePt t="131609" x="9166225" y="5051425"/>
          <p14:tracePt t="131625" x="9186863" y="5037138"/>
          <p14:tracePt t="131642" x="9209088" y="5021263"/>
          <p14:tracePt t="131659" x="9223375" y="5021263"/>
          <p14:tracePt t="131675" x="9237663" y="5021263"/>
          <p14:tracePt t="131692" x="9267825" y="5021263"/>
          <p14:tracePt t="131709" x="9310688" y="5029200"/>
          <p14:tracePt t="131725" x="9361488" y="5037138"/>
          <p14:tracePt t="131742" x="9420225" y="5051425"/>
          <p14:tracePt t="131759" x="9485313" y="5080000"/>
          <p14:tracePt t="131775" x="9564688" y="5094288"/>
          <p14:tracePt t="131792" x="9609138" y="5116513"/>
          <p14:tracePt t="131809" x="9629775" y="5130800"/>
          <p14:tracePt t="131825" x="9637713" y="5138738"/>
          <p14:tracePt t="131859" x="9637713" y="5145088"/>
          <p14:tracePt t="131875" x="9652000" y="5167313"/>
          <p14:tracePt t="131892" x="9659938" y="5218113"/>
          <p14:tracePt t="131909" x="9666288" y="5260975"/>
          <p14:tracePt t="131925" x="9674225" y="5311775"/>
          <p14:tracePt t="131942" x="9680575" y="5356225"/>
          <p14:tracePt t="131959" x="9688513" y="5384800"/>
          <p14:tracePt t="131975" x="9688513" y="5407025"/>
          <p14:tracePt t="131992" x="9688513" y="5435600"/>
          <p14:tracePt t="132009" x="9688513" y="5464175"/>
          <p14:tracePt t="132025" x="9688513" y="5494338"/>
          <p14:tracePt t="132042" x="9680575" y="5537200"/>
          <p14:tracePt t="132044" x="9674225" y="5559425"/>
          <p14:tracePt t="132059" x="9659938" y="5573713"/>
          <p14:tracePt t="132075" x="9652000" y="5602288"/>
          <p14:tracePt t="132092" x="9644063" y="5610225"/>
          <p14:tracePt t="132109" x="9629775" y="5624513"/>
          <p14:tracePt t="132125" x="9623425" y="5630863"/>
          <p14:tracePt t="132142" x="9601200" y="5661025"/>
          <p14:tracePt t="132159" x="9572625" y="5675313"/>
          <p14:tracePt t="132175" x="9536113" y="5697538"/>
          <p14:tracePt t="132192" x="9491663" y="5718175"/>
          <p14:tracePt t="132209" x="9448800" y="5732463"/>
          <p14:tracePt t="132225" x="9390063" y="5748338"/>
          <p14:tracePt t="132242" x="9332913" y="5762625"/>
          <p14:tracePt t="132258" x="9259888" y="5776913"/>
          <p14:tracePt t="132275" x="9166225" y="5783263"/>
          <p14:tracePt t="132292" x="9121775" y="5791200"/>
          <p14:tracePt t="132308" x="9085263" y="5805488"/>
          <p14:tracePt t="132325" x="9050338" y="5813425"/>
          <p14:tracePt t="132342" x="8999538" y="5813425"/>
          <p14:tracePt t="132358" x="8948738" y="5819775"/>
          <p14:tracePt t="132375" x="8918575" y="5819775"/>
          <p14:tracePt t="132392" x="8890000" y="5819775"/>
          <p14:tracePt t="132408" x="8875713" y="5819775"/>
          <p14:tracePt t="132425" x="8867775" y="5819775"/>
          <p14:tracePt t="132442" x="8861425" y="5805488"/>
          <p14:tracePt t="132443" x="8853488" y="5805488"/>
          <p14:tracePt t="132458" x="8847138" y="5799138"/>
          <p14:tracePt t="132475" x="8816975" y="5776913"/>
          <p14:tracePt t="132492" x="8802688" y="5762625"/>
          <p14:tracePt t="132508" x="8788400" y="5748338"/>
          <p14:tracePt t="132525" x="8780463" y="5748338"/>
          <p14:tracePt t="132555" x="8780463" y="5740400"/>
          <p14:tracePt t="132579" x="8780463" y="5732463"/>
          <p14:tracePt t="132595" x="8774113" y="5711825"/>
          <p14:tracePt t="132603" x="8774113" y="5697538"/>
          <p14:tracePt t="132611" x="8774113" y="5681663"/>
          <p14:tracePt t="132625" x="8774113" y="5646738"/>
          <p14:tracePt t="132642" x="8766175" y="5565775"/>
          <p14:tracePt t="132658" x="8766175" y="5464175"/>
          <p14:tracePt t="132675" x="8766175" y="5326063"/>
          <p14:tracePt t="132692" x="8766175" y="5260975"/>
          <p14:tracePt t="132708" x="8766175" y="5189538"/>
          <p14:tracePt t="132725" x="8780463" y="5138738"/>
          <p14:tracePt t="132742" x="8796338" y="5080000"/>
          <p14:tracePt t="132759" x="8824913" y="5029200"/>
          <p14:tracePt t="132775" x="8867775" y="4992688"/>
          <p14:tracePt t="132792" x="8890000" y="4964113"/>
          <p14:tracePt t="132808" x="8912225" y="4949825"/>
          <p14:tracePt t="132868" x="8940800" y="4949825"/>
          <p14:tracePt t="132875" x="8977313" y="4941888"/>
          <p14:tracePt t="132883" x="9013825" y="4941888"/>
          <p14:tracePt t="132892" x="9064625" y="4935538"/>
          <p14:tracePt t="132908" x="9217025" y="4919663"/>
          <p14:tracePt t="132925" x="9390063" y="4905375"/>
          <p14:tracePt t="132942" x="9521825" y="4899025"/>
          <p14:tracePt t="132958" x="9558338" y="4899025"/>
          <p14:tracePt t="133027" x="9564688" y="4899025"/>
          <p14:tracePt t="133051" x="9572625" y="4899025"/>
          <p14:tracePt t="133059" x="9572625" y="4905375"/>
          <p14:tracePt t="133067" x="9572625" y="4919663"/>
          <p14:tracePt t="133075" x="9572625" y="4935538"/>
          <p14:tracePt t="133092" x="9586913" y="4986338"/>
          <p14:tracePt t="133108" x="9609138" y="5057775"/>
          <p14:tracePt t="133125" x="9623425" y="5122863"/>
          <p14:tracePt t="133142" x="9652000" y="5210175"/>
          <p14:tracePt t="133158" x="9680575" y="5291138"/>
          <p14:tracePt t="133175" x="9702800" y="5348288"/>
          <p14:tracePt t="133192" x="9725025" y="5421313"/>
          <p14:tracePt t="133208" x="9731375" y="5478463"/>
          <p14:tracePt t="133225" x="9731375" y="5514975"/>
          <p14:tracePt t="133242" x="9731375" y="5529263"/>
          <p14:tracePt t="133315" x="9731375" y="5537200"/>
          <p14:tracePt t="133323" x="9710738" y="5551488"/>
          <p14:tracePt t="133331" x="9702800" y="5559425"/>
          <p14:tracePt t="133342" x="9680575" y="5573713"/>
          <p14:tracePt t="133358" x="9629775" y="5595938"/>
          <p14:tracePt t="133375" x="9578975" y="5624513"/>
          <p14:tracePt t="133392" x="9536113" y="5638800"/>
          <p14:tracePt t="133408" x="9507538" y="5653088"/>
          <p14:tracePt t="133425" x="9477375" y="5653088"/>
          <p14:tracePt t="133441" x="9471025" y="5661025"/>
          <p14:tracePt t="133458" x="9456738" y="5667375"/>
          <p14:tracePt t="133459" x="9448800" y="5667375"/>
          <p14:tracePt t="133475" x="9440863" y="5667375"/>
          <p14:tracePt t="133492" x="0" y="0"/>
        </p14:tracePtLst>
        <p14:tracePtLst>
          <p14:tracePt t="135460" x="1806575" y="2816225"/>
          <p14:tracePt t="135579" x="1814513" y="2816225"/>
          <p14:tracePt t="135587" x="1851025" y="2816225"/>
          <p14:tracePt t="135595" x="1916113" y="2816225"/>
          <p14:tracePt t="135608" x="1973263" y="2816225"/>
          <p14:tracePt t="135624" x="2119313" y="2816225"/>
          <p14:tracePt t="135641" x="2176463" y="2816225"/>
          <p14:tracePt t="135658" x="2300288" y="2816225"/>
          <p14:tracePt t="135674" x="2424113" y="2816225"/>
          <p14:tracePt t="135675" x="2474913" y="2816225"/>
          <p14:tracePt t="135691" x="2568575" y="2830513"/>
          <p14:tracePt t="135708" x="2670175" y="2836863"/>
          <p14:tracePt t="135724" x="2794000" y="2859088"/>
          <p14:tracePt t="135741" x="2924175" y="2867025"/>
          <p14:tracePt t="135758" x="3040063" y="2887663"/>
          <p14:tracePt t="135774" x="3127375" y="2895600"/>
          <p14:tracePt t="135791" x="3178175" y="2903538"/>
          <p14:tracePt t="135808" x="3192463" y="2903538"/>
          <p14:tracePt t="135907" x="3200400" y="2903538"/>
          <p14:tracePt t="136083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829232" y="1668812"/>
            <a:ext cx="100266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+mn-ea"/>
              </a:rPr>
              <a:t>【</a:t>
            </a:r>
            <a:r>
              <a:rPr lang="ja-JP" altLang="en-US" sz="2000" dirty="0" smtClean="0">
                <a:latin typeface="+mn-ea"/>
              </a:rPr>
              <a:t>インテリアクライシス</a:t>
            </a:r>
            <a:r>
              <a:rPr lang="en-US" altLang="ja-JP" sz="2000" dirty="0">
                <a:latin typeface="+mn-ea"/>
              </a:rPr>
              <a:t>】</a:t>
            </a:r>
            <a:r>
              <a:rPr lang="ja-JP" altLang="en-US" sz="2000" dirty="0">
                <a:latin typeface="+mn-ea"/>
              </a:rPr>
              <a:t>クライシスによりカオス的アトラクタが拡大</a:t>
            </a:r>
            <a:r>
              <a:rPr lang="ja-JP" altLang="en-US" sz="2000" dirty="0" smtClean="0">
                <a:latin typeface="+mn-ea"/>
              </a:rPr>
              <a:t>する分岐</a:t>
            </a:r>
            <a:endParaRPr lang="ja-JP" altLang="en-US" sz="2000" dirty="0">
              <a:latin typeface="+mn-ea"/>
            </a:endParaRPr>
          </a:p>
        </p:txBody>
      </p:sp>
      <p:grpSp>
        <p:nvGrpSpPr>
          <p:cNvPr id="145425" name="Group 17"/>
          <p:cNvGrpSpPr>
            <a:grpSpLocks/>
          </p:cNvGrpSpPr>
          <p:nvPr/>
        </p:nvGrpSpPr>
        <p:grpSpPr bwMode="auto">
          <a:xfrm>
            <a:off x="2057400" y="3200400"/>
            <a:ext cx="3962400" cy="2438400"/>
            <a:chOff x="3072" y="2304"/>
            <a:chExt cx="2496" cy="1536"/>
          </a:xfrm>
        </p:grpSpPr>
        <p:sp>
          <p:nvSpPr>
            <p:cNvPr id="145426" name="Rectangle 18"/>
            <p:cNvSpPr>
              <a:spLocks noChangeArrowheads="1"/>
            </p:cNvSpPr>
            <p:nvPr/>
          </p:nvSpPr>
          <p:spPr bwMode="auto">
            <a:xfrm>
              <a:off x="3072" y="2304"/>
              <a:ext cx="2496" cy="153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5427" name="Line 19"/>
            <p:cNvSpPr>
              <a:spLocks noChangeShapeType="1"/>
            </p:cNvSpPr>
            <p:nvPr/>
          </p:nvSpPr>
          <p:spPr bwMode="auto">
            <a:xfrm>
              <a:off x="4272" y="2784"/>
              <a:ext cx="528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428" name="Freeform 20"/>
            <p:cNvSpPr>
              <a:spLocks/>
            </p:cNvSpPr>
            <p:nvPr/>
          </p:nvSpPr>
          <p:spPr bwMode="auto">
            <a:xfrm rot="-3584864">
              <a:off x="4128" y="2160"/>
              <a:ext cx="432" cy="816"/>
            </a:xfrm>
            <a:custGeom>
              <a:avLst/>
              <a:gdLst>
                <a:gd name="T0" fmla="*/ 0 w 816"/>
                <a:gd name="T1" fmla="*/ 816 h 1488"/>
                <a:gd name="T2" fmla="*/ 288 w 816"/>
                <a:gd name="T3" fmla="*/ 48 h 1488"/>
                <a:gd name="T4" fmla="*/ 768 w 816"/>
                <a:gd name="T5" fmla="*/ 1392 h 1488"/>
                <a:gd name="T6" fmla="*/ 288 w 816"/>
                <a:gd name="T7" fmla="*/ 144 h 1488"/>
                <a:gd name="T8" fmla="*/ 0 w 816"/>
                <a:gd name="T9" fmla="*/ 912 h 1488"/>
                <a:gd name="T10" fmla="*/ 288 w 816"/>
                <a:gd name="T11" fmla="*/ 240 h 1488"/>
                <a:gd name="T12" fmla="*/ 816 w 816"/>
                <a:gd name="T13" fmla="*/ 1488 h 1488"/>
                <a:gd name="T14" fmla="*/ 288 w 816"/>
                <a:gd name="T15" fmla="*/ 0 h 1488"/>
                <a:gd name="T16" fmla="*/ 0 w 816"/>
                <a:gd name="T17" fmla="*/ 76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6" h="1488">
                  <a:moveTo>
                    <a:pt x="0" y="816"/>
                  </a:moveTo>
                  <a:lnTo>
                    <a:pt x="288" y="48"/>
                  </a:lnTo>
                  <a:lnTo>
                    <a:pt x="768" y="1392"/>
                  </a:lnTo>
                  <a:lnTo>
                    <a:pt x="288" y="144"/>
                  </a:lnTo>
                  <a:lnTo>
                    <a:pt x="0" y="912"/>
                  </a:lnTo>
                  <a:lnTo>
                    <a:pt x="288" y="240"/>
                  </a:lnTo>
                  <a:lnTo>
                    <a:pt x="816" y="1488"/>
                  </a:lnTo>
                  <a:lnTo>
                    <a:pt x="288" y="0"/>
                  </a:lnTo>
                  <a:lnTo>
                    <a:pt x="0" y="768"/>
                  </a:lnTo>
                </a:path>
              </a:pathLst>
            </a:custGeom>
            <a:noFill/>
            <a:ln w="3175" cmpd="sng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429" name="Freeform 21"/>
            <p:cNvSpPr>
              <a:spLocks/>
            </p:cNvSpPr>
            <p:nvPr/>
          </p:nvSpPr>
          <p:spPr bwMode="auto">
            <a:xfrm rot="7068459">
              <a:off x="4608" y="3120"/>
              <a:ext cx="432" cy="816"/>
            </a:xfrm>
            <a:custGeom>
              <a:avLst/>
              <a:gdLst>
                <a:gd name="T0" fmla="*/ 0 w 816"/>
                <a:gd name="T1" fmla="*/ 816 h 1488"/>
                <a:gd name="T2" fmla="*/ 288 w 816"/>
                <a:gd name="T3" fmla="*/ 48 h 1488"/>
                <a:gd name="T4" fmla="*/ 768 w 816"/>
                <a:gd name="T5" fmla="*/ 1392 h 1488"/>
                <a:gd name="T6" fmla="*/ 288 w 816"/>
                <a:gd name="T7" fmla="*/ 144 h 1488"/>
                <a:gd name="T8" fmla="*/ 0 w 816"/>
                <a:gd name="T9" fmla="*/ 912 h 1488"/>
                <a:gd name="T10" fmla="*/ 288 w 816"/>
                <a:gd name="T11" fmla="*/ 240 h 1488"/>
                <a:gd name="T12" fmla="*/ 816 w 816"/>
                <a:gd name="T13" fmla="*/ 1488 h 1488"/>
                <a:gd name="T14" fmla="*/ 288 w 816"/>
                <a:gd name="T15" fmla="*/ 0 h 1488"/>
                <a:gd name="T16" fmla="*/ 0 w 816"/>
                <a:gd name="T17" fmla="*/ 76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6" h="1488">
                  <a:moveTo>
                    <a:pt x="0" y="816"/>
                  </a:moveTo>
                  <a:lnTo>
                    <a:pt x="288" y="48"/>
                  </a:lnTo>
                  <a:lnTo>
                    <a:pt x="768" y="1392"/>
                  </a:lnTo>
                  <a:lnTo>
                    <a:pt x="288" y="144"/>
                  </a:lnTo>
                  <a:lnTo>
                    <a:pt x="0" y="912"/>
                  </a:lnTo>
                  <a:lnTo>
                    <a:pt x="288" y="240"/>
                  </a:lnTo>
                  <a:lnTo>
                    <a:pt x="816" y="1488"/>
                  </a:lnTo>
                  <a:lnTo>
                    <a:pt x="288" y="0"/>
                  </a:lnTo>
                  <a:lnTo>
                    <a:pt x="0" y="76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430" name="Freeform 22"/>
            <p:cNvSpPr>
              <a:spLocks/>
            </p:cNvSpPr>
            <p:nvPr/>
          </p:nvSpPr>
          <p:spPr bwMode="auto">
            <a:xfrm>
              <a:off x="3648" y="2304"/>
              <a:ext cx="1344" cy="1536"/>
            </a:xfrm>
            <a:custGeom>
              <a:avLst/>
              <a:gdLst>
                <a:gd name="T0" fmla="*/ 0 w 1344"/>
                <a:gd name="T1" fmla="*/ 1536 h 1536"/>
                <a:gd name="T2" fmla="*/ 1344 w 1344"/>
                <a:gd name="T3" fmla="*/ 96 h 1536"/>
                <a:gd name="T4" fmla="*/ 1344 w 1344"/>
                <a:gd name="T5" fmla="*/ 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1536">
                  <a:moveTo>
                    <a:pt x="0" y="1536"/>
                  </a:moveTo>
                  <a:lnTo>
                    <a:pt x="1344" y="96"/>
                  </a:lnTo>
                  <a:lnTo>
                    <a:pt x="1344" y="0"/>
                  </a:lnTo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431" name="Oval 23"/>
            <p:cNvSpPr>
              <a:spLocks noChangeArrowheads="1"/>
            </p:cNvSpPr>
            <p:nvPr/>
          </p:nvSpPr>
          <p:spPr bwMode="auto">
            <a:xfrm>
              <a:off x="4416" y="2928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/>
            </a:p>
          </p:txBody>
        </p:sp>
        <p:sp>
          <p:nvSpPr>
            <p:cNvPr id="145432" name="Line 24"/>
            <p:cNvSpPr>
              <a:spLocks noChangeShapeType="1"/>
            </p:cNvSpPr>
            <p:nvPr/>
          </p:nvSpPr>
          <p:spPr bwMode="auto">
            <a:xfrm flipV="1">
              <a:off x="4719" y="2496"/>
              <a:ext cx="177" cy="177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433" name="Line 25"/>
            <p:cNvSpPr>
              <a:spLocks noChangeShapeType="1"/>
            </p:cNvSpPr>
            <p:nvPr/>
          </p:nvSpPr>
          <p:spPr bwMode="auto">
            <a:xfrm flipH="1">
              <a:off x="3990" y="3208"/>
              <a:ext cx="240" cy="2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45443" name="Group 35"/>
          <p:cNvGrpSpPr>
            <a:grpSpLocks/>
          </p:cNvGrpSpPr>
          <p:nvPr/>
        </p:nvGrpSpPr>
        <p:grpSpPr bwMode="auto">
          <a:xfrm>
            <a:off x="6324600" y="3200400"/>
            <a:ext cx="3962400" cy="2438400"/>
            <a:chOff x="3024" y="2016"/>
            <a:chExt cx="2496" cy="1536"/>
          </a:xfrm>
        </p:grpSpPr>
        <p:sp>
          <p:nvSpPr>
            <p:cNvPr id="145435" name="Rectangle 27"/>
            <p:cNvSpPr>
              <a:spLocks noChangeArrowheads="1"/>
            </p:cNvSpPr>
            <p:nvPr/>
          </p:nvSpPr>
          <p:spPr bwMode="auto">
            <a:xfrm>
              <a:off x="3024" y="2016"/>
              <a:ext cx="2496" cy="153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5436" name="Line 28"/>
            <p:cNvSpPr>
              <a:spLocks noChangeShapeType="1"/>
            </p:cNvSpPr>
            <p:nvPr/>
          </p:nvSpPr>
          <p:spPr bwMode="auto">
            <a:xfrm>
              <a:off x="4224" y="2496"/>
              <a:ext cx="384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437" name="Freeform 29"/>
            <p:cNvSpPr>
              <a:spLocks/>
            </p:cNvSpPr>
            <p:nvPr/>
          </p:nvSpPr>
          <p:spPr bwMode="auto">
            <a:xfrm rot="-3584864">
              <a:off x="4080" y="1872"/>
              <a:ext cx="432" cy="816"/>
            </a:xfrm>
            <a:custGeom>
              <a:avLst/>
              <a:gdLst>
                <a:gd name="T0" fmla="*/ 0 w 816"/>
                <a:gd name="T1" fmla="*/ 816 h 1488"/>
                <a:gd name="T2" fmla="*/ 288 w 816"/>
                <a:gd name="T3" fmla="*/ 48 h 1488"/>
                <a:gd name="T4" fmla="*/ 768 w 816"/>
                <a:gd name="T5" fmla="*/ 1392 h 1488"/>
                <a:gd name="T6" fmla="*/ 288 w 816"/>
                <a:gd name="T7" fmla="*/ 144 h 1488"/>
                <a:gd name="T8" fmla="*/ 0 w 816"/>
                <a:gd name="T9" fmla="*/ 912 h 1488"/>
                <a:gd name="T10" fmla="*/ 288 w 816"/>
                <a:gd name="T11" fmla="*/ 240 h 1488"/>
                <a:gd name="T12" fmla="*/ 816 w 816"/>
                <a:gd name="T13" fmla="*/ 1488 h 1488"/>
                <a:gd name="T14" fmla="*/ 288 w 816"/>
                <a:gd name="T15" fmla="*/ 0 h 1488"/>
                <a:gd name="T16" fmla="*/ 0 w 816"/>
                <a:gd name="T17" fmla="*/ 76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6" h="1488">
                  <a:moveTo>
                    <a:pt x="0" y="816"/>
                  </a:moveTo>
                  <a:lnTo>
                    <a:pt x="288" y="48"/>
                  </a:lnTo>
                  <a:lnTo>
                    <a:pt x="768" y="1392"/>
                  </a:lnTo>
                  <a:lnTo>
                    <a:pt x="288" y="144"/>
                  </a:lnTo>
                  <a:lnTo>
                    <a:pt x="0" y="912"/>
                  </a:lnTo>
                  <a:lnTo>
                    <a:pt x="288" y="240"/>
                  </a:lnTo>
                  <a:lnTo>
                    <a:pt x="816" y="1488"/>
                  </a:lnTo>
                  <a:lnTo>
                    <a:pt x="288" y="0"/>
                  </a:lnTo>
                  <a:lnTo>
                    <a:pt x="0" y="768"/>
                  </a:lnTo>
                </a:path>
              </a:pathLst>
            </a:custGeom>
            <a:noFill/>
            <a:ln w="31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438" name="Freeform 30"/>
            <p:cNvSpPr>
              <a:spLocks/>
            </p:cNvSpPr>
            <p:nvPr/>
          </p:nvSpPr>
          <p:spPr bwMode="auto">
            <a:xfrm rot="7068459">
              <a:off x="4320" y="2640"/>
              <a:ext cx="432" cy="816"/>
            </a:xfrm>
            <a:custGeom>
              <a:avLst/>
              <a:gdLst>
                <a:gd name="T0" fmla="*/ 0 w 816"/>
                <a:gd name="T1" fmla="*/ 816 h 1488"/>
                <a:gd name="T2" fmla="*/ 288 w 816"/>
                <a:gd name="T3" fmla="*/ 48 h 1488"/>
                <a:gd name="T4" fmla="*/ 768 w 816"/>
                <a:gd name="T5" fmla="*/ 1392 h 1488"/>
                <a:gd name="T6" fmla="*/ 288 w 816"/>
                <a:gd name="T7" fmla="*/ 144 h 1488"/>
                <a:gd name="T8" fmla="*/ 0 w 816"/>
                <a:gd name="T9" fmla="*/ 912 h 1488"/>
                <a:gd name="T10" fmla="*/ 288 w 816"/>
                <a:gd name="T11" fmla="*/ 240 h 1488"/>
                <a:gd name="T12" fmla="*/ 816 w 816"/>
                <a:gd name="T13" fmla="*/ 1488 h 1488"/>
                <a:gd name="T14" fmla="*/ 288 w 816"/>
                <a:gd name="T15" fmla="*/ 0 h 1488"/>
                <a:gd name="T16" fmla="*/ 0 w 816"/>
                <a:gd name="T17" fmla="*/ 76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6" h="1488">
                  <a:moveTo>
                    <a:pt x="0" y="816"/>
                  </a:moveTo>
                  <a:lnTo>
                    <a:pt x="288" y="48"/>
                  </a:lnTo>
                  <a:lnTo>
                    <a:pt x="768" y="1392"/>
                  </a:lnTo>
                  <a:lnTo>
                    <a:pt x="288" y="144"/>
                  </a:lnTo>
                  <a:lnTo>
                    <a:pt x="0" y="912"/>
                  </a:lnTo>
                  <a:lnTo>
                    <a:pt x="288" y="240"/>
                  </a:lnTo>
                  <a:lnTo>
                    <a:pt x="816" y="1488"/>
                  </a:lnTo>
                  <a:lnTo>
                    <a:pt x="288" y="0"/>
                  </a:lnTo>
                  <a:lnTo>
                    <a:pt x="0" y="76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439" name="Freeform 31"/>
            <p:cNvSpPr>
              <a:spLocks/>
            </p:cNvSpPr>
            <p:nvPr/>
          </p:nvSpPr>
          <p:spPr bwMode="auto">
            <a:xfrm>
              <a:off x="3600" y="2016"/>
              <a:ext cx="1344" cy="1536"/>
            </a:xfrm>
            <a:custGeom>
              <a:avLst/>
              <a:gdLst>
                <a:gd name="T0" fmla="*/ 0 w 1344"/>
                <a:gd name="T1" fmla="*/ 1536 h 1536"/>
                <a:gd name="T2" fmla="*/ 1344 w 1344"/>
                <a:gd name="T3" fmla="*/ 96 h 1536"/>
                <a:gd name="T4" fmla="*/ 1344 w 1344"/>
                <a:gd name="T5" fmla="*/ 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1536">
                  <a:moveTo>
                    <a:pt x="0" y="1536"/>
                  </a:moveTo>
                  <a:lnTo>
                    <a:pt x="1344" y="96"/>
                  </a:lnTo>
                  <a:lnTo>
                    <a:pt x="1344" y="0"/>
                  </a:lnTo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440" name="Oval 32"/>
            <p:cNvSpPr>
              <a:spLocks noChangeArrowheads="1"/>
            </p:cNvSpPr>
            <p:nvPr/>
          </p:nvSpPr>
          <p:spPr bwMode="auto">
            <a:xfrm>
              <a:off x="4368" y="2640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/>
            </a:p>
          </p:txBody>
        </p:sp>
        <p:sp>
          <p:nvSpPr>
            <p:cNvPr id="145441" name="Line 33"/>
            <p:cNvSpPr>
              <a:spLocks noChangeShapeType="1"/>
            </p:cNvSpPr>
            <p:nvPr/>
          </p:nvSpPr>
          <p:spPr bwMode="auto">
            <a:xfrm flipV="1">
              <a:off x="4608" y="2208"/>
              <a:ext cx="240" cy="24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442" name="Line 34"/>
            <p:cNvSpPr>
              <a:spLocks noChangeShapeType="1"/>
            </p:cNvSpPr>
            <p:nvPr/>
          </p:nvSpPr>
          <p:spPr bwMode="auto">
            <a:xfrm flipH="1">
              <a:off x="3888" y="3072"/>
              <a:ext cx="144" cy="14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2" name="タイトル 1"/>
          <p:cNvSpPr txBox="1">
            <a:spLocks/>
          </p:cNvSpPr>
          <p:nvPr/>
        </p:nvSpPr>
        <p:spPr>
          <a:xfrm>
            <a:off x="838200" y="365126"/>
            <a:ext cx="10515600" cy="9417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大域分岐</a:t>
            </a:r>
            <a:endParaRPr lang="ja-JP" altLang="en-US" sz="5100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1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95"/>
    </mc:Choice>
    <mc:Fallback xmlns="">
      <p:transition spd="slow" advTm="5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5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5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5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5414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7629" x="4775200" y="5167313"/>
          <p14:tracePt t="7669" x="4775200" y="5173663"/>
          <p14:tracePt t="7677" x="4783138" y="5189538"/>
          <p14:tracePt t="7685" x="4789488" y="5195888"/>
          <p14:tracePt t="7693" x="4797425" y="5210175"/>
          <p14:tracePt t="7709" x="4803775" y="5218113"/>
          <p14:tracePt t="7853" x="4833938" y="5232400"/>
          <p14:tracePt t="7861" x="4854575" y="5240338"/>
          <p14:tracePt t="7869" x="4884738" y="5240338"/>
          <p14:tracePt t="7877" x="4905375" y="5246688"/>
          <p14:tracePt t="7891" x="4941888" y="5246688"/>
          <p14:tracePt t="7908" x="5006975" y="5246688"/>
          <p14:tracePt t="7925" x="5051425" y="5254625"/>
          <p14:tracePt t="8005" x="5051425" y="5260975"/>
          <p14:tracePt t="8013" x="5072063" y="5268913"/>
          <p14:tracePt t="8021" x="5087938" y="5268913"/>
          <p14:tracePt t="8029" x="5102225" y="5275263"/>
          <p14:tracePt t="8041" x="5122863" y="5283200"/>
          <p14:tracePt t="8058" x="5159375" y="5291138"/>
          <p14:tracePt t="8075" x="5189538" y="5297488"/>
          <p14:tracePt t="8091" x="5210175" y="5305425"/>
          <p14:tracePt t="8108" x="5260975" y="5311775"/>
          <p14:tracePt t="8125" x="5326063" y="5326063"/>
          <p14:tracePt t="8141" x="5348288" y="5341938"/>
          <p14:tracePt t="8158" x="5356225" y="5341938"/>
          <p14:tracePt t="8261" x="5356225" y="5326063"/>
          <p14:tracePt t="8269" x="5341938" y="5291138"/>
          <p14:tracePt t="8277" x="5334000" y="5283200"/>
          <p14:tracePt t="8291" x="5326063" y="5260975"/>
          <p14:tracePt t="8308" x="5305425" y="5210175"/>
          <p14:tracePt t="8325" x="5246688" y="5094288"/>
          <p14:tracePt t="8341" x="5173663" y="5014913"/>
          <p14:tracePt t="8358" x="5102225" y="4949825"/>
          <p14:tracePt t="8375" x="5000625" y="4884738"/>
          <p14:tracePt t="8391" x="4913313" y="4840288"/>
          <p14:tracePt t="8408" x="4833938" y="4803775"/>
          <p14:tracePt t="8425" x="4789488" y="4783138"/>
          <p14:tracePt t="8441" x="4767263" y="4775200"/>
          <p14:tracePt t="8458" x="4767263" y="4760913"/>
          <p14:tracePt t="8661" x="4767263" y="4767263"/>
          <p14:tracePt t="8669" x="4783138" y="4803775"/>
          <p14:tracePt t="8677" x="4803775" y="4840288"/>
          <p14:tracePt t="8691" x="4826000" y="4862513"/>
          <p14:tracePt t="8708" x="4876800" y="4927600"/>
          <p14:tracePt t="8725" x="4986338" y="5014913"/>
          <p14:tracePt t="8741" x="5072063" y="5072063"/>
          <p14:tracePt t="8758" x="5173663" y="5145088"/>
          <p14:tracePt t="8775" x="5254625" y="5210175"/>
          <p14:tracePt t="8791" x="5319713" y="5283200"/>
          <p14:tracePt t="8808" x="5362575" y="5334000"/>
          <p14:tracePt t="8825" x="5384800" y="5370513"/>
          <p14:tracePt t="8841" x="5392738" y="5376863"/>
          <p14:tracePt t="8901" x="5392738" y="5384800"/>
          <p14:tracePt t="8949" x="5392738" y="5399088"/>
          <p14:tracePt t="8965" x="5384800" y="5407025"/>
          <p14:tracePt t="8973" x="5362575" y="5413375"/>
          <p14:tracePt t="8982" x="5334000" y="5413375"/>
          <p14:tracePt t="8991" x="5297488" y="5413375"/>
          <p14:tracePt t="9008" x="5195888" y="5421313"/>
          <p14:tracePt t="9024" x="5094288" y="5421313"/>
          <p14:tracePt t="9041" x="5006975" y="5421313"/>
          <p14:tracePt t="9058" x="4949825" y="5413375"/>
          <p14:tracePt t="9074" x="4884738" y="5399088"/>
          <p14:tracePt t="9091" x="4803775" y="5392738"/>
          <p14:tracePt t="9108" x="4710113" y="5376863"/>
          <p14:tracePt t="9125" x="4572000" y="5370513"/>
          <p14:tracePt t="9141" x="4498975" y="5362575"/>
          <p14:tracePt t="9158" x="4433888" y="5356225"/>
          <p14:tracePt t="9174" x="4391025" y="5356225"/>
          <p14:tracePt t="9191" x="4346575" y="5348288"/>
          <p14:tracePt t="9208" x="4303713" y="5348288"/>
          <p14:tracePt t="9224" x="4259263" y="5341938"/>
          <p14:tracePt t="9241" x="4208463" y="5341938"/>
          <p14:tracePt t="9258" x="4151313" y="5334000"/>
          <p14:tracePt t="9274" x="4122738" y="5334000"/>
          <p14:tracePt t="9309" x="4122738" y="5326063"/>
          <p14:tracePt t="9477" x="4122738" y="5319713"/>
          <p14:tracePt t="9485" x="4114800" y="5311775"/>
          <p14:tracePt t="9493" x="4100513" y="5305425"/>
          <p14:tracePt t="9508" x="4092575" y="5305425"/>
          <p14:tracePt t="9524" x="4056063" y="5297488"/>
          <p14:tracePt t="9526" x="4041775" y="5291138"/>
          <p14:tracePt t="9541" x="4041775" y="5283200"/>
          <p14:tracePt t="9653" x="4041775" y="5275263"/>
          <p14:tracePt t="9661" x="4035425" y="5275263"/>
          <p14:tracePt t="9677" x="4035425" y="5268913"/>
          <p14:tracePt t="9685" x="4035425" y="5254625"/>
          <p14:tracePt t="9701" x="4035425" y="5246688"/>
          <p14:tracePt t="9709" x="4035425" y="5240338"/>
          <p14:tracePt t="9724" x="4041775" y="5224463"/>
          <p14:tracePt t="9741" x="4041775" y="5218113"/>
          <p14:tracePt t="9758" x="4049713" y="5210175"/>
          <p14:tracePt t="9965" x="4049713" y="5203825"/>
          <p14:tracePt t="10069" x="4049713" y="5195888"/>
          <p14:tracePt t="10077" x="4056063" y="5181600"/>
          <p14:tracePt t="10085" x="4064000" y="5181600"/>
          <p14:tracePt t="10093" x="4064000" y="5173663"/>
          <p14:tracePt t="10109" x="4064000" y="5167313"/>
          <p14:tracePt t="10581" x="4027488" y="5167313"/>
          <p14:tracePt t="10589" x="3998913" y="5167313"/>
          <p14:tracePt t="10597" x="3970338" y="5167313"/>
          <p14:tracePt t="10607" x="3940175" y="5167313"/>
          <p14:tracePt t="10624" x="3875088" y="5167313"/>
          <p14:tracePt t="10641" x="3846513" y="5167313"/>
          <p14:tracePt t="10657" x="3838575" y="5167313"/>
          <p14:tracePt t="10701" x="3832225" y="5159375"/>
          <p14:tracePt t="10709" x="3832225" y="5153025"/>
          <p14:tracePt t="10717" x="3824288" y="5153025"/>
          <p14:tracePt t="10725" x="3824288" y="5145088"/>
          <p14:tracePt t="11566" x="3810000" y="5145088"/>
          <p14:tracePt t="11573" x="3787775" y="5138738"/>
          <p14:tracePt t="11581" x="3773488" y="5138738"/>
          <p14:tracePt t="11590" x="3759200" y="5138738"/>
          <p14:tracePt t="11607" x="3736975" y="5122863"/>
          <p14:tracePt t="11624" x="3722688" y="5108575"/>
          <p14:tracePt t="11640" x="3716338" y="5108575"/>
          <p14:tracePt t="11677" x="3716338" y="5102225"/>
          <p14:tracePt t="11821" x="3708400" y="5102225"/>
          <p14:tracePt t="11853" x="3700463" y="5094288"/>
          <p14:tracePt t="11861" x="3694113" y="5094288"/>
          <p14:tracePt t="11869" x="3694113" y="5087938"/>
          <p14:tracePt t="11893" x="3679825" y="5080000"/>
          <p14:tracePt t="11901" x="3679825" y="5072063"/>
          <p14:tracePt t="11909" x="3671888" y="5072063"/>
          <p14:tracePt t="11925" x="3671888" y="5065713"/>
          <p14:tracePt t="11941" x="3665538" y="5065713"/>
          <p14:tracePt t="11957" x="3657600" y="5065713"/>
          <p14:tracePt t="12045" x="3657600" y="5057775"/>
          <p14:tracePt t="12150" x="3649663" y="5057775"/>
          <p14:tracePt t="12157" x="3649663" y="5051425"/>
          <p14:tracePt t="12174" x="3635375" y="5043488"/>
          <p14:tracePt t="12189" x="3629025" y="5043488"/>
          <p14:tracePt t="12221" x="3629025" y="5037138"/>
          <p14:tracePt t="12253" x="3614738" y="5029200"/>
          <p14:tracePt t="12269" x="3606800" y="5029200"/>
          <p14:tracePt t="12285" x="3606800" y="5021263"/>
          <p14:tracePt t="12301" x="3598863" y="5021263"/>
          <p14:tracePt t="12309" x="3592513" y="5014913"/>
          <p14:tracePt t="12325" x="3592513" y="5006975"/>
          <p14:tracePt t="12421" x="3584575" y="5006975"/>
          <p14:tracePt t="12446" x="3578225" y="5000625"/>
          <p14:tracePt t="12461" x="3578225" y="4992688"/>
          <p14:tracePt t="12485" x="3563938" y="4986338"/>
          <p14:tracePt t="12597" x="3556000" y="4978400"/>
          <p14:tracePt t="12646" x="3556000" y="4970463"/>
          <p14:tracePt t="13045" x="0" y="0"/>
        </p14:tracePtLst>
        <p14:tracePtLst>
          <p14:tracePt t="13446" x="4310063" y="5122863"/>
          <p14:tracePt t="13717" x="4310063" y="5130800"/>
          <p14:tracePt t="13766" x="4310063" y="5138738"/>
          <p14:tracePt t="13806" x="4318000" y="5138738"/>
          <p14:tracePt t="13885" x="4318000" y="5153025"/>
          <p14:tracePt t="13901" x="4318000" y="5159375"/>
          <p14:tracePt t="13918" x="4318000" y="5167313"/>
          <p14:tracePt t="13933" x="4318000" y="5173663"/>
          <p14:tracePt t="14149" x="4310063" y="5173663"/>
          <p14:tracePt t="14629" x="4275138" y="5173663"/>
          <p14:tracePt t="14637" x="4208463" y="5173663"/>
          <p14:tracePt t="14645" x="4151313" y="5173663"/>
          <p14:tracePt t="14656" x="4086225" y="5173663"/>
          <p14:tracePt t="14673" x="3948113" y="5167313"/>
          <p14:tracePt t="14690" x="3810000" y="5167313"/>
          <p14:tracePt t="14706" x="3708400" y="5159375"/>
          <p14:tracePt t="14723" x="3649663" y="5159375"/>
          <p14:tracePt t="14740" x="3629025" y="5159375"/>
          <p14:tracePt t="14756" x="3614738" y="5159375"/>
          <p14:tracePt t="14757" x="3606800" y="5159375"/>
          <p14:tracePt t="14773" x="3592513" y="5153025"/>
          <p14:tracePt t="14790" x="3578225" y="5145088"/>
          <p14:tracePt t="14806" x="3533775" y="5138738"/>
          <p14:tracePt t="14823" x="3497263" y="5130800"/>
          <p14:tracePt t="14840" x="3468688" y="5122863"/>
          <p14:tracePt t="14856" x="3462338" y="5122863"/>
          <p14:tracePt t="14873" x="3446463" y="5108575"/>
          <p14:tracePt t="14890" x="3446463" y="5102225"/>
          <p14:tracePt t="14906" x="3425825" y="5102225"/>
          <p14:tracePt t="14923" x="3403600" y="5094288"/>
          <p14:tracePt t="14940" x="3352800" y="5072063"/>
          <p14:tracePt t="14956" x="3302000" y="5065713"/>
          <p14:tracePt t="14957" x="3287713" y="5051425"/>
          <p14:tracePt t="14973" x="3265488" y="5043488"/>
          <p14:tracePt t="14989" x="3259138" y="5037138"/>
          <p14:tracePt t="15038" x="3251200" y="5029200"/>
          <p14:tracePt t="15189" x="3265488" y="5029200"/>
          <p14:tracePt t="15197" x="3273425" y="5029200"/>
          <p14:tracePt t="15206" x="3287713" y="5037138"/>
          <p14:tracePt t="15223" x="3316288" y="5043488"/>
          <p14:tracePt t="15239" x="3344863" y="5057775"/>
          <p14:tracePt t="15256" x="3395663" y="5072063"/>
          <p14:tracePt t="15273" x="3446463" y="5087938"/>
          <p14:tracePt t="15289" x="3482975" y="5102225"/>
          <p14:tracePt t="15306" x="3505200" y="5108575"/>
          <p14:tracePt t="22253" x="0" y="0"/>
        </p14:tracePtLst>
        <p14:tracePtLst>
          <p14:tracePt t="25854" x="7967663" y="4840288"/>
          <p14:tracePt t="26549" x="0" y="0"/>
        </p14:tracePtLst>
        <p14:tracePtLst>
          <p14:tracePt t="26933" x="8904288" y="4840288"/>
          <p14:tracePt t="27117" x="8897938" y="4840288"/>
          <p14:tracePt t="27125" x="8875713" y="4840288"/>
          <p14:tracePt t="27133" x="8867775" y="4840288"/>
          <p14:tracePt t="27142" x="8853488" y="4840288"/>
          <p14:tracePt t="27153" x="8839200" y="4840288"/>
          <p14:tracePt t="27173" x="8831263" y="4840288"/>
          <p14:tracePt t="27186" x="8831263" y="4833938"/>
          <p14:tracePt t="27203" x="8816975" y="4811713"/>
          <p14:tracePt t="27220" x="8816975" y="4783138"/>
          <p14:tracePt t="27236" x="8802688" y="4760913"/>
          <p14:tracePt t="27253" x="8788400" y="4716463"/>
          <p14:tracePt t="27270" x="8780463" y="4681538"/>
          <p14:tracePt t="27286" x="8774113" y="4651375"/>
          <p14:tracePt t="27303" x="8774113" y="4630738"/>
          <p14:tracePt t="27320" x="8766175" y="4600575"/>
          <p14:tracePt t="27336" x="8766175" y="4572000"/>
          <p14:tracePt t="27353" x="8766175" y="4543425"/>
          <p14:tracePt t="27373" x="8766175" y="4535488"/>
          <p14:tracePt t="27386" x="8774113" y="4529138"/>
          <p14:tracePt t="27406" x="8788400" y="4529138"/>
          <p14:tracePt t="27419" x="8810625" y="4521200"/>
          <p14:tracePt t="27436" x="8847138" y="4513263"/>
          <p14:tracePt t="27453" x="8948738" y="4506913"/>
          <p14:tracePt t="27469" x="9034463" y="4498975"/>
          <p14:tracePt t="27486" x="9144000" y="4484688"/>
          <p14:tracePt t="27503" x="9231313" y="4484688"/>
          <p14:tracePt t="27519" x="9296400" y="4484688"/>
          <p14:tracePt t="27537" x="9355138" y="4506913"/>
          <p14:tracePt t="27553" x="9398000" y="4535488"/>
          <p14:tracePt t="27570" x="9434513" y="4557713"/>
          <p14:tracePt t="27586" x="9456738" y="4579938"/>
          <p14:tracePt t="27603" x="9491663" y="4614863"/>
          <p14:tracePt t="27620" x="9513888" y="4637088"/>
          <p14:tracePt t="27636" x="9521825" y="4651375"/>
          <p14:tracePt t="27637" x="9528175" y="4659313"/>
          <p14:tracePt t="27653" x="9536113" y="4673600"/>
          <p14:tracePt t="27669" x="9558338" y="4702175"/>
          <p14:tracePt t="27686" x="9558338" y="4732338"/>
          <p14:tracePt t="27703" x="9564688" y="4767263"/>
          <p14:tracePt t="27719" x="9564688" y="4818063"/>
          <p14:tracePt t="27736" x="9564688" y="4854575"/>
          <p14:tracePt t="27753" x="9564688" y="4884738"/>
          <p14:tracePt t="27769" x="9558338" y="4913313"/>
          <p14:tracePt t="27786" x="9542463" y="4941888"/>
          <p14:tracePt t="27803" x="9521825" y="4970463"/>
          <p14:tracePt t="27819" x="9499600" y="5014913"/>
          <p14:tracePt t="27836" x="9477375" y="5043488"/>
          <p14:tracePt t="27837" x="9463088" y="5051425"/>
          <p14:tracePt t="27853" x="9426575" y="5065713"/>
          <p14:tracePt t="27869" x="9405938" y="5080000"/>
          <p14:tracePt t="27886" x="9361488" y="5087938"/>
          <p14:tracePt t="27903" x="9318625" y="5094288"/>
          <p14:tracePt t="27919" x="9259888" y="5102225"/>
          <p14:tracePt t="27936" x="9186863" y="5116513"/>
          <p14:tracePt t="27953" x="9121775" y="5116513"/>
          <p14:tracePt t="27969" x="9070975" y="5116513"/>
          <p14:tracePt t="27986" x="9013825" y="5116513"/>
          <p14:tracePt t="28003" x="8955088" y="5094288"/>
          <p14:tracePt t="28019" x="8904288" y="5080000"/>
          <p14:tracePt t="28036" x="8861425" y="5065713"/>
          <p14:tracePt t="28037" x="8853488" y="5057775"/>
          <p14:tracePt t="28053" x="8810625" y="5037138"/>
          <p14:tracePt t="28069" x="8780463" y="5014913"/>
          <p14:tracePt t="28086" x="8751888" y="4978400"/>
          <p14:tracePt t="28103" x="8729663" y="4935538"/>
          <p14:tracePt t="28119" x="8701088" y="4899025"/>
          <p14:tracePt t="28136" x="8672513" y="4848225"/>
          <p14:tracePt t="28153" x="8658225" y="4811713"/>
          <p14:tracePt t="28169" x="8650288" y="4783138"/>
          <p14:tracePt t="28186" x="8636000" y="4738688"/>
          <p14:tracePt t="28203" x="8636000" y="4687888"/>
          <p14:tracePt t="28219" x="8636000" y="4645025"/>
          <p14:tracePt t="28236" x="8636000" y="4608513"/>
          <p14:tracePt t="28237" x="8643938" y="4600575"/>
          <p14:tracePt t="28253" x="8658225" y="4572000"/>
          <p14:tracePt t="28269" x="8664575" y="4557713"/>
          <p14:tracePt t="28286" x="8686800" y="4535488"/>
          <p14:tracePt t="28303" x="8715375" y="4521200"/>
          <p14:tracePt t="28319" x="8751888" y="4513263"/>
          <p14:tracePt t="28336" x="8810625" y="4498975"/>
          <p14:tracePt t="28353" x="8867775" y="4484688"/>
          <p14:tracePt t="28369" x="8932863" y="4478338"/>
          <p14:tracePt t="28386" x="8991600" y="4478338"/>
          <p14:tracePt t="28403" x="9034463" y="4478338"/>
          <p14:tracePt t="28419" x="9070975" y="4478338"/>
          <p14:tracePt t="28436" x="9085263" y="4478338"/>
          <p14:tracePt t="28453" x="9107488" y="4484688"/>
          <p14:tracePt t="28469" x="9129713" y="4492625"/>
          <p14:tracePt t="28486" x="9144000" y="4498975"/>
          <p14:tracePt t="28503" x="9172575" y="4513263"/>
          <p14:tracePt t="28519" x="9202738" y="4529138"/>
          <p14:tracePt t="28536" x="9223375" y="4549775"/>
          <p14:tracePt t="28553" x="9231313" y="4557713"/>
          <p14:tracePt t="28569" x="9237663" y="4564063"/>
          <p14:tracePt t="28586" x="9245600" y="4572000"/>
          <p14:tracePt t="28603" x="9253538" y="4586288"/>
          <p14:tracePt t="28619" x="9259888" y="4608513"/>
          <p14:tracePt t="28636" x="9267825" y="4622800"/>
          <p14:tracePt t="28637" x="9267825" y="4637088"/>
          <p14:tracePt t="28653" x="9274175" y="4659313"/>
          <p14:tracePt t="28669" x="9274175" y="4681538"/>
          <p14:tracePt t="28686" x="9282113" y="4716463"/>
          <p14:tracePt t="28703" x="9288463" y="4746625"/>
          <p14:tracePt t="28719" x="9288463" y="4783138"/>
          <p14:tracePt t="28736" x="9288463" y="4811713"/>
          <p14:tracePt t="28752" x="9288463" y="4833938"/>
          <p14:tracePt t="28769" x="9288463" y="4848225"/>
          <p14:tracePt t="28789" x="9288463" y="4854575"/>
          <p14:tracePt t="28803" x="9288463" y="4868863"/>
          <p14:tracePt t="28819" x="9282113" y="4884738"/>
          <p14:tracePt t="28836" x="9259888" y="4905375"/>
          <p14:tracePt t="28837" x="9253538" y="4905375"/>
          <p14:tracePt t="28853" x="9237663" y="4919663"/>
          <p14:tracePt t="28869" x="9217025" y="4927600"/>
          <p14:tracePt t="28886" x="9202738" y="4941888"/>
          <p14:tracePt t="28902" x="9180513" y="4956175"/>
          <p14:tracePt t="28919" x="9158288" y="4956175"/>
          <p14:tracePt t="28936" x="9136063" y="4964113"/>
          <p14:tracePt t="28952" x="9101138" y="4970463"/>
          <p14:tracePt t="28969" x="9070975" y="4978400"/>
          <p14:tracePt t="28986" x="9042400" y="4986338"/>
          <p14:tracePt t="29002" x="9020175" y="4992688"/>
          <p14:tracePt t="29019" x="8999538" y="4992688"/>
          <p14:tracePt t="29036" x="8963025" y="5000625"/>
          <p14:tracePt t="29037" x="8955088" y="5000625"/>
          <p14:tracePt t="29052" x="8932863" y="5000625"/>
          <p14:tracePt t="29069" x="8926513" y="5000625"/>
          <p14:tracePt t="29181" x="0" y="0"/>
        </p14:tracePtLst>
        <p14:tracePtLst>
          <p14:tracePt t="29829" x="8229600" y="4884738"/>
          <p14:tracePt t="30021" x="8221663" y="4884738"/>
          <p14:tracePt t="30029" x="8193088" y="4884738"/>
          <p14:tracePt t="30037" x="8156575" y="4876800"/>
          <p14:tracePt t="30052" x="8135938" y="4868863"/>
          <p14:tracePt t="30069" x="8048625" y="4854575"/>
          <p14:tracePt t="30086" x="8012113" y="4840288"/>
          <p14:tracePt t="30102" x="8004175" y="4840288"/>
          <p14:tracePt t="30125" x="7997825" y="4833938"/>
          <p14:tracePt t="30141" x="7989888" y="4826000"/>
          <p14:tracePt t="30157" x="7989888" y="4818063"/>
          <p14:tracePt t="30261" x="7983538" y="4818063"/>
          <p14:tracePt t="30269" x="7975600" y="4818063"/>
          <p14:tracePt t="30277" x="7967663" y="4811713"/>
          <p14:tracePt t="30285" x="7967663" y="4803775"/>
          <p14:tracePt t="30302" x="7953375" y="4797425"/>
          <p14:tracePt t="30319" x="7947025" y="4789488"/>
          <p14:tracePt t="30357" x="7939088" y="4783138"/>
          <p14:tracePt t="30597" x="7939088" y="4775200"/>
          <p14:tracePt t="30621" x="7939088" y="4767263"/>
          <p14:tracePt t="30629" x="7961313" y="4752975"/>
          <p14:tracePt t="30637" x="7975600" y="4738688"/>
          <p14:tracePt t="30652" x="7989888" y="4716463"/>
          <p14:tracePt t="30669" x="8034338" y="4681538"/>
          <p14:tracePt t="30685" x="8062913" y="4645025"/>
          <p14:tracePt t="30702" x="8091488" y="4608513"/>
          <p14:tracePt t="30719" x="8128000" y="4572000"/>
          <p14:tracePt t="30735" x="8142288" y="4557713"/>
          <p14:tracePt t="30752" x="8150225" y="4549775"/>
          <p14:tracePt t="30769" x="8164513" y="4535488"/>
          <p14:tracePt t="30785" x="8178800" y="4521200"/>
          <p14:tracePt t="30802" x="8193088" y="4506913"/>
          <p14:tracePt t="30819" x="8229600" y="4484688"/>
          <p14:tracePt t="30835" x="8272463" y="4462463"/>
          <p14:tracePt t="30852" x="8302625" y="4448175"/>
          <p14:tracePt t="30853" x="8323263" y="4441825"/>
          <p14:tracePt t="30869" x="8339138" y="4433888"/>
          <p14:tracePt t="30902" x="8345488" y="4433888"/>
          <p14:tracePt t="30919" x="8345488" y="4427538"/>
          <p14:tracePt t="30935" x="8353425" y="4419600"/>
          <p14:tracePt t="30952" x="8359775" y="4411663"/>
          <p14:tracePt t="30969" x="8359775" y="4405313"/>
          <p14:tracePt t="30985" x="8367713" y="4397375"/>
          <p14:tracePt t="31002" x="8374063" y="4391025"/>
          <p14:tracePt t="31019" x="8374063" y="4383088"/>
          <p14:tracePt t="31035" x="8382000" y="4368800"/>
          <p14:tracePt t="31052" x="8396288" y="4354513"/>
          <p14:tracePt t="31069" x="8410575" y="4325938"/>
          <p14:tracePt t="31085" x="8440738" y="4303713"/>
          <p14:tracePt t="31102" x="8461375" y="4275138"/>
          <p14:tracePt t="31119" x="8461375" y="4267200"/>
          <p14:tracePt t="31301" x="8461375" y="4252913"/>
          <p14:tracePt t="31309" x="8469313" y="4238625"/>
          <p14:tracePt t="31319" x="8475663" y="4230688"/>
          <p14:tracePt t="31335" x="8491538" y="4194175"/>
          <p14:tracePt t="31352" x="8512175" y="4165600"/>
          <p14:tracePt t="31369" x="8520113" y="4129088"/>
          <p14:tracePt t="31385" x="8520113" y="4106863"/>
          <p14:tracePt t="31402" x="8520113" y="4086225"/>
          <p14:tracePt t="31419" x="8520113" y="4071938"/>
          <p14:tracePt t="31435" x="8505825" y="4064000"/>
          <p14:tracePt t="31452" x="8491538" y="4064000"/>
          <p14:tracePt t="31469" x="8469313" y="4056063"/>
          <p14:tracePt t="31485" x="8461375" y="4049713"/>
          <p14:tracePt t="31502" x="8455025" y="4049713"/>
          <p14:tracePt t="31541" x="8447088" y="4049713"/>
          <p14:tracePt t="31565" x="8447088" y="4041775"/>
          <p14:tracePt t="31605" x="8440738" y="4041775"/>
          <p14:tracePt t="31613" x="8440738" y="4035425"/>
          <p14:tracePt t="31621" x="8418513" y="4021138"/>
          <p14:tracePt t="31635" x="8404225" y="3998913"/>
          <p14:tracePt t="31652" x="8367713" y="3970338"/>
          <p14:tracePt t="31669" x="8323263" y="3911600"/>
          <p14:tracePt t="31685" x="8294688" y="3868738"/>
          <p14:tracePt t="31702" x="8272463" y="3846513"/>
          <p14:tracePt t="31719" x="8258175" y="3817938"/>
          <p14:tracePt t="31735" x="8243888" y="3810000"/>
          <p14:tracePt t="31752" x="8237538" y="3787775"/>
          <p14:tracePt t="31769" x="8221663" y="3773488"/>
          <p14:tracePt t="31785" x="8193088" y="3736975"/>
          <p14:tracePt t="31802" x="8186738" y="3722688"/>
          <p14:tracePt t="31819" x="8170863" y="3708400"/>
          <p14:tracePt t="31835" x="8170863" y="3694113"/>
          <p14:tracePt t="31852" x="8164513" y="3686175"/>
          <p14:tracePt t="31869" x="8150225" y="3671888"/>
          <p14:tracePt t="31885" x="8142288" y="3657600"/>
          <p14:tracePt t="31902" x="8120063" y="3635375"/>
          <p14:tracePt t="31918" x="8120063" y="3629025"/>
          <p14:tracePt t="31935" x="8113713" y="3621088"/>
          <p14:tracePt t="32053" x="8113713" y="3614738"/>
          <p14:tracePt t="32061" x="8099425" y="3614738"/>
          <p14:tracePt t="32077" x="8099425" y="3606800"/>
          <p14:tracePt t="32117" x="8099425" y="3598863"/>
          <p14:tracePt t="32141" x="8091488" y="3598863"/>
          <p14:tracePt t="32157" x="8091488" y="3592513"/>
          <p14:tracePt t="32173" x="8085138" y="3584575"/>
          <p14:tracePt t="32181" x="8085138" y="3578225"/>
          <p14:tracePt t="32189" x="8085138" y="3563938"/>
          <p14:tracePt t="32202" x="8085138" y="3548063"/>
          <p14:tracePt t="32218" x="8105775" y="3527425"/>
          <p14:tracePt t="32235" x="8113713" y="3513138"/>
          <p14:tracePt t="32252" x="8113713" y="3505200"/>
          <p14:tracePt t="32341" x="8120063" y="3505200"/>
          <p14:tracePt t="32349" x="8150225" y="3519488"/>
          <p14:tracePt t="32357" x="8178800" y="3533775"/>
          <p14:tracePt t="32368" x="8193088" y="3533775"/>
          <p14:tracePt t="32385" x="8207375" y="3541713"/>
          <p14:tracePt t="32402" x="8215313" y="3556000"/>
          <p14:tracePt t="32418" x="8237538" y="3563938"/>
          <p14:tracePt t="32435" x="8243888" y="3563938"/>
          <p14:tracePt t="32452" x="8258175" y="3570288"/>
          <p14:tracePt t="32469" x="8288338" y="3584575"/>
          <p14:tracePt t="32469" x="8308975" y="3592513"/>
          <p14:tracePt t="32485" x="8374063" y="3606800"/>
          <p14:tracePt t="32502" x="8455025" y="3621088"/>
          <p14:tracePt t="32518" x="8526463" y="3635375"/>
          <p14:tracePt t="32535" x="8585200" y="3649663"/>
          <p14:tracePt t="32552" x="8613775" y="3665538"/>
          <p14:tracePt t="32568" x="8643938" y="3679825"/>
          <p14:tracePt t="32585" x="8672513" y="3686175"/>
          <p14:tracePt t="32602" x="8701088" y="3694113"/>
          <p14:tracePt t="32618" x="8723313" y="3700463"/>
          <p14:tracePt t="32635" x="8737600" y="3708400"/>
          <p14:tracePt t="32789" x="8745538" y="3708400"/>
          <p14:tracePt t="32829" x="8766175" y="3716338"/>
          <p14:tracePt t="32837" x="8802688" y="3730625"/>
          <p14:tracePt t="32845" x="8831263" y="3744913"/>
          <p14:tracePt t="32853" x="8847138" y="3744913"/>
          <p14:tracePt t="32869" x="8853488" y="3744913"/>
          <p14:tracePt t="33277" x="0" y="0"/>
        </p14:tracePtLst>
        <p14:tracePtLst>
          <p14:tracePt t="34181" x="3911600" y="4064000"/>
          <p14:tracePt t="34341" x="3875088" y="4064000"/>
          <p14:tracePt t="34349" x="3832225" y="4056063"/>
          <p14:tracePt t="34357" x="3810000" y="4049713"/>
          <p14:tracePt t="34368" x="3767138" y="4041775"/>
          <p14:tracePt t="34384" x="3694113" y="4021138"/>
          <p14:tracePt t="34401" x="3657600" y="3998913"/>
          <p14:tracePt t="34418" x="3621088" y="3984625"/>
          <p14:tracePt t="34434" x="3606800" y="3970338"/>
          <p14:tracePt t="34451" x="3598863" y="3954463"/>
          <p14:tracePt t="34468" x="3584575" y="3933825"/>
          <p14:tracePt t="34485" x="3563938" y="3903663"/>
          <p14:tracePt t="34501" x="3541713" y="3883025"/>
          <p14:tracePt t="34518" x="3533775" y="3852863"/>
          <p14:tracePt t="34534" x="3527425" y="3824288"/>
          <p14:tracePt t="34551" x="3519488" y="3787775"/>
          <p14:tracePt t="34568" x="3519488" y="3759200"/>
          <p14:tracePt t="34584" x="3519488" y="3730625"/>
          <p14:tracePt t="34601" x="3519488" y="3694113"/>
          <p14:tracePt t="34618" x="3519488" y="3679825"/>
          <p14:tracePt t="34634" x="3519488" y="3649663"/>
          <p14:tracePt t="34651" x="3527425" y="3635375"/>
          <p14:tracePt t="34668" x="3533775" y="3621088"/>
          <p14:tracePt t="34668" x="3533775" y="3614738"/>
          <p14:tracePt t="34684" x="3541713" y="3592513"/>
          <p14:tracePt t="34701" x="3548063" y="3563938"/>
          <p14:tracePt t="34718" x="3563938" y="3548063"/>
          <p14:tracePt t="34734" x="3570288" y="3533775"/>
          <p14:tracePt t="34751" x="3584575" y="3513138"/>
          <p14:tracePt t="34768" x="3592513" y="3505200"/>
          <p14:tracePt t="34784" x="3598863" y="3497263"/>
          <p14:tracePt t="34801" x="3606800" y="3490913"/>
          <p14:tracePt t="34818" x="3621088" y="3482975"/>
          <p14:tracePt t="34834" x="3643313" y="3468688"/>
          <p14:tracePt t="34851" x="3686175" y="3454400"/>
          <p14:tracePt t="34868" x="3730625" y="3440113"/>
          <p14:tracePt t="34884" x="3802063" y="3425825"/>
          <p14:tracePt t="34885" x="3832225" y="3417888"/>
          <p14:tracePt t="34901" x="3889375" y="3403600"/>
          <p14:tracePt t="34918" x="3933825" y="3403600"/>
          <p14:tracePt t="34934" x="3998913" y="3403600"/>
          <p14:tracePt t="34951" x="4086225" y="3403600"/>
          <p14:tracePt t="34968" x="4179888" y="3403600"/>
          <p14:tracePt t="34984" x="4281488" y="3417888"/>
          <p14:tracePt t="35001" x="4376738" y="3432175"/>
          <p14:tracePt t="35018" x="4470400" y="3468688"/>
          <p14:tracePt t="35034" x="4521200" y="3490913"/>
          <p14:tracePt t="35051" x="4543425" y="3497263"/>
          <p14:tracePt t="35068" x="4549775" y="3505200"/>
          <p14:tracePt t="35084" x="4557713" y="3513138"/>
          <p14:tracePt t="35101" x="4557713" y="3519488"/>
          <p14:tracePt t="35118" x="4564063" y="3533775"/>
          <p14:tracePt t="35134" x="4564063" y="3556000"/>
          <p14:tracePt t="35151" x="4572000" y="3592513"/>
          <p14:tracePt t="35168" x="4572000" y="3629025"/>
          <p14:tracePt t="35184" x="4564063" y="3686175"/>
          <p14:tracePt t="35201" x="4543425" y="3751263"/>
          <p14:tracePt t="35218" x="4506913" y="3817938"/>
          <p14:tracePt t="35234" x="4456113" y="3883025"/>
          <p14:tracePt t="35251" x="4405313" y="3940175"/>
          <p14:tracePt t="35267" x="4340225" y="3984625"/>
          <p14:tracePt t="35284" x="4303713" y="4021138"/>
          <p14:tracePt t="35286" x="4281488" y="4041775"/>
          <p14:tracePt t="35301" x="4252913" y="4071938"/>
          <p14:tracePt t="35318" x="4230688" y="4086225"/>
          <p14:tracePt t="35334" x="4194175" y="4100513"/>
          <p14:tracePt t="35351" x="4137025" y="4114800"/>
          <p14:tracePt t="35368" x="4049713" y="4122738"/>
          <p14:tracePt t="35384" x="3919538" y="4143375"/>
          <p14:tracePt t="35401" x="3795713" y="4151313"/>
          <p14:tracePt t="35417" x="3643313" y="4173538"/>
          <p14:tracePt t="35434" x="3527425" y="4173538"/>
          <p14:tracePt t="35451" x="3432175" y="4173538"/>
          <p14:tracePt t="35467" x="3395663" y="4173538"/>
          <p14:tracePt t="35484" x="3389313" y="4173538"/>
          <p14:tracePt t="35549" x="3381375" y="4173538"/>
          <p14:tracePt t="35717" x="3381375" y="4165600"/>
          <p14:tracePt t="35725" x="3352800" y="4137025"/>
          <p14:tracePt t="35734" x="3330575" y="4114800"/>
          <p14:tracePt t="35751" x="3279775" y="4078288"/>
          <p14:tracePt t="35767" x="3214688" y="4035425"/>
          <p14:tracePt t="35784" x="3171825" y="3998913"/>
          <p14:tracePt t="35801" x="3157538" y="3976688"/>
          <p14:tracePt t="35817" x="3149600" y="3970338"/>
          <p14:tracePt t="35834" x="3141663" y="3954463"/>
          <p14:tracePt t="35867" x="3141663" y="3940175"/>
          <p14:tracePt t="35884" x="3141663" y="3925888"/>
          <p14:tracePt t="35901" x="3141663" y="3889375"/>
          <p14:tracePt t="35917" x="3141663" y="3868738"/>
          <p14:tracePt t="35934" x="3141663" y="3832225"/>
          <p14:tracePt t="35951" x="3141663" y="3795713"/>
          <p14:tracePt t="35967" x="3149600" y="3751263"/>
          <p14:tracePt t="35984" x="3171825" y="3700463"/>
          <p14:tracePt t="36001" x="3192463" y="3643313"/>
          <p14:tracePt t="36017" x="3222625" y="3584575"/>
          <p14:tracePt t="36034" x="3236913" y="3533775"/>
          <p14:tracePt t="36051" x="3259138" y="3490913"/>
          <p14:tracePt t="36067" x="3279775" y="3454400"/>
          <p14:tracePt t="36084" x="3302000" y="3425825"/>
          <p14:tracePt t="36085" x="3309938" y="3411538"/>
          <p14:tracePt t="36101" x="3338513" y="3389313"/>
          <p14:tracePt t="36117" x="3389313" y="3360738"/>
          <p14:tracePt t="36134" x="3468688" y="3316288"/>
          <p14:tracePt t="36151" x="3519488" y="3294063"/>
          <p14:tracePt t="36167" x="3541713" y="3273425"/>
          <p14:tracePt t="36184" x="3556000" y="3273425"/>
          <p14:tracePt t="36245" x="3578225" y="3273425"/>
          <p14:tracePt t="36253" x="3606800" y="3273425"/>
          <p14:tracePt t="36261" x="3649663" y="3273425"/>
          <p14:tracePt t="36269" x="3716338" y="3273425"/>
          <p14:tracePt t="36284" x="3802063" y="3273425"/>
          <p14:tracePt t="36301" x="4078288" y="3302000"/>
          <p14:tracePt t="36317" x="4224338" y="3330575"/>
          <p14:tracePt t="36334" x="4303713" y="3352800"/>
          <p14:tracePt t="36351" x="4325938" y="3367088"/>
          <p14:tracePt t="36367" x="4332288" y="3367088"/>
          <p14:tracePt t="36429" x="4332288" y="3375025"/>
          <p14:tracePt t="36445" x="4332288" y="3381375"/>
          <p14:tracePt t="36453" x="4340225" y="3395663"/>
          <p14:tracePt t="36461" x="4354513" y="3403600"/>
          <p14:tracePt t="36469" x="4368800" y="3425825"/>
          <p14:tracePt t="36484" x="4383088" y="3446463"/>
          <p14:tracePt t="36501" x="4405313" y="3513138"/>
          <p14:tracePt t="36517" x="4419600" y="3548063"/>
          <p14:tracePt t="36534" x="4433888" y="3584575"/>
          <p14:tracePt t="36551" x="4448175" y="3621088"/>
          <p14:tracePt t="36567" x="4456113" y="3657600"/>
          <p14:tracePt t="36584" x="4456113" y="3686175"/>
          <p14:tracePt t="36601" x="4456113" y="3708400"/>
          <p14:tracePt t="36617" x="4456113" y="3722688"/>
          <p14:tracePt t="36634" x="4456113" y="3736975"/>
          <p14:tracePt t="36651" x="4456113" y="3759200"/>
          <p14:tracePt t="36667" x="4433888" y="3781425"/>
          <p14:tracePt t="36684" x="4427538" y="3810000"/>
          <p14:tracePt t="36700" x="4397375" y="3860800"/>
          <p14:tracePt t="36717" x="4376738" y="3889375"/>
          <p14:tracePt t="36734" x="4360863" y="3911600"/>
          <p14:tracePt t="36750" x="4346575" y="3925888"/>
          <p14:tracePt t="36767" x="4340225" y="3940175"/>
          <p14:tracePt t="36784" x="4318000" y="3954463"/>
          <p14:tracePt t="36800" x="4295775" y="3970338"/>
          <p14:tracePt t="36817" x="4259263" y="3990975"/>
          <p14:tracePt t="36834" x="4230688" y="4005263"/>
          <p14:tracePt t="36850" x="4179888" y="4021138"/>
          <p14:tracePt t="36867" x="4129088" y="4035425"/>
          <p14:tracePt t="36884" x="4071938" y="4049713"/>
          <p14:tracePt t="36900" x="4005263" y="4071938"/>
          <p14:tracePt t="36917" x="3970338" y="4078288"/>
          <p14:tracePt t="36934" x="3962400" y="4078288"/>
          <p14:tracePt t="36950" x="3948113" y="4078288"/>
          <p14:tracePt t="37101" x="3919538" y="4078288"/>
          <p14:tracePt t="37109" x="3889375" y="4078288"/>
          <p14:tracePt t="37117" x="3846513" y="4078288"/>
          <p14:tracePt t="37134" x="3730625" y="4086225"/>
          <p14:tracePt t="37150" x="3643313" y="4086225"/>
          <p14:tracePt t="37167" x="3592513" y="4086225"/>
          <p14:tracePt t="37229" x="3584575" y="4086225"/>
          <p14:tracePt t="37645" x="0" y="0"/>
        </p14:tracePtLst>
        <p14:tracePtLst>
          <p14:tracePt t="38621" x="8359775" y="4049713"/>
          <p14:tracePt t="38885" x="8345488" y="4041775"/>
          <p14:tracePt t="38893" x="8308975" y="4021138"/>
          <p14:tracePt t="38901" x="8294688" y="4013200"/>
          <p14:tracePt t="38917" x="8251825" y="3976688"/>
          <p14:tracePt t="38933" x="8186738" y="3948113"/>
          <p14:tracePt t="38950" x="8135938" y="3903663"/>
          <p14:tracePt t="38967" x="8105775" y="3875088"/>
          <p14:tracePt t="38983" x="8091488" y="3846513"/>
          <p14:tracePt t="39000" x="8077200" y="3817938"/>
          <p14:tracePt t="39016" x="8062913" y="3787775"/>
          <p14:tracePt t="39033" x="8040688" y="3767138"/>
          <p14:tracePt t="39050" x="8026400" y="3730625"/>
          <p14:tracePt t="39067" x="8004175" y="3700463"/>
          <p14:tracePt t="39083" x="7989888" y="3686175"/>
          <p14:tracePt t="39100" x="7983538" y="3671888"/>
          <p14:tracePt t="39117" x="7975600" y="3657600"/>
          <p14:tracePt t="39133" x="7961313" y="3649663"/>
          <p14:tracePt t="39150" x="7961313" y="3629025"/>
          <p14:tracePt t="39167" x="7953375" y="3614738"/>
          <p14:tracePt t="39183" x="7939088" y="3598863"/>
          <p14:tracePt t="39200" x="7932738" y="3570288"/>
          <p14:tracePt t="39216" x="7932738" y="3556000"/>
          <p14:tracePt t="39233" x="7932738" y="3533775"/>
          <p14:tracePt t="39250" x="7924800" y="3519488"/>
          <p14:tracePt t="39266" x="7924800" y="3497263"/>
          <p14:tracePt t="39283" x="7924800" y="3476625"/>
          <p14:tracePt t="39300" x="7924800" y="3462338"/>
          <p14:tracePt t="39316" x="7924800" y="3446463"/>
          <p14:tracePt t="39333" x="7939088" y="3425825"/>
          <p14:tracePt t="39350" x="7953375" y="3417888"/>
          <p14:tracePt t="39366" x="7975600" y="3395663"/>
          <p14:tracePt t="39383" x="7989888" y="3381375"/>
          <p14:tracePt t="39400" x="8018463" y="3375025"/>
          <p14:tracePt t="39416" x="8054975" y="3367088"/>
          <p14:tracePt t="39433" x="8099425" y="3360738"/>
          <p14:tracePt t="39450" x="8150225" y="3360738"/>
          <p14:tracePt t="39466" x="8193088" y="3352800"/>
          <p14:tracePt t="39483" x="8207375" y="3352800"/>
          <p14:tracePt t="39500" x="8215313" y="3352800"/>
          <p14:tracePt t="39516" x="8229600" y="3352800"/>
          <p14:tracePt t="39533" x="8251825" y="3352800"/>
          <p14:tracePt t="39550" x="8280400" y="3367088"/>
          <p14:tracePt t="39566" x="8331200" y="3381375"/>
          <p14:tracePt t="39583" x="8389938" y="3403600"/>
          <p14:tracePt t="39600" x="8455025" y="3446463"/>
          <p14:tracePt t="39616" x="8542338" y="3497263"/>
          <p14:tracePt t="39633" x="8628063" y="3548063"/>
          <p14:tracePt t="39650" x="8701088" y="3592513"/>
          <p14:tracePt t="39666" x="8737600" y="3621088"/>
          <p14:tracePt t="39683" x="8751888" y="3635375"/>
          <p14:tracePt t="39700" x="8759825" y="3649663"/>
          <p14:tracePt t="39733" x="8766175" y="3657600"/>
          <p14:tracePt t="39750" x="8766175" y="3665538"/>
          <p14:tracePt t="39789" x="8766175" y="3671888"/>
          <p14:tracePt t="39821" x="8766175" y="3686175"/>
          <p14:tracePt t="39829" x="8766175" y="3694113"/>
          <p14:tracePt t="39837" x="8766175" y="3708400"/>
          <p14:tracePt t="39850" x="8766175" y="3722688"/>
          <p14:tracePt t="39866" x="8751888" y="3751263"/>
          <p14:tracePt t="39883" x="8737600" y="3787775"/>
          <p14:tracePt t="39900" x="8723313" y="3817938"/>
          <p14:tracePt t="39916" x="8723313" y="3824288"/>
          <p14:tracePt t="39933" x="8709025" y="3838575"/>
          <p14:tracePt t="39950" x="8701088" y="3852863"/>
          <p14:tracePt t="39966" x="8701088" y="3860800"/>
          <p14:tracePt t="39983" x="8694738" y="3875088"/>
          <p14:tracePt t="40000" x="8678863" y="3889375"/>
          <p14:tracePt t="40016" x="8672513" y="3903663"/>
          <p14:tracePt t="40033" x="8658225" y="3919538"/>
          <p14:tracePt t="40050" x="8643938" y="3933825"/>
          <p14:tracePt t="40066" x="8621713" y="3940175"/>
          <p14:tracePt t="40083" x="8593138" y="3948113"/>
          <p14:tracePt t="40100" x="8570913" y="3962400"/>
          <p14:tracePt t="40116" x="8526463" y="3990975"/>
          <p14:tracePt t="40133" x="8418513" y="4027488"/>
          <p14:tracePt t="40150" x="8331200" y="4064000"/>
          <p14:tracePt t="40166" x="8258175" y="4086225"/>
          <p14:tracePt t="40183" x="8215313" y="4092575"/>
          <p14:tracePt t="40199" x="8186738" y="4100513"/>
          <p14:tracePt t="40216" x="8164513" y="4106863"/>
          <p14:tracePt t="40233" x="8142288" y="4106863"/>
          <p14:tracePt t="40249" x="8113713" y="4106863"/>
          <p14:tracePt t="40266" x="8085138" y="4106863"/>
          <p14:tracePt t="40283" x="8048625" y="4106863"/>
          <p14:tracePt t="40299" x="7997825" y="4106863"/>
          <p14:tracePt t="40316" x="7916863" y="4122738"/>
          <p14:tracePt t="40333" x="7845425" y="4129088"/>
          <p14:tracePt t="40350" x="7823200" y="4129088"/>
          <p14:tracePt t="40366" x="7800975" y="4129088"/>
          <p14:tracePt t="40383" x="7780338" y="4129088"/>
          <p14:tracePt t="40399" x="7758113" y="4129088"/>
          <p14:tracePt t="40416" x="7735888" y="4129088"/>
          <p14:tracePt t="40433" x="7721600" y="4129088"/>
          <p14:tracePt t="40449" x="7713663" y="4122738"/>
          <p14:tracePt t="40466" x="7707313" y="4122738"/>
          <p14:tracePt t="40509" x="7707313" y="4114800"/>
          <p14:tracePt t="40517" x="7685088" y="4100513"/>
          <p14:tracePt t="40525" x="7678738" y="4100513"/>
          <p14:tracePt t="40533" x="7662863" y="4100513"/>
          <p14:tracePt t="40549" x="7634288" y="4078288"/>
          <p14:tracePt t="40566" x="7605713" y="4064000"/>
          <p14:tracePt t="40583" x="7583488" y="4049713"/>
          <p14:tracePt t="40600" x="7561263" y="4041775"/>
          <p14:tracePt t="40616" x="7546975" y="4035425"/>
          <p14:tracePt t="40633" x="7546975" y="4027488"/>
          <p14:tracePt t="40650" x="7540625" y="4013200"/>
          <p14:tracePt t="40666" x="7532688" y="3990975"/>
          <p14:tracePt t="40683" x="7526338" y="3948113"/>
          <p14:tracePt t="40699" x="7518400" y="3897313"/>
          <p14:tracePt t="40716" x="7510463" y="3846513"/>
          <p14:tracePt t="40733" x="7496175" y="3787775"/>
          <p14:tracePt t="40749" x="7496175" y="3759200"/>
          <p14:tracePt t="40766" x="7489825" y="3736975"/>
          <p14:tracePt t="40783" x="7489825" y="3700463"/>
          <p14:tracePt t="40799" x="7489825" y="3686175"/>
          <p14:tracePt t="40816" x="7489825" y="3671888"/>
          <p14:tracePt t="40833" x="7489825" y="3657600"/>
          <p14:tracePt t="40849" x="7496175" y="3643313"/>
          <p14:tracePt t="40866" x="7510463" y="3614738"/>
          <p14:tracePt t="40883" x="7526338" y="3584575"/>
          <p14:tracePt t="40899" x="7546975" y="3548063"/>
          <p14:tracePt t="40916" x="7569200" y="3519488"/>
          <p14:tracePt t="40933" x="7597775" y="3462338"/>
          <p14:tracePt t="40949" x="7620000" y="3446463"/>
          <p14:tracePt t="40966" x="7642225" y="3425825"/>
          <p14:tracePt t="40983" x="7648575" y="3417888"/>
          <p14:tracePt t="40999" x="7670800" y="3403600"/>
          <p14:tracePt t="41016" x="7743825" y="3381375"/>
          <p14:tracePt t="41033" x="7837488" y="3352800"/>
          <p14:tracePt t="41049" x="7947025" y="3316288"/>
          <p14:tracePt t="41066" x="8048625" y="3302000"/>
          <p14:tracePt t="41083" x="8128000" y="3287713"/>
          <p14:tracePt t="41099" x="8186738" y="3279775"/>
          <p14:tracePt t="41116" x="8251825" y="3279775"/>
          <p14:tracePt t="41133" x="8353425" y="3279775"/>
          <p14:tracePt t="41149" x="8432800" y="3279775"/>
          <p14:tracePt t="41166" x="8491538" y="3287713"/>
          <p14:tracePt t="41183" x="8512175" y="3294063"/>
          <p14:tracePt t="41199" x="8534400" y="3302000"/>
          <p14:tracePt t="41216" x="8548688" y="3316288"/>
          <p14:tracePt t="41233" x="8577263" y="3324225"/>
          <p14:tracePt t="41249" x="8599488" y="3344863"/>
          <p14:tracePt t="41266" x="8621713" y="3360738"/>
          <p14:tracePt t="41283" x="8643938" y="3389313"/>
          <p14:tracePt t="41299" x="8664575" y="3411538"/>
          <p14:tracePt t="41316" x="8678863" y="3440113"/>
          <p14:tracePt t="41333" x="8709025" y="3476625"/>
          <p14:tracePt t="41349" x="8715375" y="3513138"/>
          <p14:tracePt t="41366" x="8723313" y="3548063"/>
          <p14:tracePt t="41383" x="8729663" y="3592513"/>
          <p14:tracePt t="41399" x="8737600" y="3629025"/>
          <p14:tracePt t="41416" x="8737600" y="3679825"/>
          <p14:tracePt t="41432" x="8737600" y="3722688"/>
          <p14:tracePt t="41449" x="8737600" y="3767138"/>
          <p14:tracePt t="41466" x="8737600" y="3795713"/>
          <p14:tracePt t="41483" x="8729663" y="3832225"/>
          <p14:tracePt t="41499" x="8723313" y="3860800"/>
          <p14:tracePt t="41516" x="8709025" y="3897313"/>
          <p14:tracePt t="41533" x="8672513" y="3962400"/>
          <p14:tracePt t="41549" x="8650288" y="3990975"/>
          <p14:tracePt t="41566" x="8636000" y="4021138"/>
          <p14:tracePt t="41583" x="8628063" y="4027488"/>
          <p14:tracePt t="41599" x="8613775" y="4041775"/>
          <p14:tracePt t="41616" x="8577263" y="4064000"/>
          <p14:tracePt t="41632" x="8542338" y="4071938"/>
          <p14:tracePt t="41649" x="8512175" y="4092575"/>
          <p14:tracePt t="41666" x="8475663" y="4106863"/>
          <p14:tracePt t="41682" x="8455025" y="4122738"/>
          <p14:tracePt t="41699" x="8432800" y="4129088"/>
          <p14:tracePt t="41716" x="8424863" y="4129088"/>
          <p14:tracePt t="41733" x="8410575" y="4129088"/>
          <p14:tracePt t="42125" x="0" y="0"/>
        </p14:tracePtLst>
        <p14:tracePtLst>
          <p14:tracePt t="44397" x="8969375" y="4738688"/>
          <p14:tracePt t="44541" x="8977313" y="4738688"/>
          <p14:tracePt t="44549" x="8977313" y="4716463"/>
          <p14:tracePt t="44557" x="8977313" y="4695825"/>
          <p14:tracePt t="44565" x="8977313" y="4687888"/>
          <p14:tracePt t="44582" x="8963025" y="4659313"/>
          <p14:tracePt t="44598" x="8940800" y="4614863"/>
          <p14:tracePt t="44615" x="8882063" y="4557713"/>
          <p14:tracePt t="44632" x="8816975" y="4498975"/>
          <p14:tracePt t="44648" x="8723313" y="4427538"/>
          <p14:tracePt t="44665" x="8636000" y="4354513"/>
          <p14:tracePt t="44682" x="8556625" y="4281488"/>
          <p14:tracePt t="44698" x="8512175" y="4230688"/>
          <p14:tracePt t="44715" x="8483600" y="4187825"/>
          <p14:tracePt t="44732" x="8440738" y="4122738"/>
          <p14:tracePt t="44749" x="8367713" y="4049713"/>
          <p14:tracePt t="44765" x="8323263" y="4013200"/>
          <p14:tracePt t="44782" x="8280400" y="3990975"/>
          <p14:tracePt t="44798" x="8258175" y="3970338"/>
          <p14:tracePt t="44815" x="8221663" y="3954463"/>
          <p14:tracePt t="44832" x="8186738" y="3933825"/>
          <p14:tracePt t="44848" x="8135938" y="3925888"/>
          <p14:tracePt t="44865" x="8048625" y="3889375"/>
          <p14:tracePt t="44882" x="7967663" y="3860800"/>
          <p14:tracePt t="44898" x="7881938" y="3824288"/>
          <p14:tracePt t="44915" x="7808913" y="3795713"/>
          <p14:tracePt t="44932" x="7772400" y="3773488"/>
          <p14:tracePt t="44948" x="7758113" y="3767138"/>
          <p14:tracePt t="44965" x="7758113" y="3759200"/>
          <p14:tracePt t="44982" x="7750175" y="3759200"/>
          <p14:tracePt t="44998" x="7750175" y="3751263"/>
          <p14:tracePt t="46189" x="7764463" y="3759200"/>
          <p14:tracePt t="46197" x="7808913" y="3781425"/>
          <p14:tracePt t="46205" x="7837488" y="3795713"/>
          <p14:tracePt t="46214" x="7859713" y="3810000"/>
          <p14:tracePt t="46231" x="7896225" y="3832225"/>
          <p14:tracePt t="46248" x="7924800" y="3860800"/>
          <p14:tracePt t="46264" x="7983538" y="3897313"/>
          <p14:tracePt t="46281" x="8034338" y="3954463"/>
          <p14:tracePt t="46298" x="8085138" y="4021138"/>
          <p14:tracePt t="46315" x="8150225" y="4086225"/>
          <p14:tracePt t="46331" x="8207375" y="4151313"/>
          <p14:tracePt t="46348" x="8272463" y="4216400"/>
          <p14:tracePt t="46349" x="8302625" y="4230688"/>
          <p14:tracePt t="46364" x="8345488" y="4259263"/>
          <p14:tracePt t="46381" x="8389938" y="4295775"/>
          <p14:tracePt t="46398" x="8432800" y="4325938"/>
          <p14:tracePt t="46415" x="8461375" y="4346575"/>
          <p14:tracePt t="46431" x="8491538" y="4383088"/>
          <p14:tracePt t="46448" x="8534400" y="4419600"/>
          <p14:tracePt t="46465" x="8570913" y="4456113"/>
          <p14:tracePt t="46481" x="8607425" y="4498975"/>
          <p14:tracePt t="46498" x="8658225" y="4543425"/>
          <p14:tracePt t="46515" x="8723313" y="4594225"/>
          <p14:tracePt t="46531" x="8788400" y="4645025"/>
          <p14:tracePt t="46548" x="8853488" y="4687888"/>
          <p14:tracePt t="46565" x="8926513" y="4738688"/>
          <p14:tracePt t="46581" x="8963025" y="4767263"/>
          <p14:tracePt t="46598" x="9013825" y="4803775"/>
          <p14:tracePt t="46614" x="9070975" y="4848225"/>
          <p14:tracePt t="46631" x="9136063" y="4891088"/>
          <p14:tracePt t="46648" x="9202738" y="4935538"/>
          <p14:tracePt t="46664" x="9253538" y="4970463"/>
          <p14:tracePt t="46681" x="9274175" y="4986338"/>
          <p14:tracePt t="46698" x="9274175" y="4992688"/>
          <p14:tracePt t="46765" x="9274175" y="5000625"/>
          <p14:tracePt t="46845" x="9282113" y="5000625"/>
          <p14:tracePt t="46877" x="9282113" y="5006975"/>
          <p14:tracePt t="46901" x="9259888" y="5014913"/>
          <p14:tracePt t="46909" x="9237663" y="5021263"/>
          <p14:tracePt t="46917" x="9217025" y="5029200"/>
          <p14:tracePt t="46931" x="9186863" y="5029200"/>
          <p14:tracePt t="46948" x="9129713" y="5037138"/>
          <p14:tracePt t="46964" x="9005888" y="5037138"/>
          <p14:tracePt t="46981" x="8816975" y="5021263"/>
          <p14:tracePt t="46998" x="8593138" y="4992688"/>
          <p14:tracePt t="47014" x="8396288" y="4964113"/>
          <p14:tracePt t="47031" x="8243888" y="4935538"/>
          <p14:tracePt t="47048" x="8135938" y="4905375"/>
          <p14:tracePt t="47064" x="8105775" y="4899025"/>
          <p14:tracePt t="47081" x="8077200" y="4891088"/>
          <p14:tracePt t="47253" x="8077200" y="4884738"/>
          <p14:tracePt t="47269" x="8085138" y="4876800"/>
          <p14:tracePt t="47277" x="8120063" y="4876800"/>
          <p14:tracePt t="47285" x="8186738" y="4876800"/>
          <p14:tracePt t="47298" x="8258175" y="4876800"/>
          <p14:tracePt t="47314" x="8404225" y="4876800"/>
          <p14:tracePt t="47331" x="8577263" y="4868863"/>
          <p14:tracePt t="47348" x="8715375" y="4868863"/>
          <p14:tracePt t="47364" x="8824913" y="4862513"/>
          <p14:tracePt t="47381" x="8839200" y="4854575"/>
          <p14:tracePt t="47429" x="8839200" y="4848225"/>
          <p14:tracePt t="47437" x="8853488" y="4848225"/>
          <p14:tracePt t="47448" x="8882063" y="4848225"/>
          <p14:tracePt t="47464" x="8983663" y="4840288"/>
          <p14:tracePt t="47481" x="9121775" y="4840288"/>
          <p14:tracePt t="47498" x="9209088" y="4826000"/>
          <p14:tracePt t="47514" x="9217025" y="4818063"/>
          <p14:tracePt t="47813" x="9209088" y="4803775"/>
          <p14:tracePt t="47821" x="9202738" y="4803775"/>
          <p14:tracePt t="47831" x="9186863" y="4783138"/>
          <p14:tracePt t="47847" x="9144000" y="4732338"/>
          <p14:tracePt t="47864" x="9107488" y="4695825"/>
          <p14:tracePt t="47881" x="9070975" y="4651375"/>
          <p14:tracePt t="47898" x="9028113" y="4608513"/>
          <p14:tracePt t="47914" x="8991600" y="4579938"/>
          <p14:tracePt t="47931" x="8955088" y="4557713"/>
          <p14:tracePt t="47947" x="8932863" y="4543425"/>
          <p14:tracePt t="47964" x="8918575" y="4535488"/>
          <p14:tracePt t="47965" x="8912225" y="4535488"/>
          <p14:tracePt t="47981" x="8890000" y="4529138"/>
          <p14:tracePt t="47997" x="8875713" y="4521200"/>
          <p14:tracePt t="48014" x="8853488" y="4513263"/>
          <p14:tracePt t="48031" x="8824913" y="4492625"/>
          <p14:tracePt t="48048" x="8816975" y="4484688"/>
          <p14:tracePt t="48064" x="8796338" y="4470400"/>
          <p14:tracePt t="48081" x="8788400" y="4462463"/>
          <p14:tracePt t="48097" x="8774113" y="4448175"/>
          <p14:tracePt t="48114" x="8751888" y="4427538"/>
          <p14:tracePt t="48131" x="8729663" y="4405313"/>
          <p14:tracePt t="48148" x="8701088" y="4383088"/>
          <p14:tracePt t="48164" x="8672513" y="4354513"/>
          <p14:tracePt t="48181" x="8643938" y="4340225"/>
          <p14:tracePt t="48197" x="8628063" y="4325938"/>
          <p14:tracePt t="48231" x="8621713" y="4318000"/>
          <p14:tracePt t="48253" x="8613775" y="4310063"/>
          <p14:tracePt t="48264" x="8607425" y="4303713"/>
          <p14:tracePt t="48281" x="8607425" y="4295775"/>
          <p14:tracePt t="48297" x="8593138" y="4289425"/>
          <p14:tracePt t="48314" x="8585200" y="4281488"/>
          <p14:tracePt t="48461" x="8577263" y="4259263"/>
          <p14:tracePt t="48469" x="8562975" y="4238625"/>
          <p14:tracePt t="48477" x="8526463" y="4208463"/>
          <p14:tracePt t="48485" x="8491538" y="4165600"/>
          <p14:tracePt t="48497" x="8461375" y="4129088"/>
          <p14:tracePt t="48514" x="8331200" y="4021138"/>
          <p14:tracePt t="48531" x="8170863" y="3903663"/>
          <p14:tracePt t="48547" x="8077200" y="3802063"/>
          <p14:tracePt t="48564" x="8018463" y="3708400"/>
          <p14:tracePt t="48581" x="7953375" y="3635375"/>
          <p14:tracePt t="48597" x="7939088" y="3592513"/>
          <p14:tracePt t="48614" x="7924800" y="3563938"/>
          <p14:tracePt t="48631" x="7916863" y="3541713"/>
          <p14:tracePt t="48647" x="7916863" y="3533775"/>
          <p14:tracePt t="48664" x="7916863" y="3527425"/>
          <p14:tracePt t="48681" x="7916863" y="3513138"/>
          <p14:tracePt t="48697" x="7916863" y="3505200"/>
          <p14:tracePt t="48749" x="7916863" y="3490913"/>
          <p14:tracePt t="48757" x="7916863" y="3476625"/>
          <p14:tracePt t="48765" x="7924800" y="3462338"/>
          <p14:tracePt t="48780" x="7939088" y="3432175"/>
          <p14:tracePt t="48797" x="7939088" y="3425825"/>
          <p14:tracePt t="48814" x="7947025" y="3425825"/>
          <p14:tracePt t="48861" x="7961313" y="3425825"/>
          <p14:tracePt t="48869" x="7989888" y="3425825"/>
          <p14:tracePt t="48877" x="8034338" y="3417888"/>
          <p14:tracePt t="48885" x="8054975" y="3417888"/>
          <p14:tracePt t="48897" x="8085138" y="3417888"/>
          <p14:tracePt t="48914" x="8142288" y="3417888"/>
          <p14:tracePt t="48930" x="8170863" y="3417888"/>
          <p14:tracePt t="48947" x="8201025" y="3417888"/>
          <p14:tracePt t="48964" x="8221663" y="3425825"/>
          <p14:tracePt t="48980" x="8288338" y="3462338"/>
          <p14:tracePt t="48997" x="8339138" y="3482975"/>
          <p14:tracePt t="49014" x="8410575" y="3505200"/>
          <p14:tracePt t="49030" x="8475663" y="3527425"/>
          <p14:tracePt t="49047" x="8534400" y="3556000"/>
          <p14:tracePt t="49064" x="8577263" y="3570288"/>
          <p14:tracePt t="49080" x="8621713" y="3584575"/>
          <p14:tracePt t="49097" x="8650288" y="3606800"/>
          <p14:tracePt t="49114" x="8694738" y="3629025"/>
          <p14:tracePt t="49130" x="8751888" y="3649663"/>
          <p14:tracePt t="49147" x="8810625" y="3665538"/>
          <p14:tracePt t="49164" x="8861425" y="3679825"/>
          <p14:tracePt t="49180" x="8897938" y="3686175"/>
          <p14:tracePt t="49197" x="8904288" y="3694113"/>
          <p14:tracePt t="49214" x="8926513" y="3700463"/>
          <p14:tracePt t="49230" x="8940800" y="3708400"/>
          <p14:tracePt t="49247" x="8969375" y="3722688"/>
          <p14:tracePt t="49264" x="9005888" y="3730625"/>
          <p14:tracePt t="49280" x="9042400" y="3744913"/>
          <p14:tracePt t="49297" x="9078913" y="3759200"/>
          <p14:tracePt t="49314" x="9101138" y="3767138"/>
          <p14:tracePt t="49330" x="9107488" y="3767138"/>
          <p14:tracePt t="4978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3" descr="C:\user\tokunaga\東工大\imamu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86369"/>
            <a:ext cx="8458200" cy="38862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5900" name="Group 12"/>
          <p:cNvGrpSpPr>
            <a:grpSpLocks/>
          </p:cNvGrpSpPr>
          <p:nvPr/>
        </p:nvGrpSpPr>
        <p:grpSpPr bwMode="auto">
          <a:xfrm>
            <a:off x="6068659" y="1524670"/>
            <a:ext cx="3493917" cy="4291013"/>
            <a:chOff x="2909" y="993"/>
            <a:chExt cx="1987" cy="2703"/>
          </a:xfrm>
        </p:grpSpPr>
        <p:sp>
          <p:nvSpPr>
            <p:cNvPr id="165901" name="Line 13"/>
            <p:cNvSpPr>
              <a:spLocks noChangeShapeType="1"/>
            </p:cNvSpPr>
            <p:nvPr/>
          </p:nvSpPr>
          <p:spPr bwMode="auto">
            <a:xfrm flipV="1">
              <a:off x="4896" y="1440"/>
              <a:ext cx="0" cy="225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65902" name="Text Box 14"/>
            <p:cNvSpPr txBox="1">
              <a:spLocks noChangeArrowheads="1"/>
            </p:cNvSpPr>
            <p:nvPr/>
          </p:nvSpPr>
          <p:spPr bwMode="auto">
            <a:xfrm>
              <a:off x="2909" y="993"/>
              <a:ext cx="1437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kumimoji="0" lang="ja-JP" altLang="en-US" dirty="0" smtClean="0">
                  <a:latin typeface="+mn-ea"/>
                </a:rPr>
                <a:t>インテリアクライシス</a:t>
              </a:r>
              <a:endParaRPr kumimoji="0" lang="ja-JP" altLang="en-US" dirty="0">
                <a:latin typeface="+mn-ea"/>
              </a:endParaRPr>
            </a:p>
          </p:txBody>
        </p:sp>
        <p:cxnSp>
          <p:nvCxnSpPr>
            <p:cNvPr id="165903" name="AutoShape 15"/>
            <p:cNvCxnSpPr>
              <a:cxnSpLocks noChangeShapeType="1"/>
              <a:endCxn id="165901" idx="1"/>
            </p:cNvCxnSpPr>
            <p:nvPr/>
          </p:nvCxnSpPr>
          <p:spPr bwMode="auto">
            <a:xfrm>
              <a:off x="4141" y="1215"/>
              <a:ext cx="755" cy="225"/>
            </a:xfrm>
            <a:prstGeom prst="straightConnector1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5904" name="Group 16"/>
          <p:cNvGrpSpPr>
            <a:grpSpLocks/>
          </p:cNvGrpSpPr>
          <p:nvPr/>
        </p:nvGrpSpPr>
        <p:grpSpPr bwMode="auto">
          <a:xfrm>
            <a:off x="8595483" y="1525970"/>
            <a:ext cx="2954092" cy="4318000"/>
            <a:chOff x="4491" y="976"/>
            <a:chExt cx="1680" cy="2720"/>
          </a:xfrm>
        </p:grpSpPr>
        <p:sp>
          <p:nvSpPr>
            <p:cNvPr id="165905" name="Text Box 17"/>
            <p:cNvSpPr txBox="1">
              <a:spLocks noChangeArrowheads="1"/>
            </p:cNvSpPr>
            <p:nvPr/>
          </p:nvSpPr>
          <p:spPr bwMode="auto">
            <a:xfrm>
              <a:off x="4491" y="976"/>
              <a:ext cx="16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kumimoji="0" lang="ja-JP" altLang="en-US" dirty="0" smtClean="0">
                  <a:latin typeface="+mn-ea"/>
                </a:rPr>
                <a:t>バウンダリクライシス</a:t>
              </a:r>
              <a:endParaRPr kumimoji="0" lang="ja-JP" altLang="en-US" dirty="0">
                <a:latin typeface="+mn-ea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V="1">
              <a:off x="5402" y="1440"/>
              <a:ext cx="0" cy="225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cxnSp>
          <p:nvCxnSpPr>
            <p:cNvPr id="165907" name="AutoShape 19"/>
            <p:cNvCxnSpPr>
              <a:cxnSpLocks noChangeShapeType="1"/>
              <a:stCxn id="165905" idx="2"/>
            </p:cNvCxnSpPr>
            <p:nvPr/>
          </p:nvCxnSpPr>
          <p:spPr bwMode="auto">
            <a:xfrm>
              <a:off x="5331" y="1207"/>
              <a:ext cx="74" cy="225"/>
            </a:xfrm>
            <a:prstGeom prst="straightConnector1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5923" name="Arc 35"/>
          <p:cNvSpPr>
            <a:spLocks/>
          </p:cNvSpPr>
          <p:nvPr/>
        </p:nvSpPr>
        <p:spPr bwMode="auto">
          <a:xfrm flipH="1" flipV="1">
            <a:off x="2819400" y="4472369"/>
            <a:ext cx="8534400" cy="1358900"/>
          </a:xfrm>
          <a:custGeom>
            <a:avLst/>
            <a:gdLst>
              <a:gd name="G0" fmla="+- 0 0 0"/>
              <a:gd name="G1" fmla="+- 21395 0 0"/>
              <a:gd name="G2" fmla="+- 21600 0 0"/>
              <a:gd name="T0" fmla="*/ 2970 w 21600"/>
              <a:gd name="T1" fmla="*/ 0 h 21395"/>
              <a:gd name="T2" fmla="*/ 21600 w 21600"/>
              <a:gd name="T3" fmla="*/ 21395 h 21395"/>
              <a:gd name="T4" fmla="*/ 0 w 21600"/>
              <a:gd name="T5" fmla="*/ 21395 h 21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395" fill="none" extrusionOk="0">
                <a:moveTo>
                  <a:pt x="2969" y="0"/>
                </a:moveTo>
                <a:cubicBezTo>
                  <a:pt x="13649" y="1482"/>
                  <a:pt x="21600" y="10613"/>
                  <a:pt x="21600" y="21395"/>
                </a:cubicBezTo>
              </a:path>
              <a:path w="21600" h="21395" stroke="0" extrusionOk="0">
                <a:moveTo>
                  <a:pt x="2969" y="0"/>
                </a:moveTo>
                <a:cubicBezTo>
                  <a:pt x="13649" y="1482"/>
                  <a:pt x="21600" y="10613"/>
                  <a:pt x="21600" y="21395"/>
                </a:cubicBezTo>
                <a:lnTo>
                  <a:pt x="0" y="21395"/>
                </a:lnTo>
                <a:close/>
              </a:path>
            </a:pathLst>
          </a:cu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65925" name="Group 37"/>
          <p:cNvGrpSpPr>
            <a:grpSpLocks/>
          </p:cNvGrpSpPr>
          <p:nvPr/>
        </p:nvGrpSpPr>
        <p:grpSpPr bwMode="auto">
          <a:xfrm>
            <a:off x="9372600" y="2491169"/>
            <a:ext cx="1066800" cy="2743200"/>
            <a:chOff x="4800" y="1584"/>
            <a:chExt cx="672" cy="1728"/>
          </a:xfrm>
        </p:grpSpPr>
        <p:sp>
          <p:nvSpPr>
            <p:cNvPr id="165926" name="Arc 38"/>
            <p:cNvSpPr>
              <a:spLocks/>
            </p:cNvSpPr>
            <p:nvPr/>
          </p:nvSpPr>
          <p:spPr bwMode="auto">
            <a:xfrm flipH="1" flipV="1">
              <a:off x="4800" y="1584"/>
              <a:ext cx="672" cy="48"/>
            </a:xfrm>
            <a:custGeom>
              <a:avLst/>
              <a:gdLst>
                <a:gd name="G0" fmla="+- 0 0 0"/>
                <a:gd name="G1" fmla="+- 21395 0 0"/>
                <a:gd name="G2" fmla="+- 21600 0 0"/>
                <a:gd name="T0" fmla="*/ 2970 w 21600"/>
                <a:gd name="T1" fmla="*/ 0 h 21395"/>
                <a:gd name="T2" fmla="*/ 21600 w 21600"/>
                <a:gd name="T3" fmla="*/ 21395 h 21395"/>
                <a:gd name="T4" fmla="*/ 0 w 21600"/>
                <a:gd name="T5" fmla="*/ 21395 h 2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395" fill="none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</a:path>
                <a:path w="21600" h="21395" stroke="0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  <a:lnTo>
                    <a:pt x="0" y="21395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5927" name="Arc 39"/>
            <p:cNvSpPr>
              <a:spLocks/>
            </p:cNvSpPr>
            <p:nvPr/>
          </p:nvSpPr>
          <p:spPr bwMode="auto">
            <a:xfrm flipH="1">
              <a:off x="4800" y="2352"/>
              <a:ext cx="576" cy="144"/>
            </a:xfrm>
            <a:custGeom>
              <a:avLst/>
              <a:gdLst>
                <a:gd name="G0" fmla="+- 0 0 0"/>
                <a:gd name="G1" fmla="+- 21395 0 0"/>
                <a:gd name="G2" fmla="+- 21600 0 0"/>
                <a:gd name="T0" fmla="*/ 2970 w 21600"/>
                <a:gd name="T1" fmla="*/ 0 h 21395"/>
                <a:gd name="T2" fmla="*/ 21600 w 21600"/>
                <a:gd name="T3" fmla="*/ 21395 h 21395"/>
                <a:gd name="T4" fmla="*/ 0 w 21600"/>
                <a:gd name="T5" fmla="*/ 21395 h 2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395" fill="none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</a:path>
                <a:path w="21600" h="21395" stroke="0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  <a:lnTo>
                    <a:pt x="0" y="21395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5928" name="Arc 40"/>
            <p:cNvSpPr>
              <a:spLocks/>
            </p:cNvSpPr>
            <p:nvPr/>
          </p:nvSpPr>
          <p:spPr bwMode="auto">
            <a:xfrm flipH="1">
              <a:off x="4800" y="3168"/>
              <a:ext cx="576" cy="144"/>
            </a:xfrm>
            <a:custGeom>
              <a:avLst/>
              <a:gdLst>
                <a:gd name="G0" fmla="+- 0 0 0"/>
                <a:gd name="G1" fmla="+- 21395 0 0"/>
                <a:gd name="G2" fmla="+- 21600 0 0"/>
                <a:gd name="T0" fmla="*/ 2970 w 21600"/>
                <a:gd name="T1" fmla="*/ 0 h 21395"/>
                <a:gd name="T2" fmla="*/ 21600 w 21600"/>
                <a:gd name="T3" fmla="*/ 21395 h 21395"/>
                <a:gd name="T4" fmla="*/ 0 w 21600"/>
                <a:gd name="T5" fmla="*/ 21395 h 2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395" fill="none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</a:path>
                <a:path w="21600" h="21395" stroke="0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  <a:lnTo>
                    <a:pt x="0" y="21395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1" name="タイトル 1"/>
          <p:cNvSpPr txBox="1">
            <a:spLocks/>
          </p:cNvSpPr>
          <p:nvPr/>
        </p:nvSpPr>
        <p:spPr>
          <a:xfrm>
            <a:off x="838200" y="365126"/>
            <a:ext cx="10515600" cy="824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クライシスの例</a:t>
            </a:r>
            <a:endParaRPr lang="ja-JP" altLang="en-US" sz="5100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4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64"/>
    </mc:Choice>
    <mc:Fallback xmlns="">
      <p:transition spd="slow" advTm="9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5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92" x="2830513" y="4492625"/>
          <p14:tracePt t="13108" x="2830513" y="4484688"/>
          <p14:tracePt t="13115" x="2836863" y="4478338"/>
          <p14:tracePt t="13125" x="2844800" y="4470400"/>
          <p14:tracePt t="13141" x="2844800" y="4456113"/>
          <p14:tracePt t="13158" x="2859088" y="4441825"/>
          <p14:tracePt t="13175" x="2867025" y="4433888"/>
          <p14:tracePt t="13211" x="2873375" y="4427538"/>
          <p14:tracePt t="13219" x="2881313" y="4419600"/>
          <p14:tracePt t="13227" x="2887663" y="4411663"/>
          <p14:tracePt t="13241" x="2887663" y="4405313"/>
          <p14:tracePt t="13258" x="2903538" y="4391025"/>
          <p14:tracePt t="13275" x="2909888" y="4376738"/>
          <p14:tracePt t="13291" x="2924175" y="4360863"/>
          <p14:tracePt t="13308" x="2932113" y="4354513"/>
          <p14:tracePt t="13325" x="2932113" y="4346575"/>
          <p14:tracePt t="13341" x="2946400" y="4346575"/>
          <p14:tracePt t="13358" x="2954338" y="4332288"/>
          <p14:tracePt t="13375" x="2968625" y="4325938"/>
          <p14:tracePt t="13391" x="2974975" y="4318000"/>
          <p14:tracePt t="13408" x="2982913" y="4310063"/>
          <p14:tracePt t="13425" x="2997200" y="4303713"/>
          <p14:tracePt t="13441" x="3011488" y="4295775"/>
          <p14:tracePt t="13458" x="3025775" y="4281488"/>
          <p14:tracePt t="13475" x="3033713" y="4275138"/>
          <p14:tracePt t="13491" x="3048000" y="4267200"/>
          <p14:tracePt t="13508" x="3055938" y="4259263"/>
          <p14:tracePt t="13525" x="3062288" y="4259263"/>
          <p14:tracePt t="13541" x="3070225" y="4252913"/>
          <p14:tracePt t="13558" x="3090863" y="4238625"/>
          <p14:tracePt t="13575" x="3106738" y="4238625"/>
          <p14:tracePt t="13591" x="3127375" y="4224338"/>
          <p14:tracePt t="13608" x="3135313" y="4216400"/>
          <p14:tracePt t="13625" x="3149600" y="4216400"/>
          <p14:tracePt t="13641" x="3149600" y="4208463"/>
          <p14:tracePt t="13659" x="3163888" y="4202113"/>
          <p14:tracePt t="13675" x="3171825" y="4202113"/>
          <p14:tracePt t="13691" x="3192463" y="4194175"/>
          <p14:tracePt t="13708" x="3208338" y="4194175"/>
          <p14:tracePt t="13725" x="3214688" y="4194175"/>
          <p14:tracePt t="13741" x="3222625" y="4187825"/>
          <p14:tracePt t="13758" x="3236913" y="4187825"/>
          <p14:tracePt t="13775" x="3265488" y="4187825"/>
          <p14:tracePt t="13791" x="3273425" y="4187825"/>
          <p14:tracePt t="13808" x="3287713" y="4187825"/>
          <p14:tracePt t="13825" x="3294063" y="4187825"/>
          <p14:tracePt t="13843" x="3302000" y="4187825"/>
          <p14:tracePt t="13916" x="3338513" y="4179888"/>
          <p14:tracePt t="13924" x="3403600" y="4179888"/>
          <p14:tracePt t="13932" x="3490913" y="4173538"/>
          <p14:tracePt t="13941" x="3578225" y="4157663"/>
          <p14:tracePt t="13958" x="3767138" y="4137025"/>
          <p14:tracePt t="13974" x="3883025" y="4122738"/>
          <p14:tracePt t="13991" x="3911600" y="4114800"/>
          <p14:tracePt t="14008" x="3919538" y="4114800"/>
          <p14:tracePt t="14237" x="3919538" y="4106863"/>
          <p14:tracePt t="14268" x="3925888" y="4106863"/>
          <p14:tracePt t="14276" x="3940175" y="4100513"/>
          <p14:tracePt t="14284" x="3954463" y="4092575"/>
          <p14:tracePt t="14291" x="3976688" y="4078288"/>
          <p14:tracePt t="14308" x="4005263" y="4056063"/>
          <p14:tracePt t="14324" x="4041775" y="4049713"/>
          <p14:tracePt t="14341" x="4056063" y="4035425"/>
          <p14:tracePt t="14364" x="4056063" y="4027488"/>
          <p14:tracePt t="15028" x="3846513" y="4021138"/>
          <p14:tracePt t="15036" x="3795713" y="4021138"/>
          <p14:tracePt t="15044" x="3744913" y="4021138"/>
          <p14:tracePt t="15058" x="3679825" y="4021138"/>
          <p14:tracePt t="15074" x="3598863" y="4035425"/>
          <p14:tracePt t="15091" x="3541713" y="4049713"/>
          <p14:tracePt t="15108" x="3490913" y="4071938"/>
          <p14:tracePt t="15124" x="3476625" y="4078288"/>
          <p14:tracePt t="15141" x="3468688" y="4086225"/>
          <p14:tracePt t="15157" x="3446463" y="4100513"/>
          <p14:tracePt t="15174" x="3417888" y="4114800"/>
          <p14:tracePt t="15191" x="3375025" y="4143375"/>
          <p14:tracePt t="15207" x="3287713" y="4173538"/>
          <p14:tracePt t="15224" x="3214688" y="4216400"/>
          <p14:tracePt t="15241" x="3163888" y="4244975"/>
          <p14:tracePt t="15257" x="3121025" y="4259263"/>
          <p14:tracePt t="15274" x="3106738" y="4275138"/>
          <p14:tracePt t="15291" x="3098800" y="4281488"/>
          <p14:tracePt t="15307" x="3062288" y="4303713"/>
          <p14:tracePt t="15324" x="3033713" y="4332288"/>
          <p14:tracePt t="15341" x="2997200" y="4360863"/>
          <p14:tracePt t="15358" x="2954338" y="4376738"/>
          <p14:tracePt t="15374" x="2924175" y="4405313"/>
          <p14:tracePt t="15391" x="2903538" y="4427538"/>
          <p14:tracePt t="15407" x="2887663" y="4433888"/>
          <p14:tracePt t="15424" x="2881313" y="4448175"/>
          <p14:tracePt t="15441" x="2873375" y="4456113"/>
          <p14:tracePt t="15457" x="2867025" y="4456113"/>
          <p14:tracePt t="15474" x="2867025" y="4462463"/>
          <p14:tracePt t="15556" x="2867025" y="4470400"/>
          <p14:tracePt t="15571" x="2859088" y="4470400"/>
          <p14:tracePt t="15579" x="2859088" y="4478338"/>
          <p14:tracePt t="15620" x="2852738" y="4478338"/>
          <p14:tracePt t="15628" x="2852738" y="4484688"/>
          <p14:tracePt t="15892" x="2852738" y="4478338"/>
          <p14:tracePt t="15899" x="2852738" y="4470400"/>
          <p14:tracePt t="15907" x="2873375" y="4456113"/>
          <p14:tracePt t="15924" x="2946400" y="4411663"/>
          <p14:tracePt t="15941" x="3019425" y="4376738"/>
          <p14:tracePt t="15957" x="3062288" y="4340225"/>
          <p14:tracePt t="15974" x="3090863" y="4318000"/>
          <p14:tracePt t="15991" x="3106738" y="4303713"/>
          <p14:tracePt t="16007" x="3113088" y="4295775"/>
          <p14:tracePt t="16076" x="3127375" y="4295775"/>
          <p14:tracePt t="16084" x="3157538" y="4289425"/>
          <p14:tracePt t="16091" x="3186113" y="4281488"/>
          <p14:tracePt t="16107" x="3279775" y="4252913"/>
          <p14:tracePt t="16124" x="3381375" y="4224338"/>
          <p14:tracePt t="16141" x="3468688" y="4187825"/>
          <p14:tracePt t="16157" x="3548063" y="4157663"/>
          <p14:tracePt t="16174" x="3635375" y="4137025"/>
          <p14:tracePt t="16191" x="3736975" y="4122738"/>
          <p14:tracePt t="16207" x="3852863" y="4092575"/>
          <p14:tracePt t="16224" x="3962400" y="4078288"/>
          <p14:tracePt t="16241" x="4041775" y="4056063"/>
          <p14:tracePt t="16257" x="4078288" y="4041775"/>
          <p14:tracePt t="16274" x="4100513" y="4041775"/>
          <p14:tracePt t="16291" x="4106863" y="4041775"/>
          <p14:tracePt t="16308" x="4106863" y="4035425"/>
          <p14:tracePt t="16900" x="4086225" y="4035425"/>
          <p14:tracePt t="16907" x="4041775" y="4027488"/>
          <p14:tracePt t="16915" x="3990975" y="4027488"/>
          <p14:tracePt t="16924" x="3970338" y="4027488"/>
          <p14:tracePt t="16941" x="3919538" y="4027488"/>
          <p14:tracePt t="16957" x="3883025" y="4027488"/>
          <p14:tracePt t="16974" x="3860800" y="4027488"/>
          <p14:tracePt t="16990" x="3838575" y="4041775"/>
          <p14:tracePt t="17007" x="3817938" y="4056063"/>
          <p14:tracePt t="17024" x="3781425" y="4071938"/>
          <p14:tracePt t="17041" x="3744913" y="4100513"/>
          <p14:tracePt t="17057" x="3665538" y="4151313"/>
          <p14:tracePt t="17074" x="3533775" y="4230688"/>
          <p14:tracePt t="17090" x="3375025" y="4310063"/>
          <p14:tracePt t="17107" x="3171825" y="4411663"/>
          <p14:tracePt t="17124" x="3098800" y="4456113"/>
          <p14:tracePt t="17140" x="3055938" y="4478338"/>
          <p14:tracePt t="17157" x="3025775" y="4492625"/>
          <p14:tracePt t="17174" x="3005138" y="4506913"/>
          <p14:tracePt t="17190" x="2982913" y="4529138"/>
          <p14:tracePt t="17207" x="2968625" y="4529138"/>
          <p14:tracePt t="17224" x="2946400" y="4535488"/>
          <p14:tracePt t="17240" x="2917825" y="4549775"/>
          <p14:tracePt t="17257" x="2895600" y="4564063"/>
          <p14:tracePt t="17274" x="2881313" y="4572000"/>
          <p14:tracePt t="17290" x="2859088" y="4586288"/>
          <p14:tracePt t="17307" x="2830513" y="4594225"/>
          <p14:tracePt t="17324" x="2822575" y="4600575"/>
          <p14:tracePt t="17357" x="2816225" y="4600575"/>
          <p14:tracePt t="17374" x="2808288" y="4600575"/>
          <p14:tracePt t="17390" x="2808288" y="4608513"/>
          <p14:tracePt t="17407" x="2801938" y="4608513"/>
          <p14:tracePt t="17596" x="0" y="0"/>
        </p14:tracePtLst>
        <p14:tracePtLst>
          <p14:tracePt t="18244" x="2822575" y="4549775"/>
          <p14:tracePt t="18388" x="2830513" y="4549775"/>
          <p14:tracePt t="18412" x="2830513" y="4557713"/>
          <p14:tracePt t="18420" x="2836863" y="4572000"/>
          <p14:tracePt t="18428" x="2844800" y="4600575"/>
          <p14:tracePt t="18440" x="2859088" y="4614863"/>
          <p14:tracePt t="18457" x="2881313" y="4659313"/>
          <p14:tracePt t="18473" x="2895600" y="4702175"/>
          <p14:tracePt t="18490" x="2924175" y="4746625"/>
          <p14:tracePt t="18507" x="2954338" y="4789488"/>
          <p14:tracePt t="18508" x="2954338" y="4803775"/>
          <p14:tracePt t="18523" x="2974975" y="4833938"/>
          <p14:tracePt t="18540" x="2997200" y="4854575"/>
          <p14:tracePt t="18557" x="3005138" y="4868863"/>
          <p14:tracePt t="18573" x="3025775" y="4884738"/>
          <p14:tracePt t="18590" x="3033713" y="4899025"/>
          <p14:tracePt t="18607" x="3048000" y="4905375"/>
          <p14:tracePt t="18623" x="3055938" y="4919663"/>
          <p14:tracePt t="18640" x="3070225" y="4927600"/>
          <p14:tracePt t="18657" x="3076575" y="4935538"/>
          <p14:tracePt t="18673" x="3076575" y="4941888"/>
          <p14:tracePt t="18690" x="3084513" y="4941888"/>
          <p14:tracePt t="18707" x="3090863" y="4949825"/>
          <p14:tracePt t="18724" x="3113088" y="4964113"/>
          <p14:tracePt t="18740" x="3149600" y="4970463"/>
          <p14:tracePt t="18757" x="3171825" y="4986338"/>
          <p14:tracePt t="18773" x="3192463" y="4992688"/>
          <p14:tracePt t="18790" x="3208338" y="5000625"/>
          <p14:tracePt t="18807" x="3222625" y="5006975"/>
          <p14:tracePt t="18823" x="3243263" y="5021263"/>
          <p14:tracePt t="18840" x="3273425" y="5029200"/>
          <p14:tracePt t="18857" x="3309938" y="5043488"/>
          <p14:tracePt t="18873" x="3344863" y="5057775"/>
          <p14:tracePt t="18890" x="3389313" y="5072063"/>
          <p14:tracePt t="18907" x="3411538" y="5087938"/>
          <p14:tracePt t="18923" x="3446463" y="5094288"/>
          <p14:tracePt t="18940" x="3482975" y="5102225"/>
          <p14:tracePt t="18957" x="3513138" y="5108575"/>
          <p14:tracePt t="18973" x="3570288" y="5122863"/>
          <p14:tracePt t="18990" x="3614738" y="5130800"/>
          <p14:tracePt t="19007" x="3649663" y="5138738"/>
          <p14:tracePt t="19023" x="3671888" y="5153025"/>
          <p14:tracePt t="19040" x="3694113" y="5153025"/>
          <p14:tracePt t="19057" x="3716338" y="5159375"/>
          <p14:tracePt t="19073" x="3759200" y="5167313"/>
          <p14:tracePt t="19090" x="3817938" y="5173663"/>
          <p14:tracePt t="19106" x="3883025" y="5189538"/>
          <p14:tracePt t="19123" x="3970338" y="5195888"/>
          <p14:tracePt t="19140" x="3990975" y="5195888"/>
          <p14:tracePt t="19156" x="4005263" y="5203825"/>
          <p14:tracePt t="19173" x="4013200" y="5203825"/>
          <p14:tracePt t="19190" x="4035425" y="5210175"/>
          <p14:tracePt t="19206" x="4049713" y="5218113"/>
          <p14:tracePt t="19223" x="4086225" y="5218113"/>
          <p14:tracePt t="19240" x="4129088" y="5224463"/>
          <p14:tracePt t="19256" x="4157663" y="5224463"/>
          <p14:tracePt t="19273" x="4187825" y="5232400"/>
          <p14:tracePt t="19290" x="4202113" y="5240338"/>
          <p14:tracePt t="19306" x="4224338" y="5246688"/>
          <p14:tracePt t="19323" x="4267200" y="5260975"/>
          <p14:tracePt t="19340" x="4295775" y="5260975"/>
          <p14:tracePt t="19356" x="4325938" y="5268913"/>
          <p14:tracePt t="19373" x="4368800" y="5268913"/>
          <p14:tracePt t="19390" x="4411663" y="5268913"/>
          <p14:tracePt t="19406" x="4441825" y="5268913"/>
          <p14:tracePt t="19423" x="4448175" y="5268913"/>
          <p14:tracePt t="19451" x="4456113" y="5268913"/>
          <p14:tracePt t="19820" x="4478338" y="5275263"/>
          <p14:tracePt t="19827" x="4521200" y="5297488"/>
          <p14:tracePt t="19835" x="4549775" y="5305425"/>
          <p14:tracePt t="19843" x="4579938" y="5311775"/>
          <p14:tracePt t="19856" x="4608513" y="5319713"/>
          <p14:tracePt t="19873" x="4665663" y="5341938"/>
          <p14:tracePt t="19890" x="4710113" y="5362575"/>
          <p14:tracePt t="19906" x="4746625" y="5370513"/>
          <p14:tracePt t="19923" x="4767263" y="5384800"/>
          <p14:tracePt t="19940" x="4775200" y="5384800"/>
          <p14:tracePt t="20084" x="4783138" y="5384800"/>
          <p14:tracePt t="20099" x="4783138" y="5392738"/>
          <p14:tracePt t="20132" x="4789488" y="5392738"/>
          <p14:tracePt t="20139" x="4826000" y="5392738"/>
          <p14:tracePt t="20147" x="4848225" y="5392738"/>
          <p14:tracePt t="20156" x="4868863" y="5392738"/>
          <p14:tracePt t="20173" x="4927600" y="5392738"/>
          <p14:tracePt t="20190" x="4949825" y="5392738"/>
          <p14:tracePt t="20206" x="4956175" y="5399088"/>
          <p14:tracePt t="20507" x="4964113" y="5399088"/>
          <p14:tracePt t="22371" x="4970463" y="5399088"/>
          <p14:tracePt t="23772" x="5000625" y="5407025"/>
          <p14:tracePt t="23779" x="5102225" y="5443538"/>
          <p14:tracePt t="23788" x="5224463" y="5449888"/>
          <p14:tracePt t="23806" x="5464175" y="5478463"/>
          <p14:tracePt t="23822" x="5740400" y="5514975"/>
          <p14:tracePt t="23838" x="5957888" y="5545138"/>
          <p14:tracePt t="23855" x="6110288" y="5580063"/>
          <p14:tracePt t="23872" x="6189663" y="5595938"/>
          <p14:tracePt t="23888" x="6219825" y="5610225"/>
          <p14:tracePt t="23905" x="6226175" y="5610225"/>
          <p14:tracePt t="23922" x="6234113" y="5610225"/>
          <p14:tracePt t="24004" x="6240463" y="5610225"/>
          <p14:tracePt t="24011" x="6262688" y="5616575"/>
          <p14:tracePt t="24022" x="6299200" y="5616575"/>
          <p14:tracePt t="24039" x="6408738" y="5624513"/>
          <p14:tracePt t="24055" x="6530975" y="5624513"/>
          <p14:tracePt t="24072" x="6646863" y="5630863"/>
          <p14:tracePt t="24088" x="6756400" y="5646738"/>
          <p14:tracePt t="24105" x="6843713" y="5646738"/>
          <p14:tracePt t="24122" x="6923088" y="5653088"/>
          <p14:tracePt t="24138" x="6981825" y="5653088"/>
          <p14:tracePt t="24140" x="7018338" y="5661025"/>
          <p14:tracePt t="24155" x="7083425" y="5661025"/>
          <p14:tracePt t="24172" x="7177088" y="5675313"/>
          <p14:tracePt t="24188" x="7264400" y="5681663"/>
          <p14:tracePt t="24205" x="7343775" y="5689600"/>
          <p14:tracePt t="24222" x="7424738" y="5711825"/>
          <p14:tracePt t="24238" x="7504113" y="5726113"/>
          <p14:tracePt t="24255" x="7597775" y="5732463"/>
          <p14:tracePt t="24272" x="7678738" y="5740400"/>
          <p14:tracePt t="24288" x="7764463" y="5740400"/>
          <p14:tracePt t="24305" x="7831138" y="5740400"/>
          <p14:tracePt t="24322" x="7888288" y="5740400"/>
          <p14:tracePt t="24338" x="7939088" y="5740400"/>
          <p14:tracePt t="24339" x="7961313" y="5740400"/>
          <p14:tracePt t="24355" x="8012113" y="5740400"/>
          <p14:tracePt t="24372" x="8069263" y="5740400"/>
          <p14:tracePt t="24388" x="8128000" y="5740400"/>
          <p14:tracePt t="24405" x="8186738" y="5740400"/>
          <p14:tracePt t="24422" x="8229600" y="5740400"/>
          <p14:tracePt t="24438" x="8266113" y="5740400"/>
          <p14:tracePt t="24455" x="8331200" y="5740400"/>
          <p14:tracePt t="24472" x="8367713" y="5740400"/>
          <p14:tracePt t="24488" x="8404225" y="5740400"/>
          <p14:tracePt t="24505" x="8418513" y="5740400"/>
          <p14:tracePt t="24522" x="8424863" y="5740400"/>
          <p14:tracePt t="24538" x="8440738" y="5740400"/>
          <p14:tracePt t="24540" x="8469313" y="5740400"/>
          <p14:tracePt t="24555" x="8556625" y="5740400"/>
          <p14:tracePt t="24572" x="8650288" y="5748338"/>
          <p14:tracePt t="24588" x="8723313" y="5754688"/>
          <p14:tracePt t="24605" x="8780463" y="5762625"/>
          <p14:tracePt t="24622" x="8816975" y="5768975"/>
          <p14:tracePt t="24638" x="8839200" y="5776913"/>
          <p14:tracePt t="24655" x="8867775" y="5783263"/>
          <p14:tracePt t="24672" x="8912225" y="5783263"/>
          <p14:tracePt t="24688" x="8969375" y="5791200"/>
          <p14:tracePt t="24705" x="9042400" y="5805488"/>
          <p14:tracePt t="24722" x="9121775" y="5805488"/>
          <p14:tracePt t="24738" x="9209088" y="5805488"/>
          <p14:tracePt t="24739" x="9259888" y="5805488"/>
          <p14:tracePt t="24755" x="9347200" y="5805488"/>
          <p14:tracePt t="24772" x="9440863" y="5805488"/>
          <p14:tracePt t="24788" x="9507538" y="5805488"/>
          <p14:tracePt t="24805" x="9593263" y="5813425"/>
          <p14:tracePt t="24822" x="9644063" y="5813425"/>
          <p14:tracePt t="24838" x="9702800" y="5819775"/>
          <p14:tracePt t="24855" x="9753600" y="5819775"/>
          <p14:tracePt t="24872" x="9775825" y="5819775"/>
          <p14:tracePt t="24888" x="9796463" y="5819775"/>
          <p14:tracePt t="24923" x="9804400" y="5819775"/>
          <p14:tracePt t="24948" x="9812338" y="5819775"/>
          <p14:tracePt t="24956" x="9826625" y="5819775"/>
          <p14:tracePt t="24972" x="9863138" y="5819775"/>
          <p14:tracePt t="24988" x="9891713" y="5819775"/>
          <p14:tracePt t="25005" x="9928225" y="5819775"/>
          <p14:tracePt t="25022" x="9964738" y="5827713"/>
          <p14:tracePt t="25038" x="9993313" y="5827713"/>
          <p14:tracePt t="25055" x="10029825" y="5827713"/>
          <p14:tracePt t="25072" x="10044113" y="5834063"/>
          <p14:tracePt t="25088" x="10058400" y="5834063"/>
          <p14:tracePt t="25105" x="10080625" y="5834063"/>
          <p14:tracePt t="25121" x="10094913" y="5834063"/>
          <p14:tracePt t="25138" x="10109200" y="5834063"/>
          <p14:tracePt t="25171" x="10117138" y="5834063"/>
          <p14:tracePt t="25259" x="10131425" y="5834063"/>
          <p14:tracePt t="25267" x="10167938" y="5834063"/>
          <p14:tracePt t="25275" x="10182225" y="5834063"/>
          <p14:tracePt t="25288" x="10210800" y="5834063"/>
          <p14:tracePt t="25305" x="10275888" y="5834063"/>
          <p14:tracePt t="25321" x="10320338" y="5834063"/>
          <p14:tracePt t="25338" x="10334625" y="5834063"/>
          <p14:tracePt t="25339" x="10340975" y="5834063"/>
          <p14:tracePt t="25612" x="0" y="0"/>
        </p14:tracePtLst>
        <p14:tracePtLst>
          <p14:tracePt t="28580" x="10218738" y="5870575"/>
          <p14:tracePt t="31804" x="0" y="0"/>
        </p14:tracePtLst>
        <p14:tracePtLst>
          <p14:tracePt t="32564" x="6429375" y="4535488"/>
          <p14:tracePt t="32724" x="6415088" y="4535488"/>
          <p14:tracePt t="32731" x="6357938" y="4535488"/>
          <p14:tracePt t="32739" x="6262688" y="4535488"/>
          <p14:tracePt t="32753" x="6161088" y="4535488"/>
          <p14:tracePt t="32769" x="5783263" y="4535488"/>
          <p14:tracePt t="32786" x="5224463" y="4535488"/>
          <p14:tracePt t="32803" x="4564063" y="4543425"/>
          <p14:tracePt t="32820" x="4411663" y="4543425"/>
          <p14:tracePt t="32836" x="4397375" y="4543425"/>
          <p14:tracePt t="32869" x="4391025" y="4543425"/>
          <p14:tracePt t="32886" x="4360863" y="4529138"/>
          <p14:tracePt t="32903" x="4310063" y="4506913"/>
          <p14:tracePt t="32919" x="4238625" y="4470400"/>
          <p14:tracePt t="32936" x="4202113" y="4441825"/>
          <p14:tracePt t="32953" x="4179888" y="4419600"/>
          <p14:tracePt t="32969" x="4165600" y="4354513"/>
          <p14:tracePt t="32986" x="4151313" y="4224338"/>
          <p14:tracePt t="33003" x="4129088" y="3925888"/>
          <p14:tracePt t="33019" x="4129088" y="3730625"/>
          <p14:tracePt t="33036" x="4129088" y="3592513"/>
          <p14:tracePt t="33053" x="4151313" y="3541713"/>
          <p14:tracePt t="33069" x="4173538" y="3513138"/>
          <p14:tracePt t="33086" x="4202113" y="3497263"/>
          <p14:tracePt t="33103" x="4325938" y="3440113"/>
          <p14:tracePt t="33119" x="4557713" y="3344863"/>
          <p14:tracePt t="33136" x="5006975" y="3157538"/>
          <p14:tracePt t="33153" x="5616575" y="2960688"/>
          <p14:tracePt t="33169" x="6211888" y="2816225"/>
          <p14:tracePt t="33186" x="6748463" y="2728913"/>
          <p14:tracePt t="33203" x="7177088" y="2692400"/>
          <p14:tracePt t="33219" x="7583488" y="2670175"/>
          <p14:tracePt t="33236" x="7800975" y="2670175"/>
          <p14:tracePt t="33253" x="8018463" y="2714625"/>
          <p14:tracePt t="33269" x="8243888" y="2765425"/>
          <p14:tracePt t="33286" x="8556625" y="2816225"/>
          <p14:tracePt t="33303" x="8932863" y="2867025"/>
          <p14:tracePt t="33319" x="9434513" y="2924175"/>
          <p14:tracePt t="33336" x="9877425" y="3011488"/>
          <p14:tracePt t="33353" x="10188575" y="3090863"/>
          <p14:tracePt t="33369" x="10355263" y="3149600"/>
          <p14:tracePt t="33386" x="10421938" y="3192463"/>
          <p14:tracePt t="33403" x="10436225" y="3228975"/>
          <p14:tracePt t="33419" x="10442575" y="3273425"/>
          <p14:tracePt t="33436" x="10442575" y="3294063"/>
          <p14:tracePt t="33453" x="10442575" y="3338513"/>
          <p14:tracePt t="33469" x="10436225" y="3403600"/>
          <p14:tracePt t="33486" x="10385425" y="3548063"/>
          <p14:tracePt t="33503" x="10298113" y="3781425"/>
          <p14:tracePt t="33519" x="10137775" y="4092575"/>
          <p14:tracePt t="33536" x="9964738" y="4391025"/>
          <p14:tracePt t="33553" x="9812338" y="4608513"/>
          <p14:tracePt t="33569" x="9717088" y="4732338"/>
          <p14:tracePt t="33586" x="9666288" y="4789488"/>
          <p14:tracePt t="33603" x="9623425" y="4818063"/>
          <p14:tracePt t="33619" x="9499600" y="4854575"/>
          <p14:tracePt t="33636" x="9369425" y="4891088"/>
          <p14:tracePt t="33653" x="9166225" y="4935538"/>
          <p14:tracePt t="33669" x="8963025" y="4970463"/>
          <p14:tracePt t="33686" x="8774113" y="5021263"/>
          <p14:tracePt t="33702" x="8599488" y="5051425"/>
          <p14:tracePt t="33719" x="8455025" y="5094288"/>
          <p14:tracePt t="33736" x="8353425" y="5116513"/>
          <p14:tracePt t="33753" x="8258175" y="5138738"/>
          <p14:tracePt t="33769" x="8164513" y="5159375"/>
          <p14:tracePt t="33786" x="7997825" y="5195888"/>
          <p14:tracePt t="33802" x="7772400" y="5232400"/>
          <p14:tracePt t="33819" x="7408863" y="5283200"/>
          <p14:tracePt t="33836" x="7227888" y="5283200"/>
          <p14:tracePt t="33852" x="7097713" y="5283200"/>
          <p14:tracePt t="33869" x="7038975" y="5240338"/>
          <p14:tracePt t="33886" x="6973888" y="5195888"/>
          <p14:tracePt t="33902" x="6908800" y="5153025"/>
          <p14:tracePt t="33919" x="6850063" y="5116513"/>
          <p14:tracePt t="34172" x="0" y="0"/>
        </p14:tracePtLst>
        <p14:tracePtLst>
          <p14:tracePt t="35796" x="10188575" y="5842000"/>
          <p14:tracePt t="36387" x="10188575" y="5849938"/>
          <p14:tracePt t="36403" x="10188575" y="5864225"/>
          <p14:tracePt t="36411" x="10188575" y="5892800"/>
          <p14:tracePt t="36419" x="10188575" y="5907088"/>
          <p14:tracePt t="36435" x="10188575" y="5929313"/>
          <p14:tracePt t="36452" x="10188575" y="5951538"/>
          <p14:tracePt t="36468" x="10188575" y="5965825"/>
          <p14:tracePt t="36485" x="10196513" y="5980113"/>
          <p14:tracePt t="36502" x="10196513" y="5986463"/>
          <p14:tracePt t="36518" x="10196513" y="6002338"/>
          <p14:tracePt t="36535" x="10196513" y="6008688"/>
          <p14:tracePt t="36552" x="10196513" y="6030913"/>
          <p14:tracePt t="36568" x="10196513" y="6045200"/>
          <p14:tracePt t="36585" x="10196513" y="6053138"/>
          <p14:tracePt t="36683" x="10202863" y="6053138"/>
          <p14:tracePt t="36692" x="10202863" y="6059488"/>
          <p14:tracePt t="36699" x="10202863" y="6073775"/>
          <p14:tracePt t="36715" x="10202863" y="6081713"/>
          <p14:tracePt t="36747" x="10202863" y="6088063"/>
          <p14:tracePt t="36763" x="10202863" y="6103938"/>
          <p14:tracePt t="36771" x="10202863" y="6118225"/>
          <p14:tracePt t="36787" x="10202863" y="6132513"/>
          <p14:tracePt t="36795" x="10202863" y="6138863"/>
          <p14:tracePt t="36811" x="10202863" y="6146800"/>
          <p14:tracePt t="36819" x="10202863" y="6154738"/>
          <p14:tracePt t="36868" x="10210800" y="6154738"/>
          <p14:tracePt t="36899" x="10210800" y="6161088"/>
          <p14:tracePt t="36907" x="10210800" y="6183313"/>
          <p14:tracePt t="36915" x="10210800" y="6205538"/>
          <p14:tracePt t="36923" x="10210800" y="6211888"/>
          <p14:tracePt t="36935" x="10210800" y="6234113"/>
          <p14:tracePt t="36952" x="10210800" y="6256338"/>
          <p14:tracePt t="36968" x="10210800" y="6270625"/>
          <p14:tracePt t="36985" x="10210800" y="6276975"/>
          <p14:tracePt t="37002" x="10210800" y="6284913"/>
          <p14:tracePt t="37051" x="10210800" y="6291263"/>
          <p14:tracePt t="37075" x="10218738" y="6291263"/>
          <p14:tracePt t="37123" x="10218738" y="6299200"/>
          <p14:tracePt t="37139" x="10218738" y="6327775"/>
          <p14:tracePt t="37147" x="10218738" y="6335713"/>
          <p14:tracePt t="37155" x="10218738" y="6357938"/>
          <p14:tracePt t="37168" x="10225088" y="6378575"/>
          <p14:tracePt t="37185" x="10225088" y="6392863"/>
          <p14:tracePt t="37202" x="10225088" y="6408738"/>
          <p14:tracePt t="37218" x="10225088" y="6423025"/>
          <p14:tracePt t="37284" x="10225088" y="6429375"/>
          <p14:tracePt t="37291" x="10225088" y="6437313"/>
          <p14:tracePt t="37302" x="10233025" y="6451600"/>
          <p14:tracePt t="37318" x="10233025" y="6465888"/>
          <p14:tracePt t="37444" x="10233025" y="6473825"/>
          <p14:tracePt t="37451" x="10233025" y="6480175"/>
          <p14:tracePt t="37475" x="10233025" y="6488113"/>
          <p14:tracePt t="37707" x="10233025" y="6494463"/>
          <p14:tracePt t="37715" x="10233025" y="6510338"/>
          <p14:tracePt t="37723" x="10233025" y="6524625"/>
          <p14:tracePt t="37740" x="10233025" y="6530975"/>
          <p14:tracePt t="37772" x="10233025" y="6538913"/>
          <p14:tracePt t="37779" x="10233025" y="6545263"/>
          <p14:tracePt t="37804" x="10233025" y="6553200"/>
          <p14:tracePt t="37827" x="10239375" y="6561138"/>
          <p14:tracePt t="37835" x="10239375" y="6567488"/>
          <p14:tracePt t="37843" x="10247313" y="6567488"/>
          <p14:tracePt t="37851" x="10247313" y="6575425"/>
          <p14:tracePt t="37868" x="10247313" y="6589713"/>
          <p14:tracePt t="37885" x="10247313" y="6604000"/>
          <p14:tracePt t="37901" x="10253663" y="6611938"/>
          <p14:tracePt t="37947" x="10253663" y="6618288"/>
          <p14:tracePt t="37972" x="10253663" y="6626225"/>
          <p14:tracePt t="37979" x="10253663" y="6632575"/>
          <p14:tracePt t="38868" x="0" y="0"/>
        </p14:tracePtLst>
        <p14:tracePtLst>
          <p14:tracePt t="40596" x="10202863" y="5849938"/>
          <p14:tracePt t="42236" x="0" y="0"/>
        </p14:tracePtLst>
        <p14:tracePtLst>
          <p14:tracePt t="45835" x="9463088" y="2446338"/>
          <p14:tracePt t="46043" x="9471025" y="2446338"/>
          <p14:tracePt t="46131" x="9477375" y="2446338"/>
          <p14:tracePt t="46163" x="9477375" y="2452688"/>
          <p14:tracePt t="46171" x="9485313" y="2452688"/>
          <p14:tracePt t="46219" x="9485313" y="2460625"/>
          <p14:tracePt t="46876" x="0" y="0"/>
        </p14:tracePtLst>
        <p14:tracePtLst>
          <p14:tracePt t="47579" x="9491663" y="4064000"/>
          <p14:tracePt t="47772" x="0" y="0"/>
        </p14:tracePtLst>
        <p14:tracePtLst>
          <p14:tracePt t="48692" x="9369425" y="2489200"/>
          <p14:tracePt t="48915" x="9369425" y="2497138"/>
          <p14:tracePt t="48923" x="9369425" y="2503488"/>
          <p14:tracePt t="48932" x="9369425" y="2517775"/>
          <p14:tracePt t="48948" x="9369425" y="2562225"/>
          <p14:tracePt t="48965" x="9369425" y="2627313"/>
          <p14:tracePt t="48982" x="9369425" y="2720975"/>
          <p14:tracePt t="48998" x="9369425" y="2836863"/>
          <p14:tracePt t="49015" x="9369425" y="2989263"/>
          <p14:tracePt t="49032" x="9369425" y="3135313"/>
          <p14:tracePt t="49048" x="9369425" y="3294063"/>
          <p14:tracePt t="49065" x="9369425" y="3432175"/>
          <p14:tracePt t="49082" x="9390063" y="3541713"/>
          <p14:tracePt t="49098" x="9398000" y="3606800"/>
          <p14:tracePt t="49115" x="9405938" y="3700463"/>
          <p14:tracePt t="49132" x="9412288" y="3787775"/>
          <p14:tracePt t="49148" x="9412288" y="3903663"/>
          <p14:tracePt t="49165" x="9405938" y="4005263"/>
          <p14:tracePt t="49182" x="9375775" y="4092575"/>
          <p14:tracePt t="49198" x="9361488" y="4157663"/>
          <p14:tracePt t="49215" x="9361488" y="4208463"/>
          <p14:tracePt t="49232" x="9361488" y="4252913"/>
          <p14:tracePt t="49248" x="9361488" y="4303713"/>
          <p14:tracePt t="49265" x="9375775" y="4346575"/>
          <p14:tracePt t="49282" x="9383713" y="4360863"/>
          <p14:tracePt t="49298" x="9390063" y="4376738"/>
          <p14:tracePt t="49315" x="9390063" y="4383088"/>
          <p14:tracePt t="49507" x="9390063" y="4360863"/>
          <p14:tracePt t="49515" x="9390063" y="4340225"/>
          <p14:tracePt t="49523" x="9390063" y="4332288"/>
          <p14:tracePt t="49532" x="9390063" y="4318000"/>
          <p14:tracePt t="49548" x="9398000" y="4295775"/>
          <p14:tracePt t="49565" x="9405938" y="4267200"/>
          <p14:tracePt t="49582" x="9412288" y="4259263"/>
          <p14:tracePt t="49598" x="9420225" y="4244975"/>
          <p14:tracePt t="49615" x="9420225" y="4238625"/>
          <p14:tracePt t="49632" x="9426575" y="4224338"/>
          <p14:tracePt t="49648" x="9426575" y="4216400"/>
          <p14:tracePt t="49665" x="9426575" y="4208463"/>
          <p14:tracePt t="49771" x="9426575" y="4216400"/>
          <p14:tracePt t="49779" x="9426575" y="4238625"/>
          <p14:tracePt t="49787" x="9426575" y="4252913"/>
          <p14:tracePt t="49798" x="9420225" y="4281488"/>
          <p14:tracePt t="49815" x="9420225" y="4346575"/>
          <p14:tracePt t="49831" x="9420225" y="4411663"/>
          <p14:tracePt t="49848" x="9420225" y="4492625"/>
          <p14:tracePt t="49865" x="9434513" y="4579938"/>
          <p14:tracePt t="49882" x="9440863" y="4687888"/>
          <p14:tracePt t="49898" x="9456738" y="4789488"/>
          <p14:tracePt t="49900" x="9463088" y="4826000"/>
          <p14:tracePt t="49915" x="9471025" y="4884738"/>
          <p14:tracePt t="49931" x="9471025" y="4935538"/>
          <p14:tracePt t="49948" x="9471025" y="4986338"/>
          <p14:tracePt t="49965" x="9471025" y="5029200"/>
          <p14:tracePt t="49981" x="9471025" y="5057775"/>
          <p14:tracePt t="49998" x="9471025" y="5080000"/>
          <p14:tracePt t="50015" x="9471025" y="5102225"/>
          <p14:tracePt t="50031" x="9471025" y="5116513"/>
          <p14:tracePt t="50048" x="9471025" y="5138738"/>
          <p14:tracePt t="50065" x="9471025" y="5145088"/>
          <p14:tracePt t="50081" x="9471025" y="5167313"/>
          <p14:tracePt t="50098" x="9463088" y="5189538"/>
          <p14:tracePt t="50099" x="9456738" y="5210175"/>
          <p14:tracePt t="50115" x="9456738" y="5240338"/>
          <p14:tracePt t="50131" x="9456738" y="5260975"/>
          <p14:tracePt t="50148" x="9456738" y="5268913"/>
          <p14:tracePt t="50165" x="9456738" y="5283200"/>
          <p14:tracePt t="50244" x="9456738" y="5291138"/>
          <p14:tracePt t="50251" x="9456738" y="5311775"/>
          <p14:tracePt t="50259" x="9456738" y="5319713"/>
          <p14:tracePt t="50275" x="9448800" y="5319713"/>
          <p14:tracePt t="50779" x="9456738" y="5319713"/>
          <p14:tracePt t="50795" x="9456738" y="5326063"/>
          <p14:tracePt t="50811" x="9463088" y="5326063"/>
          <p14:tracePt t="50819" x="9471025" y="5326063"/>
          <p14:tracePt t="50875" x="9471025" y="5334000"/>
          <p14:tracePt t="51747" x="9477375" y="5334000"/>
          <p14:tracePt t="51756" x="9485313" y="5334000"/>
          <p14:tracePt t="51764" x="9485313" y="5341938"/>
          <p14:tracePt t="51781" x="9491663" y="5341938"/>
          <p14:tracePt t="52339" x="9499600" y="5326063"/>
          <p14:tracePt t="52348" x="9499600" y="5319713"/>
          <p14:tracePt t="52355" x="9507538" y="5319713"/>
          <p14:tracePt t="52364" x="9507538" y="5311775"/>
          <p14:tracePt t="52381" x="9507538" y="5297488"/>
          <p14:tracePt t="52596" x="9507538" y="5291138"/>
          <p14:tracePt t="52836" x="9507538" y="5283200"/>
          <p14:tracePt t="53395" x="9507538" y="5275263"/>
          <p14:tracePt t="53403" x="9507538" y="5195888"/>
          <p14:tracePt t="53411" x="9507538" y="5145088"/>
          <p14:tracePt t="53419" x="9507538" y="5122863"/>
          <p14:tracePt t="53431" x="9507538" y="5072063"/>
          <p14:tracePt t="53447" x="9513888" y="4992688"/>
          <p14:tracePt t="53464" x="9513888" y="4919663"/>
          <p14:tracePt t="53480" x="9513888" y="4862513"/>
          <p14:tracePt t="53497" x="9513888" y="4803775"/>
          <p14:tracePt t="53514" x="9513888" y="4760913"/>
          <p14:tracePt t="53530" x="9513888" y="4724400"/>
          <p14:tracePt t="53531" x="9513888" y="4710113"/>
          <p14:tracePt t="53547" x="9513888" y="4665663"/>
          <p14:tracePt t="53564" x="9513888" y="4637088"/>
          <p14:tracePt t="53581" x="9513888" y="4594225"/>
          <p14:tracePt t="53597" x="9513888" y="4564063"/>
          <p14:tracePt t="53614" x="9507538" y="4521200"/>
          <p14:tracePt t="53630" x="9507538" y="4492625"/>
          <p14:tracePt t="53647" x="9499600" y="4462463"/>
          <p14:tracePt t="53664" x="9499600" y="4433888"/>
          <p14:tracePt t="53680" x="9499600" y="4405313"/>
          <p14:tracePt t="53697" x="9499600" y="4368800"/>
          <p14:tracePt t="53714" x="9499600" y="4325938"/>
          <p14:tracePt t="53730" x="9499600" y="4275138"/>
          <p14:tracePt t="53732" x="9491663" y="4259263"/>
          <p14:tracePt t="53747" x="9491663" y="4216400"/>
          <p14:tracePt t="53764" x="9491663" y="4187825"/>
          <p14:tracePt t="53780" x="9491663" y="4151313"/>
          <p14:tracePt t="53797" x="9491663" y="4129088"/>
          <p14:tracePt t="53814" x="9491663" y="4106863"/>
          <p14:tracePt t="53830" x="9491663" y="4100513"/>
          <p14:tracePt t="53948" x="9491663" y="4092575"/>
          <p14:tracePt t="53995" x="9491663" y="4071938"/>
          <p14:tracePt t="54004" x="9491663" y="4064000"/>
          <p14:tracePt t="54020" x="9491663" y="4049713"/>
          <p14:tracePt t="54036" x="9491663" y="4041775"/>
          <p14:tracePt t="54051" x="9499600" y="4041775"/>
          <p14:tracePt t="54259" x="9499600" y="4021138"/>
          <p14:tracePt t="54268" x="9499600" y="3976688"/>
          <p14:tracePt t="54275" x="9491663" y="3948113"/>
          <p14:tracePt t="54283" x="9485313" y="3903663"/>
          <p14:tracePt t="54297" x="9477375" y="3852863"/>
          <p14:tracePt t="54314" x="9463088" y="3759200"/>
          <p14:tracePt t="54330" x="9440863" y="3686175"/>
          <p14:tracePt t="54347" x="9434513" y="3635375"/>
          <p14:tracePt t="54364" x="9434513" y="3606800"/>
          <p14:tracePt t="54380" x="9420225" y="3556000"/>
          <p14:tracePt t="54397" x="9383713" y="3482975"/>
          <p14:tracePt t="54397" x="0" y="0"/>
        </p14:tracePtLst>
        <p14:tracePtLst>
          <p14:tracePt t="55179" x="9456738" y="2401888"/>
          <p14:tracePt t="55444" x="0" y="0"/>
        </p14:tracePtLst>
        <p14:tracePtLst>
          <p14:tracePt t="56420" x="9528175" y="2466975"/>
          <p14:tracePt t="56611" x="0" y="0"/>
        </p14:tracePtLst>
        <p14:tracePtLst>
          <p14:tracePt t="65963" x="9398000" y="2497138"/>
          <p14:tracePt t="66972" x="9398000" y="2503488"/>
          <p14:tracePt t="67251" x="9405938" y="2503488"/>
          <p14:tracePt t="67451" x="9405938" y="2511425"/>
          <p14:tracePt t="67579" x="9412288" y="2511425"/>
          <p14:tracePt t="67628" x="9420225" y="2525713"/>
          <p14:tracePt t="67635" x="9426575" y="2525713"/>
          <p14:tracePt t="67644" x="9434513" y="2525713"/>
          <p14:tracePt t="67660" x="9434513" y="2532063"/>
          <p14:tracePt t="67677" x="9448800" y="2532063"/>
          <p14:tracePt t="67693" x="9456738" y="2540000"/>
          <p14:tracePt t="67710" x="9456738" y="2547938"/>
          <p14:tracePt t="68123" x="9463088" y="2547938"/>
          <p14:tracePt t="68131" x="9477375" y="2547938"/>
          <p14:tracePt t="68139" x="9499600" y="2547938"/>
          <p14:tracePt t="68147" x="9521825" y="2547938"/>
          <p14:tracePt t="68160" x="9542463" y="2547938"/>
          <p14:tracePt t="68177" x="9578975" y="2547938"/>
          <p14:tracePt t="68193" x="9593263" y="2547938"/>
          <p14:tracePt t="68210" x="9601200" y="2547938"/>
          <p14:tracePt t="68515" x="9593263" y="2547938"/>
          <p14:tracePt t="68523" x="9586913" y="2547938"/>
          <p14:tracePt t="68539" x="9586913" y="2554288"/>
          <p14:tracePt t="68571" x="9578975" y="2554288"/>
          <p14:tracePt t="69427" x="9572625" y="2554288"/>
          <p14:tracePt t="69435" x="9564688" y="2554288"/>
          <p14:tracePt t="69563" x="9558338" y="2554288"/>
          <p14:tracePt t="69883" x="9558338" y="2547938"/>
          <p14:tracePt t="69899" x="9558338" y="2540000"/>
          <p14:tracePt t="69923" x="9550400" y="2540000"/>
          <p14:tracePt t="69931" x="9542463" y="2540000"/>
          <p14:tracePt t="70651" x="9542463" y="2532063"/>
          <p14:tracePt t="70660" x="9536113" y="2532063"/>
          <p14:tracePt t="70675" x="9528175" y="2532063"/>
          <p14:tracePt t="70691" x="9528175" y="2525713"/>
          <p14:tracePt t="70699" x="9521825" y="2525713"/>
          <p14:tracePt t="70859" x="9513888" y="2517775"/>
          <p14:tracePt t="70867" x="9507538" y="2517775"/>
          <p14:tracePt t="70876" x="9499600" y="2517775"/>
          <p14:tracePt t="70979" x="9491663" y="2517775"/>
          <p14:tracePt t="71003" x="9477375" y="2517775"/>
          <p14:tracePt t="71044" x="9471025" y="2517775"/>
          <p14:tracePt t="71084" x="9463088" y="2517775"/>
          <p14:tracePt t="71091" x="9463088" y="2511425"/>
          <p14:tracePt t="71235" x="9456738" y="2503488"/>
          <p14:tracePt t="71260" x="9448800" y="2497138"/>
          <p14:tracePt t="71628" x="9456738" y="2497138"/>
          <p14:tracePt t="71651" x="9463088" y="2497138"/>
          <p14:tracePt t="71659" x="9463088" y="2503488"/>
          <p14:tracePt t="71675" x="9463088" y="2511425"/>
          <p14:tracePt t="71683" x="9471025" y="2511425"/>
          <p14:tracePt t="71756" x="9477375" y="2511425"/>
          <p14:tracePt t="71835" x="9485313" y="2511425"/>
          <p14:tracePt t="71931" x="9485313" y="2517775"/>
          <p14:tracePt t="71995" x="9485313" y="2525713"/>
          <p14:tracePt t="72011" x="9491663" y="2525713"/>
          <p14:tracePt t="72035" x="9499600" y="2525713"/>
          <p14:tracePt t="72051" x="9499600" y="2532063"/>
          <p14:tracePt t="72059" x="9507538" y="2532063"/>
          <p14:tracePt t="72067" x="9521825" y="2532063"/>
          <p14:tracePt t="72083" x="9521825" y="2540000"/>
          <p14:tracePt t="72092" x="9528175" y="2540000"/>
          <p14:tracePt t="72109" x="9536113" y="2540000"/>
          <p14:tracePt t="72179" x="9542463" y="2540000"/>
          <p14:tracePt t="77003" x="0" y="0"/>
        </p14:tracePtLst>
        <p14:tracePtLst>
          <p14:tracePt t="77595" x="9536113" y="2540000"/>
          <p14:tracePt t="80195" x="9542463" y="2540000"/>
          <p14:tracePt t="80203" x="9593263" y="2540000"/>
          <p14:tracePt t="80211" x="9666288" y="2540000"/>
          <p14:tracePt t="80223" x="9717088" y="2532063"/>
          <p14:tracePt t="80240" x="9818688" y="2525713"/>
          <p14:tracePt t="80257" x="9863138" y="2525713"/>
          <p14:tracePt t="80731" x="9847263" y="2525713"/>
          <p14:tracePt t="80739" x="9818688" y="2525713"/>
          <p14:tracePt t="80747" x="9790113" y="2532063"/>
          <p14:tracePt t="80756" x="9761538" y="2540000"/>
          <p14:tracePt t="80773" x="9694863" y="2562225"/>
          <p14:tracePt t="80790" x="9644063" y="2568575"/>
          <p14:tracePt t="80806" x="9609138" y="2582863"/>
          <p14:tracePt t="80823" x="9601200" y="2582863"/>
          <p14:tracePt t="80840" x="9593263" y="2582863"/>
          <p14:tracePt t="80883" x="9586913" y="2582863"/>
          <p14:tracePt t="81011" x="9578975" y="2582863"/>
          <p14:tracePt t="81019" x="9572625" y="2582863"/>
          <p14:tracePt t="81027" x="9542463" y="2582863"/>
          <p14:tracePt t="81040" x="9521825" y="2582863"/>
          <p14:tracePt t="81056" x="9463088" y="2582863"/>
          <p14:tracePt t="81073" x="9426575" y="2582863"/>
          <p14:tracePt t="81090" x="9405938" y="2582863"/>
          <p14:tracePt t="81116" x="9405938" y="2576513"/>
          <p14:tracePt t="81123" x="9398000" y="2576513"/>
          <p14:tracePt t="81147" x="9398000" y="2568575"/>
          <p14:tracePt t="81227" x="9398000" y="2562225"/>
          <p14:tracePt t="81243" x="9405938" y="2562225"/>
          <p14:tracePt t="81483" x="9412288" y="2562225"/>
          <p14:tracePt t="81491" x="9412288" y="2554288"/>
          <p14:tracePt t="81571" x="9420225" y="2554288"/>
          <p14:tracePt t="81587" x="9426575" y="2554288"/>
          <p14:tracePt t="81611" x="9434513" y="2554288"/>
          <p14:tracePt t="81619" x="9440863" y="2554288"/>
          <p14:tracePt t="81643" x="9448800" y="2554288"/>
          <p14:tracePt t="81691" x="9456738" y="2554288"/>
          <p14:tracePt t="81707" x="9463088" y="2554288"/>
          <p14:tracePt t="81723" x="9463088" y="2562225"/>
          <p14:tracePt t="81747" x="9471025" y="2562225"/>
          <p14:tracePt t="81803" x="9471025" y="2568575"/>
          <p14:tracePt t="81923" x="9477375" y="2568575"/>
          <p14:tracePt t="81939" x="9485313" y="2568575"/>
          <p14:tracePt t="81955" x="9499600" y="2568575"/>
          <p14:tracePt t="81963" x="9513888" y="2568575"/>
          <p14:tracePt t="81973" x="9528175" y="2568575"/>
          <p14:tracePt t="81989" x="9578975" y="2568575"/>
          <p14:tracePt t="82006" x="9623425" y="2568575"/>
          <p14:tracePt t="82023" x="9652000" y="2568575"/>
          <p14:tracePt t="82040" x="9659938" y="2568575"/>
          <p14:tracePt t="82587" x="9652000" y="2562225"/>
          <p14:tracePt t="82675" x="9652000" y="2554288"/>
          <p14:tracePt t="83508" x="9644063" y="2554288"/>
          <p14:tracePt t="83523" x="9637713" y="2547938"/>
          <p14:tracePt t="83531" x="9629775" y="2547938"/>
          <p14:tracePt t="83539" x="9623425" y="2540000"/>
          <p14:tracePt t="83556" x="9615488" y="2532063"/>
          <p14:tracePt t="83572" x="9609138" y="2517775"/>
          <p14:tracePt t="83589" x="9601200" y="2503488"/>
          <p14:tracePt t="83619" x="9593263" y="2497138"/>
          <p14:tracePt t="84963" x="9593263" y="2503488"/>
          <p14:tracePt t="84979" x="9593263" y="2511425"/>
          <p14:tracePt t="84987" x="9593263" y="2525713"/>
          <p14:tracePt t="85171" x="0" y="0"/>
        </p14:tracePtLst>
        <p14:tracePtLst>
          <p14:tracePt t="86419" x="9180513" y="2582863"/>
          <p14:tracePt t="86539" x="9180513" y="2590800"/>
          <p14:tracePt t="86547" x="9180513" y="2633663"/>
          <p14:tracePt t="86555" x="9180513" y="2670175"/>
          <p14:tracePt t="86572" x="9180513" y="2743200"/>
          <p14:tracePt t="86588" x="9180513" y="2844800"/>
          <p14:tracePt t="86605" x="9202738" y="2954338"/>
          <p14:tracePt t="86622" x="9209088" y="3040063"/>
          <p14:tracePt t="86638" x="9231313" y="3135313"/>
          <p14:tracePt t="86655" x="9245600" y="3214688"/>
          <p14:tracePt t="86672" x="9259888" y="3265488"/>
          <p14:tracePt t="86688" x="9259888" y="3294063"/>
          <p14:tracePt t="86705" x="9267825" y="3316288"/>
          <p14:tracePt t="86722" x="9267825" y="3324225"/>
          <p14:tracePt t="86738" x="9267825" y="3338513"/>
          <p14:tracePt t="86755" x="9267825" y="3375025"/>
          <p14:tracePt t="86772" x="9267825" y="3395663"/>
          <p14:tracePt t="86788" x="9267825" y="3432175"/>
          <p14:tracePt t="86805" x="9259888" y="3482975"/>
          <p14:tracePt t="86821" x="9259888" y="3548063"/>
          <p14:tracePt t="86838" x="9259888" y="3629025"/>
          <p14:tracePt t="86855" x="9253538" y="3694113"/>
          <p14:tracePt t="86871" x="9245600" y="3751263"/>
          <p14:tracePt t="86888" x="9245600" y="3802063"/>
          <p14:tracePt t="86905" x="9237663" y="3860800"/>
          <p14:tracePt t="86921" x="9231313" y="3911600"/>
          <p14:tracePt t="86923" x="9231313" y="3925888"/>
          <p14:tracePt t="86938" x="9231313" y="3962400"/>
          <p14:tracePt t="86955" x="9231313" y="4078288"/>
          <p14:tracePt t="86971" x="9237663" y="4137025"/>
          <p14:tracePt t="86988" x="9245600" y="4187825"/>
          <p14:tracePt t="87005" x="9245600" y="4208463"/>
          <p14:tracePt t="87021" x="9245600" y="4238625"/>
          <p14:tracePt t="87038" x="9245600" y="4281488"/>
          <p14:tracePt t="87055" x="9245600" y="4325938"/>
          <p14:tracePt t="87071" x="9245600" y="4383088"/>
          <p14:tracePt t="87088" x="9245600" y="4427538"/>
          <p14:tracePt t="87105" x="9245600" y="4484688"/>
          <p14:tracePt t="87121" x="9245600" y="4535488"/>
          <p14:tracePt t="87123" x="9245600" y="4564063"/>
          <p14:tracePt t="87138" x="9245600" y="4586288"/>
          <p14:tracePt t="87155" x="9253538" y="4645025"/>
          <p14:tracePt t="87171" x="9253538" y="4659313"/>
          <p14:tracePt t="87188" x="9253538" y="4673600"/>
          <p14:tracePt t="87205" x="9253538" y="4695825"/>
          <p14:tracePt t="87222" x="9253538" y="4724400"/>
          <p14:tracePt t="87238" x="9253538" y="4738688"/>
          <p14:tracePt t="87255" x="9253538" y="4752975"/>
          <p14:tracePt t="87271" x="9253538" y="4767263"/>
          <p14:tracePt t="87288" x="9253538" y="4775200"/>
          <p14:tracePt t="87305" x="9253538" y="4803775"/>
          <p14:tracePt t="87321" x="9245600" y="4848225"/>
          <p14:tracePt t="87338" x="9237663" y="4905375"/>
          <p14:tracePt t="87355" x="9231313" y="4986338"/>
          <p14:tracePt t="87371" x="9231313" y="5014913"/>
          <p14:tracePt t="87388" x="9231313" y="5029200"/>
          <p14:tracePt t="87405" x="9231313" y="5043488"/>
          <p14:tracePt t="87421" x="9231313" y="5051425"/>
          <p14:tracePt t="87438" x="9231313" y="5072063"/>
          <p14:tracePt t="87764" x="9231313" y="5043488"/>
          <p14:tracePt t="87771" x="9231313" y="4891088"/>
          <p14:tracePt t="87772" x="0" y="0"/>
        </p14:tracePtLst>
        <p14:tracePtLst>
          <p14:tracePt t="88675" x="9623425" y="2424113"/>
          <p14:tracePt t="88779" x="9623425" y="2430463"/>
          <p14:tracePt t="88787" x="9623425" y="2452688"/>
          <p14:tracePt t="88795" x="9623425" y="2481263"/>
          <p14:tracePt t="88804" x="9623425" y="2497138"/>
          <p14:tracePt t="88821" x="9623425" y="2540000"/>
          <p14:tracePt t="88838" x="9623425" y="2562225"/>
          <p14:tracePt t="88854" x="9623425" y="2582863"/>
          <p14:tracePt t="88871" x="9623425" y="2598738"/>
          <p14:tracePt t="88995" x="9629775" y="2605088"/>
          <p14:tracePt t="89003" x="9637713" y="2605088"/>
          <p14:tracePt t="89011" x="9637713" y="2613025"/>
          <p14:tracePt t="89021" x="9644063" y="2633663"/>
          <p14:tracePt t="89038" x="9644063" y="2649538"/>
          <p14:tracePt t="89054" x="9644063" y="2655888"/>
          <p14:tracePt t="89071" x="9644063" y="2678113"/>
          <p14:tracePt t="89088" x="9644063" y="2714625"/>
          <p14:tracePt t="89104" x="9644063" y="2728913"/>
          <p14:tracePt t="89139" x="9644063" y="2714625"/>
          <p14:tracePt t="89147" x="9644063" y="2684463"/>
          <p14:tracePt t="89195" x="9644063" y="2706688"/>
          <p14:tracePt t="89203" x="9659938" y="2779713"/>
          <p14:tracePt t="89211" x="9659938" y="2830513"/>
          <p14:tracePt t="89221" x="9659938" y="2852738"/>
          <p14:tracePt t="89238" x="9659938" y="2859088"/>
          <p14:tracePt t="89275" x="9666288" y="2822575"/>
          <p14:tracePt t="89283" x="9680575" y="2757488"/>
          <p14:tracePt t="89291" x="9688513" y="2720975"/>
          <p14:tracePt t="89304" x="9694863" y="2678113"/>
          <p14:tracePt t="89321" x="9702800" y="2641600"/>
          <p14:tracePt t="89338" x="9702800" y="2633663"/>
          <p14:tracePt t="89443" x="9694863" y="2633663"/>
          <p14:tracePt t="89515" x="9680575" y="2633663"/>
          <p14:tracePt t="89523" x="9680575" y="2627313"/>
          <p14:tracePt t="89667" x="9666288" y="2627313"/>
          <p14:tracePt t="89675" x="9666288" y="2633663"/>
          <p14:tracePt t="89683" x="9659938" y="2633663"/>
          <p14:tracePt t="90035" x="9659938" y="2649538"/>
          <p14:tracePt t="90043" x="9659938" y="2684463"/>
          <p14:tracePt t="90051" x="9652000" y="2728913"/>
          <p14:tracePt t="90059" x="9652000" y="2765425"/>
          <p14:tracePt t="90071" x="9652000" y="2794000"/>
          <p14:tracePt t="90087" x="9652000" y="2844800"/>
          <p14:tracePt t="90104" x="9652000" y="2903538"/>
          <p14:tracePt t="90121" x="9652000" y="2924175"/>
          <p14:tracePt t="90137" x="9659938" y="2938463"/>
          <p14:tracePt t="90154" x="9659938" y="2946400"/>
          <p14:tracePt t="90155" x="9659938" y="2954338"/>
          <p14:tracePt t="90171" x="9666288" y="2968625"/>
          <p14:tracePt t="90187" x="9666288" y="2974975"/>
          <p14:tracePt t="90204" x="9674225" y="2982913"/>
          <p14:tracePt t="90221" x="9674225" y="2997200"/>
          <p14:tracePt t="90237" x="9680575" y="3005138"/>
          <p14:tracePt t="90331" x="9680575" y="3019425"/>
          <p14:tracePt t="90339" x="9680575" y="3048000"/>
          <p14:tracePt t="90348" x="9680575" y="3070225"/>
          <p14:tracePt t="90355" x="9680575" y="3084513"/>
          <p14:tracePt t="90371" x="9680575" y="3141663"/>
          <p14:tracePt t="90387" x="9688513" y="3200400"/>
          <p14:tracePt t="90404" x="9694863" y="3243263"/>
          <p14:tracePt t="90421" x="9694863" y="3279775"/>
          <p14:tracePt t="90437" x="9694863" y="3309938"/>
          <p14:tracePt t="90454" x="9694863" y="3344863"/>
          <p14:tracePt t="90471" x="9694863" y="3375025"/>
          <p14:tracePt t="90487" x="9694863" y="3417888"/>
          <p14:tracePt t="90504" x="9694863" y="3462338"/>
          <p14:tracePt t="90521" x="9694863" y="3497263"/>
          <p14:tracePt t="90537" x="9694863" y="3533775"/>
          <p14:tracePt t="90554" x="9694863" y="3548063"/>
          <p14:tracePt t="90555" x="9694863" y="3556000"/>
          <p14:tracePt t="90571" x="9694863" y="3563938"/>
          <p14:tracePt t="90691" x="9694863" y="3570288"/>
          <p14:tracePt t="90699" x="9694863" y="3592513"/>
          <p14:tracePt t="90707" x="9694863" y="3621088"/>
          <p14:tracePt t="90721" x="9694863" y="3643313"/>
          <p14:tracePt t="90737" x="9688513" y="3694113"/>
          <p14:tracePt t="90754" x="9688513" y="3736975"/>
          <p14:tracePt t="90755" x="9688513" y="3767138"/>
          <p14:tracePt t="90771" x="9680575" y="3817938"/>
          <p14:tracePt t="90787" x="9680575" y="3852863"/>
          <p14:tracePt t="90804" x="9680575" y="3875088"/>
          <p14:tracePt t="90837" x="9680575" y="3883025"/>
          <p14:tracePt t="91299" x="9680575" y="3903663"/>
          <p14:tracePt t="91307" x="9674225" y="3919538"/>
          <p14:tracePt t="91315" x="9674225" y="3925888"/>
          <p14:tracePt t="91323" x="9674225" y="3940175"/>
          <p14:tracePt t="91337" x="9666288" y="3954463"/>
          <p14:tracePt t="91354" x="9666288" y="3962400"/>
          <p14:tracePt t="91370" x="9666288" y="3984625"/>
          <p14:tracePt t="91371" x="9666288" y="3998913"/>
          <p14:tracePt t="91387" x="9666288" y="4005263"/>
          <p14:tracePt t="91404" x="9666288" y="4013200"/>
          <p14:tracePt t="91651" x="9666288" y="4021138"/>
          <p14:tracePt t="91660" x="9666288" y="4071938"/>
          <p14:tracePt t="91668" x="9652000" y="4173538"/>
          <p14:tracePt t="91675" x="9644063" y="4230688"/>
          <p14:tracePt t="91687" x="9623425" y="4310063"/>
          <p14:tracePt t="91704" x="9601200" y="4441825"/>
          <p14:tracePt t="91720" x="9586913" y="4521200"/>
          <p14:tracePt t="91737" x="9586913" y="4529138"/>
          <p14:tracePt t="91979" x="0" y="0"/>
        </p14:tracePtLst>
        <p14:tracePtLst>
          <p14:tracePt t="92347" x="9513888" y="4289425"/>
          <p14:tracePt t="92595" x="9513888" y="4281488"/>
          <p14:tracePt t="92603" x="9513888" y="4267200"/>
          <p14:tracePt t="92611" x="9513888" y="4238625"/>
          <p14:tracePt t="92620" x="9521825" y="4224338"/>
          <p14:tracePt t="92637" x="9528175" y="4194175"/>
          <p14:tracePt t="92653" x="9528175" y="4187825"/>
          <p14:tracePt t="9313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89" name="AutoShape 57"/>
          <p:cNvSpPr>
            <a:spLocks noChangeArrowheads="1"/>
          </p:cNvSpPr>
          <p:nvPr/>
        </p:nvSpPr>
        <p:spPr bwMode="auto">
          <a:xfrm>
            <a:off x="1212112" y="1476940"/>
            <a:ext cx="9769832" cy="2016068"/>
          </a:xfrm>
          <a:prstGeom prst="downArrowCallout">
            <a:avLst>
              <a:gd name="adj1" fmla="val 50164"/>
              <a:gd name="adj2" fmla="val 47301"/>
              <a:gd name="adj3" fmla="val 20264"/>
              <a:gd name="adj4" fmla="val 6848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 altLang="ja-JP" sz="2000" dirty="0">
              <a:latin typeface="+mn-ea"/>
            </a:endParaRPr>
          </a:p>
          <a:p>
            <a:pPr algn="ctr"/>
            <a:r>
              <a:rPr lang="en-US" altLang="ja-JP" sz="2000" dirty="0">
                <a:latin typeface="+mn-ea"/>
              </a:rPr>
              <a:t>Landau-</a:t>
            </a:r>
            <a:r>
              <a:rPr lang="en-US" altLang="ja-JP" sz="2000" dirty="0" err="1">
                <a:latin typeface="+mn-ea"/>
              </a:rPr>
              <a:t>Hopf</a:t>
            </a:r>
            <a:r>
              <a:rPr lang="ja-JP" altLang="en-US" sz="2000" dirty="0">
                <a:latin typeface="+mn-ea"/>
              </a:rPr>
              <a:t>の</a:t>
            </a:r>
            <a:r>
              <a:rPr lang="ja-JP" altLang="en-US" sz="2000" dirty="0" smtClean="0">
                <a:latin typeface="+mn-ea"/>
              </a:rPr>
              <a:t>ルート</a:t>
            </a:r>
            <a:endParaRPr lang="en-US" altLang="ja-JP" sz="2000" dirty="0" smtClean="0">
              <a:latin typeface="+mn-ea"/>
            </a:endParaRPr>
          </a:p>
          <a:p>
            <a:pPr algn="ctr"/>
            <a:endParaRPr lang="en-US" altLang="ja-JP" sz="2000" dirty="0">
              <a:latin typeface="+mn-ea"/>
            </a:endParaRPr>
          </a:p>
          <a:p>
            <a:pPr algn="ctr"/>
            <a:r>
              <a:rPr lang="ja-JP" altLang="en-US" sz="2000" dirty="0" smtClean="0">
                <a:latin typeface="+mn-ea"/>
              </a:rPr>
              <a:t>無限自由度力学</a:t>
            </a:r>
            <a:r>
              <a:rPr lang="ja-JP" altLang="en-US" sz="2000" dirty="0">
                <a:latin typeface="+mn-ea"/>
              </a:rPr>
              <a:t>系</a:t>
            </a:r>
            <a:r>
              <a:rPr lang="ja-JP" altLang="en-US" sz="2000" dirty="0" smtClean="0">
                <a:latin typeface="+mn-ea"/>
              </a:rPr>
              <a:t>が、無限回</a:t>
            </a:r>
            <a:r>
              <a:rPr lang="en-US" altLang="ja-JP" sz="2000" dirty="0" err="1" smtClean="0">
                <a:latin typeface="+mn-ea"/>
              </a:rPr>
              <a:t>Hopf</a:t>
            </a:r>
            <a:r>
              <a:rPr lang="ja-JP" altLang="en-US" sz="2000" dirty="0" smtClean="0">
                <a:latin typeface="+mn-ea"/>
              </a:rPr>
              <a:t>分岐により無限</a:t>
            </a:r>
            <a:r>
              <a:rPr lang="ja-JP" altLang="en-US" sz="2000" dirty="0">
                <a:latin typeface="+mn-ea"/>
              </a:rPr>
              <a:t>の</a:t>
            </a:r>
            <a:r>
              <a:rPr lang="ja-JP" altLang="en-US" sz="2000" dirty="0" smtClean="0">
                <a:latin typeface="+mn-ea"/>
              </a:rPr>
              <a:t>モードを</a:t>
            </a:r>
            <a:r>
              <a:rPr lang="ja-JP" altLang="en-US" sz="2000" dirty="0">
                <a:latin typeface="+mn-ea"/>
              </a:rPr>
              <a:t>持つ乱流へ推移する．</a:t>
            </a:r>
          </a:p>
          <a:p>
            <a:pPr algn="ctr"/>
            <a:endParaRPr lang="en-US" altLang="ja-JP" sz="2000" dirty="0">
              <a:latin typeface="+mn-ea"/>
            </a:endParaRPr>
          </a:p>
        </p:txBody>
      </p:sp>
      <p:sp>
        <p:nvSpPr>
          <p:cNvPr id="146491" name="Rectangle 59"/>
          <p:cNvSpPr>
            <a:spLocks noChangeArrowheads="1"/>
          </p:cNvSpPr>
          <p:nvPr/>
        </p:nvSpPr>
        <p:spPr bwMode="auto">
          <a:xfrm>
            <a:off x="1212112" y="5358384"/>
            <a:ext cx="9769832" cy="10698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ja-JP" altLang="en-US" sz="2000" dirty="0" smtClean="0">
                <a:latin typeface="+mn-ea"/>
              </a:rPr>
              <a:t>現在</a:t>
            </a:r>
            <a:endParaRPr lang="en-US" altLang="ja-JP" sz="2000" dirty="0" smtClean="0">
              <a:latin typeface="+mn-ea"/>
            </a:endParaRPr>
          </a:p>
          <a:p>
            <a:pPr algn="ctr"/>
            <a:endParaRPr lang="en-US" altLang="ja-JP" sz="2000" dirty="0" smtClean="0">
              <a:latin typeface="+mn-ea"/>
            </a:endParaRPr>
          </a:p>
          <a:p>
            <a:pPr algn="ctr"/>
            <a:r>
              <a:rPr lang="ja-JP" altLang="en-US" sz="2000" dirty="0" smtClean="0">
                <a:latin typeface="+mn-ea"/>
              </a:rPr>
              <a:t>準周期</a:t>
            </a:r>
            <a:r>
              <a:rPr lang="ja-JP" altLang="en-US" sz="2000" dirty="0">
                <a:latin typeface="+mn-ea"/>
              </a:rPr>
              <a:t>崩壊ルート，間欠ルート，周期倍分岐ルートのいずれかでカオスへ推移する．</a:t>
            </a:r>
          </a:p>
        </p:txBody>
      </p:sp>
      <p:sp>
        <p:nvSpPr>
          <p:cNvPr id="146492" name="AutoShape 60"/>
          <p:cNvSpPr>
            <a:spLocks noChangeArrowheads="1"/>
          </p:cNvSpPr>
          <p:nvPr/>
        </p:nvSpPr>
        <p:spPr bwMode="auto">
          <a:xfrm>
            <a:off x="1212112" y="3493008"/>
            <a:ext cx="9769832" cy="1865376"/>
          </a:xfrm>
          <a:prstGeom prst="downArrowCallout">
            <a:avLst>
              <a:gd name="adj1" fmla="val 46495"/>
              <a:gd name="adj2" fmla="val 40206"/>
              <a:gd name="adj3" fmla="val 20264"/>
              <a:gd name="adj4" fmla="val 6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ja-JP" sz="2000" dirty="0" err="1">
                <a:latin typeface="+mn-ea"/>
              </a:rPr>
              <a:t>Ruelle</a:t>
            </a:r>
            <a:r>
              <a:rPr lang="en-US" altLang="ja-JP" sz="2000" dirty="0">
                <a:latin typeface="+mn-ea"/>
              </a:rPr>
              <a:t>-</a:t>
            </a:r>
            <a:r>
              <a:rPr lang="en-US" altLang="ja-JP" sz="2000" dirty="0" err="1">
                <a:latin typeface="+mn-ea"/>
              </a:rPr>
              <a:t>Takens</a:t>
            </a:r>
            <a:r>
              <a:rPr lang="en-US" altLang="ja-JP" sz="2000" dirty="0">
                <a:latin typeface="+mn-ea"/>
              </a:rPr>
              <a:t>-Newhouse</a:t>
            </a:r>
            <a:r>
              <a:rPr lang="ja-JP" altLang="en-US" sz="2000" dirty="0">
                <a:latin typeface="+mn-ea"/>
              </a:rPr>
              <a:t>の</a:t>
            </a:r>
            <a:r>
              <a:rPr lang="ja-JP" altLang="en-US" sz="2000" dirty="0" smtClean="0">
                <a:latin typeface="+mn-ea"/>
              </a:rPr>
              <a:t>ルート</a:t>
            </a:r>
            <a:endParaRPr lang="en-US" altLang="ja-JP" sz="2000" dirty="0" smtClean="0">
              <a:latin typeface="+mn-ea"/>
            </a:endParaRPr>
          </a:p>
          <a:p>
            <a:pPr algn="ctr"/>
            <a:endParaRPr lang="en-US" altLang="ja-JP" sz="2000" dirty="0">
              <a:latin typeface="+mn-ea"/>
            </a:endParaRPr>
          </a:p>
          <a:p>
            <a:pPr algn="ctr"/>
            <a:r>
              <a:rPr lang="en-US" altLang="ja-JP" sz="2000" dirty="0" smtClean="0">
                <a:latin typeface="+mn-ea"/>
              </a:rPr>
              <a:t>4</a:t>
            </a:r>
            <a:r>
              <a:rPr lang="ja-JP" altLang="en-US" sz="2000" dirty="0" smtClean="0">
                <a:latin typeface="+mn-ea"/>
              </a:rPr>
              <a:t>自由度</a:t>
            </a:r>
            <a:r>
              <a:rPr lang="ja-JP" altLang="en-US" sz="2000" dirty="0">
                <a:latin typeface="+mn-ea"/>
              </a:rPr>
              <a:t>以上の微分力学系</a:t>
            </a:r>
            <a:r>
              <a:rPr lang="ja-JP" altLang="en-US" sz="2000" dirty="0" smtClean="0">
                <a:latin typeface="+mn-ea"/>
              </a:rPr>
              <a:t>が</a:t>
            </a:r>
            <a:r>
              <a:rPr lang="en-US" altLang="ja-JP" sz="2000" dirty="0" smtClean="0">
                <a:latin typeface="+mn-ea"/>
              </a:rPr>
              <a:t>2</a:t>
            </a:r>
            <a:r>
              <a:rPr lang="ja-JP" altLang="en-US" sz="2000" dirty="0" smtClean="0">
                <a:latin typeface="+mn-ea"/>
              </a:rPr>
              <a:t>回</a:t>
            </a:r>
            <a:r>
              <a:rPr lang="ja-JP" altLang="en-US" sz="2000" dirty="0">
                <a:latin typeface="+mn-ea"/>
              </a:rPr>
              <a:t>の</a:t>
            </a:r>
            <a:r>
              <a:rPr lang="en-US" altLang="ja-JP" sz="2000" dirty="0" err="1">
                <a:latin typeface="+mn-ea"/>
              </a:rPr>
              <a:t>Hopf</a:t>
            </a:r>
            <a:r>
              <a:rPr lang="ja-JP" altLang="en-US" sz="2000" dirty="0">
                <a:latin typeface="+mn-ea"/>
              </a:rPr>
              <a:t>分岐を発生すること</a:t>
            </a:r>
            <a:r>
              <a:rPr lang="ja-JP" altLang="en-US" sz="2000" dirty="0" smtClean="0">
                <a:latin typeface="+mn-ea"/>
              </a:rPr>
              <a:t>でカオス</a:t>
            </a:r>
            <a:r>
              <a:rPr lang="ja-JP" altLang="en-US" sz="2000" dirty="0">
                <a:latin typeface="+mn-ea"/>
              </a:rPr>
              <a:t>へ推移する．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838200" y="365126"/>
            <a:ext cx="10515600" cy="805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カオスへのルート</a:t>
            </a:r>
            <a:endParaRPr lang="ja-JP" altLang="en-US" sz="5100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95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75"/>
    </mc:Choice>
    <mc:Fallback xmlns="">
      <p:transition spd="slow" advTm="78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6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6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6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6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6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6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6489" grpId="0" animBg="1" autoUpdateAnimBg="0"/>
      <p:bldP spid="146491" grpId="0" animBg="1" autoUpdateAnimBg="0"/>
      <p:bldP spid="146492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12978" x="6175375" y="1966913"/>
          <p14:tracePt t="13114" x="6183313" y="1966913"/>
          <p14:tracePt t="13130" x="6197600" y="1966913"/>
          <p14:tracePt t="13137" x="6240463" y="1966913"/>
          <p14:tracePt t="13145" x="6307138" y="1966913"/>
          <p14:tracePt t="13155" x="6372225" y="1966913"/>
          <p14:tracePt t="13171" x="6516688" y="1966913"/>
          <p14:tracePt t="13188" x="6691313" y="1966913"/>
          <p14:tracePt t="13205" x="6829425" y="1981200"/>
          <p14:tracePt t="13221" x="6923088" y="1989138"/>
          <p14:tracePt t="13238" x="7002463" y="2003425"/>
          <p14:tracePt t="13255" x="7083425" y="2009775"/>
          <p14:tracePt t="13271" x="7148513" y="2017713"/>
          <p14:tracePt t="13288" x="7213600" y="2017713"/>
          <p14:tracePt t="13305" x="7272338" y="2024063"/>
          <p14:tracePt t="13321" x="7337425" y="2024063"/>
          <p14:tracePt t="13338" x="7351713" y="2032000"/>
          <p14:tracePt t="16146" x="7373938" y="2032000"/>
          <p14:tracePt t="16153" x="7431088" y="2024063"/>
          <p14:tracePt t="16162" x="7481888" y="2017713"/>
          <p14:tracePt t="16170" x="7532688" y="2003425"/>
          <p14:tracePt t="16187" x="7648575" y="1989138"/>
          <p14:tracePt t="16204" x="7707313" y="1981200"/>
          <p14:tracePt t="16220" x="7729538" y="1973263"/>
          <p14:tracePt t="18065" x="7743825" y="1973263"/>
          <p14:tracePt t="18073" x="7831138" y="1981200"/>
          <p14:tracePt t="18082" x="7953375" y="1981200"/>
          <p14:tracePt t="18090" x="8085138" y="1989138"/>
          <p14:tracePt t="18103" x="8221663" y="1989138"/>
          <p14:tracePt t="18120" x="8469313" y="1989138"/>
          <p14:tracePt t="18137" x="8643938" y="1989138"/>
          <p14:tracePt t="18137" x="8678863" y="2003425"/>
          <p14:tracePt t="18153" x="8709025" y="2003425"/>
          <p14:tracePt t="18658" x="0" y="0"/>
        </p14:tracePtLst>
        <p14:tracePtLst>
          <p14:tracePt t="19538" x="1509713" y="2590800"/>
          <p14:tracePt t="19650" x="1516063" y="2590800"/>
          <p14:tracePt t="19705" x="1538288" y="2590800"/>
          <p14:tracePt t="19713" x="1566863" y="2590800"/>
          <p14:tracePt t="19721" x="1603375" y="2590800"/>
          <p14:tracePt t="19736" x="1639888" y="2590800"/>
          <p14:tracePt t="19753" x="1727200" y="2590800"/>
          <p14:tracePt t="19769" x="1893888" y="2590800"/>
          <p14:tracePt t="19786" x="2017713" y="2590800"/>
          <p14:tracePt t="19803" x="2133600" y="2590800"/>
          <p14:tracePt t="19819" x="2220913" y="2590800"/>
          <p14:tracePt t="19836" x="2263775" y="2590800"/>
          <p14:tracePt t="19853" x="2293938" y="2598738"/>
          <p14:tracePt t="19869" x="2308225" y="2598738"/>
          <p14:tracePt t="19886" x="2336800" y="2598738"/>
          <p14:tracePt t="19903" x="2387600" y="2598738"/>
          <p14:tracePt t="19919" x="2466975" y="2598738"/>
          <p14:tracePt t="19936" x="2540000" y="2598738"/>
          <p14:tracePt t="19953" x="2633663" y="2598738"/>
          <p14:tracePt t="19969" x="2706688" y="2598738"/>
          <p14:tracePt t="19986" x="2743200" y="2598738"/>
          <p14:tracePt t="20003" x="2751138" y="2598738"/>
          <p14:tracePt t="20019" x="2765425" y="2598738"/>
          <p14:tracePt t="20036" x="2786063" y="2598738"/>
          <p14:tracePt t="20053" x="2816225" y="2598738"/>
          <p14:tracePt t="20069" x="2836863" y="2598738"/>
          <p14:tracePt t="20086" x="2867025" y="2598738"/>
          <p14:tracePt t="20103" x="2881313" y="2598738"/>
          <p14:tracePt t="20119" x="2903538" y="2598738"/>
          <p14:tracePt t="20136" x="2932113" y="2598738"/>
          <p14:tracePt t="20153" x="2982913" y="2598738"/>
          <p14:tracePt t="20169" x="3011488" y="2598738"/>
          <p14:tracePt t="20186" x="3040063" y="2598738"/>
          <p14:tracePt t="20203" x="3090863" y="2598738"/>
          <p14:tracePt t="20219" x="3141663" y="2598738"/>
          <p14:tracePt t="20236" x="3178175" y="2598738"/>
          <p14:tracePt t="20253" x="3228975" y="2590800"/>
          <p14:tracePt t="20269" x="3273425" y="2590800"/>
          <p14:tracePt t="20286" x="3324225" y="2582863"/>
          <p14:tracePt t="20303" x="3375025" y="2582863"/>
          <p14:tracePt t="20319" x="3403600" y="2582863"/>
          <p14:tracePt t="20336" x="3440113" y="2576513"/>
          <p14:tracePt t="20353" x="3482975" y="2576513"/>
          <p14:tracePt t="20353" x="3497263" y="2576513"/>
          <p14:tracePt t="20369" x="3519488" y="2576513"/>
          <p14:tracePt t="20386" x="3533775" y="2568575"/>
          <p14:tracePt t="20434" x="3541713" y="2568575"/>
          <p14:tracePt t="20666" x="3548063" y="2568575"/>
          <p14:tracePt t="20682" x="3563938" y="2568575"/>
          <p14:tracePt t="20690" x="3584575" y="2568575"/>
          <p14:tracePt t="20697" x="3614738" y="2568575"/>
          <p14:tracePt t="20705" x="3635375" y="2568575"/>
          <p14:tracePt t="20719" x="3657600" y="2568575"/>
          <p14:tracePt t="20736" x="3700463" y="2568575"/>
          <p14:tracePt t="20753" x="3730625" y="2568575"/>
          <p14:tracePt t="20769" x="3744913" y="2568575"/>
          <p14:tracePt t="20786" x="3751263" y="2568575"/>
          <p14:tracePt t="21290" x="3759200" y="2568575"/>
          <p14:tracePt t="21298" x="3781425" y="2576513"/>
          <p14:tracePt t="21305" x="3846513" y="2576513"/>
          <p14:tracePt t="21319" x="3933825" y="2576513"/>
          <p14:tracePt t="21336" x="4129088" y="2576513"/>
          <p14:tracePt t="21352" x="4354513" y="2576513"/>
          <p14:tracePt t="21354" x="4448175" y="2582863"/>
          <p14:tracePt t="21369" x="4614863" y="2582863"/>
          <p14:tracePt t="21386" x="4702175" y="2590800"/>
          <p14:tracePt t="21402" x="4724400" y="2590800"/>
          <p14:tracePt t="21826" x="4752975" y="2590800"/>
          <p14:tracePt t="21833" x="4818063" y="2590800"/>
          <p14:tracePt t="21842" x="4899025" y="2590800"/>
          <p14:tracePt t="21852" x="4986338" y="2590800"/>
          <p14:tracePt t="21869" x="5181600" y="2590800"/>
          <p14:tracePt t="21886" x="5376863" y="2590800"/>
          <p14:tracePt t="21902" x="5508625" y="2576513"/>
          <p14:tracePt t="21919" x="5537200" y="2576513"/>
          <p14:tracePt t="22210" x="5545138" y="2576513"/>
          <p14:tracePt t="22217" x="5565775" y="2576513"/>
          <p14:tracePt t="22225" x="5595938" y="2576513"/>
          <p14:tracePt t="22235" x="5624513" y="2582863"/>
          <p14:tracePt t="22252" x="5689600" y="2582863"/>
          <p14:tracePt t="22269" x="5748338" y="2590800"/>
          <p14:tracePt t="22285" x="5776913" y="2590800"/>
          <p14:tracePt t="22302" x="5799138" y="2598738"/>
          <p14:tracePt t="22319" x="5805488" y="2598738"/>
          <p14:tracePt t="23794" x="0" y="0"/>
        </p14:tracePtLst>
        <p14:tracePtLst>
          <p14:tracePt t="24322" x="6646863" y="2590800"/>
          <p14:tracePt t="24370" x="6654800" y="2590800"/>
          <p14:tracePt t="24450" x="6662738" y="2590800"/>
          <p14:tracePt t="24457" x="6691313" y="2582863"/>
          <p14:tracePt t="24465" x="6742113" y="2582863"/>
          <p14:tracePt t="24473" x="6815138" y="2582863"/>
          <p14:tracePt t="24485" x="6894513" y="2582863"/>
          <p14:tracePt t="24502" x="7038975" y="2576513"/>
          <p14:tracePt t="24518" x="7177088" y="2576513"/>
          <p14:tracePt t="24535" x="7278688" y="2576513"/>
          <p14:tracePt t="24552" x="7337425" y="2576513"/>
          <p14:tracePt t="24568" x="7388225" y="2576513"/>
          <p14:tracePt t="24585" x="7431088" y="2576513"/>
          <p14:tracePt t="24602" x="7496175" y="2576513"/>
          <p14:tracePt t="24618" x="7546975" y="2576513"/>
          <p14:tracePt t="24635" x="7597775" y="2576513"/>
          <p14:tracePt t="24651" x="7648575" y="2576513"/>
          <p14:tracePt t="24668" x="7707313" y="2576513"/>
          <p14:tracePt t="24685" x="7750175" y="2576513"/>
          <p14:tracePt t="24701" x="7808913" y="2576513"/>
          <p14:tracePt t="24718" x="7859713" y="2576513"/>
          <p14:tracePt t="24735" x="7902575" y="2576513"/>
          <p14:tracePt t="24751" x="7932738" y="2568575"/>
          <p14:tracePt t="24768" x="7961313" y="2568575"/>
          <p14:tracePt t="24785" x="7975600" y="2568575"/>
          <p14:tracePt t="24801" x="8026400" y="2568575"/>
          <p14:tracePt t="24818" x="8062913" y="2568575"/>
          <p14:tracePt t="24835" x="8085138" y="2568575"/>
          <p14:tracePt t="24851" x="8105775" y="2568575"/>
          <p14:tracePt t="24868" x="8120063" y="2576513"/>
          <p14:tracePt t="24885" x="8128000" y="2582863"/>
          <p14:tracePt t="24901" x="8142288" y="2582863"/>
          <p14:tracePt t="24918" x="8156575" y="2582863"/>
          <p14:tracePt t="24935" x="8178800" y="2582863"/>
          <p14:tracePt t="24951" x="8215313" y="2590800"/>
          <p14:tracePt t="24968" x="8258175" y="2590800"/>
          <p14:tracePt t="24970" x="8280400" y="2590800"/>
          <p14:tracePt t="24985" x="8288338" y="2590800"/>
          <p14:tracePt t="25050" x="8294688" y="2590800"/>
          <p14:tracePt t="25321" x="8302625" y="2590800"/>
          <p14:tracePt t="25330" x="8323263" y="2590800"/>
          <p14:tracePt t="25337" x="8353425" y="2590800"/>
          <p14:tracePt t="25351" x="8389938" y="2590800"/>
          <p14:tracePt t="25368" x="8461375" y="2590800"/>
          <p14:tracePt t="25385" x="8542338" y="2590800"/>
          <p14:tracePt t="25401" x="8607425" y="2590800"/>
          <p14:tracePt t="25418" x="8636000" y="2590800"/>
          <p14:tracePt t="25530" x="8650288" y="2598738"/>
          <p14:tracePt t="25537" x="8678863" y="2598738"/>
          <p14:tracePt t="25545" x="8715375" y="2598738"/>
          <p14:tracePt t="25553" x="8745538" y="2598738"/>
          <p14:tracePt t="25568" x="8796338" y="2598738"/>
          <p14:tracePt t="25585" x="8882063" y="2598738"/>
          <p14:tracePt t="25601" x="8999538" y="2605088"/>
          <p14:tracePt t="25618" x="9056688" y="2605088"/>
          <p14:tracePt t="25635" x="9101138" y="2605088"/>
          <p14:tracePt t="25651" x="9151938" y="2605088"/>
          <p14:tracePt t="25668" x="9186863" y="2605088"/>
          <p14:tracePt t="25685" x="9223375" y="2605088"/>
          <p14:tracePt t="25701" x="9259888" y="2605088"/>
          <p14:tracePt t="25718" x="9288463" y="2605088"/>
          <p14:tracePt t="25735" x="9347200" y="2605088"/>
          <p14:tracePt t="25751" x="9412288" y="2605088"/>
          <p14:tracePt t="25768" x="9513888" y="2605088"/>
          <p14:tracePt t="25785" x="9615488" y="2605088"/>
          <p14:tracePt t="25801" x="9782175" y="2598738"/>
          <p14:tracePt t="25818" x="9883775" y="2582863"/>
          <p14:tracePt t="25834" x="9979025" y="2568575"/>
          <p14:tracePt t="25851" x="10066338" y="2568575"/>
          <p14:tracePt t="25868" x="10131425" y="2568575"/>
          <p14:tracePt t="25884" x="10174288" y="2562225"/>
          <p14:tracePt t="25901" x="10225088" y="2562225"/>
          <p14:tracePt t="25918" x="10269538" y="2562225"/>
          <p14:tracePt t="25934" x="10326688" y="2562225"/>
          <p14:tracePt t="25952" x="10385425" y="2562225"/>
          <p14:tracePt t="25968" x="10436225" y="2562225"/>
          <p14:tracePt t="25985" x="10493375" y="2562225"/>
          <p14:tracePt t="25985" x="10523538" y="2562225"/>
          <p14:tracePt t="26001" x="10580688" y="2562225"/>
          <p14:tracePt t="26018" x="10639425" y="2562225"/>
          <p14:tracePt t="26034" x="10710863" y="2562225"/>
          <p14:tracePt t="26051" x="10777538" y="2562225"/>
          <p14:tracePt t="26068" x="10820400" y="2562225"/>
          <p14:tracePt t="26530" x="0" y="0"/>
        </p14:tracePtLst>
        <p14:tracePtLst>
          <p14:tracePt t="31474" x="4005263" y="3787775"/>
          <p14:tracePt t="31610" x="4013200" y="3787775"/>
          <p14:tracePt t="31658" x="4021138" y="3795713"/>
          <p14:tracePt t="31674" x="4021138" y="3802063"/>
          <p14:tracePt t="31681" x="4041775" y="3802063"/>
          <p14:tracePt t="31690" x="4092575" y="3810000"/>
          <p14:tracePt t="31700" x="4151313" y="3817938"/>
          <p14:tracePt t="31716" x="4267200" y="3824288"/>
          <p14:tracePt t="31733" x="4405313" y="3838575"/>
          <p14:tracePt t="31750" x="4506913" y="3838575"/>
          <p14:tracePt t="31766" x="4557713" y="3852863"/>
          <p14:tracePt t="31783" x="4564063" y="3852863"/>
          <p14:tracePt t="31985" x="4579938" y="3852863"/>
          <p14:tracePt t="31993" x="4645025" y="3852863"/>
          <p14:tracePt t="32001" x="4732338" y="3852863"/>
          <p14:tracePt t="32016" x="4833938" y="3852863"/>
          <p14:tracePt t="32033" x="5043488" y="3838575"/>
          <p14:tracePt t="32034" x="5153025" y="3838575"/>
          <p14:tracePt t="32050" x="5311775" y="3832225"/>
          <p14:tracePt t="32066" x="5392738" y="3824288"/>
          <p14:tracePt t="32083" x="5399088" y="3824288"/>
          <p14:tracePt t="32378" x="5407025" y="3824288"/>
          <p14:tracePt t="32385" x="5427663" y="3824288"/>
          <p14:tracePt t="32393" x="5478463" y="3824288"/>
          <p14:tracePt t="32401" x="5537200" y="3824288"/>
          <p14:tracePt t="32416" x="5602288" y="3824288"/>
          <p14:tracePt t="32433" x="5703888" y="3824288"/>
          <p14:tracePt t="32433" x="5754688" y="3824288"/>
          <p14:tracePt t="32449" x="5799138" y="3824288"/>
          <p14:tracePt t="32466" x="5827713" y="3824288"/>
          <p14:tracePt t="32578" x="5834063" y="3824288"/>
          <p14:tracePt t="32585" x="5856288" y="3824288"/>
          <p14:tracePt t="32593" x="5892800" y="3824288"/>
          <p14:tracePt t="32601" x="5921375" y="3824288"/>
          <p14:tracePt t="32616" x="5957888" y="3824288"/>
          <p14:tracePt t="32633" x="6045200" y="3824288"/>
          <p14:tracePt t="32633" x="6096000" y="3824288"/>
          <p14:tracePt t="32649" x="6161088" y="3824288"/>
          <p14:tracePt t="32666" x="6211888" y="3824288"/>
          <p14:tracePt t="32683" x="6248400" y="3824288"/>
          <p14:tracePt t="32699" x="6291263" y="3832225"/>
          <p14:tracePt t="32716" x="6335713" y="3838575"/>
          <p14:tracePt t="32733" x="6392863" y="3838575"/>
          <p14:tracePt t="32749" x="6473825" y="3838575"/>
          <p14:tracePt t="32766" x="6538913" y="3838575"/>
          <p14:tracePt t="32783" x="6596063" y="3832225"/>
          <p14:tracePt t="32799" x="6626225" y="3832225"/>
          <p14:tracePt t="32816" x="6632575" y="3832225"/>
          <p14:tracePt t="32833" x="6640513" y="3832225"/>
          <p14:tracePt t="32849" x="6669088" y="3832225"/>
          <p14:tracePt t="32866" x="6719888" y="3832225"/>
          <p14:tracePt t="32883" x="6807200" y="3832225"/>
          <p14:tracePt t="32899" x="6967538" y="3838575"/>
          <p14:tracePt t="32916" x="7134225" y="3852863"/>
          <p14:tracePt t="32933" x="7272338" y="3875088"/>
          <p14:tracePt t="32949" x="7373938" y="3883025"/>
          <p14:tracePt t="32966" x="7408863" y="3889375"/>
          <p14:tracePt t="33393" x="7416800" y="3889375"/>
          <p14:tracePt t="34089" x="7467600" y="3883025"/>
          <p14:tracePt t="34097" x="7532688" y="3875088"/>
          <p14:tracePt t="34105" x="7591425" y="3860800"/>
          <p14:tracePt t="34116" x="7648575" y="3838575"/>
          <p14:tracePt t="34132" x="7764463" y="3824288"/>
          <p14:tracePt t="34149" x="7845425" y="3810000"/>
          <p14:tracePt t="34166" x="7888288" y="3810000"/>
          <p14:tracePt t="34182" x="7896225" y="3810000"/>
          <p14:tracePt t="34641" x="0" y="0"/>
        </p14:tracePtLst>
        <p14:tracePtLst>
          <p14:tracePt t="35226" x="5494338" y="1857375"/>
          <p14:tracePt t="35402" x="5500688" y="1857375"/>
          <p14:tracePt t="35410" x="5522913" y="1857375"/>
          <p14:tracePt t="35417" x="5537200" y="1857375"/>
          <p14:tracePt t="35432" x="5551488" y="1857375"/>
          <p14:tracePt t="35449" x="5595938" y="1871663"/>
          <p14:tracePt t="35450" x="5630863" y="1871663"/>
          <p14:tracePt t="35465" x="5748338" y="1901825"/>
          <p14:tracePt t="35482" x="5884863" y="1908175"/>
          <p14:tracePt t="35499" x="6002338" y="1930400"/>
          <p14:tracePt t="35515" x="6096000" y="1944688"/>
          <p14:tracePt t="35532" x="6197600" y="1966913"/>
          <p14:tracePt t="35549" x="6291263" y="1981200"/>
          <p14:tracePt t="35565" x="6372225" y="2003425"/>
          <p14:tracePt t="35582" x="6429375" y="2009775"/>
          <p14:tracePt t="35599" x="6488113" y="2017713"/>
          <p14:tracePt t="35615" x="6545263" y="2017713"/>
          <p14:tracePt t="35632" x="6618288" y="2017713"/>
          <p14:tracePt t="35649" x="6691313" y="2017713"/>
          <p14:tracePt t="35650" x="6742113" y="2017713"/>
          <p14:tracePt t="35665" x="6850063" y="2024063"/>
          <p14:tracePt t="35682" x="6908800" y="2024063"/>
          <p14:tracePt t="35699" x="6959600" y="2024063"/>
          <p14:tracePt t="35715" x="7002463" y="2024063"/>
          <p14:tracePt t="35732" x="7032625" y="2024063"/>
          <p14:tracePt t="35749" x="7053263" y="2024063"/>
          <p14:tracePt t="35765" x="7075488" y="2024063"/>
          <p14:tracePt t="35782" x="7097713" y="2024063"/>
          <p14:tracePt t="35798" x="7119938" y="2024063"/>
          <p14:tracePt t="35815" x="7154863" y="2024063"/>
          <p14:tracePt t="35832" x="7191375" y="2024063"/>
          <p14:tracePt t="35848" x="7221538" y="2024063"/>
          <p14:tracePt t="35850" x="7227888" y="2024063"/>
          <p14:tracePt t="35865" x="7235825" y="2024063"/>
          <p14:tracePt t="36410" x="0" y="0"/>
        </p14:tracePtLst>
        <p14:tracePtLst>
          <p14:tracePt t="37082" x="7075488" y="3795713"/>
          <p14:tracePt t="37562" x="7083425" y="3795713"/>
          <p14:tracePt t="37569" x="7089775" y="3795713"/>
          <p14:tracePt t="37577" x="7112000" y="3802063"/>
          <p14:tracePt t="37585" x="7154863" y="3802063"/>
          <p14:tracePt t="37598" x="7177088" y="3802063"/>
          <p14:tracePt t="37615" x="7227888" y="3802063"/>
          <p14:tracePt t="37631" x="7250113" y="3802063"/>
          <p14:tracePt t="38802" x="0" y="0"/>
        </p14:tracePtLst>
        <p14:tracePtLst>
          <p14:tracePt t="40098" x="1676400" y="4470400"/>
          <p14:tracePt t="40289" x="1684338" y="4470400"/>
          <p14:tracePt t="40297" x="1698625" y="4470400"/>
          <p14:tracePt t="40305" x="1719263" y="4470400"/>
          <p14:tracePt t="40314" x="1749425" y="4470400"/>
          <p14:tracePt t="40331" x="1806575" y="4478338"/>
          <p14:tracePt t="40347" x="1857375" y="4478338"/>
          <p14:tracePt t="40364" x="1938338" y="4484688"/>
          <p14:tracePt t="40381" x="2017713" y="4484688"/>
          <p14:tracePt t="40397" x="2068513" y="4492625"/>
          <p14:tracePt t="40414" x="2147888" y="4492625"/>
          <p14:tracePt t="40431" x="2235200" y="4506913"/>
          <p14:tracePt t="40447" x="2328863" y="4506913"/>
          <p14:tracePt t="40464" x="2379663" y="4506913"/>
          <p14:tracePt t="40465" x="2409825" y="4506913"/>
          <p14:tracePt t="40481" x="2430463" y="4506913"/>
          <p14:tracePt t="40497" x="2474913" y="4506913"/>
          <p14:tracePt t="40514" x="2503488" y="4506913"/>
          <p14:tracePt t="40531" x="2547938" y="4506913"/>
          <p14:tracePt t="40547" x="2568575" y="4506913"/>
          <p14:tracePt t="40564" x="2582863" y="4506913"/>
          <p14:tracePt t="40581" x="2598738" y="4506913"/>
          <p14:tracePt t="40597" x="2613025" y="4506913"/>
          <p14:tracePt t="40614" x="2627313" y="4506913"/>
          <p14:tracePt t="40630" x="2655888" y="4506913"/>
          <p14:tracePt t="40647" x="2700338" y="4498975"/>
          <p14:tracePt t="40664" x="2751138" y="4498975"/>
          <p14:tracePt t="40665" x="2779713" y="4498975"/>
          <p14:tracePt t="40680" x="2808288" y="4498975"/>
          <p14:tracePt t="40697" x="2867025" y="4498975"/>
          <p14:tracePt t="40714" x="2881313" y="4498975"/>
          <p14:tracePt t="40793" x="2887663" y="4498975"/>
          <p14:tracePt t="40801" x="2909888" y="4498975"/>
          <p14:tracePt t="40809" x="2924175" y="4498975"/>
          <p14:tracePt t="40817" x="2946400" y="4498975"/>
          <p14:tracePt t="40830" x="2960688" y="4498975"/>
          <p14:tracePt t="40847" x="2982913" y="4498975"/>
          <p14:tracePt t="40864" x="2997200" y="4498975"/>
          <p14:tracePt t="41098" x="3005138" y="4498975"/>
          <p14:tracePt t="41129" x="3011488" y="4498975"/>
          <p14:tracePt t="41137" x="3019425" y="4498975"/>
          <p14:tracePt t="41147" x="3025775" y="4498975"/>
          <p14:tracePt t="41164" x="3048000" y="4498975"/>
          <p14:tracePt t="41180" x="3076575" y="4498975"/>
          <p14:tracePt t="41197" x="3106738" y="4498975"/>
          <p14:tracePt t="41214" x="3141663" y="4498975"/>
          <p14:tracePt t="41230" x="3192463" y="4498975"/>
          <p14:tracePt t="41247" x="3236913" y="4498975"/>
          <p14:tracePt t="41264" x="3279775" y="4498975"/>
          <p14:tracePt t="41280" x="3324225" y="4498975"/>
          <p14:tracePt t="41281" x="3330575" y="4498975"/>
          <p14:tracePt t="41297" x="3375025" y="4498975"/>
          <p14:tracePt t="41314" x="3411538" y="4498975"/>
          <p14:tracePt t="41330" x="3446463" y="4498975"/>
          <p14:tracePt t="41347" x="3476625" y="4498975"/>
          <p14:tracePt t="41364" x="3490913" y="4498975"/>
          <p14:tracePt t="41380" x="3497263" y="4498975"/>
          <p14:tracePt t="41397" x="3513138" y="4498975"/>
          <p14:tracePt t="41414" x="3527425" y="4492625"/>
          <p14:tracePt t="41430" x="3548063" y="4492625"/>
          <p14:tracePt t="41447" x="3598863" y="4492625"/>
          <p14:tracePt t="41464" x="3643313" y="4484688"/>
          <p14:tracePt t="41480" x="3686175" y="4484688"/>
          <p14:tracePt t="41497" x="3722688" y="4484688"/>
          <p14:tracePt t="41514" x="3781425" y="4484688"/>
          <p14:tracePt t="41530" x="3846513" y="4484688"/>
          <p14:tracePt t="41547" x="3903663" y="4484688"/>
          <p14:tracePt t="41564" x="3970338" y="4484688"/>
          <p14:tracePt t="41580" x="4035425" y="4492625"/>
          <p14:tracePt t="41597" x="4086225" y="4492625"/>
          <p14:tracePt t="41614" x="4122738" y="4498975"/>
          <p14:tracePt t="41630" x="4179888" y="4498975"/>
          <p14:tracePt t="41647" x="4230688" y="4506913"/>
          <p14:tracePt t="41664" x="4275138" y="4506913"/>
          <p14:tracePt t="41680" x="4318000" y="4506913"/>
          <p14:tracePt t="41681" x="4325938" y="4506913"/>
          <p14:tracePt t="41697" x="4354513" y="4506913"/>
          <p14:tracePt t="41714" x="4360863" y="4506913"/>
          <p14:tracePt t="41745" x="4368800" y="4506913"/>
          <p14:tracePt t="41753" x="4391025" y="4506913"/>
          <p14:tracePt t="41764" x="4397375" y="4506913"/>
          <p14:tracePt t="41780" x="4448175" y="4506913"/>
          <p14:tracePt t="41797" x="4498975" y="4506913"/>
          <p14:tracePt t="41814" x="4549775" y="4506913"/>
          <p14:tracePt t="41830" x="4579938" y="4506913"/>
          <p14:tracePt t="41847" x="4594225" y="4506913"/>
          <p14:tracePt t="41890" x="4600575" y="4506913"/>
          <p14:tracePt t="42090" x="0" y="0"/>
        </p14:tracePtLst>
        <p14:tracePtLst>
          <p14:tracePt t="42642" x="4789488" y="4484688"/>
          <p14:tracePt t="42834" x="4797425" y="4484688"/>
          <p14:tracePt t="42841" x="4826000" y="4484688"/>
          <p14:tracePt t="42849" x="4876800" y="4484688"/>
          <p14:tracePt t="42863" x="4941888" y="4484688"/>
          <p14:tracePt t="42880" x="5080000" y="4484688"/>
          <p14:tracePt t="42897" x="5203825" y="4492625"/>
          <p14:tracePt t="42913" x="5311775" y="4513263"/>
          <p14:tracePt t="42930" x="5326063" y="4513263"/>
          <p14:tracePt t="43169" x="5341938" y="4513263"/>
          <p14:tracePt t="43177" x="5370513" y="4513263"/>
          <p14:tracePt t="43185" x="5413375" y="4513263"/>
          <p14:tracePt t="43196" x="5494338" y="4513263"/>
          <p14:tracePt t="43213" x="5646738" y="4498975"/>
          <p14:tracePt t="43230" x="5768975" y="4484688"/>
          <p14:tracePt t="43247" x="5819775" y="4478338"/>
          <p14:tracePt t="43297" x="5827713" y="4478338"/>
          <p14:tracePt t="43489" x="5834063" y="4478338"/>
          <p14:tracePt t="43497" x="5864225" y="4478338"/>
          <p14:tracePt t="43505" x="5892800" y="4478338"/>
          <p14:tracePt t="43513" x="5935663" y="4478338"/>
          <p14:tracePt t="43530" x="6008688" y="4484688"/>
          <p14:tracePt t="43546" x="6088063" y="4492625"/>
          <p14:tracePt t="43563" x="6138863" y="4498975"/>
          <p14:tracePt t="43580" x="6161088" y="4498975"/>
          <p14:tracePt t="43596" x="6169025" y="4506913"/>
          <p14:tracePt t="43673" x="6175375" y="4506913"/>
          <p14:tracePt t="43681" x="6183313" y="4513263"/>
          <p14:tracePt t="43689" x="6211888" y="4521200"/>
          <p14:tracePt t="43697" x="6240463" y="4521200"/>
          <p14:tracePt t="43713" x="6321425" y="4521200"/>
          <p14:tracePt t="43730" x="6392863" y="4521200"/>
          <p14:tracePt t="43746" x="6437313" y="4529138"/>
          <p14:tracePt t="43763" x="6451600" y="4529138"/>
          <p14:tracePt t="43780" x="6459538" y="4529138"/>
          <p14:tracePt t="43914" x="6465888" y="4529138"/>
          <p14:tracePt t="43922" x="6480175" y="4543425"/>
          <p14:tracePt t="43930" x="6488113" y="4543425"/>
          <p14:tracePt t="43946" x="6494463" y="4543425"/>
          <p14:tracePt t="44018" x="6510338" y="4557713"/>
          <p14:tracePt t="44025" x="6530975" y="4564063"/>
          <p14:tracePt t="44033" x="6561138" y="4572000"/>
          <p14:tracePt t="44046" x="6589713" y="4572000"/>
          <p14:tracePt t="44063" x="6646863" y="4579938"/>
          <p14:tracePt t="44080" x="6705600" y="4579938"/>
          <p14:tracePt t="44096" x="6727825" y="4579938"/>
          <p14:tracePt t="44097" x="6734175" y="4579938"/>
          <p14:tracePt t="44169" x="6756400" y="4579938"/>
          <p14:tracePt t="44177" x="6770688" y="4586288"/>
          <p14:tracePt t="44185" x="6778625" y="4586288"/>
          <p14:tracePt t="44196" x="6784975" y="4586288"/>
          <p14:tracePt t="44213" x="6792913" y="4586288"/>
          <p14:tracePt t="44230" x="6807200" y="4586288"/>
          <p14:tracePt t="44246" x="6835775" y="4586288"/>
          <p14:tracePt t="44263" x="6886575" y="4586288"/>
          <p14:tracePt t="44280" x="6937375" y="4586288"/>
          <p14:tracePt t="44296" x="6996113" y="4594225"/>
          <p14:tracePt t="44297" x="7024688" y="4594225"/>
          <p14:tracePt t="44313" x="7061200" y="4594225"/>
          <p14:tracePt t="44330" x="7075488" y="4594225"/>
          <p14:tracePt t="44346" x="7083425" y="4594225"/>
          <p14:tracePt t="44377" x="7089775" y="4600575"/>
          <p14:tracePt t="44385" x="7104063" y="4600575"/>
          <p14:tracePt t="44396" x="7134225" y="4600575"/>
          <p14:tracePt t="44413" x="7177088" y="4600575"/>
          <p14:tracePt t="44430" x="7227888" y="4594225"/>
          <p14:tracePt t="44446" x="7256463" y="4594225"/>
          <p14:tracePt t="44865" x="0" y="0"/>
        </p14:tracePtLst>
        <p14:tracePtLst>
          <p14:tracePt t="45554" x="8483600" y="4456113"/>
          <p14:tracePt t="45705" x="8505825" y="4456113"/>
          <p14:tracePt t="45713" x="8542338" y="4462463"/>
          <p14:tracePt t="45721" x="8570913" y="4470400"/>
          <p14:tracePt t="45729" x="8599488" y="4470400"/>
          <p14:tracePt t="45746" x="8686800" y="4470400"/>
          <p14:tracePt t="45762" x="8759825" y="4470400"/>
          <p14:tracePt t="45779" x="8831263" y="4470400"/>
          <p14:tracePt t="45796" x="8847138" y="4470400"/>
          <p14:tracePt t="45858" x="8867775" y="4470400"/>
          <p14:tracePt t="45865" x="8912225" y="4478338"/>
          <p14:tracePt t="45874" x="8969375" y="4478338"/>
          <p14:tracePt t="45881" x="9020175" y="4478338"/>
          <p14:tracePt t="45896" x="9085263" y="4478338"/>
          <p14:tracePt t="45912" x="9245600" y="4462463"/>
          <p14:tracePt t="45914" x="9324975" y="4462463"/>
          <p14:tracePt t="45929" x="9412288" y="4456113"/>
          <p14:tracePt t="45946" x="9440863" y="4456113"/>
          <p14:tracePt t="46433" x="9448800" y="4456113"/>
          <p14:tracePt t="46449" x="9456738" y="4456113"/>
          <p14:tracePt t="46601" x="9456738" y="4462463"/>
          <p14:tracePt t="46610" x="9463088" y="4470400"/>
          <p14:tracePt t="46625" x="9471025" y="4470400"/>
          <p14:tracePt t="46641" x="9471025" y="4478338"/>
          <p14:tracePt t="46673" x="9477375" y="4484688"/>
          <p14:tracePt t="46697" x="9477375" y="4492625"/>
          <p14:tracePt t="46705" x="9485313" y="4492625"/>
          <p14:tracePt t="46713" x="9491663" y="4492625"/>
          <p14:tracePt t="46729" x="9536113" y="4506913"/>
          <p14:tracePt t="46746" x="9578975" y="4521200"/>
          <p14:tracePt t="46762" x="9629775" y="4535488"/>
          <p14:tracePt t="46779" x="9694863" y="4543425"/>
          <p14:tracePt t="46796" x="9767888" y="4543425"/>
          <p14:tracePt t="46812" x="9869488" y="4543425"/>
          <p14:tracePt t="46829" x="9956800" y="4543425"/>
          <p14:tracePt t="46845" x="10021888" y="4543425"/>
          <p14:tracePt t="46862" x="10050463" y="4543425"/>
          <p14:tracePt t="46879" x="10058400" y="4543425"/>
          <p14:tracePt t="47049" x="10066338" y="4543425"/>
          <p14:tracePt t="47057" x="10086975" y="4543425"/>
          <p14:tracePt t="47065" x="10109200" y="4535488"/>
          <p14:tracePt t="47079" x="10131425" y="4535488"/>
          <p14:tracePt t="47095" x="10202863" y="4521200"/>
          <p14:tracePt t="47112" x="10253663" y="4521200"/>
          <p14:tracePt t="47129" x="10326688" y="4521200"/>
          <p14:tracePt t="47145" x="10363200" y="4521200"/>
          <p14:tracePt t="47162" x="10399713" y="4513263"/>
          <p14:tracePt t="47179" x="10414000" y="4513263"/>
          <p14:tracePt t="47369" x="10421938" y="4513263"/>
          <p14:tracePt t="47618" x="0" y="0"/>
        </p14:tracePtLst>
        <p14:tracePtLst>
          <p14:tracePt t="48306" x="4543425" y="3954463"/>
          <p14:tracePt t="48426" x="4557713" y="3954463"/>
          <p14:tracePt t="48433" x="4586288" y="3954463"/>
          <p14:tracePt t="48441" x="4608513" y="3962400"/>
          <p14:tracePt t="48449" x="4630738" y="3962400"/>
          <p14:tracePt t="48462" x="4659313" y="3970338"/>
          <p14:tracePt t="48478" x="4760913" y="3970338"/>
          <p14:tracePt t="48495" x="4862513" y="3970338"/>
          <p14:tracePt t="48512" x="4964113" y="3970338"/>
          <p14:tracePt t="48528" x="5043488" y="3970338"/>
          <p14:tracePt t="48545" x="5102225" y="3970338"/>
          <p14:tracePt t="48562" x="5108575" y="3970338"/>
          <p14:tracePt t="48578" x="5122863" y="3970338"/>
          <p14:tracePt t="48601" x="5138738" y="3970338"/>
          <p14:tracePt t="48612" x="5167313" y="3970338"/>
          <p14:tracePt t="48628" x="5240338" y="3970338"/>
          <p14:tracePt t="48645" x="5356225" y="3970338"/>
          <p14:tracePt t="48662" x="5478463" y="3962400"/>
          <p14:tracePt t="48678" x="5573713" y="3954463"/>
          <p14:tracePt t="48695" x="5646738" y="3954463"/>
          <p14:tracePt t="48712" x="5703888" y="3954463"/>
          <p14:tracePt t="48728" x="5762625" y="3954463"/>
          <p14:tracePt t="48745" x="5827713" y="3954463"/>
          <p14:tracePt t="48762" x="5842000" y="3954463"/>
          <p14:tracePt t="48778" x="5849938" y="3954463"/>
          <p14:tracePt t="48858" x="5856288" y="3954463"/>
          <p14:tracePt t="48865" x="5870575" y="3954463"/>
          <p14:tracePt t="48874" x="5900738" y="3954463"/>
          <p14:tracePt t="48881" x="5929313" y="3954463"/>
          <p14:tracePt t="48895" x="5957888" y="3954463"/>
          <p14:tracePt t="48912" x="6022975" y="3954463"/>
          <p14:tracePt t="48928" x="6096000" y="3954463"/>
          <p14:tracePt t="48945" x="6189663" y="3948113"/>
          <p14:tracePt t="48962" x="6240463" y="3948113"/>
          <p14:tracePt t="48978" x="6276975" y="3948113"/>
          <p14:tracePt t="48995" x="6327775" y="3948113"/>
          <p14:tracePt t="49012" x="6364288" y="3948113"/>
          <p14:tracePt t="49028" x="6400800" y="3948113"/>
          <p14:tracePt t="49045" x="6443663" y="3948113"/>
          <p14:tracePt t="49062" x="6488113" y="3948113"/>
          <p14:tracePt t="49078" x="6510338" y="3948113"/>
          <p14:tracePt t="49095" x="6538913" y="3948113"/>
          <p14:tracePt t="49112" x="6567488" y="3948113"/>
          <p14:tracePt t="49128" x="6604000" y="3948113"/>
          <p14:tracePt t="49145" x="6654800" y="3948113"/>
          <p14:tracePt t="49162" x="6697663" y="3948113"/>
          <p14:tracePt t="49178" x="6734175" y="3940175"/>
          <p14:tracePt t="49195" x="6756400" y="3940175"/>
          <p14:tracePt t="49212" x="6784975" y="3940175"/>
          <p14:tracePt t="49228" x="6792913" y="3933825"/>
          <p14:tracePt t="49245" x="6799263" y="3933825"/>
          <p14:tracePt t="49369" x="6807200" y="3933825"/>
          <p14:tracePt t="49378" x="6835775" y="3933825"/>
          <p14:tracePt t="49385" x="6865938" y="3933825"/>
          <p14:tracePt t="49395" x="6900863" y="3933825"/>
          <p14:tracePt t="49411" x="6988175" y="3933825"/>
          <p14:tracePt t="49428" x="7119938" y="3933825"/>
          <p14:tracePt t="49445" x="7256463" y="3933825"/>
          <p14:tracePt t="49462" x="7343775" y="3940175"/>
          <p14:tracePt t="49478" x="7394575" y="3940175"/>
          <p14:tracePt t="49495" x="7402513" y="3940175"/>
          <p14:tracePt t="49511" x="7408863" y="3940175"/>
          <p14:tracePt t="49569" x="7424738" y="3940175"/>
          <p14:tracePt t="49577" x="7445375" y="3940175"/>
          <p14:tracePt t="49585" x="7459663" y="3940175"/>
          <p14:tracePt t="49595" x="7481888" y="3940175"/>
          <p14:tracePt t="49611" x="7532688" y="3940175"/>
          <p14:tracePt t="49628" x="7583488" y="3933825"/>
          <p14:tracePt t="49645" x="7634288" y="3925888"/>
          <p14:tracePt t="49661" x="7662863" y="3925888"/>
          <p14:tracePt t="49678" x="7685088" y="3925888"/>
          <p14:tracePt t="49695" x="7721600" y="3925888"/>
          <p14:tracePt t="49711" x="7750175" y="3925888"/>
          <p14:tracePt t="49728" x="7780338" y="3925888"/>
          <p14:tracePt t="49745" x="7794625" y="3925888"/>
          <p14:tracePt t="49786" x="7800975" y="3925888"/>
          <p14:tracePt t="49793" x="7808913" y="3925888"/>
          <p14:tracePt t="49801" x="7831138" y="3925888"/>
          <p14:tracePt t="49811" x="7851775" y="3925888"/>
          <p14:tracePt t="49828" x="7881938" y="3925888"/>
          <p14:tracePt t="50274" x="7888288" y="3933825"/>
          <p14:tracePt t="50281" x="7896225" y="3940175"/>
          <p14:tracePt t="50289" x="7896225" y="3948113"/>
          <p14:tracePt t="50297" x="7902575" y="3948113"/>
          <p14:tracePt t="50311" x="7910513" y="3948113"/>
          <p14:tracePt t="50329" x="7916863" y="3948113"/>
          <p14:tracePt t="50345" x="7924800" y="3948113"/>
          <p14:tracePt t="50481" x="7932738" y="3948113"/>
          <p14:tracePt t="50497" x="7939088" y="3948113"/>
          <p14:tracePt t="50513" x="7947025" y="3948113"/>
          <p14:tracePt t="50522" x="7953375" y="3948113"/>
          <p14:tracePt t="50546" x="7967663" y="3948113"/>
          <p14:tracePt t="50553" x="7975600" y="3948113"/>
          <p14:tracePt t="51353" x="7983538" y="3948113"/>
          <p14:tracePt t="51361" x="7997825" y="3948113"/>
          <p14:tracePt t="51449" x="8004175" y="3948113"/>
          <p14:tracePt t="51457" x="8012113" y="3948113"/>
          <p14:tracePt t="52090" x="8018463" y="3948113"/>
          <p14:tracePt t="52097" x="8034338" y="3948113"/>
          <p14:tracePt t="52106" x="8062913" y="3954463"/>
          <p14:tracePt t="52113" x="8099425" y="3954463"/>
          <p14:tracePt t="52127" x="8120063" y="3954463"/>
          <p14:tracePt t="52144" x="8128000" y="3954463"/>
          <p14:tracePt t="52161" x="8135938" y="3954463"/>
          <p14:tracePt t="53202" x="0" y="0"/>
        </p14:tracePtLst>
        <p14:tracePtLst>
          <p14:tracePt t="53961" x="6132513" y="2308225"/>
          <p14:tracePt t="54505" x="0" y="0"/>
        </p14:tracePtLst>
        <p14:tracePtLst>
          <p14:tracePt t="57553" x="4244975" y="3911600"/>
          <p14:tracePt t="57761" x="4267200" y="3911600"/>
          <p14:tracePt t="57769" x="4325938" y="3911600"/>
          <p14:tracePt t="57778" x="4391025" y="3911600"/>
          <p14:tracePt t="57793" x="4462463" y="3903663"/>
          <p14:tracePt t="57809" x="4783138" y="3903663"/>
          <p14:tracePt t="57826" x="5006975" y="3903663"/>
          <p14:tracePt t="57843" x="5189538" y="3903663"/>
          <p14:tracePt t="57859" x="5319713" y="3911600"/>
          <p14:tracePt t="57876" x="5407025" y="3919538"/>
          <p14:tracePt t="57893" x="5449888" y="3919538"/>
          <p14:tracePt t="57909" x="5464175" y="3919538"/>
          <p14:tracePt t="57926" x="5472113" y="3919538"/>
          <p14:tracePt t="57943" x="5494338" y="3919538"/>
          <p14:tracePt t="57959" x="5545138" y="3911600"/>
          <p14:tracePt t="57976" x="5616575" y="3897313"/>
          <p14:tracePt t="57992" x="5697538" y="3889375"/>
          <p14:tracePt t="58009" x="5799138" y="3889375"/>
          <p14:tracePt t="58026" x="5856288" y="3889375"/>
          <p14:tracePt t="58042" x="5892800" y="3889375"/>
          <p14:tracePt t="58059" x="5951538" y="3897313"/>
          <p14:tracePt t="58076" x="6016625" y="3897313"/>
          <p14:tracePt t="58092" x="6059488" y="3897313"/>
          <p14:tracePt t="58109" x="6081713" y="3897313"/>
          <p14:tracePt t="58126" x="6081713" y="3903663"/>
          <p14:tracePt t="58177" x="6110288" y="3903663"/>
          <p14:tracePt t="58185" x="6154738" y="3903663"/>
          <p14:tracePt t="58193" x="6205538" y="3903663"/>
          <p14:tracePt t="58209" x="6335713" y="3903663"/>
          <p14:tracePt t="58226" x="6459538" y="3903663"/>
          <p14:tracePt t="58243" x="6545263" y="3903663"/>
          <p14:tracePt t="58259" x="6575425" y="3897313"/>
          <p14:tracePt t="58449" x="6581775" y="3897313"/>
          <p14:tracePt t="58473" x="6596063" y="3897313"/>
          <p14:tracePt t="58481" x="6632575" y="3897313"/>
          <p14:tracePt t="58489" x="6669088" y="3897313"/>
          <p14:tracePt t="58497" x="6713538" y="3897313"/>
          <p14:tracePt t="58509" x="6764338" y="3897313"/>
          <p14:tracePt t="58526" x="6850063" y="3903663"/>
          <p14:tracePt t="58542" x="6931025" y="3911600"/>
          <p14:tracePt t="58559" x="6988175" y="3919538"/>
          <p14:tracePt t="58576" x="7018338" y="3919538"/>
          <p14:tracePt t="58592" x="7038975" y="3919538"/>
          <p14:tracePt t="58609" x="7069138" y="3919538"/>
          <p14:tracePt t="58626" x="7097713" y="3919538"/>
          <p14:tracePt t="58643" x="7140575" y="3919538"/>
          <p14:tracePt t="58659" x="7170738" y="3919538"/>
          <p14:tracePt t="58676" x="7199313" y="3919538"/>
          <p14:tracePt t="58692" x="7221538" y="3919538"/>
          <p14:tracePt t="58709" x="7242175" y="3919538"/>
          <p14:tracePt t="58726" x="7278688" y="3925888"/>
          <p14:tracePt t="58742" x="7315200" y="3925888"/>
          <p14:tracePt t="58759" x="7337425" y="3925888"/>
          <p14:tracePt t="58776" x="7358063" y="3925888"/>
          <p14:tracePt t="58850" x="7366000" y="3925888"/>
          <p14:tracePt t="58858" x="7388225" y="3925888"/>
          <p14:tracePt t="58865" x="7416800" y="3925888"/>
          <p14:tracePt t="58876" x="7453313" y="3925888"/>
          <p14:tracePt t="58892" x="7504113" y="3919538"/>
          <p14:tracePt t="58909" x="7546975" y="3911600"/>
          <p14:tracePt t="58926" x="7583488" y="3903663"/>
          <p14:tracePt t="58942" x="7597775" y="3903663"/>
          <p14:tracePt t="58959" x="7605713" y="3903663"/>
          <p14:tracePt t="58976" x="7620000" y="3903663"/>
          <p14:tracePt t="58992" x="7678738" y="3911600"/>
          <p14:tracePt t="59009" x="7831138" y="3919538"/>
          <p14:tracePt t="59026" x="7916863" y="3919538"/>
          <p14:tracePt t="59042" x="7983538" y="3925888"/>
          <p14:tracePt t="59059" x="8012113" y="3925888"/>
          <p14:tracePt t="59076" x="8018463" y="3925888"/>
          <p14:tracePt t="59369" x="8026400" y="3925888"/>
          <p14:tracePt t="59385" x="8034338" y="3925888"/>
          <p14:tracePt t="59393" x="8048625" y="3925888"/>
          <p14:tracePt t="59401" x="8077200" y="3925888"/>
          <p14:tracePt t="59409" x="8105775" y="3925888"/>
          <p14:tracePt t="59425" x="8156575" y="3925888"/>
          <p14:tracePt t="59442" x="8201025" y="3919538"/>
          <p14:tracePt t="59459" x="8221663" y="3919538"/>
          <p14:tracePt t="59475" x="8237538" y="3919538"/>
          <p14:tracePt t="59492" x="8243888" y="3919538"/>
          <p14:tracePt t="60257" x="0" y="0"/>
        </p14:tracePtLst>
        <p14:tracePtLst>
          <p14:tracePt t="65849" x="1516063" y="6154738"/>
          <p14:tracePt t="66097" x="1531938" y="6161088"/>
          <p14:tracePt t="66105" x="1560513" y="6169025"/>
          <p14:tracePt t="66113" x="1582738" y="6175375"/>
          <p14:tracePt t="66124" x="1611313" y="6175375"/>
          <p14:tracePt t="66140" x="1698625" y="6183313"/>
          <p14:tracePt t="66157" x="1785938" y="6183313"/>
          <p14:tracePt t="66174" x="1893888" y="6183313"/>
          <p14:tracePt t="66190" x="1973263" y="6183313"/>
          <p14:tracePt t="66207" x="2032000" y="6183313"/>
          <p14:tracePt t="66224" x="2068513" y="6183313"/>
          <p14:tracePt t="66240" x="2105025" y="6183313"/>
          <p14:tracePt t="66257" x="2176463" y="6189663"/>
          <p14:tracePt t="66274" x="2257425" y="6189663"/>
          <p14:tracePt t="66290" x="2359025" y="6189663"/>
          <p14:tracePt t="66307" x="2466975" y="6197600"/>
          <p14:tracePt t="66324" x="2582863" y="6205538"/>
          <p14:tracePt t="66340" x="2663825" y="6219825"/>
          <p14:tracePt t="66357" x="2720975" y="6219825"/>
          <p14:tracePt t="66374" x="2771775" y="6226175"/>
          <p14:tracePt t="66390" x="2816225" y="6226175"/>
          <p14:tracePt t="66407" x="2859088" y="6234113"/>
          <p14:tracePt t="66424" x="2887663" y="6234113"/>
          <p14:tracePt t="66441" x="2917825" y="6234113"/>
          <p14:tracePt t="66442" x="2924175" y="6234113"/>
          <p14:tracePt t="66457" x="2932113" y="6234113"/>
          <p14:tracePt t="66561" x="2932113" y="6226175"/>
          <p14:tracePt t="66569" x="2938463" y="6226175"/>
          <p14:tracePt t="66585" x="2946400" y="6226175"/>
          <p14:tracePt t="66593" x="2968625" y="6226175"/>
          <p14:tracePt t="66607" x="2974975" y="6226175"/>
          <p14:tracePt t="66623" x="2997200" y="6226175"/>
          <p14:tracePt t="66640" x="3025775" y="6226175"/>
          <p14:tracePt t="66657" x="3062288" y="6240463"/>
          <p14:tracePt t="66673" x="3084513" y="6240463"/>
          <p14:tracePt t="67633" x="0" y="0"/>
        </p14:tracePtLst>
        <p14:tracePtLst>
          <p14:tracePt t="68145" x="3781425" y="6183313"/>
          <p14:tracePt t="68241" x="3787775" y="6183313"/>
          <p14:tracePt t="68257" x="3795713" y="6183313"/>
          <p14:tracePt t="68273" x="3802063" y="6183313"/>
          <p14:tracePt t="68289" x="3810000" y="6183313"/>
          <p14:tracePt t="68298" x="3832225" y="6183313"/>
          <p14:tracePt t="68306" x="3838575" y="6183313"/>
          <p14:tracePt t="68323" x="3919538" y="6183313"/>
          <p14:tracePt t="68340" x="4049713" y="6183313"/>
          <p14:tracePt t="68356" x="4202113" y="6183313"/>
          <p14:tracePt t="68373" x="4340225" y="6183313"/>
          <p14:tracePt t="68390" x="4441825" y="6175375"/>
          <p14:tracePt t="68406" x="4478338" y="6175375"/>
          <p14:tracePt t="68423" x="4506913" y="6175375"/>
          <p14:tracePt t="68440" x="4535488" y="6175375"/>
          <p14:tracePt t="68456" x="4579938" y="6175375"/>
          <p14:tracePt t="68457" x="4608513" y="6175375"/>
          <p14:tracePt t="68473" x="4665663" y="6175375"/>
          <p14:tracePt t="68490" x="4746625" y="6175375"/>
          <p14:tracePt t="68506" x="4811713" y="6175375"/>
          <p14:tracePt t="68523" x="4862513" y="6175375"/>
          <p14:tracePt t="68850" x="0" y="0"/>
        </p14:tracePtLst>
        <p14:tracePtLst>
          <p14:tracePt t="69449" x="5522913" y="6175375"/>
          <p14:tracePt t="69577" x="5529263" y="6175375"/>
          <p14:tracePt t="69593" x="5537200" y="6175375"/>
          <p14:tracePt t="69601" x="5565775" y="6175375"/>
          <p14:tracePt t="69609" x="5610225" y="6189663"/>
          <p14:tracePt t="69623" x="5646738" y="6189663"/>
          <p14:tracePt t="69639" x="5754688" y="6189663"/>
          <p14:tracePt t="69656" x="5870575" y="6189663"/>
          <p14:tracePt t="69657" x="5921375" y="6189663"/>
          <p14:tracePt t="69673" x="6002338" y="6189663"/>
          <p14:tracePt t="69689" x="6053138" y="6189663"/>
          <p14:tracePt t="69706" x="6124575" y="6197600"/>
          <p14:tracePt t="69723" x="6175375" y="6197600"/>
          <p14:tracePt t="69739" x="6226175" y="6197600"/>
          <p14:tracePt t="69756" x="6270625" y="6197600"/>
          <p14:tracePt t="69773" x="6313488" y="6197600"/>
          <p14:tracePt t="69789" x="6342063" y="6197600"/>
          <p14:tracePt t="69806" x="6392863" y="6197600"/>
          <p14:tracePt t="69823" x="6437313" y="6197600"/>
          <p14:tracePt t="69839" x="6502400" y="6197600"/>
          <p14:tracePt t="69856" x="6581775" y="6197600"/>
          <p14:tracePt t="69873" x="6697663" y="6197600"/>
          <p14:tracePt t="69889" x="6764338" y="6197600"/>
          <p14:tracePt t="69906" x="6815138" y="6197600"/>
          <p14:tracePt t="69923" x="6850063" y="6197600"/>
          <p14:tracePt t="69939" x="6872288" y="6197600"/>
          <p14:tracePt t="69956" x="6900863" y="6197600"/>
          <p14:tracePt t="70025" x="6908800" y="6197600"/>
          <p14:tracePt t="70033" x="6923088" y="6197600"/>
          <p14:tracePt t="70041" x="6931025" y="6197600"/>
          <p14:tracePt t="70056" x="6945313" y="6197600"/>
          <p14:tracePt t="70073" x="6981825" y="6197600"/>
          <p14:tracePt t="70089" x="6988175" y="6197600"/>
          <p14:tracePt t="70106" x="7002463" y="6197600"/>
          <p14:tracePt t="70129" x="7010400" y="6197600"/>
          <p14:tracePt t="70139" x="7024688" y="6197600"/>
          <p14:tracePt t="70156" x="7032625" y="6197600"/>
          <p14:tracePt t="70873" x="0" y="0"/>
        </p14:tracePtLst>
        <p14:tracePtLst>
          <p14:tracePt t="71321" x="7916863" y="6161088"/>
          <p14:tracePt t="71410" x="7924800" y="6161088"/>
          <p14:tracePt t="71425" x="7932738" y="6161088"/>
          <p14:tracePt t="71433" x="7947025" y="6175375"/>
          <p14:tracePt t="71441" x="7967663" y="6175375"/>
          <p14:tracePt t="71455" x="8004175" y="6183313"/>
          <p14:tracePt t="71472" x="8085138" y="6189663"/>
          <p14:tracePt t="71489" x="8272463" y="6197600"/>
          <p14:tracePt t="71506" x="8396288" y="6197600"/>
          <p14:tracePt t="71522" x="8497888" y="6197600"/>
          <p14:tracePt t="71539" x="8542338" y="6197600"/>
          <p14:tracePt t="71555" x="8548688" y="6197600"/>
          <p14:tracePt t="71649" x="8556625" y="6197600"/>
          <p14:tracePt t="71993" x="0" y="0"/>
        </p14:tracePtLst>
        <p14:tracePtLst>
          <p14:tracePt t="72697" x="8983663" y="6197600"/>
          <p14:tracePt t="72793" x="8991600" y="6197600"/>
          <p14:tracePt t="72801" x="9028113" y="6197600"/>
          <p14:tracePt t="72809" x="9115425" y="6205538"/>
          <p14:tracePt t="72822" x="9245600" y="6211888"/>
          <p14:tracePt t="72838" x="9623425" y="6226175"/>
          <p14:tracePt t="72855" x="10029825" y="6226175"/>
          <p14:tracePt t="72872" x="10304463" y="6226175"/>
          <p14:tracePt t="72889" x="10436225" y="6226175"/>
          <p14:tracePt t="72953" x="10442575" y="6226175"/>
          <p14:tracePt t="73257" x="10450513" y="6226175"/>
          <p14:tracePt t="73361" x="10450513" y="6234113"/>
          <p14:tracePt t="73425" x="10456863" y="6234113"/>
          <p14:tracePt t="73689" x="10472738" y="6234113"/>
          <p14:tracePt t="73697" x="10523538" y="6240463"/>
          <p14:tracePt t="73705" x="10574338" y="6240463"/>
          <p14:tracePt t="73722" x="10696575" y="6240463"/>
          <p14:tracePt t="73738" x="10820400" y="6240463"/>
          <p14:tracePt t="73755" x="10907713" y="6240463"/>
          <p14:tracePt t="73772" x="10944225" y="6248400"/>
          <p14:tracePt t="75282" x="0" y="0"/>
        </p14:tracePtLst>
        <p14:tracePtLst>
          <p14:tracePt t="75978" x="6211888" y="6103938"/>
          <p14:tracePt t="76233" x="6175375" y="6103938"/>
          <p14:tracePt t="76241" x="6132513" y="6103938"/>
          <p14:tracePt t="76249" x="6073775" y="6103938"/>
          <p14:tracePt t="76257" x="6008688" y="6103938"/>
          <p14:tracePt t="76271" x="5935663" y="6110288"/>
          <p14:tracePt t="76288" x="5805488" y="6110288"/>
          <p14:tracePt t="76304" x="5703888" y="6110288"/>
          <p14:tracePt t="76321" x="5630863" y="6067425"/>
          <p14:tracePt t="76338" x="5595938" y="6022975"/>
          <p14:tracePt t="76354" x="5565775" y="5972175"/>
          <p14:tracePt t="76371" x="5522913" y="5929313"/>
          <p14:tracePt t="76388" x="5478463" y="5870575"/>
          <p14:tracePt t="76404" x="5443538" y="5834063"/>
          <p14:tracePt t="76421" x="5421313" y="5783263"/>
          <p14:tracePt t="76438" x="5399088" y="5740400"/>
          <p14:tracePt t="76454" x="5384800" y="5703888"/>
          <p14:tracePt t="76471" x="5376863" y="5675313"/>
          <p14:tracePt t="76488" x="5376863" y="5653088"/>
          <p14:tracePt t="76504" x="5376863" y="5638800"/>
          <p14:tracePt t="76521" x="5376863" y="5610225"/>
          <p14:tracePt t="76538" x="5376863" y="5602288"/>
          <p14:tracePt t="76554" x="5376863" y="5580063"/>
          <p14:tracePt t="76571" x="5392738" y="5545138"/>
          <p14:tracePt t="76588" x="5407025" y="5522913"/>
          <p14:tracePt t="76604" x="5435600" y="5494338"/>
          <p14:tracePt t="76621" x="5478463" y="5472113"/>
          <p14:tracePt t="76637" x="5514975" y="5457825"/>
          <p14:tracePt t="76654" x="5573713" y="5435600"/>
          <p14:tracePt t="76671" x="5624513" y="5427663"/>
          <p14:tracePt t="76687" x="5675313" y="5413375"/>
          <p14:tracePt t="76704" x="5740400" y="5407025"/>
          <p14:tracePt t="76721" x="5929313" y="5407025"/>
          <p14:tracePt t="76737" x="6118225" y="5413375"/>
          <p14:tracePt t="76754" x="6313488" y="5443538"/>
          <p14:tracePt t="76771" x="6502400" y="5464175"/>
          <p14:tracePt t="76787" x="6646863" y="5500688"/>
          <p14:tracePt t="76804" x="6764338" y="5529263"/>
          <p14:tracePt t="76821" x="6880225" y="5559425"/>
          <p14:tracePt t="76837" x="7010400" y="5595938"/>
          <p14:tracePt t="76854" x="7140575" y="5624513"/>
          <p14:tracePt t="76871" x="7256463" y="5653088"/>
          <p14:tracePt t="76888" x="7343775" y="5675313"/>
          <p14:tracePt t="76904" x="7373938" y="5697538"/>
          <p14:tracePt t="76921" x="7380288" y="5703888"/>
          <p14:tracePt t="76977" x="7380288" y="5718175"/>
          <p14:tracePt t="76985" x="7380288" y="5740400"/>
          <p14:tracePt t="76993" x="7380288" y="5748338"/>
          <p14:tracePt t="77004" x="7380288" y="5762625"/>
          <p14:tracePt t="77021" x="7380288" y="5799138"/>
          <p14:tracePt t="77037" x="7366000" y="5849938"/>
          <p14:tracePt t="77054" x="7343775" y="5900738"/>
          <p14:tracePt t="77071" x="7307263" y="5951538"/>
          <p14:tracePt t="77087" x="7264400" y="6008688"/>
          <p14:tracePt t="77104" x="7213600" y="6045200"/>
          <p14:tracePt t="77121" x="7148513" y="6081713"/>
          <p14:tracePt t="77137" x="7104063" y="6103938"/>
          <p14:tracePt t="77154" x="7089775" y="6118225"/>
          <p14:tracePt t="77171" x="7069138" y="6124575"/>
          <p14:tracePt t="77187" x="7061200" y="6132513"/>
          <p14:tracePt t="77204" x="7046913" y="6132513"/>
          <p14:tracePt t="77221" x="7024688" y="6138863"/>
          <p14:tracePt t="77237" x="7010400" y="6146800"/>
          <p14:tracePt t="77254" x="6967538" y="6154738"/>
          <p14:tracePt t="77271" x="6937375" y="6154738"/>
          <p14:tracePt t="77287" x="6923088" y="6161088"/>
          <p14:tracePt t="77304" x="6916738" y="6161088"/>
          <p14:tracePt t="77321" x="6908800" y="6161088"/>
          <p14:tracePt t="7748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3" descr="C:\user\tokunaga\東工大\imamu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38897"/>
            <a:ext cx="8458200" cy="38862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71" name="Arc 35"/>
          <p:cNvSpPr>
            <a:spLocks/>
          </p:cNvSpPr>
          <p:nvPr/>
        </p:nvSpPr>
        <p:spPr bwMode="auto">
          <a:xfrm flipH="1" flipV="1">
            <a:off x="2819400" y="4124897"/>
            <a:ext cx="8534400" cy="1358900"/>
          </a:xfrm>
          <a:custGeom>
            <a:avLst/>
            <a:gdLst>
              <a:gd name="G0" fmla="+- 0 0 0"/>
              <a:gd name="G1" fmla="+- 21395 0 0"/>
              <a:gd name="G2" fmla="+- 21600 0 0"/>
              <a:gd name="T0" fmla="*/ 2970 w 21600"/>
              <a:gd name="T1" fmla="*/ 0 h 21395"/>
              <a:gd name="T2" fmla="*/ 21600 w 21600"/>
              <a:gd name="T3" fmla="*/ 21395 h 21395"/>
              <a:gd name="T4" fmla="*/ 0 w 21600"/>
              <a:gd name="T5" fmla="*/ 21395 h 21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395" fill="none" extrusionOk="0">
                <a:moveTo>
                  <a:pt x="2969" y="0"/>
                </a:moveTo>
                <a:cubicBezTo>
                  <a:pt x="13649" y="1482"/>
                  <a:pt x="21600" y="10613"/>
                  <a:pt x="21600" y="21395"/>
                </a:cubicBezTo>
              </a:path>
              <a:path w="21600" h="21395" stroke="0" extrusionOk="0">
                <a:moveTo>
                  <a:pt x="2969" y="0"/>
                </a:moveTo>
                <a:cubicBezTo>
                  <a:pt x="13649" y="1482"/>
                  <a:pt x="21600" y="10613"/>
                  <a:pt x="21600" y="21395"/>
                </a:cubicBezTo>
                <a:lnTo>
                  <a:pt x="0" y="21395"/>
                </a:lnTo>
                <a:close/>
              </a:path>
            </a:pathLst>
          </a:cu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67973" name="Group 37"/>
          <p:cNvGrpSpPr>
            <a:grpSpLocks/>
          </p:cNvGrpSpPr>
          <p:nvPr/>
        </p:nvGrpSpPr>
        <p:grpSpPr bwMode="auto">
          <a:xfrm>
            <a:off x="9372600" y="2143697"/>
            <a:ext cx="1066800" cy="2743200"/>
            <a:chOff x="4800" y="1584"/>
            <a:chExt cx="672" cy="1728"/>
          </a:xfrm>
        </p:grpSpPr>
        <p:sp>
          <p:nvSpPr>
            <p:cNvPr id="167974" name="Arc 38"/>
            <p:cNvSpPr>
              <a:spLocks/>
            </p:cNvSpPr>
            <p:nvPr/>
          </p:nvSpPr>
          <p:spPr bwMode="auto">
            <a:xfrm flipH="1" flipV="1">
              <a:off x="4800" y="1584"/>
              <a:ext cx="672" cy="48"/>
            </a:xfrm>
            <a:custGeom>
              <a:avLst/>
              <a:gdLst>
                <a:gd name="G0" fmla="+- 0 0 0"/>
                <a:gd name="G1" fmla="+- 21395 0 0"/>
                <a:gd name="G2" fmla="+- 21600 0 0"/>
                <a:gd name="T0" fmla="*/ 2970 w 21600"/>
                <a:gd name="T1" fmla="*/ 0 h 21395"/>
                <a:gd name="T2" fmla="*/ 21600 w 21600"/>
                <a:gd name="T3" fmla="*/ 21395 h 21395"/>
                <a:gd name="T4" fmla="*/ 0 w 21600"/>
                <a:gd name="T5" fmla="*/ 21395 h 2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395" fill="none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</a:path>
                <a:path w="21600" h="21395" stroke="0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  <a:lnTo>
                    <a:pt x="0" y="21395"/>
                  </a:lnTo>
                  <a:close/>
                </a:path>
              </a:pathLst>
            </a:cu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7975" name="Arc 39"/>
            <p:cNvSpPr>
              <a:spLocks/>
            </p:cNvSpPr>
            <p:nvPr/>
          </p:nvSpPr>
          <p:spPr bwMode="auto">
            <a:xfrm flipH="1">
              <a:off x="4800" y="2352"/>
              <a:ext cx="576" cy="144"/>
            </a:xfrm>
            <a:custGeom>
              <a:avLst/>
              <a:gdLst>
                <a:gd name="G0" fmla="+- 0 0 0"/>
                <a:gd name="G1" fmla="+- 21395 0 0"/>
                <a:gd name="G2" fmla="+- 21600 0 0"/>
                <a:gd name="T0" fmla="*/ 2970 w 21600"/>
                <a:gd name="T1" fmla="*/ 0 h 21395"/>
                <a:gd name="T2" fmla="*/ 21600 w 21600"/>
                <a:gd name="T3" fmla="*/ 21395 h 21395"/>
                <a:gd name="T4" fmla="*/ 0 w 21600"/>
                <a:gd name="T5" fmla="*/ 21395 h 2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395" fill="none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</a:path>
                <a:path w="21600" h="21395" stroke="0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  <a:lnTo>
                    <a:pt x="0" y="21395"/>
                  </a:lnTo>
                  <a:close/>
                </a:path>
              </a:pathLst>
            </a:cu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7976" name="Arc 40"/>
            <p:cNvSpPr>
              <a:spLocks/>
            </p:cNvSpPr>
            <p:nvPr/>
          </p:nvSpPr>
          <p:spPr bwMode="auto">
            <a:xfrm flipH="1">
              <a:off x="4800" y="3168"/>
              <a:ext cx="576" cy="144"/>
            </a:xfrm>
            <a:custGeom>
              <a:avLst/>
              <a:gdLst>
                <a:gd name="G0" fmla="+- 0 0 0"/>
                <a:gd name="G1" fmla="+- 21395 0 0"/>
                <a:gd name="G2" fmla="+- 21600 0 0"/>
                <a:gd name="T0" fmla="*/ 2970 w 21600"/>
                <a:gd name="T1" fmla="*/ 0 h 21395"/>
                <a:gd name="T2" fmla="*/ 21600 w 21600"/>
                <a:gd name="T3" fmla="*/ 21395 h 21395"/>
                <a:gd name="T4" fmla="*/ 0 w 21600"/>
                <a:gd name="T5" fmla="*/ 21395 h 2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395" fill="none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</a:path>
                <a:path w="21600" h="21395" stroke="0" extrusionOk="0">
                  <a:moveTo>
                    <a:pt x="2969" y="0"/>
                  </a:moveTo>
                  <a:cubicBezTo>
                    <a:pt x="13649" y="1482"/>
                    <a:pt x="21600" y="10613"/>
                    <a:pt x="21600" y="21395"/>
                  </a:cubicBezTo>
                  <a:lnTo>
                    <a:pt x="0" y="21395"/>
                  </a:lnTo>
                  <a:close/>
                </a:path>
              </a:pathLst>
            </a:cu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" name="タイトル 1"/>
          <p:cNvSpPr txBox="1">
            <a:spLocks/>
          </p:cNvSpPr>
          <p:nvPr/>
        </p:nvSpPr>
        <p:spPr>
          <a:xfrm>
            <a:off x="838200" y="365126"/>
            <a:ext cx="10515600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周期倍分岐・間欠ルート</a:t>
            </a:r>
            <a:endParaRPr lang="ja-JP" altLang="en-US" sz="5100" dirty="0"/>
          </a:p>
        </p:txBody>
      </p: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7315289" y="1232472"/>
            <a:ext cx="2057315" cy="4251326"/>
            <a:chOff x="3726" y="1018"/>
            <a:chExt cx="1170" cy="2678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4896" y="1440"/>
              <a:ext cx="0" cy="225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3726" y="1018"/>
              <a:ext cx="9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kumimoji="0" lang="ja-JP" altLang="en-US" dirty="0" smtClean="0">
                  <a:latin typeface="+mn-ea"/>
                </a:rPr>
                <a:t>間欠ルート</a:t>
              </a:r>
              <a:endParaRPr kumimoji="0" lang="ja-JP" altLang="en-US" dirty="0">
                <a:latin typeface="+mn-ea"/>
              </a:endParaRPr>
            </a:p>
          </p:txBody>
        </p:sp>
        <p:cxnSp>
          <p:nvCxnSpPr>
            <p:cNvPr id="13" name="AutoShape 15"/>
            <p:cNvCxnSpPr>
              <a:cxnSpLocks noChangeShapeType="1"/>
              <a:endCxn id="11" idx="1"/>
            </p:cNvCxnSpPr>
            <p:nvPr/>
          </p:nvCxnSpPr>
          <p:spPr bwMode="auto">
            <a:xfrm>
              <a:off x="4141" y="1215"/>
              <a:ext cx="755" cy="225"/>
            </a:xfrm>
            <a:prstGeom prst="straightConnector1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5083888" y="1232472"/>
            <a:ext cx="3260053" cy="4256089"/>
            <a:chOff x="3042" y="1015"/>
            <a:chExt cx="1854" cy="2681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4896" y="1440"/>
              <a:ext cx="0" cy="225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+mn-ea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042" y="1015"/>
              <a:ext cx="121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kumimoji="0" lang="ja-JP" altLang="en-US" dirty="0" smtClean="0">
                  <a:latin typeface="+mn-ea"/>
                </a:rPr>
                <a:t>周期倍分岐ルート</a:t>
              </a:r>
              <a:endParaRPr kumimoji="0" lang="ja-JP" altLang="en-US" dirty="0">
                <a:latin typeface="+mn-ea"/>
              </a:endParaRPr>
            </a:p>
          </p:txBody>
        </p:sp>
        <p:cxnSp>
          <p:nvCxnSpPr>
            <p:cNvPr id="17" name="AutoShape 15"/>
            <p:cNvCxnSpPr>
              <a:cxnSpLocks noChangeShapeType="1"/>
              <a:endCxn id="15" idx="1"/>
            </p:cNvCxnSpPr>
            <p:nvPr/>
          </p:nvCxnSpPr>
          <p:spPr bwMode="auto">
            <a:xfrm>
              <a:off x="3791" y="1213"/>
              <a:ext cx="1105" cy="227"/>
            </a:xfrm>
            <a:prstGeom prst="straightConnector1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1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28"/>
    </mc:Choice>
    <mc:Fallback xmlns="">
      <p:transition spd="slow" advTm="4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03" x="4448175" y="3533775"/>
          <p14:tracePt t="5369" x="4521200" y="3533775"/>
          <p14:tracePt t="5386" x="4710113" y="3533775"/>
          <p14:tracePt t="5402" x="4797425" y="3533775"/>
          <p14:tracePt t="5419" x="4840288" y="3533775"/>
          <p14:tracePt t="5436" x="4848225" y="3533775"/>
          <p14:tracePt t="5490" x="4862513" y="3527425"/>
          <p14:tracePt t="5498" x="4891088" y="3527425"/>
          <p14:tracePt t="5506" x="4927600" y="3527425"/>
          <p14:tracePt t="5519" x="4964113" y="3527425"/>
          <p14:tracePt t="5536" x="5037138" y="3519488"/>
          <p14:tracePt t="5552" x="5072063" y="3519488"/>
          <p14:tracePt t="5569" x="5087938" y="3519488"/>
          <p14:tracePt t="5650" x="5116513" y="3519488"/>
          <p14:tracePt t="5658" x="5145088" y="3519488"/>
          <p14:tracePt t="5666" x="5167313" y="3519488"/>
          <p14:tracePt t="5674" x="5189538" y="3519488"/>
          <p14:tracePt t="5686" x="5218113" y="3519488"/>
          <p14:tracePt t="5702" x="5232400" y="3513138"/>
          <p14:tracePt t="6162" x="5240338" y="3513138"/>
          <p14:tracePt t="6170" x="5246688" y="3513138"/>
          <p14:tracePt t="6178" x="5311775" y="3513138"/>
          <p14:tracePt t="6186" x="5435600" y="3513138"/>
          <p14:tracePt t="6202" x="5661025" y="3505200"/>
          <p14:tracePt t="6219" x="5892800" y="3490913"/>
          <p14:tracePt t="6236" x="6067425" y="3490913"/>
          <p14:tracePt t="6252" x="6124575" y="3482975"/>
          <p14:tracePt t="6269" x="6132513" y="3482975"/>
          <p14:tracePt t="6746" x="6132513" y="3476625"/>
          <p14:tracePt t="6754" x="6132513" y="3446463"/>
          <p14:tracePt t="6762" x="6146800" y="3432175"/>
          <p14:tracePt t="6770" x="6161088" y="3411538"/>
          <p14:tracePt t="6785" x="6189663" y="3360738"/>
          <p14:tracePt t="6802" x="6211888" y="3324225"/>
          <p14:tracePt t="6819" x="6226175" y="3302000"/>
          <p14:tracePt t="6835" x="6234113" y="3273425"/>
          <p14:tracePt t="6852" x="6234113" y="3265488"/>
          <p14:tracePt t="6954" x="6256338" y="3236913"/>
          <p14:tracePt t="6962" x="6291263" y="3214688"/>
          <p14:tracePt t="6970" x="6321425" y="3178175"/>
          <p14:tracePt t="6985" x="6423025" y="3127375"/>
          <p14:tracePt t="7002" x="6538913" y="3070225"/>
          <p14:tracePt t="7019" x="6640513" y="3005138"/>
          <p14:tracePt t="7035" x="6727825" y="2968625"/>
          <p14:tracePt t="7052" x="6799263" y="2938463"/>
          <p14:tracePt t="7069" x="6843713" y="2917825"/>
          <p14:tracePt t="7085" x="6880225" y="2909888"/>
          <p14:tracePt t="7102" x="6923088" y="2887663"/>
          <p14:tracePt t="7119" x="6967538" y="2873375"/>
          <p14:tracePt t="7135" x="7018338" y="2859088"/>
          <p14:tracePt t="7152" x="7061200" y="2844800"/>
          <p14:tracePt t="7169" x="7097713" y="2844800"/>
          <p14:tracePt t="7186" x="7185025" y="2836863"/>
          <p14:tracePt t="7202" x="7242175" y="2822575"/>
          <p14:tracePt t="7219" x="7307263" y="2808288"/>
          <p14:tracePt t="7235" x="7351713" y="2779713"/>
          <p14:tracePt t="7252" x="7373938" y="2771775"/>
          <p14:tracePt t="7269" x="7402513" y="2757488"/>
          <p14:tracePt t="7285" x="7445375" y="2751138"/>
          <p14:tracePt t="7302" x="7504113" y="2735263"/>
          <p14:tracePt t="7319" x="7569200" y="2728913"/>
          <p14:tracePt t="7335" x="7627938" y="2714625"/>
          <p14:tracePt t="7352" x="7678738" y="2706688"/>
          <p14:tracePt t="7369" x="7685088" y="2706688"/>
          <p14:tracePt t="7570" x="7662863" y="2706688"/>
          <p14:tracePt t="7578" x="7627938" y="2700338"/>
          <p14:tracePt t="7586" x="7591425" y="2692400"/>
          <p14:tracePt t="7602" x="7496175" y="2684463"/>
          <p14:tracePt t="7619" x="7439025" y="2678113"/>
          <p14:tracePt t="7635" x="7373938" y="2678113"/>
          <p14:tracePt t="7652" x="7286625" y="2714625"/>
          <p14:tracePt t="7668" x="7199313" y="2771775"/>
          <p14:tracePt t="7685" x="7097713" y="2836863"/>
          <p14:tracePt t="7702" x="7010400" y="2895600"/>
          <p14:tracePt t="7719" x="6945313" y="2954338"/>
          <p14:tracePt t="7735" x="6894513" y="3005138"/>
          <p14:tracePt t="7752" x="6843713" y="3048000"/>
          <p14:tracePt t="7768" x="6815138" y="3084513"/>
          <p14:tracePt t="7785" x="6799263" y="3098800"/>
          <p14:tracePt t="7786" x="6792913" y="3106738"/>
          <p14:tracePt t="7802" x="6784975" y="3113088"/>
          <p14:tracePt t="7835" x="6778625" y="3141663"/>
          <p14:tracePt t="7852" x="6756400" y="3163888"/>
          <p14:tracePt t="7869" x="6734175" y="3208338"/>
          <p14:tracePt t="7885" x="6719888" y="3228975"/>
          <p14:tracePt t="7902" x="6719888" y="3251200"/>
          <p14:tracePt t="7918" x="6713538" y="3259138"/>
          <p14:tracePt t="7935" x="6713538" y="3287713"/>
          <p14:tracePt t="7952" x="6713538" y="3344863"/>
          <p14:tracePt t="7968" x="6697663" y="3417888"/>
          <p14:tracePt t="7985" x="6697663" y="3490913"/>
          <p14:tracePt t="7986" x="6727825" y="3533775"/>
          <p14:tracePt t="8002" x="6770688" y="3614738"/>
          <p14:tracePt t="8018" x="6815138" y="3665538"/>
          <p14:tracePt t="8035" x="6850063" y="3694113"/>
          <p14:tracePt t="8052" x="6894513" y="3716338"/>
          <p14:tracePt t="8068" x="6945313" y="3730625"/>
          <p14:tracePt t="8085" x="7002463" y="3744913"/>
          <p14:tracePt t="8102" x="7083425" y="3759200"/>
          <p14:tracePt t="8118" x="7205663" y="3767138"/>
          <p14:tracePt t="8135" x="7358063" y="3781425"/>
          <p14:tracePt t="8152" x="7453313" y="3787775"/>
          <p14:tracePt t="8168" x="7489825" y="3787775"/>
          <p14:tracePt t="8185" x="7496175" y="3787775"/>
          <p14:tracePt t="8490" x="0" y="0"/>
        </p14:tracePtLst>
        <p14:tracePtLst>
          <p14:tracePt t="14050" x="8382000" y="2416175"/>
          <p14:tracePt t="14354" x="8382000" y="2424113"/>
          <p14:tracePt t="14418" x="8382000" y="2430463"/>
          <p14:tracePt t="14426" x="8374063" y="2446338"/>
          <p14:tracePt t="14434" x="8374063" y="2460625"/>
          <p14:tracePt t="14450" x="8359775" y="2481263"/>
          <p14:tracePt t="14467" x="8353425" y="2511425"/>
          <p14:tracePt t="14483" x="8345488" y="2525713"/>
          <p14:tracePt t="14500" x="8345488" y="2540000"/>
          <p14:tracePt t="14517" x="8345488" y="2547938"/>
          <p14:tracePt t="14533" x="8345488" y="2554288"/>
          <p14:tracePt t="14554" x="8345488" y="2562225"/>
          <p14:tracePt t="14587" x="8345488" y="2576513"/>
          <p14:tracePt t="14594" x="8345488" y="2605088"/>
          <p14:tracePt t="14602" x="8345488" y="2627313"/>
          <p14:tracePt t="14617" x="8345488" y="2633663"/>
          <p14:tracePt t="14633" x="8345488" y="2670175"/>
          <p14:tracePt t="14634" x="8345488" y="2684463"/>
          <p14:tracePt t="14650" x="8345488" y="2714625"/>
          <p14:tracePt t="14667" x="8345488" y="2728913"/>
          <p14:tracePt t="14683" x="8345488" y="2743200"/>
          <p14:tracePt t="14700" x="8345488" y="2757488"/>
          <p14:tracePt t="14717" x="8345488" y="2771775"/>
          <p14:tracePt t="14733" x="8345488" y="2808288"/>
          <p14:tracePt t="14750" x="8345488" y="2836863"/>
          <p14:tracePt t="14767" x="8345488" y="2859088"/>
          <p14:tracePt t="14783" x="8345488" y="2881313"/>
          <p14:tracePt t="14800" x="8345488" y="2887663"/>
          <p14:tracePt t="14817" x="8345488" y="2895600"/>
          <p14:tracePt t="14833" x="8345488" y="2909888"/>
          <p14:tracePt t="14850" x="8345488" y="2932113"/>
          <p14:tracePt t="14867" x="8339138" y="2974975"/>
          <p14:tracePt t="14883" x="8323263" y="3025775"/>
          <p14:tracePt t="14900" x="8316913" y="3062288"/>
          <p14:tracePt t="14917" x="8308975" y="3106738"/>
          <p14:tracePt t="14933" x="8302625" y="3141663"/>
          <p14:tracePt t="14950" x="8302625" y="3171825"/>
          <p14:tracePt t="14967" x="8302625" y="3200400"/>
          <p14:tracePt t="14983" x="8302625" y="3214688"/>
          <p14:tracePt t="15000" x="8294688" y="3243263"/>
          <p14:tracePt t="15016" x="8294688" y="3265488"/>
          <p14:tracePt t="15033" x="8294688" y="3279775"/>
          <p14:tracePt t="15034" x="8294688" y="3287713"/>
          <p14:tracePt t="15050" x="8294688" y="3316288"/>
          <p14:tracePt t="15066" x="8294688" y="3360738"/>
          <p14:tracePt t="15083" x="8294688" y="3403600"/>
          <p14:tracePt t="15100" x="8294688" y="3446463"/>
          <p14:tracePt t="15116" x="8294688" y="3490913"/>
          <p14:tracePt t="15133" x="8294688" y="3541713"/>
          <p14:tracePt t="15150" x="8294688" y="3584575"/>
          <p14:tracePt t="15166" x="8294688" y="3635375"/>
          <p14:tracePt t="15183" x="8302625" y="3665538"/>
          <p14:tracePt t="15200" x="8302625" y="3700463"/>
          <p14:tracePt t="15216" x="8302625" y="3722688"/>
          <p14:tracePt t="15233" x="8308975" y="3744913"/>
          <p14:tracePt t="15250" x="8308975" y="3787775"/>
          <p14:tracePt t="15266" x="8308975" y="3832225"/>
          <p14:tracePt t="15283" x="8316913" y="3868738"/>
          <p14:tracePt t="15300" x="8316913" y="3919538"/>
          <p14:tracePt t="15316" x="8316913" y="3954463"/>
          <p14:tracePt t="15333" x="8323263" y="3998913"/>
          <p14:tracePt t="15350" x="8331200" y="4049713"/>
          <p14:tracePt t="15366" x="8339138" y="4086225"/>
          <p14:tracePt t="15383" x="8339138" y="4122738"/>
          <p14:tracePt t="15400" x="8345488" y="4143375"/>
          <p14:tracePt t="15416" x="8345488" y="4165600"/>
          <p14:tracePt t="15433" x="8345488" y="4208463"/>
          <p14:tracePt t="15450" x="8345488" y="4244975"/>
          <p14:tracePt t="15466" x="8345488" y="4252913"/>
          <p14:tracePt t="15483" x="8345488" y="4259263"/>
          <p14:tracePt t="15522" x="8345488" y="4267200"/>
          <p14:tracePt t="15530" x="8345488" y="4295775"/>
          <p14:tracePt t="15538" x="8345488" y="4310063"/>
          <p14:tracePt t="15550" x="8345488" y="4325938"/>
          <p14:tracePt t="15566" x="8345488" y="4340225"/>
          <p14:tracePt t="15583" x="8345488" y="4346575"/>
          <p14:tracePt t="15600" x="8345488" y="4354513"/>
          <p14:tracePt t="15810" x="8345488" y="4346575"/>
          <p14:tracePt t="15818" x="8345488" y="4340225"/>
          <p14:tracePt t="15826" x="8345488" y="4325938"/>
          <p14:tracePt t="15834" x="8353425" y="4325938"/>
          <p14:tracePt t="15850" x="8359775" y="4318000"/>
          <p14:tracePt t="15866" x="8359775" y="4310063"/>
          <p14:tracePt t="15883" x="8367713" y="4310063"/>
          <p14:tracePt t="15900" x="8374063" y="4303713"/>
          <p14:tracePt t="15916" x="8389938" y="4303713"/>
          <p14:tracePt t="15933" x="8404225" y="4303713"/>
          <p14:tracePt t="15950" x="8418513" y="4303713"/>
          <p14:tracePt t="15966" x="8447088" y="4303713"/>
          <p14:tracePt t="15983" x="8497888" y="4318000"/>
          <p14:tracePt t="16000" x="8593138" y="4346575"/>
          <p14:tracePt t="16016" x="8737600" y="4376738"/>
          <p14:tracePt t="16033" x="8897938" y="4411663"/>
          <p14:tracePt t="16049" x="9034463" y="4456113"/>
          <p14:tracePt t="16066" x="9050338" y="4462463"/>
          <p14:tracePt t="16674" x="9042400" y="4448175"/>
          <p14:tracePt t="16682" x="8999538" y="4419600"/>
          <p14:tracePt t="16690" x="8969375" y="4391025"/>
          <p14:tracePt t="16699" x="8955088" y="4376738"/>
          <p14:tracePt t="16716" x="8918575" y="4340225"/>
          <p14:tracePt t="16733" x="8867775" y="4252913"/>
          <p14:tracePt t="16749" x="8810625" y="4137025"/>
          <p14:tracePt t="16766" x="8759825" y="4041775"/>
          <p14:tracePt t="16783" x="8715375" y="3948113"/>
          <p14:tracePt t="16799" x="8686800" y="3883025"/>
          <p14:tracePt t="16816" x="8672513" y="3838575"/>
          <p14:tracePt t="16833" x="8658225" y="3817938"/>
          <p14:tracePt t="16849" x="8658225" y="3810000"/>
          <p14:tracePt t="16866" x="8658225" y="3787775"/>
          <p14:tracePt t="16883" x="8658225" y="3767138"/>
          <p14:tracePt t="16899" x="8658225" y="3730625"/>
          <p14:tracePt t="16916" x="8658225" y="3686175"/>
          <p14:tracePt t="16933" x="8658225" y="3657600"/>
          <p14:tracePt t="16949" x="8658225" y="3629025"/>
          <p14:tracePt t="16966" x="8658225" y="3621088"/>
          <p14:tracePt t="17378" x="0" y="0"/>
        </p14:tracePtLst>
        <p14:tracePtLst>
          <p14:tracePt t="19107" x="9390063" y="2105025"/>
          <p14:tracePt t="19674" x="9390063" y="2111375"/>
          <p14:tracePt t="19682" x="9390063" y="2141538"/>
          <p14:tracePt t="19690" x="9390063" y="2162175"/>
          <p14:tracePt t="19699" x="9390063" y="2176463"/>
          <p14:tracePt t="19715" x="9390063" y="2206625"/>
          <p14:tracePt t="19732" x="9390063" y="2227263"/>
          <p14:tracePt t="19749" x="9390063" y="2243138"/>
          <p14:tracePt t="19810" x="9390063" y="2249488"/>
          <p14:tracePt t="19882" x="9390063" y="2263775"/>
          <p14:tracePt t="19890" x="9390063" y="2278063"/>
          <p14:tracePt t="19899" x="9390063" y="2293938"/>
          <p14:tracePt t="19915" x="9390063" y="2328863"/>
          <p14:tracePt t="19932" x="9390063" y="2373313"/>
          <p14:tracePt t="19948" x="9390063" y="2430463"/>
          <p14:tracePt t="19965" x="9390063" y="2474913"/>
          <p14:tracePt t="19982" x="9390063" y="2511425"/>
          <p14:tracePt t="19998" x="9390063" y="2532063"/>
          <p14:tracePt t="20015" x="9390063" y="2554288"/>
          <p14:tracePt t="20032" x="9390063" y="2576513"/>
          <p14:tracePt t="20049" x="9390063" y="2627313"/>
          <p14:tracePt t="20050" x="9390063" y="2649538"/>
          <p14:tracePt t="20065" x="9383713" y="2663825"/>
          <p14:tracePt t="20066" x="9383713" y="2684463"/>
          <p14:tracePt t="20082" x="9375775" y="2728913"/>
          <p14:tracePt t="20098" x="9369425" y="2751138"/>
          <p14:tracePt t="20115" x="9361488" y="2771775"/>
          <p14:tracePt t="20132" x="9361488" y="2801938"/>
          <p14:tracePt t="20148" x="9355138" y="2836863"/>
          <p14:tracePt t="20165" x="9355138" y="2887663"/>
          <p14:tracePt t="20182" x="9355138" y="2932113"/>
          <p14:tracePt t="20198" x="9355138" y="2989263"/>
          <p14:tracePt t="20215" x="9355138" y="3048000"/>
          <p14:tracePt t="20232" x="9347200" y="3084513"/>
          <p14:tracePt t="20248" x="9347200" y="3127375"/>
          <p14:tracePt t="20265" x="9339263" y="3149600"/>
          <p14:tracePt t="20266" x="9339263" y="3171825"/>
          <p14:tracePt t="20282" x="9339263" y="3214688"/>
          <p14:tracePt t="20298" x="9339263" y="3265488"/>
          <p14:tracePt t="20315" x="9339263" y="3324225"/>
          <p14:tracePt t="20332" x="9339263" y="3375025"/>
          <p14:tracePt t="20348" x="9339263" y="3417888"/>
          <p14:tracePt t="20365" x="9339263" y="3432175"/>
          <p14:tracePt t="20382" x="9339263" y="3440113"/>
          <p14:tracePt t="20398" x="9339263" y="3446463"/>
          <p14:tracePt t="20415" x="9339263" y="3468688"/>
          <p14:tracePt t="20432" x="9339263" y="3505200"/>
          <p14:tracePt t="20448" x="9339263" y="3556000"/>
          <p14:tracePt t="20465" x="9339263" y="3584575"/>
          <p14:tracePt t="20465" x="9339263" y="3598863"/>
          <p14:tracePt t="20482" x="9339263" y="3606800"/>
          <p14:tracePt t="20498" x="9339263" y="3614738"/>
          <p14:tracePt t="20634" x="9347200" y="3614738"/>
          <p14:tracePt t="20691" x="9347200" y="3635375"/>
          <p14:tracePt t="20698" x="9347200" y="3657600"/>
          <p14:tracePt t="20706" x="9347200" y="3671888"/>
          <p14:tracePt t="20715" x="9347200" y="3679825"/>
          <p14:tracePt t="20802" x="9347200" y="3686175"/>
          <p14:tracePt t="21219" x="9355138" y="3694113"/>
          <p14:tracePt t="21234" x="9355138" y="3708400"/>
          <p14:tracePt t="21242" x="9369425" y="3730625"/>
          <p14:tracePt t="21250" x="9369425" y="3736975"/>
          <p14:tracePt t="21265" x="9369425" y="3744913"/>
          <p14:tracePt t="21281" x="9375775" y="3787775"/>
          <p14:tracePt t="21298" x="9375775" y="3802063"/>
          <p14:tracePt t="21315" x="9375775" y="3810000"/>
          <p14:tracePt t="21332" x="9383713" y="3810000"/>
          <p14:tracePt t="21530" x="9383713" y="3838575"/>
          <p14:tracePt t="21538" x="9383713" y="3889375"/>
          <p14:tracePt t="21548" x="9383713" y="3954463"/>
          <p14:tracePt t="21565" x="9383713" y="4056063"/>
          <p14:tracePt t="21581" x="9383713" y="4173538"/>
          <p14:tracePt t="21598" x="9383713" y="4244975"/>
          <p14:tracePt t="21615" x="9383713" y="4281488"/>
          <p14:tracePt t="21754" x="9383713" y="4289425"/>
          <p14:tracePt t="21762" x="9383713" y="4295775"/>
          <p14:tracePt t="21770" x="9383713" y="4340225"/>
          <p14:tracePt t="21781" x="9390063" y="4368800"/>
          <p14:tracePt t="21798" x="9405938" y="4405313"/>
          <p14:tracePt t="21815" x="9420225" y="4456113"/>
          <p14:tracePt t="21831" x="9434513" y="4498975"/>
          <p14:tracePt t="21848" x="9434513" y="4529138"/>
          <p14:tracePt t="21865" x="9434513" y="4549775"/>
          <p14:tracePt t="21882" x="9440863" y="4586288"/>
          <p14:tracePt t="21898" x="9440863" y="4600575"/>
          <p14:tracePt t="21915" x="9448800" y="4608513"/>
          <p14:tracePt t="21931" x="9448800" y="4614863"/>
          <p14:tracePt t="21948" x="9448800" y="4630738"/>
          <p14:tracePt t="21965" x="9456738" y="4673600"/>
          <p14:tracePt t="21981" x="9463088" y="4702175"/>
          <p14:tracePt t="21998" x="9463088" y="4732338"/>
          <p14:tracePt t="22015" x="9471025" y="4746625"/>
          <p14:tracePt t="22031" x="9471025" y="4752975"/>
          <p14:tracePt t="22048" x="9471025" y="4760913"/>
          <p14:tracePt t="22146" x="9471025" y="4783138"/>
          <p14:tracePt t="22154" x="9471025" y="4811713"/>
          <p14:tracePt t="22162" x="9471025" y="4826000"/>
          <p14:tracePt t="22170" x="9463088" y="4840288"/>
          <p14:tracePt t="22181" x="9456738" y="4854575"/>
          <p14:tracePt t="22198" x="9448800" y="4891088"/>
          <p14:tracePt t="22215" x="9434513" y="4913313"/>
          <p14:tracePt t="22231" x="9434513" y="4927600"/>
          <p14:tracePt t="23282" x="9426575" y="4919663"/>
          <p14:tracePt t="23290" x="9420225" y="4876800"/>
          <p14:tracePt t="23298" x="9420225" y="4826000"/>
          <p14:tracePt t="23314" x="9420225" y="4760913"/>
          <p14:tracePt t="23331" x="9420225" y="4645025"/>
          <p14:tracePt t="23348" x="9420225" y="4557713"/>
          <p14:tracePt t="23364" x="9420225" y="4456113"/>
          <p14:tracePt t="23381" x="9420225" y="4391025"/>
          <p14:tracePt t="23398" x="9420225" y="4325938"/>
          <p14:tracePt t="23414" x="9426575" y="4244975"/>
          <p14:tracePt t="23431" x="9434513" y="4143375"/>
          <p14:tracePt t="23448" x="9440863" y="4027488"/>
          <p14:tracePt t="23464" x="9456738" y="3903663"/>
          <p14:tracePt t="23481" x="9471025" y="3802063"/>
          <p14:tracePt t="23498" x="9477375" y="3635375"/>
          <p14:tracePt t="23514" x="9485313" y="3519488"/>
          <p14:tracePt t="23531" x="9499600" y="3395663"/>
          <p14:tracePt t="23548" x="9507538" y="3243263"/>
          <p14:tracePt t="23564" x="9513888" y="3127375"/>
          <p14:tracePt t="23581" x="9513888" y="3019425"/>
          <p14:tracePt t="23597" x="9513888" y="2924175"/>
          <p14:tracePt t="23614" x="9513888" y="2852738"/>
          <p14:tracePt t="23631" x="9513888" y="2786063"/>
          <p14:tracePt t="23647" x="9513888" y="2735263"/>
          <p14:tracePt t="23664" x="9513888" y="2684463"/>
          <p14:tracePt t="23681" x="9513888" y="2641600"/>
          <p14:tracePt t="23698" x="9513888" y="2576513"/>
          <p14:tracePt t="23714" x="9513888" y="2540000"/>
          <p14:tracePt t="23731" x="9513888" y="2511425"/>
          <p14:tracePt t="23747" x="9513888" y="2489200"/>
          <p14:tracePt t="23764" x="9513888" y="2460625"/>
          <p14:tracePt t="23781" x="9513888" y="2446338"/>
          <p14:tracePt t="23797" x="9513888" y="2430463"/>
          <p14:tracePt t="23814" x="9513888" y="2416175"/>
          <p14:tracePt t="23831" x="9513888" y="2395538"/>
          <p14:tracePt t="23848" x="9507538" y="2359025"/>
          <p14:tracePt t="23864" x="9499600" y="2328863"/>
          <p14:tracePt t="23881" x="9491663" y="2293938"/>
          <p14:tracePt t="23897" x="9477375" y="2249488"/>
          <p14:tracePt t="23914" x="9463088" y="2227263"/>
          <p14:tracePt t="23931" x="9463088" y="2206625"/>
          <p14:tracePt t="24442" x="9463088" y="2198688"/>
          <p14:tracePt t="24450" x="9456738" y="2192338"/>
          <p14:tracePt t="24466" x="9456738" y="2184400"/>
          <p14:tracePt t="24514" x="9448800" y="2184400"/>
          <p14:tracePt t="24634" x="9448800" y="2176463"/>
          <p14:tracePt t="24882" x="9440863" y="2170113"/>
          <p14:tracePt t="24898" x="9440863" y="2162175"/>
          <p14:tracePt t="24906" x="9434513" y="2162175"/>
          <p14:tracePt t="24922" x="9426575" y="2155825"/>
          <p14:tracePt t="24938" x="9426575" y="2147888"/>
          <p14:tracePt t="25554" x="9440863" y="2141538"/>
          <p14:tracePt t="25562" x="9456738" y="2133600"/>
          <p14:tracePt t="25570" x="9471025" y="2125663"/>
          <p14:tracePt t="25580" x="9485313" y="2119313"/>
          <p14:tracePt t="25597" x="9507538" y="2105025"/>
          <p14:tracePt t="25614" x="9521825" y="2105025"/>
          <p14:tracePt t="25630" x="9528175" y="2105025"/>
          <p14:tracePt t="25954" x="0" y="0"/>
        </p14:tracePtLst>
        <p14:tracePtLst>
          <p14:tracePt t="26930" x="9420225" y="2162175"/>
          <p14:tracePt t="28186" x="0" y="0"/>
        </p14:tracePtLst>
        <p14:tracePtLst>
          <p14:tracePt t="28986" x="9906000" y="2497138"/>
          <p14:tracePt t="29363" x="9883775" y="2497138"/>
          <p14:tracePt t="29370" x="9832975" y="2489200"/>
          <p14:tracePt t="29379" x="9796463" y="2489200"/>
          <p14:tracePt t="29396" x="9731375" y="2489200"/>
          <p14:tracePt t="29413" x="9680575" y="2481263"/>
          <p14:tracePt t="29429" x="9666288" y="2474913"/>
          <p14:tracePt t="29446" x="9652000" y="2474913"/>
          <p14:tracePt t="29698" x="9644063" y="2474913"/>
          <p14:tracePt t="29706" x="9586913" y="2474913"/>
          <p14:tracePt t="29714" x="9507538" y="2481263"/>
          <p14:tracePt t="29729" x="9369425" y="2489200"/>
          <p14:tracePt t="29746" x="9209088" y="2489200"/>
          <p14:tracePt t="29762" x="9107488" y="2489200"/>
          <p14:tracePt t="29779" x="9085263" y="2489200"/>
          <p14:tracePt t="29970" x="9078913" y="2489200"/>
          <p14:tracePt t="29978" x="9078913" y="2497138"/>
          <p14:tracePt t="30002" x="9070975" y="2497138"/>
          <p14:tracePt t="30010" x="9056688" y="2497138"/>
          <p14:tracePt t="30026" x="9050338" y="2497138"/>
          <p14:tracePt t="30114" x="9042400" y="2497138"/>
          <p14:tracePt t="30130" x="9034463" y="2497138"/>
          <p14:tracePt t="30138" x="9028113" y="2497138"/>
          <p14:tracePt t="30154" x="9020175" y="2497138"/>
          <p14:tracePt t="30466" x="0" y="0"/>
        </p14:tracePtLst>
        <p14:tracePtLst>
          <p14:tracePt t="31818" x="9420225" y="3744913"/>
          <p14:tracePt t="33906" x="9405938" y="3730625"/>
          <p14:tracePt t="33922" x="9405938" y="3722688"/>
          <p14:tracePt t="33930" x="9398000" y="3716338"/>
          <p14:tracePt t="33986" x="9398000" y="3708400"/>
          <p14:tracePt t="34794" x="9390063" y="3700463"/>
          <p14:tracePt t="34802" x="9383713" y="3700463"/>
          <p14:tracePt t="34818" x="9383713" y="3694113"/>
          <p14:tracePt t="35050" x="9375775" y="3679825"/>
          <p14:tracePt t="35066" x="9369425" y="3671888"/>
          <p14:tracePt t="35074" x="9361488" y="3671888"/>
          <p14:tracePt t="35090" x="9361488" y="3665538"/>
          <p14:tracePt t="35114" x="9361488" y="3657600"/>
          <p14:tracePt t="35378" x="9361488" y="3649663"/>
          <p14:tracePt t="35418" x="9361488" y="3643313"/>
          <p14:tracePt t="35450" x="9361488" y="3621088"/>
          <p14:tracePt t="36538" x="9347200" y="3621088"/>
          <p14:tracePt t="36587" x="9332913" y="3621088"/>
          <p14:tracePt t="36594" x="9324975" y="3621088"/>
          <p14:tracePt t="36610" x="9310688" y="3621088"/>
          <p14:tracePt t="36626" x="9304338" y="3621088"/>
          <p14:tracePt t="37994" x="9282113" y="3621088"/>
          <p14:tracePt t="38002" x="9274175" y="3629025"/>
          <p14:tracePt t="38010" x="9259888" y="3629025"/>
          <p14:tracePt t="38027" x="9237663" y="3643313"/>
          <p14:tracePt t="38044" x="9217025" y="3649663"/>
          <p14:tracePt t="38060" x="9194800" y="3657600"/>
          <p14:tracePt t="38077" x="9186863" y="3657600"/>
          <p14:tracePt t="38842" x="9186863" y="3635375"/>
          <p14:tracePt t="38850" x="9186863" y="3548063"/>
          <p14:tracePt t="38858" x="9180513" y="3490913"/>
          <p14:tracePt t="38866" x="9158288" y="3440113"/>
          <p14:tracePt t="38877" x="9158288" y="3389313"/>
          <p14:tracePt t="38893" x="9144000" y="3251200"/>
          <p14:tracePt t="38910" x="9129713" y="3135313"/>
          <p14:tracePt t="38927" x="9121775" y="3033713"/>
          <p14:tracePt t="38943" x="9121775" y="2954338"/>
          <p14:tracePt t="38960" x="9121775" y="2903538"/>
          <p14:tracePt t="38977" x="9121775" y="2852738"/>
          <p14:tracePt t="38977" x="9121775" y="2836863"/>
          <p14:tracePt t="38993" x="9121775" y="2794000"/>
          <p14:tracePt t="39010" x="9121775" y="2743200"/>
          <p14:tracePt t="39027" x="9121775" y="2706688"/>
          <p14:tracePt t="39043" x="9121775" y="2663825"/>
          <p14:tracePt t="39060" x="9129713" y="2641600"/>
          <p14:tracePt t="39077" x="9136063" y="2619375"/>
          <p14:tracePt t="39093" x="9136063" y="2613025"/>
          <p14:tracePt t="39110" x="9144000" y="2605088"/>
          <p14:tracePt t="39127" x="9144000" y="2576513"/>
          <p14:tracePt t="39143" x="9151938" y="2532063"/>
          <p14:tracePt t="39160" x="9180513" y="2460625"/>
          <p14:tracePt t="39177" x="9202738" y="2387600"/>
          <p14:tracePt t="39178" x="9209088" y="2359025"/>
          <p14:tracePt t="39193" x="9223375" y="2308225"/>
          <p14:tracePt t="39210" x="9245600" y="2257425"/>
          <p14:tracePt t="39227" x="9253538" y="2220913"/>
          <p14:tracePt t="39243" x="9259888" y="2198688"/>
          <p14:tracePt t="39260" x="9267825" y="2184400"/>
          <p14:tracePt t="39394" x="9267825" y="2176463"/>
          <p14:tracePt t="39522" x="9267825" y="2184400"/>
          <p14:tracePt t="39570" x="9267825" y="2192338"/>
          <p14:tracePt t="39578" x="9267825" y="2198688"/>
          <p14:tracePt t="39586" x="9267825" y="2220913"/>
          <p14:tracePt t="39594" x="9267825" y="2286000"/>
          <p14:tracePt t="39610" x="9253538" y="2401888"/>
          <p14:tracePt t="39626" x="9223375" y="2554288"/>
          <p14:tracePt t="39643" x="9180513" y="2735263"/>
          <p14:tracePt t="39660" x="9144000" y="2938463"/>
          <p14:tracePt t="39676" x="9101138" y="3127375"/>
          <p14:tracePt t="39693" x="9085263" y="3265488"/>
          <p14:tracePt t="39710" x="9078913" y="3360738"/>
          <p14:tracePt t="39727" x="9064625" y="3432175"/>
          <p14:tracePt t="39743" x="9050338" y="3527425"/>
          <p14:tracePt t="39760" x="9034463" y="3643313"/>
          <p14:tracePt t="39776" x="9034463" y="3730625"/>
          <p14:tracePt t="39778" x="9034463" y="3767138"/>
          <p14:tracePt t="39793" x="9034463" y="3832225"/>
          <p14:tracePt t="39810" x="9034463" y="3875088"/>
          <p14:tracePt t="39826" x="9034463" y="3883025"/>
          <p14:tracePt t="39843" x="9034463" y="3903663"/>
          <p14:tracePt t="39860" x="9028113" y="3919538"/>
          <p14:tracePt t="39876" x="9028113" y="3954463"/>
          <p14:tracePt t="39893" x="9013825" y="4013200"/>
          <p14:tracePt t="39910" x="9005888" y="4078288"/>
          <p14:tracePt t="39926" x="9005888" y="4165600"/>
          <p14:tracePt t="39943" x="9005888" y="4224338"/>
          <p14:tracePt t="39960" x="9005888" y="4244975"/>
          <p14:tracePt t="39976" x="9005888" y="4252913"/>
          <p14:tracePt t="39993" x="9005888" y="4267200"/>
          <p14:tracePt t="40010" x="9005888" y="4310063"/>
          <p14:tracePt t="40026" x="9005888" y="4368800"/>
          <p14:tracePt t="40043" x="9013825" y="4448175"/>
          <p14:tracePt t="40060" x="9028113" y="4535488"/>
          <p14:tracePt t="40076" x="9034463" y="4586288"/>
          <p14:tracePt t="40093" x="9050338" y="4614863"/>
          <p14:tracePt t="40110" x="9050338" y="4622800"/>
          <p14:tracePt t="40126" x="9056688" y="4630738"/>
          <p14:tracePt t="40610" x="0" y="0"/>
        </p14:tracePtLst>
        <p14:tracePtLst>
          <p14:tracePt t="43610" x="7662863" y="1430338"/>
          <p14:tracePt t="43850" x="7670800" y="1430338"/>
          <p14:tracePt t="43866" x="7685088" y="1430338"/>
          <p14:tracePt t="43874" x="7750175" y="1436688"/>
          <p14:tracePt t="43882" x="7837488" y="1444625"/>
          <p14:tracePt t="43892" x="7953375" y="1444625"/>
          <p14:tracePt t="43909" x="8178800" y="1465263"/>
          <p14:tracePt t="43925" x="8432800" y="1487488"/>
          <p14:tracePt t="43942" x="8658225" y="1495425"/>
          <p14:tracePt t="43959" x="8759825" y="1501775"/>
          <p14:tracePt t="43975" x="8774113" y="1501775"/>
          <p14:tracePt t="4440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グループ化 3"/>
          <p:cNvGrpSpPr>
            <a:grpSpLocks/>
          </p:cNvGrpSpPr>
          <p:nvPr/>
        </p:nvGrpSpPr>
        <p:grpSpPr bwMode="auto">
          <a:xfrm>
            <a:off x="6369051" y="1528763"/>
            <a:ext cx="2879725" cy="2881312"/>
            <a:chOff x="4791075" y="2104073"/>
            <a:chExt cx="2879628" cy="2882265"/>
          </a:xfrm>
        </p:grpSpPr>
        <p:pic>
          <p:nvPicPr>
            <p:cNvPr id="5133" name="図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075" y="2138363"/>
              <a:ext cx="2876550" cy="284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正方形/長方形 2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305731" y="2104073"/>
              <a:ext cx="364972" cy="369332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ja-JP" altLang="en-US">
                  <a:noFill/>
                </a:rPr>
                <a:t> </a:t>
              </a:r>
            </a:p>
          </p:txBody>
        </p:sp>
      </p:grpSp>
      <p:grpSp>
        <p:nvGrpSpPr>
          <p:cNvPr id="4101" name="グループ化 5"/>
          <p:cNvGrpSpPr>
            <a:grpSpLocks/>
          </p:cNvGrpSpPr>
          <p:nvPr/>
        </p:nvGrpSpPr>
        <p:grpSpPr bwMode="auto">
          <a:xfrm>
            <a:off x="2632076" y="1576389"/>
            <a:ext cx="2847975" cy="2833687"/>
            <a:chOff x="1100138" y="2095103"/>
            <a:chExt cx="2847975" cy="2834085"/>
          </a:xfrm>
        </p:grpSpPr>
        <p:pic>
          <p:nvPicPr>
            <p:cNvPr id="5131" name="図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138" y="2138363"/>
              <a:ext cx="2847975" cy="279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正方形/長方形 4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583141" y="2095103"/>
              <a:ext cx="364972" cy="369332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ja-JP" altLang="en-US">
                  <a:noFill/>
                </a:rPr>
                <a:t> </a:t>
              </a:r>
            </a:p>
          </p:txBody>
        </p:sp>
      </p:grpSp>
      <p:sp>
        <p:nvSpPr>
          <p:cNvPr id="13" name="テキスト ボックス 124"/>
          <p:cNvSpPr txBox="1">
            <a:spLocks noChangeArrowheads="1"/>
          </p:cNvSpPr>
          <p:nvPr/>
        </p:nvSpPr>
        <p:spPr bwMode="auto">
          <a:xfrm>
            <a:off x="2368550" y="4506913"/>
            <a:ext cx="687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/>
              <a:t>Mandelbrot</a:t>
            </a:r>
            <a:r>
              <a:rPr lang="ja-JP" altLang="en-US" sz="2000"/>
              <a:t>集合：</a:t>
            </a:r>
            <a:r>
              <a:rPr lang="en-US" altLang="ja-JP" sz="2000"/>
              <a:t>z</a:t>
            </a:r>
            <a:r>
              <a:rPr lang="en-US" altLang="ja-JP" sz="2000" baseline="-25000"/>
              <a:t>o</a:t>
            </a:r>
            <a:r>
              <a:rPr lang="en-US" altLang="ja-JP" sz="2000"/>
              <a:t>=0</a:t>
            </a:r>
            <a:r>
              <a:rPr lang="ja-JP" altLang="en-US" sz="2000"/>
              <a:t>から反復して発散しない</a:t>
            </a:r>
            <a:r>
              <a:rPr lang="en-US" altLang="ja-JP" sz="2000"/>
              <a:t>c</a:t>
            </a:r>
            <a:r>
              <a:rPr lang="ja-JP" altLang="en-US" sz="2000"/>
              <a:t>平面上の領域</a:t>
            </a:r>
          </a:p>
        </p:txBody>
      </p:sp>
      <p:sp>
        <p:nvSpPr>
          <p:cNvPr id="6" name="正方形/長方形 5"/>
          <p:cNvSpPr>
            <a:spLocks noChangeArrowheads="1"/>
          </p:cNvSpPr>
          <p:nvPr/>
        </p:nvSpPr>
        <p:spPr bwMode="auto">
          <a:xfrm>
            <a:off x="3773488" y="1087438"/>
            <a:ext cx="4400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/>
              <a:t>複素差分方程式</a:t>
            </a:r>
            <a:r>
              <a:rPr lang="ja-JP" altLang="en-US" sz="1800">
                <a:solidFill>
                  <a:srgbClr val="FF0000"/>
                </a:solidFill>
              </a:rPr>
              <a:t>１複素係数族</a:t>
            </a:r>
            <a:r>
              <a:rPr lang="ja-JP" altLang="en-US" sz="1800"/>
              <a:t>：</a:t>
            </a:r>
            <a:r>
              <a:rPr lang="en-US" altLang="ja-JP" sz="1800"/>
              <a:t>z</a:t>
            </a:r>
            <a:r>
              <a:rPr lang="en-US" altLang="ja-JP" sz="1800" baseline="-25000"/>
              <a:t>n+1</a:t>
            </a:r>
            <a:r>
              <a:rPr lang="en-US" altLang="ja-JP" sz="1800"/>
              <a:t>=z</a:t>
            </a:r>
            <a:r>
              <a:rPr lang="en-US" altLang="ja-JP" sz="1800" baseline="-25000"/>
              <a:t>n</a:t>
            </a:r>
            <a:r>
              <a:rPr lang="en-US" altLang="ja-JP" sz="1800" baseline="30000"/>
              <a:t>2</a:t>
            </a:r>
            <a:r>
              <a:rPr lang="en-US" altLang="ja-JP" sz="1800"/>
              <a:t>+</a:t>
            </a:r>
            <a:r>
              <a:rPr lang="en-US" altLang="ja-JP" sz="1800">
                <a:solidFill>
                  <a:srgbClr val="FF0000"/>
                </a:solidFill>
              </a:rPr>
              <a:t>c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16" name="テキスト ボックス 124"/>
          <p:cNvSpPr txBox="1">
            <a:spLocks noChangeArrowheads="1"/>
          </p:cNvSpPr>
          <p:nvPr/>
        </p:nvSpPr>
        <p:spPr bwMode="auto">
          <a:xfrm>
            <a:off x="2368550" y="5499100"/>
            <a:ext cx="811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/>
              <a:t>Julia</a:t>
            </a:r>
            <a:r>
              <a:rPr lang="ja-JP" altLang="en-US" sz="2000" dirty="0"/>
              <a:t>集合：</a:t>
            </a:r>
            <a:r>
              <a:rPr lang="en-US" altLang="ja-JP" sz="2000" dirty="0"/>
              <a:t>c=-1</a:t>
            </a:r>
            <a:r>
              <a:rPr lang="ja-JP" altLang="en-US" sz="2000" dirty="0"/>
              <a:t>とし，</a:t>
            </a:r>
            <a:r>
              <a:rPr lang="en-US" altLang="ja-JP" sz="2000" dirty="0"/>
              <a:t> z</a:t>
            </a:r>
            <a:r>
              <a:rPr lang="ja-JP" altLang="en-US" sz="2000" dirty="0"/>
              <a:t>平面上の収束する初期値と発散する初期値の境界</a:t>
            </a:r>
          </a:p>
        </p:txBody>
      </p:sp>
      <p:sp>
        <p:nvSpPr>
          <p:cNvPr id="17" name="テキスト ボックス 124"/>
          <p:cNvSpPr txBox="1">
            <a:spLocks noChangeArrowheads="1"/>
          </p:cNvSpPr>
          <p:nvPr/>
        </p:nvSpPr>
        <p:spPr bwMode="auto">
          <a:xfrm>
            <a:off x="2368551" y="5002213"/>
            <a:ext cx="3992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dirty="0"/>
              <a:t>⇒一般的には、</a:t>
            </a:r>
            <a:r>
              <a:rPr lang="ja-JP" altLang="en-US" sz="2000" b="1" dirty="0">
                <a:solidFill>
                  <a:srgbClr val="FF0000"/>
                </a:solidFill>
              </a:rPr>
              <a:t>分岐図</a:t>
            </a:r>
            <a:r>
              <a:rPr lang="ja-JP" altLang="en-US" sz="2000" dirty="0"/>
              <a:t>といわれる。</a:t>
            </a:r>
          </a:p>
        </p:txBody>
      </p:sp>
      <p:sp>
        <p:nvSpPr>
          <p:cNvPr id="18" name="テキスト ボックス 124"/>
          <p:cNvSpPr txBox="1">
            <a:spLocks noChangeArrowheads="1"/>
          </p:cNvSpPr>
          <p:nvPr/>
        </p:nvSpPr>
        <p:spPr bwMode="auto">
          <a:xfrm>
            <a:off x="2335214" y="5995988"/>
            <a:ext cx="373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dirty="0"/>
              <a:t>⇒一般的には、</a:t>
            </a:r>
            <a:r>
              <a:rPr lang="ja-JP" altLang="en-US" sz="2000" b="1" dirty="0">
                <a:solidFill>
                  <a:srgbClr val="FF0000"/>
                </a:solidFill>
              </a:rPr>
              <a:t>相図</a:t>
            </a:r>
            <a:r>
              <a:rPr lang="ja-JP" altLang="en-US" sz="2000" dirty="0"/>
              <a:t>といわれる。</a:t>
            </a:r>
          </a:p>
        </p:txBody>
      </p:sp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2368550" y="6407150"/>
            <a:ext cx="717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/>
              <a:t>マルチフラクタル集合：単連結領域の</a:t>
            </a:r>
            <a:r>
              <a:rPr lang="ja-JP" altLang="en-US" sz="1800">
                <a:solidFill>
                  <a:srgbClr val="FF0000"/>
                </a:solidFill>
              </a:rPr>
              <a:t>境界の長さが無限長</a:t>
            </a:r>
            <a:r>
              <a:rPr lang="ja-JP" altLang="en-US" sz="1800"/>
              <a:t>になっている</a:t>
            </a: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838200" y="365126"/>
            <a:ext cx="10515600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分岐図</a:t>
            </a:r>
            <a:endParaRPr lang="ja-JP" altLang="en-US" sz="5100" dirty="0"/>
          </a:p>
        </p:txBody>
      </p:sp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5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36"/>
    </mc:Choice>
    <mc:Fallback xmlns="">
      <p:transition spd="slow" advTm="9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  <p:bldP spid="6" grpId="0"/>
      <p:bldP spid="16" grpId="0"/>
      <p:bldP spid="17" grpId="0"/>
      <p:bldP spid="18" grpId="0"/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7234" x="5697538" y="1414463"/>
          <p14:tracePt t="7682" x="5711825" y="1414463"/>
          <p14:tracePt t="7690" x="5718175" y="1414463"/>
          <p14:tracePt t="7698" x="5726113" y="1414463"/>
          <p14:tracePt t="7709" x="5740400" y="1414463"/>
          <p14:tracePt t="7726" x="5768975" y="1414463"/>
          <p14:tracePt t="7742" x="5819775" y="1430338"/>
          <p14:tracePt t="7759" x="5864225" y="1430338"/>
          <p14:tracePt t="7776" x="5921375" y="1436688"/>
          <p14:tracePt t="7792" x="5957888" y="1436688"/>
          <p14:tracePt t="7809" x="5972175" y="1444625"/>
          <p14:tracePt t="8642" x="5980113" y="1444625"/>
          <p14:tracePt t="8650" x="5986463" y="1444625"/>
          <p14:tracePt t="8659" x="6002338" y="1444625"/>
          <p14:tracePt t="8675" x="6016625" y="1444625"/>
          <p14:tracePt t="8692" x="6030913" y="1444625"/>
          <p14:tracePt t="8709" x="6037263" y="1444625"/>
          <p14:tracePt t="8725" x="6045200" y="1444625"/>
          <p14:tracePt t="8742" x="6053138" y="1444625"/>
          <p14:tracePt t="8759" x="6073775" y="1450975"/>
          <p14:tracePt t="8775" x="6088063" y="1450975"/>
          <p14:tracePt t="8792" x="6110288" y="1450975"/>
          <p14:tracePt t="8809" x="6132513" y="1458913"/>
          <p14:tracePt t="8810" x="6138863" y="1458913"/>
          <p14:tracePt t="9002" x="6146800" y="1458913"/>
          <p14:tracePt t="9010" x="6154738" y="1458913"/>
          <p14:tracePt t="9018" x="6169025" y="1458913"/>
          <p14:tracePt t="9026" x="6189663" y="1458913"/>
          <p14:tracePt t="9042" x="6234113" y="1450975"/>
          <p14:tracePt t="9059" x="6270625" y="1450975"/>
          <p14:tracePt t="9075" x="6276975" y="1450975"/>
          <p14:tracePt t="9258" x="6284913" y="1450975"/>
          <p14:tracePt t="9290" x="6291263" y="1450975"/>
          <p14:tracePt t="9298" x="6313488" y="1450975"/>
          <p14:tracePt t="9306" x="6350000" y="1450975"/>
          <p14:tracePt t="9314" x="6392863" y="1450975"/>
          <p14:tracePt t="9326" x="6429375" y="1450975"/>
          <p14:tracePt t="9342" x="6516688" y="1450975"/>
          <p14:tracePt t="9359" x="6596063" y="1450975"/>
          <p14:tracePt t="9375" x="6640513" y="1450975"/>
          <p14:tracePt t="9392" x="6654800" y="1444625"/>
          <p14:tracePt t="9466" x="6662738" y="1444625"/>
          <p14:tracePt t="9474" x="6669088" y="1444625"/>
          <p14:tracePt t="9482" x="6697663" y="1444625"/>
          <p14:tracePt t="9492" x="6734175" y="1444625"/>
          <p14:tracePt t="9509" x="6784975" y="1444625"/>
          <p14:tracePt t="9525" x="6835775" y="1444625"/>
          <p14:tracePt t="9542" x="6843713" y="1444625"/>
          <p14:tracePt t="9559" x="6858000" y="1444625"/>
          <p14:tracePt t="9575" x="6858000" y="1436688"/>
          <p14:tracePt t="9592" x="6872288" y="1436688"/>
          <p14:tracePt t="9754" x="6880225" y="1436688"/>
          <p14:tracePt t="9994" x="6894513" y="1436688"/>
          <p14:tracePt t="10002" x="6923088" y="1436688"/>
          <p14:tracePt t="10010" x="6945313" y="1436688"/>
          <p14:tracePt t="10025" x="6996113" y="1436688"/>
          <p14:tracePt t="10042" x="7046913" y="1436688"/>
          <p14:tracePt t="10058" x="7089775" y="1436688"/>
          <p14:tracePt t="10075" x="7134225" y="1436688"/>
          <p14:tracePt t="10092" x="7177088" y="1436688"/>
          <p14:tracePt t="10108" x="7242175" y="1436688"/>
          <p14:tracePt t="10125" x="7292975" y="1436688"/>
          <p14:tracePt t="10142" x="7329488" y="1436688"/>
          <p14:tracePt t="10158" x="7373938" y="1436688"/>
          <p14:tracePt t="10175" x="7416800" y="1436688"/>
          <p14:tracePt t="10192" x="7475538" y="1436688"/>
          <p14:tracePt t="10208" x="7540625" y="1436688"/>
          <p14:tracePt t="10225" x="7605713" y="1436688"/>
          <p14:tracePt t="10226" x="7634288" y="1436688"/>
          <p14:tracePt t="10242" x="7699375" y="1436688"/>
          <p14:tracePt t="10258" x="7750175" y="1436688"/>
          <p14:tracePt t="10275" x="7808913" y="1436688"/>
          <p14:tracePt t="10292" x="7859713" y="1436688"/>
          <p14:tracePt t="10308" x="7888288" y="1436688"/>
          <p14:tracePt t="10325" x="7902575" y="1436688"/>
          <p14:tracePt t="10342" x="7916863" y="1436688"/>
          <p14:tracePt t="10358" x="7924800" y="1436688"/>
          <p14:tracePt t="10378" x="7939088" y="1436688"/>
          <p14:tracePt t="10392" x="7947025" y="1436688"/>
          <p14:tracePt t="10408" x="7975600" y="1436688"/>
          <p14:tracePt t="10425" x="8026400" y="1430338"/>
          <p14:tracePt t="10426" x="8048625" y="1430338"/>
          <p14:tracePt t="10442" x="8091488" y="1414463"/>
          <p14:tracePt t="10458" x="8113713" y="1408113"/>
          <p14:tracePt t="10475" x="8120063" y="1408113"/>
          <p14:tracePt t="10522" x="8120063" y="1400175"/>
          <p14:tracePt t="10570" x="8120063" y="1393825"/>
          <p14:tracePt t="10610" x="8120063" y="1385888"/>
          <p14:tracePt t="10618" x="8120063" y="1371600"/>
          <p14:tracePt t="10626" x="8113713" y="1363663"/>
          <p14:tracePt t="10642" x="8113713" y="1343025"/>
          <p14:tracePt t="10658" x="8099425" y="1328738"/>
          <p14:tracePt t="10675" x="8085138" y="1306513"/>
          <p14:tracePt t="10692" x="8077200" y="1292225"/>
          <p14:tracePt t="10708" x="8062913" y="1284288"/>
          <p14:tracePt t="10725" x="8054975" y="1270000"/>
          <p14:tracePt t="10742" x="8034338" y="1255713"/>
          <p14:tracePt t="10758" x="8004175" y="1255713"/>
          <p14:tracePt t="10775" x="7983538" y="1241425"/>
          <p14:tracePt t="10792" x="7961313" y="1233488"/>
          <p14:tracePt t="10808" x="7953375" y="1233488"/>
          <p14:tracePt t="10825" x="7932738" y="1227138"/>
          <p14:tracePt t="10826" x="7924800" y="1227138"/>
          <p14:tracePt t="10842" x="7896225" y="1211263"/>
          <p14:tracePt t="10858" x="7859713" y="1204913"/>
          <p14:tracePt t="10875" x="7808913" y="1204913"/>
          <p14:tracePt t="10892" x="7750175" y="1196975"/>
          <p14:tracePt t="10908" x="7713663" y="1196975"/>
          <p14:tracePt t="10925" x="7662863" y="1190625"/>
          <p14:tracePt t="10942" x="7612063" y="1190625"/>
          <p14:tracePt t="10958" x="7569200" y="1190625"/>
          <p14:tracePt t="10975" x="7526338" y="1190625"/>
          <p14:tracePt t="10992" x="7481888" y="1190625"/>
          <p14:tracePt t="11008" x="7445375" y="1190625"/>
          <p14:tracePt t="11025" x="7388225" y="1190625"/>
          <p14:tracePt t="11042" x="7329488" y="1196975"/>
          <p14:tracePt t="11058" x="7292975" y="1196975"/>
          <p14:tracePt t="11075" x="7256463" y="1196975"/>
          <p14:tracePt t="11091" x="7213600" y="1196975"/>
          <p14:tracePt t="11108" x="7177088" y="1196975"/>
          <p14:tracePt t="11125" x="7140575" y="1196975"/>
          <p14:tracePt t="11141" x="7097713" y="1196975"/>
          <p14:tracePt t="11158" x="7053263" y="1196975"/>
          <p14:tracePt t="11175" x="7010400" y="1204913"/>
          <p14:tracePt t="11191" x="6959600" y="1211263"/>
          <p14:tracePt t="11208" x="6908800" y="1219200"/>
          <p14:tracePt t="11225" x="6858000" y="1227138"/>
          <p14:tracePt t="11241" x="6784975" y="1233488"/>
          <p14:tracePt t="11258" x="6756400" y="1233488"/>
          <p14:tracePt t="11275" x="6727825" y="1233488"/>
          <p14:tracePt t="11291" x="6705600" y="1241425"/>
          <p14:tracePt t="11308" x="6697663" y="1241425"/>
          <p14:tracePt t="11378" x="6691313" y="1247775"/>
          <p14:tracePt t="11386" x="6677025" y="1270000"/>
          <p14:tracePt t="11402" x="6662738" y="1292225"/>
          <p14:tracePt t="11410" x="6646863" y="1306513"/>
          <p14:tracePt t="11425" x="6632575" y="1320800"/>
          <p14:tracePt t="11442" x="6611938" y="1343025"/>
          <p14:tracePt t="11458" x="6611938" y="1349375"/>
          <p14:tracePt t="11602" x="6611938" y="1357313"/>
          <p14:tracePt t="11610" x="6611938" y="1371600"/>
          <p14:tracePt t="11618" x="6626225" y="1385888"/>
          <p14:tracePt t="11634" x="6632575" y="1393825"/>
          <p14:tracePt t="11642" x="6640513" y="1400175"/>
          <p14:tracePt t="11658" x="6677025" y="1422400"/>
          <p14:tracePt t="11675" x="6719888" y="1444625"/>
          <p14:tracePt t="11691" x="6756400" y="1450975"/>
          <p14:tracePt t="11708" x="6829425" y="1465263"/>
          <p14:tracePt t="11725" x="6900863" y="1473200"/>
          <p14:tracePt t="11741" x="6967538" y="1473200"/>
          <p14:tracePt t="11758" x="7024688" y="1473200"/>
          <p14:tracePt t="11775" x="7089775" y="1473200"/>
          <p14:tracePt t="11791" x="7140575" y="1473200"/>
          <p14:tracePt t="11808" x="7199313" y="1473200"/>
          <p14:tracePt t="11825" x="7256463" y="1473200"/>
          <p14:tracePt t="11841" x="7343775" y="1473200"/>
          <p14:tracePt t="11858" x="7373938" y="1473200"/>
          <p14:tracePt t="11875" x="7408863" y="1473200"/>
          <p14:tracePt t="11891" x="7445375" y="1473200"/>
          <p14:tracePt t="11908" x="7496175" y="1473200"/>
          <p14:tracePt t="11925" x="7546975" y="1473200"/>
          <p14:tracePt t="11941" x="7627938" y="1473200"/>
          <p14:tracePt t="11958" x="7713663" y="1473200"/>
          <p14:tracePt t="11975" x="7808913" y="1465263"/>
          <p14:tracePt t="11991" x="7896225" y="1458913"/>
          <p14:tracePt t="12008" x="7961313" y="1458913"/>
          <p14:tracePt t="12025" x="8040688" y="1450975"/>
          <p14:tracePt t="12041" x="8120063" y="1444625"/>
          <p14:tracePt t="12058" x="8164513" y="1436688"/>
          <p14:tracePt t="12075" x="8178800" y="1436688"/>
          <p14:tracePt t="12091" x="8186738" y="1436688"/>
          <p14:tracePt t="12250" x="8193088" y="1436688"/>
          <p14:tracePt t="12322" x="8193088" y="1430338"/>
          <p14:tracePt t="12450" x="8193088" y="1422400"/>
          <p14:tracePt t="12483" x="8193088" y="1414463"/>
          <p14:tracePt t="12490" x="8193088" y="1400175"/>
          <p14:tracePt t="12498" x="8186738" y="1393825"/>
          <p14:tracePt t="12508" x="8186738" y="1385888"/>
          <p14:tracePt t="12525" x="8178800" y="1363663"/>
          <p14:tracePt t="12541" x="8178800" y="1349375"/>
          <p14:tracePt t="12558" x="8164513" y="1335088"/>
          <p14:tracePt t="12574" x="8156575" y="1335088"/>
          <p14:tracePt t="12591" x="8142288" y="1320800"/>
          <p14:tracePt t="12608" x="8135938" y="1312863"/>
          <p14:tracePt t="12624" x="8105775" y="1298575"/>
          <p14:tracePt t="12641" x="8048625" y="1270000"/>
          <p14:tracePt t="12658" x="7997825" y="1247775"/>
          <p14:tracePt t="12674" x="7967663" y="1241425"/>
          <p14:tracePt t="12691" x="7924800" y="1227138"/>
          <p14:tracePt t="12708" x="7881938" y="1204913"/>
          <p14:tracePt t="12725" x="7859713" y="1196975"/>
          <p14:tracePt t="12741" x="7837488" y="1190625"/>
          <p14:tracePt t="12758" x="7823200" y="1182688"/>
          <p14:tracePt t="12774" x="7800975" y="1176338"/>
          <p14:tracePt t="12791" x="7772400" y="1176338"/>
          <p14:tracePt t="12808" x="7743825" y="1168400"/>
          <p14:tracePt t="12824" x="7707313" y="1160463"/>
          <p14:tracePt t="12841" x="7662863" y="1160463"/>
          <p14:tracePt t="12858" x="7561263" y="1154113"/>
          <p14:tracePt t="12874" x="7496175" y="1154113"/>
          <p14:tracePt t="12891" x="7453313" y="1154113"/>
          <p14:tracePt t="12908" x="7431088" y="1154113"/>
          <p14:tracePt t="12924" x="7408863" y="1154113"/>
          <p14:tracePt t="12941" x="7380288" y="1154113"/>
          <p14:tracePt t="12958" x="7351713" y="1154113"/>
          <p14:tracePt t="12974" x="7329488" y="1154113"/>
          <p14:tracePt t="12991" x="7300913" y="1154113"/>
          <p14:tracePt t="13008" x="7278688" y="1154113"/>
          <p14:tracePt t="13024" x="7235825" y="1160463"/>
          <p14:tracePt t="13041" x="7170738" y="1176338"/>
          <p14:tracePt t="13042" x="7119938" y="1182688"/>
          <p14:tracePt t="13058" x="7032625" y="1204913"/>
          <p14:tracePt t="13074" x="6967538" y="1219200"/>
          <p14:tracePt t="13091" x="6908800" y="1233488"/>
          <p14:tracePt t="13108" x="6865938" y="1241425"/>
          <p14:tracePt t="13124" x="6835775" y="1241425"/>
          <p14:tracePt t="13141" x="6799263" y="1247775"/>
          <p14:tracePt t="13158" x="6770688" y="1255713"/>
          <p14:tracePt t="13174" x="6756400" y="1262063"/>
          <p14:tracePt t="13191" x="6742113" y="1270000"/>
          <p14:tracePt t="13394" x="6734175" y="1277938"/>
          <p14:tracePt t="13402" x="6713538" y="1292225"/>
          <p14:tracePt t="13410" x="6691313" y="1306513"/>
          <p14:tracePt t="13424" x="6662738" y="1328738"/>
          <p14:tracePt t="13441" x="6611938" y="1357313"/>
          <p14:tracePt t="13458" x="6545263" y="1393825"/>
          <p14:tracePt t="13474" x="6538913" y="1400175"/>
          <p14:tracePt t="14058" x="0" y="0"/>
        </p14:tracePtLst>
        <p14:tracePtLst>
          <p14:tracePt t="22474" x="2859088" y="4840288"/>
          <p14:tracePt t="22618" x="2873375" y="4840288"/>
          <p14:tracePt t="22626" x="2895600" y="4840288"/>
          <p14:tracePt t="22634" x="2938463" y="4840288"/>
          <p14:tracePt t="22642" x="2989263" y="4840288"/>
          <p14:tracePt t="22655" x="3055938" y="4840288"/>
          <p14:tracePt t="22672" x="3178175" y="4833938"/>
          <p14:tracePt t="22688" x="3309938" y="4811713"/>
          <p14:tracePt t="22705" x="3425825" y="4811713"/>
          <p14:tracePt t="22722" x="3468688" y="4811713"/>
          <p14:tracePt t="22738" x="3497263" y="4811713"/>
          <p14:tracePt t="22755" x="3519488" y="4811713"/>
          <p14:tracePt t="22772" x="3556000" y="4811713"/>
          <p14:tracePt t="22788" x="3606800" y="4811713"/>
          <p14:tracePt t="22805" x="3665538" y="4811713"/>
          <p14:tracePt t="22822" x="3736975" y="4811713"/>
          <p14:tracePt t="22838" x="3810000" y="4803775"/>
          <p14:tracePt t="22855" x="3868738" y="4797425"/>
          <p14:tracePt t="22872" x="3903663" y="4789488"/>
          <p14:tracePt t="22888" x="3948113" y="4789488"/>
          <p14:tracePt t="22905" x="3970338" y="4783138"/>
          <p14:tracePt t="22906" x="3984625" y="4783138"/>
          <p14:tracePt t="22930" x="3990975" y="4783138"/>
          <p14:tracePt t="23034" x="3998913" y="4783138"/>
          <p14:tracePt t="23042" x="4013200" y="4783138"/>
          <p14:tracePt t="23049" x="4035425" y="4783138"/>
          <p14:tracePt t="23058" x="4064000" y="4783138"/>
          <p14:tracePt t="23072" x="4086225" y="4783138"/>
          <p14:tracePt t="23088" x="4137025" y="4783138"/>
          <p14:tracePt t="23105" x="4173538" y="4783138"/>
          <p14:tracePt t="23730" x="4208463" y="4724400"/>
          <p14:tracePt t="23738" x="4244975" y="4673600"/>
          <p14:tracePt t="23746" x="4281488" y="4614863"/>
          <p14:tracePt t="23755" x="4318000" y="4557713"/>
          <p14:tracePt t="23771" x="4405313" y="4433888"/>
          <p14:tracePt t="23788" x="4484688" y="4267200"/>
          <p14:tracePt t="23805" x="4549775" y="4086225"/>
          <p14:tracePt t="23822" x="4608513" y="3954463"/>
          <p14:tracePt t="23838" x="4637088" y="3897313"/>
          <p14:tracePt t="23855" x="4637088" y="3883025"/>
          <p14:tracePt t="23871" x="4645025" y="3883025"/>
          <p14:tracePt t="23970" x="4651375" y="3883025"/>
          <p14:tracePt t="23978" x="4681538" y="3903663"/>
          <p14:tracePt t="23986" x="4732338" y="3954463"/>
          <p14:tracePt t="23994" x="4789488" y="3990975"/>
          <p14:tracePt t="24005" x="4848225" y="4021138"/>
          <p14:tracePt t="24021" x="4927600" y="4027488"/>
          <p14:tracePt t="24038" x="4992688" y="4027488"/>
          <p14:tracePt t="24055" x="5006975" y="4013200"/>
          <p14:tracePt t="24071" x="5014913" y="3990975"/>
          <p14:tracePt t="24088" x="5021263" y="3940175"/>
          <p14:tracePt t="24105" x="5029200" y="3897313"/>
          <p14:tracePt t="24121" x="5051425" y="3787775"/>
          <p14:tracePt t="24138" x="5065713" y="3730625"/>
          <p14:tracePt t="24155" x="5080000" y="3657600"/>
          <p14:tracePt t="24171" x="5108575" y="3592513"/>
          <p14:tracePt t="24188" x="5130800" y="3497263"/>
          <p14:tracePt t="24205" x="5167313" y="3375025"/>
          <p14:tracePt t="24221" x="5203825" y="3259138"/>
          <p14:tracePt t="24238" x="5254625" y="3135313"/>
          <p14:tracePt t="24255" x="5297488" y="3040063"/>
          <p14:tracePt t="24271" x="5319713" y="2960688"/>
          <p14:tracePt t="24288" x="5341938" y="2887663"/>
          <p14:tracePt t="24305" x="5356225" y="2816225"/>
          <p14:tracePt t="24321" x="5407025" y="2692400"/>
          <p14:tracePt t="24338" x="5443538" y="2613025"/>
          <p14:tracePt t="24355" x="5478463" y="2525713"/>
          <p14:tracePt t="24371" x="5508625" y="2452688"/>
          <p14:tracePt t="24388" x="5545138" y="2365375"/>
          <p14:tracePt t="24405" x="5565775" y="2300288"/>
          <p14:tracePt t="24421" x="5588000" y="2212975"/>
          <p14:tracePt t="24438" x="5602288" y="2147888"/>
          <p14:tracePt t="24455" x="5616575" y="2068513"/>
          <p14:tracePt t="24471" x="5630863" y="2009775"/>
          <p14:tracePt t="24488" x="5653088" y="1930400"/>
          <p14:tracePt t="24505" x="5681663" y="1857375"/>
          <p14:tracePt t="24521" x="5697538" y="1778000"/>
          <p14:tracePt t="24538" x="5703888" y="1741488"/>
          <p14:tracePt t="24555" x="5711825" y="1712913"/>
          <p14:tracePt t="24571" x="5711825" y="1704975"/>
          <p14:tracePt t="24625" x="5726113" y="1698625"/>
          <p14:tracePt t="24634" x="5783263" y="1690688"/>
          <p14:tracePt t="24641" x="5892800" y="1668463"/>
          <p14:tracePt t="24655" x="6053138" y="1633538"/>
          <p14:tracePt t="24671" x="6502400" y="1538288"/>
          <p14:tracePt t="24688" x="6835775" y="1430338"/>
          <p14:tracePt t="24705" x="7010400" y="1363663"/>
          <p14:tracePt t="24721" x="7069138" y="1335088"/>
          <p14:tracePt t="24738" x="7083425" y="1335088"/>
          <p14:tracePt t="24754" x="7170738" y="1306513"/>
          <p14:tracePt t="24771" x="7307263" y="1292225"/>
          <p14:tracePt t="24788" x="7496175" y="1277938"/>
          <p14:tracePt t="24804" x="7678738" y="1277938"/>
          <p14:tracePt t="24821" x="7808913" y="1270000"/>
          <p14:tracePt t="24838" x="7831138" y="1270000"/>
          <p14:tracePt t="24855" x="7831138" y="1262063"/>
          <p14:tracePt t="24922" x="7845425" y="1262063"/>
          <p14:tracePt t="24930" x="7881938" y="1262063"/>
          <p14:tracePt t="24938" x="7910513" y="1255713"/>
          <p14:tracePt t="24954" x="7932738" y="1255713"/>
          <p14:tracePt t="24994" x="7939088" y="1255713"/>
          <p14:tracePt t="25018" x="7961313" y="1255713"/>
          <p14:tracePt t="25026" x="8018463" y="1270000"/>
          <p14:tracePt t="25038" x="8048625" y="1277938"/>
          <p14:tracePt t="25054" x="8069263" y="1284288"/>
          <p14:tracePt t="25071" x="8077200" y="1284288"/>
          <p14:tracePt t="25154" x="8069263" y="1284288"/>
          <p14:tracePt t="25177" x="8054975" y="1284288"/>
          <p14:tracePt t="25202" x="8048625" y="1292225"/>
          <p14:tracePt t="25210" x="8040688" y="1292225"/>
          <p14:tracePt t="25226" x="8034338" y="1298575"/>
          <p14:tracePt t="25250" x="8026400" y="1298575"/>
          <p14:tracePt t="25258" x="8018463" y="1306513"/>
          <p14:tracePt t="25266" x="7997825" y="1306513"/>
          <p14:tracePt t="25274" x="7967663" y="1312863"/>
          <p14:tracePt t="25288" x="7924800" y="1328738"/>
          <p14:tracePt t="25304" x="7750175" y="1343025"/>
          <p14:tracePt t="25321" x="7394575" y="1393825"/>
          <p14:tracePt t="25322" x="7053263" y="1444625"/>
          <p14:tracePt t="25338" x="6342063" y="1574800"/>
          <p14:tracePt t="25354" x="5661025" y="1755775"/>
          <p14:tracePt t="25371" x="5087938" y="1893888"/>
          <p14:tracePt t="25388" x="4732338" y="1989138"/>
          <p14:tracePt t="25404" x="4594225" y="2009775"/>
          <p14:tracePt t="25421" x="4557713" y="2017713"/>
          <p14:tracePt t="25482" x="4557713" y="2009775"/>
          <p14:tracePt t="25490" x="4549775" y="2009775"/>
          <p14:tracePt t="25498" x="4549775" y="2003425"/>
          <p14:tracePt t="25506" x="4543425" y="2003425"/>
          <p14:tracePt t="25546" x="4543425" y="1995488"/>
          <p14:tracePt t="25626" x="4543425" y="1989138"/>
          <p14:tracePt t="25650" x="4543425" y="1981200"/>
          <p14:tracePt t="25674" x="4535488" y="1973263"/>
          <p14:tracePt t="25690" x="4535488" y="1966913"/>
          <p14:tracePt t="25698" x="4529138" y="1958975"/>
          <p14:tracePt t="25706" x="4529138" y="1944688"/>
          <p14:tracePt t="25721" x="4529138" y="1938338"/>
          <p14:tracePt t="25738" x="4506913" y="1893888"/>
          <p14:tracePt t="25754" x="4498975" y="1871663"/>
          <p14:tracePt t="25771" x="4478338" y="1843088"/>
          <p14:tracePt t="25787" x="4433888" y="1820863"/>
          <p14:tracePt t="25804" x="4383088" y="1814513"/>
          <p14:tracePt t="25821" x="4332288" y="1806575"/>
          <p14:tracePt t="25838" x="4252913" y="1806575"/>
          <p14:tracePt t="25854" x="4216400" y="1806575"/>
          <p14:tracePt t="25871" x="4092575" y="1806575"/>
          <p14:tracePt t="25888" x="4049713" y="1806575"/>
          <p14:tracePt t="25904" x="4021138" y="1806575"/>
          <p14:tracePt t="25921" x="3976688" y="1806575"/>
          <p14:tracePt t="25938" x="3940175" y="1806575"/>
          <p14:tracePt t="25954" x="3889375" y="1806575"/>
          <p14:tracePt t="25971" x="3838575" y="1814513"/>
          <p14:tracePt t="25987" x="3781425" y="1851025"/>
          <p14:tracePt t="26004" x="3708400" y="1879600"/>
          <p14:tracePt t="26021" x="3621088" y="1922463"/>
          <p14:tracePt t="26037" x="3548063" y="1966913"/>
          <p14:tracePt t="26054" x="3482975" y="2009775"/>
          <p14:tracePt t="26071" x="3417888" y="2060575"/>
          <p14:tracePt t="26087" x="3344863" y="2125663"/>
          <p14:tracePt t="26104" x="3273425" y="2220913"/>
          <p14:tracePt t="26121" x="3186113" y="2308225"/>
          <p14:tracePt t="26138" x="3121025" y="2430463"/>
          <p14:tracePt t="26154" x="3106738" y="2489200"/>
          <p14:tracePt t="26171" x="3090863" y="2532063"/>
          <p14:tracePt t="26187" x="3090863" y="2576513"/>
          <p14:tracePt t="26204" x="3084513" y="2627313"/>
          <p14:tracePt t="26221" x="3076575" y="2670175"/>
          <p14:tracePt t="26237" x="3070225" y="2728913"/>
          <p14:tracePt t="26254" x="3055938" y="2822575"/>
          <p14:tracePt t="26271" x="3019425" y="2903538"/>
          <p14:tracePt t="26287" x="3005138" y="2982913"/>
          <p14:tracePt t="26304" x="2997200" y="3055938"/>
          <p14:tracePt t="26321" x="2989263" y="3121025"/>
          <p14:tracePt t="26337" x="2982913" y="3279775"/>
          <p14:tracePt t="26354" x="2982913" y="3417888"/>
          <p14:tracePt t="26371" x="2982913" y="3556000"/>
          <p14:tracePt t="26387" x="2982913" y="3679825"/>
          <p14:tracePt t="26404" x="2982913" y="3759200"/>
          <p14:tracePt t="26421" x="2982913" y="3824288"/>
          <p14:tracePt t="26437" x="2989263" y="3875088"/>
          <p14:tracePt t="26454" x="2997200" y="3919538"/>
          <p14:tracePt t="26471" x="3011488" y="3962400"/>
          <p14:tracePt t="26487" x="3025775" y="4005263"/>
          <p14:tracePt t="26504" x="3040063" y="4035425"/>
          <p14:tracePt t="26521" x="3055938" y="4071938"/>
          <p14:tracePt t="26537" x="3090863" y="4122738"/>
          <p14:tracePt t="26554" x="3106738" y="4151313"/>
          <p14:tracePt t="26571" x="3121025" y="4157663"/>
          <p14:tracePt t="26587" x="3141663" y="4187825"/>
          <p14:tracePt t="26604" x="3186113" y="4224338"/>
          <p14:tracePt t="26621" x="3228975" y="4244975"/>
          <p14:tracePt t="26637" x="3279775" y="4281488"/>
          <p14:tracePt t="26654" x="3324225" y="4295775"/>
          <p14:tracePt t="26671" x="3352800" y="4318000"/>
          <p14:tracePt t="26687" x="3395663" y="4340225"/>
          <p14:tracePt t="26704" x="3454400" y="4368800"/>
          <p14:tracePt t="26721" x="3527425" y="4391025"/>
          <p14:tracePt t="26737" x="3649663" y="4419600"/>
          <p14:tracePt t="26754" x="3736975" y="4427538"/>
          <p14:tracePt t="26771" x="3802063" y="4433888"/>
          <p14:tracePt t="26787" x="3903663" y="4433888"/>
          <p14:tracePt t="26804" x="4021138" y="4433888"/>
          <p14:tracePt t="26821" x="4157663" y="4433888"/>
          <p14:tracePt t="26837" x="4295775" y="4433888"/>
          <p14:tracePt t="26854" x="4411663" y="4419600"/>
          <p14:tracePt t="26871" x="4513263" y="4397375"/>
          <p14:tracePt t="26887" x="4600575" y="4354513"/>
          <p14:tracePt t="26904" x="4681538" y="4295775"/>
          <p14:tracePt t="26921" x="4752975" y="4216400"/>
          <p14:tracePt t="26937" x="4876800" y="4071938"/>
          <p14:tracePt t="26954" x="4956175" y="3970338"/>
          <p14:tracePt t="26971" x="5043488" y="3868738"/>
          <p14:tracePt t="26987" x="5122863" y="3767138"/>
          <p14:tracePt t="27004" x="5195888" y="3665538"/>
          <p14:tracePt t="27021" x="5260975" y="3556000"/>
          <p14:tracePt t="27037" x="5326063" y="3417888"/>
          <p14:tracePt t="27054" x="5399088" y="3273425"/>
          <p14:tracePt t="27071" x="5457825" y="3127375"/>
          <p14:tracePt t="27087" x="5500688" y="3033713"/>
          <p14:tracePt t="27104" x="5514975" y="2954338"/>
          <p14:tracePt t="27106" x="5529263" y="2924175"/>
          <p14:tracePt t="27121" x="5529263" y="2881313"/>
          <p14:tracePt t="27137" x="5537200" y="2779713"/>
          <p14:tracePt t="27154" x="5537200" y="2692400"/>
          <p14:tracePt t="27171" x="5537200" y="2562225"/>
          <p14:tracePt t="27187" x="5537200" y="2438400"/>
          <p14:tracePt t="27204" x="5537200" y="2351088"/>
          <p14:tracePt t="27221" x="5522913" y="2271713"/>
          <p14:tracePt t="27237" x="5508625" y="2212975"/>
          <p14:tracePt t="27254" x="5494338" y="2162175"/>
          <p14:tracePt t="27270" x="5478463" y="2111375"/>
          <p14:tracePt t="27287" x="5457825" y="2074863"/>
          <p14:tracePt t="27304" x="5449888" y="2032000"/>
          <p14:tracePt t="27320" x="5443538" y="1989138"/>
          <p14:tracePt t="27337" x="5427663" y="1952625"/>
          <p14:tracePt t="27354" x="5427663" y="1930400"/>
          <p14:tracePt t="27370" x="5413375" y="1893888"/>
          <p14:tracePt t="27387" x="5399088" y="1865313"/>
          <p14:tracePt t="27404" x="5370513" y="1836738"/>
          <p14:tracePt t="27420" x="5326063" y="1800225"/>
          <p14:tracePt t="27437" x="5246688" y="1749425"/>
          <p14:tracePt t="27454" x="5138738" y="1704975"/>
          <p14:tracePt t="27470" x="5043488" y="1684338"/>
          <p14:tracePt t="27487" x="4978400" y="1654175"/>
          <p14:tracePt t="27504" x="4927600" y="1647825"/>
          <p14:tracePt t="27520" x="4876800" y="1639888"/>
          <p14:tracePt t="27537" x="4833938" y="1633538"/>
          <p14:tracePt t="27554" x="4783138" y="1633538"/>
          <p14:tracePt t="27570" x="4724400" y="1633538"/>
          <p14:tracePt t="27587" x="4637088" y="1617663"/>
          <p14:tracePt t="27604" x="4549775" y="1617663"/>
          <p14:tracePt t="27620" x="4448175" y="1617663"/>
          <p14:tracePt t="27637" x="4346575" y="1611313"/>
          <p14:tracePt t="27654" x="4230688" y="1611313"/>
          <p14:tracePt t="27670" x="4071938" y="1611313"/>
          <p14:tracePt t="27687" x="3933825" y="1625600"/>
          <p14:tracePt t="27704" x="3817938" y="1639888"/>
          <p14:tracePt t="27720" x="3744913" y="1662113"/>
          <p14:tracePt t="27737" x="3716338" y="1668463"/>
          <p14:tracePt t="27754" x="3708400" y="1676400"/>
          <p14:tracePt t="27770" x="3708400" y="1684338"/>
          <p14:tracePt t="27787" x="3694113" y="1690688"/>
          <p14:tracePt t="27804" x="3657600" y="1727200"/>
          <p14:tracePt t="27820" x="3578225" y="1792288"/>
          <p14:tracePt t="27837" x="3476625" y="1871663"/>
          <p14:tracePt t="27854" x="3375025" y="1938338"/>
          <p14:tracePt t="27870" x="3316288" y="1973263"/>
          <p14:tracePt t="27887" x="3279775" y="2003425"/>
          <p14:tracePt t="27904" x="3236913" y="2046288"/>
          <p14:tracePt t="27920" x="3192463" y="2097088"/>
          <p14:tracePt t="27921" x="3163888" y="2141538"/>
          <p14:tracePt t="27937" x="3127375" y="2184400"/>
          <p14:tracePt t="27954" x="3048000" y="2328863"/>
          <p14:tracePt t="27970" x="3011488" y="2379663"/>
          <p14:tracePt t="27987" x="2989263" y="2424113"/>
          <p14:tracePt t="28004" x="2982913" y="2452688"/>
          <p14:tracePt t="28020" x="2968625" y="2497138"/>
          <p14:tracePt t="28037" x="2946400" y="2568575"/>
          <p14:tracePt t="28054" x="2909888" y="2684463"/>
          <p14:tracePt t="28070" x="2859088" y="2836863"/>
          <p14:tracePt t="28087" x="2822575" y="3005138"/>
          <p14:tracePt t="28104" x="2801938" y="3135313"/>
          <p14:tracePt t="28120" x="2794000" y="3214688"/>
          <p14:tracePt t="28137" x="2794000" y="3279775"/>
          <p14:tracePt t="28154" x="2786063" y="3360738"/>
          <p14:tracePt t="28170" x="2786063" y="3440113"/>
          <p14:tracePt t="28187" x="2786063" y="3527425"/>
          <p14:tracePt t="28204" x="2786063" y="3606800"/>
          <p14:tracePt t="28220" x="2786063" y="3671888"/>
          <p14:tracePt t="28237" x="2801938" y="3716338"/>
          <p14:tracePt t="28254" x="2808288" y="3751263"/>
          <p14:tracePt t="28270" x="2822575" y="3781425"/>
          <p14:tracePt t="28287" x="2844800" y="3824288"/>
          <p14:tracePt t="28304" x="2873375" y="3875088"/>
          <p14:tracePt t="28320" x="2903538" y="3925888"/>
          <p14:tracePt t="28337" x="2924175" y="3962400"/>
          <p14:tracePt t="28354" x="2968625" y="4005263"/>
          <p14:tracePt t="28370" x="3011488" y="4041775"/>
          <p14:tracePt t="28387" x="3121025" y="4106863"/>
          <p14:tracePt t="28404" x="3265488" y="4165600"/>
          <p14:tracePt t="28420" x="3425825" y="4224338"/>
          <p14:tracePt t="28437" x="3614738" y="4259263"/>
          <p14:tracePt t="28454" x="3802063" y="4295775"/>
          <p14:tracePt t="28470" x="3990975" y="4325938"/>
          <p14:tracePt t="28487" x="4114800" y="4332288"/>
          <p14:tracePt t="28503" x="4194175" y="4340225"/>
          <p14:tracePt t="28520" x="4216400" y="4340225"/>
          <p14:tracePt t="28537" x="4216400" y="4346575"/>
          <p14:tracePt t="28626" x="4224338" y="4346575"/>
          <p14:tracePt t="29482" x="0" y="0"/>
        </p14:tracePtLst>
        <p14:tracePtLst>
          <p14:tracePt t="30546" x="4513263" y="4818063"/>
          <p14:tracePt t="31090" x="4535488" y="4818063"/>
          <p14:tracePt t="31098" x="4564063" y="4818063"/>
          <p14:tracePt t="31106" x="4594225" y="4818063"/>
          <p14:tracePt t="31119" x="4608513" y="4818063"/>
          <p14:tracePt t="31136" x="4651375" y="4818063"/>
          <p14:tracePt t="31153" x="4673600" y="4818063"/>
          <p14:tracePt t="31169" x="4681538" y="4818063"/>
          <p14:tracePt t="31202" x="4687888" y="4818063"/>
          <p14:tracePt t="31210" x="4702175" y="4818063"/>
          <p14:tracePt t="31219" x="4724400" y="4818063"/>
          <p14:tracePt t="31236" x="4767263" y="4818063"/>
          <p14:tracePt t="31253" x="4818063" y="4811713"/>
          <p14:tracePt t="31269" x="4848225" y="4811713"/>
          <p14:tracePt t="31354" x="4862513" y="4811713"/>
          <p14:tracePt t="31361" x="4891088" y="4811713"/>
          <p14:tracePt t="31370" x="4905375" y="4811713"/>
          <p14:tracePt t="31386" x="4956175" y="4811713"/>
          <p14:tracePt t="31403" x="4986338" y="4811713"/>
          <p14:tracePt t="31419" x="5006975" y="4811713"/>
          <p14:tracePt t="31810" x="5021263" y="4811713"/>
          <p14:tracePt t="31817" x="5051425" y="4811713"/>
          <p14:tracePt t="31826" x="5087938" y="4811713"/>
          <p14:tracePt t="31836" x="5122863" y="4803775"/>
          <p14:tracePt t="31853" x="5203825" y="4803775"/>
          <p14:tracePt t="31869" x="5268913" y="4803775"/>
          <p14:tracePt t="31886" x="5297488" y="4803775"/>
          <p14:tracePt t="31903" x="5305425" y="4803775"/>
          <p14:tracePt t="31930" x="5311775" y="4803775"/>
          <p14:tracePt t="32802" x="5297488" y="4803775"/>
          <p14:tracePt t="32810" x="5240338" y="4797425"/>
          <p14:tracePt t="32819" x="5189538" y="4789488"/>
          <p14:tracePt t="32836" x="5116513" y="4789488"/>
          <p14:tracePt t="32852" x="5065713" y="4789488"/>
          <p14:tracePt t="32869" x="5043488" y="4789488"/>
          <p14:tracePt t="32886" x="5029200" y="4783138"/>
          <p14:tracePt t="32902" x="5006975" y="4783138"/>
          <p14:tracePt t="32919" x="4986338" y="4783138"/>
          <p14:tracePt t="32936" x="4935538" y="4783138"/>
          <p14:tracePt t="32952" x="4862513" y="4783138"/>
          <p14:tracePt t="32953" x="4826000" y="4783138"/>
          <p14:tracePt t="32969" x="4783138" y="4783138"/>
          <p14:tracePt t="32986" x="4716463" y="4789488"/>
          <p14:tracePt t="33002" x="4695825" y="4789488"/>
          <p14:tracePt t="33019" x="4681538" y="4789488"/>
          <p14:tracePt t="33036" x="4673600" y="4789488"/>
          <p14:tracePt t="33602" x="4702175" y="4797425"/>
          <p14:tracePt t="33609" x="4789488" y="4803775"/>
          <p14:tracePt t="33619" x="4862513" y="4803775"/>
          <p14:tracePt t="33636" x="5072063" y="4803775"/>
          <p14:tracePt t="33652" x="5297488" y="4803775"/>
          <p14:tracePt t="33669" x="5508625" y="4803775"/>
          <p14:tracePt t="33685" x="5630863" y="4803775"/>
          <p14:tracePt t="33702" x="5697538" y="4803775"/>
          <p14:tracePt t="33719" x="5711825" y="4811713"/>
          <p14:tracePt t="33769" x="5718175" y="4811713"/>
          <p14:tracePt t="33778" x="5754688" y="4811713"/>
          <p14:tracePt t="33786" x="5783263" y="4803775"/>
          <p14:tracePt t="33802" x="5900738" y="4789488"/>
          <p14:tracePt t="33819" x="6008688" y="4767263"/>
          <p14:tracePt t="33835" x="6096000" y="4752975"/>
          <p14:tracePt t="33852" x="6138863" y="4752975"/>
          <p14:tracePt t="33869" x="6161088" y="4752975"/>
          <p14:tracePt t="33885" x="6175375" y="4752975"/>
          <p14:tracePt t="33902" x="6197600" y="4752975"/>
          <p14:tracePt t="33919" x="6219825" y="4752975"/>
          <p14:tracePt t="33935" x="6248400" y="4752975"/>
          <p14:tracePt t="33952" x="6284913" y="4752975"/>
          <p14:tracePt t="35033" x="6291263" y="4752975"/>
          <p14:tracePt t="35042" x="6327775" y="4760913"/>
          <p14:tracePt t="35050" x="6364288" y="4760913"/>
          <p14:tracePt t="35058" x="6415088" y="4752975"/>
          <p14:tracePt t="35068" x="6459538" y="4746625"/>
          <p14:tracePt t="35085" x="6567488" y="4746625"/>
          <p14:tracePt t="35102" x="6646863" y="4746625"/>
          <p14:tracePt t="35118" x="6683375" y="4746625"/>
          <p14:tracePt t="35152" x="6691313" y="4746625"/>
          <p14:tracePt t="35168" x="6705600" y="4746625"/>
          <p14:tracePt t="35185" x="6807200" y="4752975"/>
          <p14:tracePt t="35202" x="6937375" y="4767263"/>
          <p14:tracePt t="35218" x="7053263" y="4783138"/>
          <p14:tracePt t="35235" x="7126288" y="4789488"/>
          <p14:tracePt t="35252" x="7148513" y="4789488"/>
          <p14:tracePt t="35268" x="7154863" y="4797425"/>
          <p14:tracePt t="35378" x="7162800" y="4797425"/>
          <p14:tracePt t="35385" x="7185025" y="4797425"/>
          <p14:tracePt t="35393" x="7213600" y="4797425"/>
          <p14:tracePt t="35402" x="7242175" y="4797425"/>
          <p14:tracePt t="35418" x="7300913" y="4797425"/>
          <p14:tracePt t="35435" x="7394575" y="4797425"/>
          <p14:tracePt t="35452" x="7459663" y="4797425"/>
          <p14:tracePt t="35468" x="7489825" y="4797425"/>
          <p14:tracePt t="35485" x="7496175" y="4797425"/>
          <p14:tracePt t="35634" x="7504113" y="4797425"/>
          <p14:tracePt t="35674" x="7526338" y="4797425"/>
          <p14:tracePt t="35683" x="7554913" y="4797425"/>
          <p14:tracePt t="35690" x="7569200" y="4797425"/>
          <p14:tracePt t="35702" x="7591425" y="4797425"/>
          <p14:tracePt t="35718" x="7634288" y="4797425"/>
          <p14:tracePt t="35735" x="7662863" y="4803775"/>
          <p14:tracePt t="35752" x="7678738" y="4803775"/>
          <p14:tracePt t="35768" x="7685088" y="4803775"/>
          <p14:tracePt t="35785" x="7699375" y="4803775"/>
          <p14:tracePt t="35802" x="7713663" y="4803775"/>
          <p14:tracePt t="35818" x="7713663" y="4811713"/>
          <p14:tracePt t="36594" x="0" y="0"/>
        </p14:tracePtLst>
        <p14:tracePtLst>
          <p14:tracePt t="37234" x="7794625" y="1320800"/>
          <p14:tracePt t="38122" x="0" y="0"/>
        </p14:tracePtLst>
        <p14:tracePtLst>
          <p14:tracePt t="38818" x="4165600" y="3970338"/>
          <p14:tracePt t="39658" x="0" y="0"/>
        </p14:tracePtLst>
        <p14:tracePtLst>
          <p14:tracePt t="40170" x="4470400" y="3186113"/>
          <p14:tracePt t="40634" x="4275138" y="3186113"/>
          <p14:tracePt t="40641" x="4224338" y="3186113"/>
          <p14:tracePt t="40650" x="4179888" y="3200400"/>
          <p14:tracePt t="40667" x="4078288" y="3265488"/>
          <p14:tracePt t="40684" x="4013200" y="3316288"/>
          <p14:tracePt t="40700" x="3976688" y="3344863"/>
          <p14:tracePt t="40717" x="3962400" y="3375025"/>
          <p14:tracePt t="40734" x="3948113" y="3389313"/>
          <p14:tracePt t="40750" x="3933825" y="3432175"/>
          <p14:tracePt t="40767" x="3897313" y="3490913"/>
          <p14:tracePt t="40783" x="3838575" y="3563938"/>
          <p14:tracePt t="40800" x="3781425" y="3635375"/>
          <p14:tracePt t="40817" x="3751263" y="3700463"/>
          <p14:tracePt t="40833" x="3722688" y="3759200"/>
          <p14:tracePt t="40850" x="3716338" y="3795713"/>
          <p14:tracePt t="40867" x="3708400" y="3817938"/>
          <p14:tracePt t="40883" x="3708400" y="3838575"/>
          <p14:tracePt t="40900" x="3700463" y="3868738"/>
          <p14:tracePt t="40917" x="3700463" y="3883025"/>
          <p14:tracePt t="40933" x="3700463" y="3889375"/>
          <p14:tracePt t="41306" x="0" y="0"/>
        </p14:tracePtLst>
        <p14:tracePtLst>
          <p14:tracePt t="44530" x="3759200" y="3722688"/>
          <p14:tracePt t="44634" x="3773488" y="3708400"/>
          <p14:tracePt t="44642" x="3795713" y="3686175"/>
          <p14:tracePt t="44650" x="3810000" y="3671888"/>
          <p14:tracePt t="44666" x="3852863" y="3635375"/>
          <p14:tracePt t="44682" x="3889375" y="3614738"/>
          <p14:tracePt t="44699" x="3911600" y="3592513"/>
          <p14:tracePt t="44716" x="3925888" y="3578225"/>
          <p14:tracePt t="44733" x="3925888" y="3556000"/>
          <p14:tracePt t="44749" x="3925888" y="3541713"/>
          <p14:tracePt t="44766" x="3933825" y="3527425"/>
          <p14:tracePt t="44782" x="3940175" y="3513138"/>
          <p14:tracePt t="44799" x="3940175" y="3505200"/>
          <p14:tracePt t="44866" x="3948113" y="3497263"/>
          <p14:tracePt t="44874" x="3948113" y="3490913"/>
          <p14:tracePt t="44882" x="3954463" y="3490913"/>
          <p14:tracePt t="44899" x="3970338" y="3468688"/>
          <p14:tracePt t="45026" x="3970338" y="3462338"/>
          <p14:tracePt t="45042" x="3970338" y="3454400"/>
          <p14:tracePt t="45114" x="3976688" y="3446463"/>
          <p14:tracePt t="45122" x="3984625" y="3446463"/>
          <p14:tracePt t="45130" x="3990975" y="3440113"/>
          <p14:tracePt t="45138" x="3998913" y="3440113"/>
          <p14:tracePt t="45149" x="4005263" y="3432175"/>
          <p14:tracePt t="45166" x="4005263" y="3425825"/>
          <p14:tracePt t="45273" x="3998913" y="3425825"/>
          <p14:tracePt t="45281" x="3990975" y="3432175"/>
          <p14:tracePt t="45289" x="3976688" y="3446463"/>
          <p14:tracePt t="45299" x="3962400" y="3476625"/>
          <p14:tracePt t="45316" x="3925888" y="3519488"/>
          <p14:tracePt t="45332" x="3889375" y="3578225"/>
          <p14:tracePt t="45349" x="3852863" y="3621088"/>
          <p14:tracePt t="45366" x="3817938" y="3671888"/>
          <p14:tracePt t="45382" x="3781425" y="3716338"/>
          <p14:tracePt t="45399" x="3751263" y="3751263"/>
          <p14:tracePt t="45416" x="3722688" y="3781425"/>
          <p14:tracePt t="45432" x="3694113" y="3824288"/>
          <p14:tracePt t="45433" x="3694113" y="3832225"/>
          <p14:tracePt t="45449" x="3686175" y="3838575"/>
          <p14:tracePt t="45450" x="3671888" y="3852863"/>
          <p14:tracePt t="45466" x="3657600" y="3875088"/>
          <p14:tracePt t="45483" x="3629025" y="3903663"/>
          <p14:tracePt t="45499" x="3592513" y="3933825"/>
          <p14:tracePt t="45516" x="3563938" y="3970338"/>
          <p14:tracePt t="45532" x="3527425" y="4005263"/>
          <p14:tracePt t="45549" x="3482975" y="4035425"/>
          <p14:tracePt t="45566" x="3425825" y="4071938"/>
          <p14:tracePt t="45582" x="3360738" y="4114800"/>
          <p14:tracePt t="45599" x="3309938" y="4129088"/>
          <p14:tracePt t="45616" x="3294063" y="4137025"/>
          <p14:tracePt t="45914" x="0" y="0"/>
        </p14:tracePtLst>
        <p14:tracePtLst>
          <p14:tracePt t="50018" x="3990975" y="3403600"/>
          <p14:tracePt t="50570" x="3990975" y="3411538"/>
          <p14:tracePt t="50578" x="3984625" y="3432175"/>
          <p14:tracePt t="50585" x="3976688" y="3454400"/>
          <p14:tracePt t="50598" x="3954463" y="3482975"/>
          <p14:tracePt t="50614" x="3925888" y="3563938"/>
          <p14:tracePt t="50631" x="3897313" y="3629025"/>
          <p14:tracePt t="50648" x="3883025" y="3665538"/>
          <p14:tracePt t="50664" x="3868738" y="3686175"/>
          <p14:tracePt t="50681" x="3860800" y="3694113"/>
          <p14:tracePt t="50754" x="3846513" y="3716338"/>
          <p14:tracePt t="50762" x="3810000" y="3751263"/>
          <p14:tracePt t="50769" x="3787775" y="3781425"/>
          <p14:tracePt t="50781" x="3751263" y="3810000"/>
          <p14:tracePt t="50797" x="3700463" y="3852863"/>
          <p14:tracePt t="50814" x="3657600" y="3883025"/>
          <p14:tracePt t="50831" x="3629025" y="3897313"/>
          <p14:tracePt t="50847" x="3629025" y="3903663"/>
          <p14:tracePt t="50864" x="3614738" y="3919538"/>
          <p14:tracePt t="50881" x="3606800" y="3919538"/>
          <p14:tracePt t="50898" x="3592513" y="3925888"/>
          <p14:tracePt t="50914" x="3578225" y="3940175"/>
          <p14:tracePt t="50931" x="3541713" y="3962400"/>
          <p14:tracePt t="50947" x="3482975" y="3990975"/>
          <p14:tracePt t="50964" x="3417888" y="4021138"/>
          <p14:tracePt t="50981" x="3367088" y="4049713"/>
          <p14:tracePt t="50997" x="3352800" y="4064000"/>
          <p14:tracePt t="51098" x="3344863" y="4064000"/>
          <p14:tracePt t="51177" x="3338513" y="4064000"/>
          <p14:tracePt t="51450" x="3330575" y="4064000"/>
          <p14:tracePt t="51465" x="3324225" y="4064000"/>
          <p14:tracePt t="51490" x="3324225" y="4071938"/>
          <p14:tracePt t="51514" x="3316288" y="4071938"/>
          <p14:tracePt t="51530" x="3309938" y="4071938"/>
          <p14:tracePt t="51537" x="3302000" y="4071938"/>
          <p14:tracePt t="51547" x="3294063" y="4078288"/>
          <p14:tracePt t="51564" x="3279775" y="4078288"/>
          <p14:tracePt t="51581" x="3259138" y="4078288"/>
          <p14:tracePt t="51597" x="3251200" y="4078288"/>
          <p14:tracePt t="55993" x="3149600" y="4078288"/>
          <p14:tracePt t="56001" x="3127375" y="4078288"/>
          <p14:tracePt t="56010" x="3121025" y="4078288"/>
          <p14:tracePt t="56066" x="3113088" y="4078288"/>
          <p14:tracePt t="56074" x="3098800" y="4078288"/>
          <p14:tracePt t="56081" x="3084513" y="4092575"/>
          <p14:tracePt t="56096" x="3076575" y="4100513"/>
          <p14:tracePt t="56113" x="3055938" y="4106863"/>
          <p14:tracePt t="56129" x="3048000" y="4106863"/>
          <p14:tracePt t="57514" x="0" y="0"/>
        </p14:tracePtLst>
        <p14:tracePtLst>
          <p14:tracePt t="60522" x="3716338" y="3990975"/>
          <p14:tracePt t="60578" x="3708400" y="3990975"/>
          <p14:tracePt t="60593" x="3708400" y="3998913"/>
          <p14:tracePt t="60617" x="3686175" y="3998913"/>
          <p14:tracePt t="60625" x="3649663" y="3998913"/>
          <p14:tracePt t="60633" x="3621088" y="3990975"/>
          <p14:tracePt t="60645" x="3592513" y="3984625"/>
          <p14:tracePt t="60662" x="3533775" y="3962400"/>
          <p14:tracePt t="60678" x="3490913" y="3940175"/>
          <p14:tracePt t="60695" x="3454400" y="3903663"/>
          <p14:tracePt t="60711" x="3403600" y="3868738"/>
          <p14:tracePt t="60728" x="3367088" y="3824288"/>
          <p14:tracePt t="60730" x="3344863" y="3802063"/>
          <p14:tracePt t="60745" x="3302000" y="3759200"/>
          <p14:tracePt t="60761" x="3251200" y="3686175"/>
          <p14:tracePt t="60778" x="3208338" y="3621088"/>
          <p14:tracePt t="60795" x="3141663" y="3533775"/>
          <p14:tracePt t="60811" x="3090863" y="3446463"/>
          <p14:tracePt t="60828" x="3048000" y="3344863"/>
          <p14:tracePt t="60845" x="3011488" y="3251200"/>
          <p14:tracePt t="60861" x="2982913" y="3157538"/>
          <p14:tracePt t="60878" x="2968625" y="3070225"/>
          <p14:tracePt t="60895" x="2954338" y="2960688"/>
          <p14:tracePt t="60911" x="2932113" y="2859088"/>
          <p14:tracePt t="60928" x="2917825" y="2765425"/>
          <p14:tracePt t="60929" x="2917825" y="2735263"/>
          <p14:tracePt t="60945" x="2917825" y="2700338"/>
          <p14:tracePt t="60961" x="2909888" y="2598738"/>
          <p14:tracePt t="60978" x="2909888" y="2503488"/>
          <p14:tracePt t="60995" x="2932113" y="2401888"/>
          <p14:tracePt t="61011" x="2968625" y="2278063"/>
          <p14:tracePt t="61028" x="3005138" y="2162175"/>
          <p14:tracePt t="61045" x="3040063" y="2068513"/>
          <p14:tracePt t="61061" x="3070225" y="2017713"/>
          <p14:tracePt t="61078" x="3076575" y="1989138"/>
          <p14:tracePt t="61095" x="3090863" y="1981200"/>
          <p14:tracePt t="61111" x="3090863" y="1966913"/>
          <p14:tracePt t="61128" x="3121025" y="1952625"/>
          <p14:tracePt t="61145" x="3178175" y="1930400"/>
          <p14:tracePt t="61161" x="3330575" y="1879600"/>
          <p14:tracePt t="61178" x="3454400" y="1857375"/>
          <p14:tracePt t="61195" x="3621088" y="1836738"/>
          <p14:tracePt t="61211" x="3810000" y="1820863"/>
          <p14:tracePt t="61228" x="3990975" y="1806575"/>
          <p14:tracePt t="61245" x="4143375" y="1792288"/>
          <p14:tracePt t="61261" x="4244975" y="1785938"/>
          <p14:tracePt t="61278" x="4295775" y="1785938"/>
          <p14:tracePt t="61295" x="4318000" y="1785938"/>
          <p14:tracePt t="61311" x="4354513" y="1785938"/>
          <p14:tracePt t="61328" x="4397375" y="1800225"/>
          <p14:tracePt t="61345" x="4462463" y="1836738"/>
          <p14:tracePt t="61361" x="4579938" y="1908175"/>
          <p14:tracePt t="61378" x="4637088" y="1966913"/>
          <p14:tracePt t="61395" x="4687888" y="2032000"/>
          <p14:tracePt t="61412" x="4732338" y="2097088"/>
          <p14:tracePt t="61428" x="4789488" y="2184400"/>
          <p14:tracePt t="61445" x="4833938" y="2278063"/>
          <p14:tracePt t="61461" x="4899025" y="2387600"/>
          <p14:tracePt t="61478" x="4970463" y="2511425"/>
          <p14:tracePt t="61495" x="5051425" y="2649538"/>
          <p14:tracePt t="61511" x="5116513" y="2771775"/>
          <p14:tracePt t="61528" x="5167313" y="2867025"/>
          <p14:tracePt t="61545" x="5210175" y="2938463"/>
          <p14:tracePt t="61545" x="5218113" y="2968625"/>
          <p14:tracePt t="61561" x="5224463" y="3025775"/>
          <p14:tracePt t="61578" x="5224463" y="3084513"/>
          <p14:tracePt t="61595" x="5224463" y="3157538"/>
          <p14:tracePt t="61611" x="5203825" y="3251200"/>
          <p14:tracePt t="61628" x="5181600" y="3367088"/>
          <p14:tracePt t="61644" x="5153025" y="3482975"/>
          <p14:tracePt t="61661" x="5116513" y="3614738"/>
          <p14:tracePt t="61678" x="5087938" y="3722688"/>
          <p14:tracePt t="61695" x="5051425" y="3802063"/>
          <p14:tracePt t="61711" x="5021263" y="3875088"/>
          <p14:tracePt t="61728" x="4992688" y="3940175"/>
          <p14:tracePt t="61744" x="4949825" y="4013200"/>
          <p14:tracePt t="61745" x="4919663" y="4056063"/>
          <p14:tracePt t="61761" x="4862513" y="4137025"/>
          <p14:tracePt t="61778" x="4775200" y="4194175"/>
          <p14:tracePt t="61794" x="4687888" y="4267200"/>
          <p14:tracePt t="61811" x="4564063" y="4325938"/>
          <p14:tracePt t="61828" x="4448175" y="4360863"/>
          <p14:tracePt t="61844" x="4325938" y="4397375"/>
          <p14:tracePt t="61861" x="4194175" y="4433888"/>
          <p14:tracePt t="61878" x="4092575" y="4462463"/>
          <p14:tracePt t="61894" x="3998913" y="4484688"/>
          <p14:tracePt t="61911" x="3903663" y="4498975"/>
          <p14:tracePt t="61928" x="3802063" y="4513263"/>
          <p14:tracePt t="61944" x="3722688" y="4513263"/>
          <p14:tracePt t="61945" x="3708400" y="4513263"/>
          <p14:tracePt t="61961" x="3686175" y="4513263"/>
          <p14:tracePt t="61978" x="3679825" y="4513263"/>
          <p14:tracePt t="61994" x="3665538" y="4513263"/>
          <p14:tracePt t="62011" x="3643313" y="4513263"/>
          <p14:tracePt t="62028" x="3614738" y="4506913"/>
          <p14:tracePt t="62044" x="3570288" y="4506913"/>
          <p14:tracePt t="62061" x="3533775" y="4498975"/>
          <p14:tracePt t="62078" x="3527425" y="4498975"/>
          <p14:tracePt t="62113" x="3519488" y="4498975"/>
          <p14:tracePt t="62290" x="0" y="0"/>
        </p14:tracePtLst>
        <p14:tracePtLst>
          <p14:tracePt t="67378" x="2859088" y="5732463"/>
          <p14:tracePt t="67554" x="2881313" y="5732463"/>
          <p14:tracePt t="67562" x="2917825" y="5732463"/>
          <p14:tracePt t="67569" x="2968625" y="5732463"/>
          <p14:tracePt t="67577" x="3033713" y="5732463"/>
          <p14:tracePt t="67593" x="3171825" y="5740400"/>
          <p14:tracePt t="67610" x="3309938" y="5748338"/>
          <p14:tracePt t="67626" x="3417888" y="5748338"/>
          <p14:tracePt t="67643" x="3476625" y="5754688"/>
          <p14:tracePt t="67660" x="3497263" y="5754688"/>
          <p14:tracePt t="67676" x="3505200" y="5762625"/>
          <p14:tracePt t="67693" x="3513138" y="5762625"/>
          <p14:tracePt t="67710" x="3527425" y="5768975"/>
          <p14:tracePt t="67726" x="3556000" y="5768975"/>
          <p14:tracePt t="67743" x="3578225" y="5768975"/>
          <p14:tracePt t="67760" x="3606800" y="5768975"/>
          <p14:tracePt t="67776" x="3629025" y="5768975"/>
          <p14:tracePt t="67777" x="3643313" y="5768975"/>
          <p14:tracePt t="67793" x="3657600" y="5768975"/>
          <p14:tracePt t="68241" x="0" y="0"/>
        </p14:tracePtLst>
        <p14:tracePtLst>
          <p14:tracePt t="69530" x="6945313" y="1408113"/>
          <p14:tracePt t="69898" x="0" y="0"/>
        </p14:tracePtLst>
        <p14:tracePtLst>
          <p14:tracePt t="70730" x="6510338" y="1778000"/>
          <p14:tracePt t="70849" x="6530975" y="1778000"/>
          <p14:tracePt t="70857" x="6589713" y="1778000"/>
          <p14:tracePt t="70865" x="6669088" y="1778000"/>
          <p14:tracePt t="70875" x="6748463" y="1778000"/>
          <p14:tracePt t="70892" x="6973888" y="1778000"/>
          <p14:tracePt t="70909" x="7235825" y="1778000"/>
          <p14:tracePt t="70925" x="7475538" y="1778000"/>
          <p14:tracePt t="70942" x="7662863" y="1778000"/>
          <p14:tracePt t="70959" x="7800975" y="1778000"/>
          <p14:tracePt t="70975" x="7924800" y="1785938"/>
          <p14:tracePt t="70992" x="8054975" y="1800225"/>
          <p14:tracePt t="71009" x="8215313" y="1800225"/>
          <p14:tracePt t="71009" x="8302625" y="1800225"/>
          <p14:tracePt t="71025" x="8440738" y="1800225"/>
          <p14:tracePt t="71042" x="8542338" y="1800225"/>
          <p14:tracePt t="71059" x="8562975" y="1806575"/>
          <p14:tracePt t="71075" x="8570913" y="1806575"/>
          <p14:tracePt t="71092" x="8577263" y="1806575"/>
          <p14:tracePt t="71109" x="8613775" y="1806575"/>
          <p14:tracePt t="71125" x="8709025" y="1828800"/>
          <p14:tracePt t="71142" x="8853488" y="1836738"/>
          <p14:tracePt t="71159" x="8963025" y="1843088"/>
          <p14:tracePt t="71175" x="8983663" y="1857375"/>
          <p14:tracePt t="71192" x="8991600" y="1857375"/>
          <p14:tracePt t="71265" x="8991600" y="1865313"/>
          <p14:tracePt t="71273" x="8999538" y="1879600"/>
          <p14:tracePt t="71282" x="8999538" y="1887538"/>
          <p14:tracePt t="71292" x="9005888" y="1901825"/>
          <p14:tracePt t="71309" x="9005888" y="1930400"/>
          <p14:tracePt t="71325" x="9005888" y="1973263"/>
          <p14:tracePt t="71342" x="9005888" y="2060575"/>
          <p14:tracePt t="71359" x="9020175" y="2198688"/>
          <p14:tracePt t="71375" x="9042400" y="2351088"/>
          <p14:tracePt t="71392" x="9078913" y="2481263"/>
          <p14:tracePt t="71409" x="9107488" y="2598738"/>
          <p14:tracePt t="71409" x="9115425" y="2663825"/>
          <p14:tracePt t="71425" x="9121775" y="2786063"/>
          <p14:tracePt t="71442" x="9121775" y="2924175"/>
          <p14:tracePt t="71459" x="9101138" y="3090863"/>
          <p14:tracePt t="71475" x="9070975" y="3265488"/>
          <p14:tracePt t="71492" x="9042400" y="3432175"/>
          <p14:tracePt t="71509" x="9020175" y="3592513"/>
          <p14:tracePt t="71525" x="9013825" y="3708400"/>
          <p14:tracePt t="71542" x="8999538" y="3802063"/>
          <p14:tracePt t="71559" x="8969375" y="3897313"/>
          <p14:tracePt t="71575" x="8948738" y="3976688"/>
          <p14:tracePt t="71592" x="8926513" y="4064000"/>
          <p14:tracePt t="71609" x="8912225" y="4129088"/>
          <p14:tracePt t="71609" x="8890000" y="4173538"/>
          <p14:tracePt t="71625" x="8875713" y="4216400"/>
          <p14:tracePt t="71642" x="8867775" y="4230688"/>
          <p14:tracePt t="71659" x="8867775" y="4238625"/>
          <p14:tracePt t="71690" x="8861425" y="4244975"/>
          <p14:tracePt t="71697" x="8853488" y="4252913"/>
          <p14:tracePt t="71709" x="8853488" y="4259263"/>
          <p14:tracePt t="71725" x="8831263" y="4289425"/>
          <p14:tracePt t="71742" x="8796338" y="4340225"/>
          <p14:tracePt t="71758" x="8737600" y="4397375"/>
          <p14:tracePt t="71775" x="8694738" y="4433888"/>
          <p14:tracePt t="71792" x="8658225" y="4441825"/>
          <p14:tracePt t="71809" x="8643938" y="4441825"/>
          <p14:tracePt t="71809" x="8636000" y="4441825"/>
          <p14:tracePt t="71825" x="8599488" y="4441825"/>
          <p14:tracePt t="71842" x="8542338" y="4419600"/>
          <p14:tracePt t="71858" x="8424863" y="4397375"/>
          <p14:tracePt t="71875" x="8294688" y="4376738"/>
          <p14:tracePt t="71892" x="8156575" y="4368800"/>
          <p14:tracePt t="71908" x="8018463" y="4346575"/>
          <p14:tracePt t="71925" x="7881938" y="4332288"/>
          <p14:tracePt t="71942" x="7764463" y="4310063"/>
          <p14:tracePt t="71958" x="7662863" y="4310063"/>
          <p14:tracePt t="71975" x="7569200" y="4310063"/>
          <p14:tracePt t="71992" x="7475538" y="4310063"/>
          <p14:tracePt t="72009" x="7373938" y="4310063"/>
          <p14:tracePt t="72009" x="7343775" y="4310063"/>
          <p14:tracePt t="72025" x="7286625" y="4310063"/>
          <p14:tracePt t="72042" x="7235825" y="4310063"/>
          <p14:tracePt t="72059" x="7205663" y="4310063"/>
          <p14:tracePt t="72075" x="7162800" y="4310063"/>
          <p14:tracePt t="72092" x="7134225" y="4310063"/>
          <p14:tracePt t="72108" x="7089775" y="4310063"/>
          <p14:tracePt t="72125" x="7075488" y="4310063"/>
          <p14:tracePt t="72337" x="0" y="0"/>
        </p14:tracePtLst>
        <p14:tracePtLst>
          <p14:tracePt t="72761" x="7685088" y="3062288"/>
          <p14:tracePt t="73874" x="0" y="0"/>
        </p14:tracePtLst>
        <p14:tracePtLst>
          <p14:tracePt t="74826" x="4899025" y="5768975"/>
          <p14:tracePt t="75017" x="4905375" y="5768975"/>
          <p14:tracePt t="75025" x="4913313" y="5768975"/>
          <p14:tracePt t="75034" x="4935538" y="5768975"/>
          <p14:tracePt t="75041" x="4970463" y="5768975"/>
          <p14:tracePt t="75058" x="5037138" y="5768975"/>
          <p14:tracePt t="75074" x="5138738" y="5762625"/>
          <p14:tracePt t="75091" x="5254625" y="5754688"/>
          <p14:tracePt t="75108" x="5356225" y="5754688"/>
          <p14:tracePt t="75124" x="5421313" y="5754688"/>
          <p14:tracePt t="75141" x="5478463" y="5754688"/>
          <p14:tracePt t="75158" x="5508625" y="5754688"/>
          <p14:tracePt t="75174" x="5529263" y="5754688"/>
          <p14:tracePt t="75191" x="5565775" y="5762625"/>
          <p14:tracePt t="75208" x="5602288" y="5762625"/>
          <p14:tracePt t="75224" x="5661025" y="5762625"/>
          <p14:tracePt t="75241" x="5740400" y="5762625"/>
          <p14:tracePt t="75258" x="5799138" y="5762625"/>
          <p14:tracePt t="75274" x="5834063" y="5762625"/>
          <p14:tracePt t="75291" x="5849938" y="5762625"/>
          <p14:tracePt t="75337" x="5856288" y="5762625"/>
          <p14:tracePt t="75361" x="5870575" y="5762625"/>
          <p14:tracePt t="75369" x="5878513" y="5762625"/>
          <p14:tracePt t="75377" x="5884863" y="5762625"/>
          <p14:tracePt t="75391" x="5892800" y="5762625"/>
          <p14:tracePt t="75407" x="5921375" y="5762625"/>
          <p14:tracePt t="75424" x="5957888" y="5768975"/>
          <p14:tracePt t="75441" x="6016625" y="5776913"/>
          <p14:tracePt t="75457" x="6053138" y="5776913"/>
          <p14:tracePt t="75474" x="6088063" y="5776913"/>
          <p14:tracePt t="75491" x="6088063" y="5783263"/>
          <p14:tracePt t="75562" x="6103938" y="5791200"/>
          <p14:tracePt t="75569" x="6124575" y="5791200"/>
          <p14:tracePt t="75577" x="6146800" y="5791200"/>
          <p14:tracePt t="75591" x="6161088" y="5791200"/>
          <p14:tracePt t="75607" x="6183313" y="5791200"/>
          <p14:tracePt t="76082" x="6197600" y="5791200"/>
          <p14:tracePt t="76089" x="6219825" y="5791200"/>
          <p14:tracePt t="76097" x="6256338" y="5791200"/>
          <p14:tracePt t="76107" x="6291263" y="5791200"/>
          <p14:tracePt t="76124" x="6378575" y="5783263"/>
          <p14:tracePt t="76141" x="6451600" y="5783263"/>
          <p14:tracePt t="76157" x="6480175" y="5783263"/>
          <p14:tracePt t="76174" x="6488113" y="5783263"/>
          <p14:tracePt t="76191" x="6494463" y="5783263"/>
          <p14:tracePt t="76207" x="6516688" y="5791200"/>
          <p14:tracePt t="76224" x="6561138" y="5791200"/>
          <p14:tracePt t="76241" x="6632575" y="5791200"/>
          <p14:tracePt t="76257" x="6742113" y="5799138"/>
          <p14:tracePt t="76274" x="6770688" y="5805488"/>
          <p14:tracePt t="76291" x="6792913" y="5813425"/>
          <p14:tracePt t="76307" x="6799263" y="5813425"/>
          <p14:tracePt t="76324" x="6815138" y="5813425"/>
          <p14:tracePt t="76345" x="6821488" y="5813425"/>
          <p14:tracePt t="76357" x="6829425" y="5813425"/>
          <p14:tracePt t="76374" x="6835775" y="5813425"/>
          <p14:tracePt t="76391" x="6865938" y="5813425"/>
          <p14:tracePt t="76407" x="6894513" y="5813425"/>
          <p14:tracePt t="76424" x="6945313" y="5813425"/>
          <p14:tracePt t="76441" x="6981825" y="5813425"/>
          <p14:tracePt t="76457" x="7010400" y="5805488"/>
          <p14:tracePt t="76474" x="7018338" y="5805488"/>
          <p14:tracePt t="76633" x="7024688" y="5805488"/>
          <p14:tracePt t="76641" x="7046913" y="5805488"/>
          <p14:tracePt t="76649" x="7075488" y="5799138"/>
          <p14:tracePt t="76657" x="7104063" y="5799138"/>
          <p14:tracePt t="76674" x="7162800" y="5783263"/>
          <p14:tracePt t="76691" x="7205663" y="5783263"/>
          <p14:tracePt t="76707" x="7227888" y="5783263"/>
          <p14:tracePt t="76724" x="7235825" y="5783263"/>
          <p14:tracePt t="76762" x="7242175" y="5783263"/>
          <p14:tracePt t="76826" x="7250113" y="5783263"/>
          <p14:tracePt t="76833" x="7278688" y="5783263"/>
          <p14:tracePt t="76841" x="7307263" y="5783263"/>
          <p14:tracePt t="76857" x="7388225" y="5776913"/>
          <p14:tracePt t="76874" x="7459663" y="5776913"/>
          <p14:tracePt t="76890" x="7526338" y="5776913"/>
          <p14:tracePt t="76907" x="7561263" y="5776913"/>
          <p14:tracePt t="77250" x="7569200" y="5776913"/>
          <p14:tracePt t="77257" x="7597775" y="5776913"/>
          <p14:tracePt t="77265" x="7678738" y="5776913"/>
          <p14:tracePt t="77274" x="7750175" y="5768975"/>
          <p14:tracePt t="77290" x="7939088" y="5748338"/>
          <p14:tracePt t="77307" x="8128000" y="5726113"/>
          <p14:tracePt t="77324" x="8251825" y="5726113"/>
          <p14:tracePt t="77340" x="8308975" y="5726113"/>
          <p14:tracePt t="77357" x="8316913" y="5726113"/>
          <p14:tracePt t="77641" x="8323263" y="5726113"/>
          <p14:tracePt t="77649" x="8331200" y="5726113"/>
          <p14:tracePt t="77657" x="8359775" y="5732463"/>
          <p14:tracePt t="77674" x="8410575" y="5748338"/>
          <p14:tracePt t="77690" x="8469313" y="5762625"/>
          <p14:tracePt t="77707" x="8512175" y="5768975"/>
          <p14:tracePt t="77724" x="8548688" y="5776913"/>
          <p14:tracePt t="77740" x="8570913" y="5783263"/>
          <p14:tracePt t="77757" x="8577263" y="5783263"/>
          <p14:tracePt t="77774" x="8585200" y="5783263"/>
          <p14:tracePt t="77945" x="8593138" y="5783263"/>
          <p14:tracePt t="77953" x="8621713" y="5783263"/>
          <p14:tracePt t="77961" x="8643938" y="5783263"/>
          <p14:tracePt t="77973" x="8664575" y="5776913"/>
          <p14:tracePt t="77990" x="8709025" y="5768975"/>
          <p14:tracePt t="78007" x="8759825" y="5768975"/>
          <p14:tracePt t="78023" x="8780463" y="5768975"/>
          <p14:tracePt t="78249" x="8796338" y="5768975"/>
          <p14:tracePt t="78257" x="8831263" y="5768975"/>
          <p14:tracePt t="78265" x="8867775" y="5768975"/>
          <p14:tracePt t="78273" x="8912225" y="5768975"/>
          <p14:tracePt t="78290" x="8999538" y="5762625"/>
          <p14:tracePt t="78307" x="9064625" y="5754688"/>
          <p14:tracePt t="78323" x="9101138" y="5754688"/>
          <p14:tracePt t="78340" x="9121775" y="5754688"/>
          <p14:tracePt t="78357" x="9136063" y="5754688"/>
          <p14:tracePt t="78373" x="9151938" y="5754688"/>
          <p14:tracePt t="78390" x="9172575" y="5754688"/>
          <p14:tracePt t="78407" x="9209088" y="5754688"/>
          <p14:tracePt t="78423" x="9231313" y="5748338"/>
          <p14:tracePt t="78440" x="9267825" y="5740400"/>
          <p14:tracePt t="78441" x="9274175" y="5740400"/>
          <p14:tracePt t="78457" x="9310688" y="5740400"/>
          <p14:tracePt t="78473" x="9339263" y="5740400"/>
          <p14:tracePt t="78490" x="9398000" y="5732463"/>
          <p14:tracePt t="78507" x="9440863" y="5726113"/>
          <p14:tracePt t="78523" x="9463088" y="5726113"/>
          <p14:tracePt t="78706" x="9471025" y="5726113"/>
          <p14:tracePt t="78713" x="9491663" y="5726113"/>
          <p14:tracePt t="78723" x="9521825" y="5726113"/>
          <p14:tracePt t="78740" x="9615488" y="5732463"/>
          <p14:tracePt t="78757" x="9725025" y="5732463"/>
          <p14:tracePt t="78773" x="9812338" y="5732463"/>
          <p14:tracePt t="78790" x="9869488" y="5732463"/>
          <p14:tracePt t="78807" x="9883775" y="5732463"/>
          <p14:tracePt t="78823" x="9898063" y="5732463"/>
          <p14:tracePt t="78840" x="9906000" y="5732463"/>
          <p14:tracePt t="78857" x="9956800" y="5732463"/>
          <p14:tracePt t="78873" x="10050463" y="5726113"/>
          <p14:tracePt t="78890" x="10101263" y="5718175"/>
          <p14:tracePt t="78907" x="10117138" y="5711825"/>
          <p14:tracePt t="79417" x="10131425" y="5711825"/>
          <p14:tracePt t="79425" x="10145713" y="5711825"/>
          <p14:tracePt t="79441" x="10152063" y="5711825"/>
          <p14:tracePt t="79449" x="10160000" y="5711825"/>
          <p14:tracePt t="79545" x="10167938" y="5711825"/>
          <p14:tracePt t="79986" x="0" y="0"/>
        </p14:tracePtLst>
        <p14:tracePtLst>
          <p14:tracePt t="80762" x="8432800" y="3832225"/>
          <p14:tracePt t="82042" x="0" y="0"/>
        </p14:tracePtLst>
        <p14:tracePtLst>
          <p14:tracePt t="89697" x="7024688" y="3970338"/>
          <p14:tracePt t="89817" x="7010400" y="3970338"/>
          <p14:tracePt t="89826" x="6988175" y="3962400"/>
          <p14:tracePt t="89833" x="6945313" y="3954463"/>
          <p14:tracePt t="89841" x="6916738" y="3940175"/>
          <p14:tracePt t="89854" x="6886575" y="3933825"/>
          <p14:tracePt t="89870" x="6829425" y="3903663"/>
          <p14:tracePt t="89887" x="6778625" y="3875088"/>
          <p14:tracePt t="89904" x="6742113" y="3846513"/>
          <p14:tracePt t="89920" x="6713538" y="3795713"/>
          <p14:tracePt t="89937" x="6654800" y="3679825"/>
          <p14:tracePt t="89954" x="6618288" y="3584575"/>
          <p14:tracePt t="89970" x="6604000" y="3505200"/>
          <p14:tracePt t="89987" x="6581775" y="3389313"/>
          <p14:tracePt t="90004" x="6575425" y="3259138"/>
          <p14:tracePt t="90020" x="6561138" y="3106738"/>
          <p14:tracePt t="90037" x="6538913" y="2946400"/>
          <p14:tracePt t="90054" x="6530975" y="2808288"/>
          <p14:tracePt t="90070" x="6516688" y="2670175"/>
          <p14:tracePt t="90087" x="6516688" y="2554288"/>
          <p14:tracePt t="90104" x="6524625" y="2430463"/>
          <p14:tracePt t="90120" x="6561138" y="2300288"/>
          <p14:tracePt t="90121" x="6589713" y="2243138"/>
          <p14:tracePt t="90137" x="6632575" y="2147888"/>
          <p14:tracePt t="90154" x="6677025" y="2060575"/>
          <p14:tracePt t="90170" x="6705600" y="2003425"/>
          <p14:tracePt t="90187" x="6734175" y="1944688"/>
          <p14:tracePt t="90204" x="6764338" y="1901825"/>
          <p14:tracePt t="90220" x="6807200" y="1857375"/>
          <p14:tracePt t="90237" x="6872288" y="1806575"/>
          <p14:tracePt t="90254" x="6959600" y="1749425"/>
          <p14:tracePt t="90270" x="7061200" y="1676400"/>
          <p14:tracePt t="90287" x="7170738" y="1611313"/>
          <p14:tracePt t="90304" x="7272338" y="1546225"/>
          <p14:tracePt t="90320" x="7351713" y="1509713"/>
          <p14:tracePt t="90321" x="7380288" y="1495425"/>
          <p14:tracePt t="90337" x="7453313" y="1473200"/>
          <p14:tracePt t="90353" x="7526338" y="1458913"/>
          <p14:tracePt t="90370" x="7627938" y="1450975"/>
          <p14:tracePt t="90387" x="7743825" y="1436688"/>
          <p14:tracePt t="90404" x="7902575" y="1436688"/>
          <p14:tracePt t="90420" x="8085138" y="1436688"/>
          <p14:tracePt t="90437" x="8288338" y="1450975"/>
          <p14:tracePt t="90453" x="8491538" y="1501775"/>
          <p14:tracePt t="90470" x="8694738" y="1574800"/>
          <p14:tracePt t="90487" x="8875713" y="1654175"/>
          <p14:tracePt t="90503" x="9020175" y="1735138"/>
          <p14:tracePt t="90520" x="9129713" y="1806575"/>
          <p14:tracePt t="90521" x="9172575" y="1843088"/>
          <p14:tracePt t="90537" x="9245600" y="1930400"/>
          <p14:tracePt t="90553" x="9267825" y="1981200"/>
          <p14:tracePt t="90570" x="9274175" y="2024063"/>
          <p14:tracePt t="90587" x="9282113" y="2074863"/>
          <p14:tracePt t="90603" x="9282113" y="2133600"/>
          <p14:tracePt t="90620" x="9288463" y="2227263"/>
          <p14:tracePt t="90637" x="9304338" y="2365375"/>
          <p14:tracePt t="90653" x="9304338" y="2540000"/>
          <p14:tracePt t="90670" x="9310688" y="2728913"/>
          <p14:tracePt t="90687" x="9318625" y="2924175"/>
          <p14:tracePt t="90703" x="9318625" y="3106738"/>
          <p14:tracePt t="90720" x="9318625" y="3273425"/>
          <p14:tracePt t="90721" x="9318625" y="3330575"/>
          <p14:tracePt t="90737" x="9304338" y="3446463"/>
          <p14:tracePt t="90753" x="9282113" y="3556000"/>
          <p14:tracePt t="90770" x="9267825" y="3643313"/>
          <p14:tracePt t="90787" x="9231313" y="3744913"/>
          <p14:tracePt t="90803" x="9180513" y="3838575"/>
          <p14:tracePt t="90820" x="9129713" y="3925888"/>
          <p14:tracePt t="90837" x="9078913" y="3990975"/>
          <p14:tracePt t="90853" x="9020175" y="4056063"/>
          <p14:tracePt t="90870" x="8969375" y="4122738"/>
          <p14:tracePt t="90887" x="8904288" y="4187825"/>
          <p14:tracePt t="90903" x="8839200" y="4259263"/>
          <p14:tracePt t="90920" x="8759825" y="4318000"/>
          <p14:tracePt t="90921" x="8715375" y="4354513"/>
          <p14:tracePt t="90937" x="8636000" y="4411663"/>
          <p14:tracePt t="90953" x="8570913" y="4462463"/>
          <p14:tracePt t="90970" x="8520113" y="4492625"/>
          <p14:tracePt t="90987" x="8483600" y="4506913"/>
          <p14:tracePt t="91003" x="8432800" y="4506913"/>
          <p14:tracePt t="91020" x="8374063" y="4506913"/>
          <p14:tracePt t="91037" x="8308975" y="4513263"/>
          <p14:tracePt t="91053" x="8221663" y="4529138"/>
          <p14:tracePt t="91070" x="8156575" y="4529138"/>
          <p14:tracePt t="91087" x="8091488" y="4535488"/>
          <p14:tracePt t="91103" x="8048625" y="4535488"/>
          <p14:tracePt t="91120" x="8034338" y="4535488"/>
          <p14:tracePt t="91121" x="8026400" y="4535488"/>
          <p14:tracePt t="91137" x="8018463" y="4535488"/>
          <p14:tracePt t="91153" x="7983538" y="4529138"/>
          <p14:tracePt t="91170" x="7924800" y="4506913"/>
          <p14:tracePt t="91187" x="7859713" y="4492625"/>
          <p14:tracePt t="91203" x="7800975" y="4478338"/>
          <p14:tracePt t="91220" x="7743825" y="4462463"/>
          <p14:tracePt t="91237" x="7693025" y="4448175"/>
          <p14:tracePt t="91253" x="7656513" y="4433888"/>
          <p14:tracePt t="91270" x="7634288" y="4427538"/>
          <p14:tracePt t="91287" x="7597775" y="4405313"/>
          <p14:tracePt t="91303" x="7577138" y="4391025"/>
          <p14:tracePt t="91320" x="7554913" y="4383088"/>
          <p14:tracePt t="91337" x="7546975" y="4376738"/>
          <p14:tracePt t="91353" x="7532688" y="4368800"/>
          <p14:tracePt t="91370" x="7504113" y="4354513"/>
          <p14:tracePt t="91387" x="7467600" y="4332288"/>
          <p14:tracePt t="91403" x="7453313" y="4325938"/>
          <p14:tracePt t="91420" x="7445375" y="4318000"/>
          <p14:tracePt t="91437" x="7431088" y="4303713"/>
          <p14:tracePt t="91453" x="7416800" y="4295775"/>
          <p14:tracePt t="91470" x="7408863" y="4281488"/>
          <p14:tracePt t="9184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3" name="Picture 7" descr="C:\user\tokunaga\東工大\arnol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64" y="1979613"/>
            <a:ext cx="5867400" cy="3124200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465" name="Group 9"/>
          <p:cNvGrpSpPr>
            <a:grpSpLocks/>
          </p:cNvGrpSpPr>
          <p:nvPr/>
        </p:nvGrpSpPr>
        <p:grpSpPr bwMode="auto">
          <a:xfrm>
            <a:off x="2342452" y="5256213"/>
            <a:ext cx="6468415" cy="533400"/>
            <a:chOff x="240" y="3648"/>
            <a:chExt cx="2292" cy="336"/>
          </a:xfrm>
        </p:grpSpPr>
        <p:sp>
          <p:nvSpPr>
            <p:cNvPr id="147466" name="Line 10"/>
            <p:cNvSpPr>
              <a:spLocks noChangeShapeType="1"/>
            </p:cNvSpPr>
            <p:nvPr/>
          </p:nvSpPr>
          <p:spPr bwMode="auto">
            <a:xfrm>
              <a:off x="293" y="3686"/>
              <a:ext cx="2114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467" name="Rectangle 11"/>
            <p:cNvSpPr>
              <a:spLocks noChangeArrowheads="1"/>
            </p:cNvSpPr>
            <p:nvPr/>
          </p:nvSpPr>
          <p:spPr bwMode="auto">
            <a:xfrm>
              <a:off x="240" y="3648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47468" name="Rectangle 12"/>
            <p:cNvSpPr>
              <a:spLocks noChangeArrowheads="1"/>
            </p:cNvSpPr>
            <p:nvPr/>
          </p:nvSpPr>
          <p:spPr bwMode="auto">
            <a:xfrm>
              <a:off x="2336" y="3702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 dirty="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47469" name="Rectangle 13"/>
            <p:cNvSpPr>
              <a:spLocks noChangeArrowheads="1"/>
            </p:cNvSpPr>
            <p:nvPr/>
          </p:nvSpPr>
          <p:spPr bwMode="auto">
            <a:xfrm>
              <a:off x="1242" y="3702"/>
              <a:ext cx="1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kumimoji="0" lang="en-US" altLang="ja-JP" sz="2000" dirty="0">
                  <a:latin typeface="Times New Roman" panose="02020603050405020304" pitchFamily="18" charset="0"/>
                </a:rPr>
                <a:t>1/2</a:t>
              </a:r>
            </a:p>
          </p:txBody>
        </p:sp>
        <p:sp>
          <p:nvSpPr>
            <p:cNvPr id="147470" name="Rectangle 14"/>
            <p:cNvSpPr>
              <a:spLocks noChangeArrowheads="1"/>
            </p:cNvSpPr>
            <p:nvPr/>
          </p:nvSpPr>
          <p:spPr bwMode="auto">
            <a:xfrm>
              <a:off x="1004" y="3732"/>
              <a:ext cx="2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 dirty="0"/>
                <a:t>Ω</a:t>
              </a:r>
            </a:p>
          </p:txBody>
        </p:sp>
      </p:grpSp>
      <p:grpSp>
        <p:nvGrpSpPr>
          <p:cNvPr id="147471" name="Group 15"/>
          <p:cNvGrpSpPr>
            <a:grpSpLocks/>
          </p:cNvGrpSpPr>
          <p:nvPr/>
        </p:nvGrpSpPr>
        <p:grpSpPr bwMode="auto">
          <a:xfrm>
            <a:off x="2036064" y="1644651"/>
            <a:ext cx="495300" cy="3763963"/>
            <a:chOff x="144" y="1095"/>
            <a:chExt cx="312" cy="2371"/>
          </a:xfrm>
        </p:grpSpPr>
        <p:sp>
          <p:nvSpPr>
            <p:cNvPr id="147472" name="Rectangle 16"/>
            <p:cNvSpPr>
              <a:spLocks noChangeArrowheads="1"/>
            </p:cNvSpPr>
            <p:nvPr/>
          </p:nvSpPr>
          <p:spPr bwMode="auto">
            <a:xfrm>
              <a:off x="224" y="1095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 dirty="0">
                  <a:latin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47473" name="Line 17"/>
            <p:cNvSpPr>
              <a:spLocks noChangeShapeType="1"/>
            </p:cNvSpPr>
            <p:nvPr/>
          </p:nvSpPr>
          <p:spPr bwMode="auto">
            <a:xfrm flipV="1">
              <a:off x="336" y="1344"/>
              <a:ext cx="0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474" name="Rectangle 18"/>
            <p:cNvSpPr>
              <a:spLocks noChangeArrowheads="1"/>
            </p:cNvSpPr>
            <p:nvPr/>
          </p:nvSpPr>
          <p:spPr bwMode="auto">
            <a:xfrm>
              <a:off x="144" y="3216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47475" name="Rectangle 19"/>
            <p:cNvSpPr>
              <a:spLocks noChangeArrowheads="1"/>
            </p:cNvSpPr>
            <p:nvPr/>
          </p:nvSpPr>
          <p:spPr bwMode="auto">
            <a:xfrm>
              <a:off x="144" y="2678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47476" name="Line 20"/>
          <p:cNvSpPr>
            <a:spLocks noChangeShapeType="1"/>
          </p:cNvSpPr>
          <p:nvPr/>
        </p:nvSpPr>
        <p:spPr bwMode="auto">
          <a:xfrm>
            <a:off x="2493264" y="4341813"/>
            <a:ext cx="58674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47477" name="Group 21"/>
          <p:cNvGrpSpPr>
            <a:grpSpLocks/>
          </p:cNvGrpSpPr>
          <p:nvPr/>
        </p:nvGrpSpPr>
        <p:grpSpPr bwMode="auto">
          <a:xfrm>
            <a:off x="4626864" y="4722813"/>
            <a:ext cx="5562600" cy="1447800"/>
            <a:chOff x="1920" y="2832"/>
            <a:chExt cx="3504" cy="912"/>
          </a:xfrm>
        </p:grpSpPr>
        <p:sp>
          <p:nvSpPr>
            <p:cNvPr id="147478" name="Rectangle 22"/>
            <p:cNvSpPr>
              <a:spLocks noChangeArrowheads="1"/>
            </p:cNvSpPr>
            <p:nvPr/>
          </p:nvSpPr>
          <p:spPr bwMode="auto">
            <a:xfrm>
              <a:off x="4512" y="2832"/>
              <a:ext cx="912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7479" name="Line 23"/>
            <p:cNvSpPr>
              <a:spLocks noChangeShapeType="1"/>
            </p:cNvSpPr>
            <p:nvPr/>
          </p:nvSpPr>
          <p:spPr bwMode="auto">
            <a:xfrm flipV="1">
              <a:off x="4512" y="2832"/>
              <a:ext cx="912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480" name="Line 24"/>
            <p:cNvSpPr>
              <a:spLocks noChangeShapeType="1"/>
            </p:cNvSpPr>
            <p:nvPr/>
          </p:nvSpPr>
          <p:spPr bwMode="auto">
            <a:xfrm flipV="1">
              <a:off x="4512" y="2832"/>
              <a:ext cx="693" cy="67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481" name="Line 25"/>
            <p:cNvSpPr>
              <a:spLocks noChangeShapeType="1"/>
            </p:cNvSpPr>
            <p:nvPr/>
          </p:nvSpPr>
          <p:spPr bwMode="auto">
            <a:xfrm flipV="1">
              <a:off x="5205" y="3506"/>
              <a:ext cx="219" cy="23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482" name="Line 26"/>
            <p:cNvSpPr>
              <a:spLocks noChangeShapeType="1"/>
            </p:cNvSpPr>
            <p:nvPr/>
          </p:nvSpPr>
          <p:spPr bwMode="auto">
            <a:xfrm>
              <a:off x="4512" y="3506"/>
              <a:ext cx="91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483" name="Line 27"/>
            <p:cNvSpPr>
              <a:spLocks noChangeShapeType="1"/>
            </p:cNvSpPr>
            <p:nvPr/>
          </p:nvSpPr>
          <p:spPr bwMode="auto">
            <a:xfrm>
              <a:off x="5205" y="2832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cxnSp>
          <p:nvCxnSpPr>
            <p:cNvPr id="147484" name="AutoShape 28"/>
            <p:cNvCxnSpPr>
              <a:cxnSpLocks noChangeShapeType="1"/>
              <a:stCxn id="147485" idx="6"/>
              <a:endCxn id="147478" idx="1"/>
            </p:cNvCxnSpPr>
            <p:nvPr/>
          </p:nvCxnSpPr>
          <p:spPr bwMode="auto">
            <a:xfrm>
              <a:off x="1968" y="2856"/>
              <a:ext cx="2544" cy="432"/>
            </a:xfrm>
            <a:prstGeom prst="straightConnector1">
              <a:avLst/>
            </a:prstGeom>
            <a:noFill/>
            <a:ln w="38100">
              <a:solidFill>
                <a:schemeClr val="fol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7485" name="Oval 29"/>
            <p:cNvSpPr>
              <a:spLocks noChangeArrowheads="1"/>
            </p:cNvSpPr>
            <p:nvPr/>
          </p:nvSpPr>
          <p:spPr bwMode="auto">
            <a:xfrm>
              <a:off x="1920" y="2832"/>
              <a:ext cx="48" cy="4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47486" name="Group 30"/>
          <p:cNvGrpSpPr>
            <a:grpSpLocks/>
          </p:cNvGrpSpPr>
          <p:nvPr/>
        </p:nvGrpSpPr>
        <p:grpSpPr bwMode="auto">
          <a:xfrm>
            <a:off x="4626864" y="2970213"/>
            <a:ext cx="5562600" cy="1447800"/>
            <a:chOff x="1920" y="1728"/>
            <a:chExt cx="3504" cy="912"/>
          </a:xfrm>
        </p:grpSpPr>
        <p:sp>
          <p:nvSpPr>
            <p:cNvPr id="147487" name="Rectangle 31"/>
            <p:cNvSpPr>
              <a:spLocks noChangeArrowheads="1"/>
            </p:cNvSpPr>
            <p:nvPr/>
          </p:nvSpPr>
          <p:spPr bwMode="auto">
            <a:xfrm>
              <a:off x="4512" y="1728"/>
              <a:ext cx="912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7488" name="Line 32"/>
            <p:cNvSpPr>
              <a:spLocks noChangeShapeType="1"/>
            </p:cNvSpPr>
            <p:nvPr/>
          </p:nvSpPr>
          <p:spPr bwMode="auto">
            <a:xfrm flipV="1">
              <a:off x="4512" y="1728"/>
              <a:ext cx="912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489" name="Line 33"/>
            <p:cNvSpPr>
              <a:spLocks noChangeShapeType="1"/>
            </p:cNvSpPr>
            <p:nvPr/>
          </p:nvSpPr>
          <p:spPr bwMode="auto">
            <a:xfrm>
              <a:off x="4512" y="2402"/>
              <a:ext cx="91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490" name="Line 34"/>
            <p:cNvSpPr>
              <a:spLocks noChangeShapeType="1"/>
            </p:cNvSpPr>
            <p:nvPr/>
          </p:nvSpPr>
          <p:spPr bwMode="auto">
            <a:xfrm>
              <a:off x="5205" y="1728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491" name="Arc 35"/>
            <p:cNvSpPr>
              <a:spLocks/>
            </p:cNvSpPr>
            <p:nvPr/>
          </p:nvSpPr>
          <p:spPr bwMode="auto">
            <a:xfrm flipH="1">
              <a:off x="4512" y="2016"/>
              <a:ext cx="288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7492" name="Arc 36"/>
            <p:cNvSpPr>
              <a:spLocks/>
            </p:cNvSpPr>
            <p:nvPr/>
          </p:nvSpPr>
          <p:spPr bwMode="auto">
            <a:xfrm flipV="1">
              <a:off x="4800" y="1728"/>
              <a:ext cx="384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7493" name="Line 37"/>
            <p:cNvSpPr>
              <a:spLocks noChangeShapeType="1"/>
            </p:cNvSpPr>
            <p:nvPr/>
          </p:nvSpPr>
          <p:spPr bwMode="auto">
            <a:xfrm>
              <a:off x="4512" y="2016"/>
              <a:ext cx="91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cxnSp>
          <p:nvCxnSpPr>
            <p:cNvPr id="147494" name="AutoShape 38"/>
            <p:cNvCxnSpPr>
              <a:cxnSpLocks noChangeShapeType="1"/>
              <a:stCxn id="147495" idx="0"/>
              <a:endCxn id="147487" idx="1"/>
            </p:cNvCxnSpPr>
            <p:nvPr/>
          </p:nvCxnSpPr>
          <p:spPr bwMode="auto">
            <a:xfrm flipV="1">
              <a:off x="1944" y="2184"/>
              <a:ext cx="2568" cy="408"/>
            </a:xfrm>
            <a:prstGeom prst="straightConnector1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7495" name="Oval 39"/>
            <p:cNvSpPr>
              <a:spLocks noChangeArrowheads="1"/>
            </p:cNvSpPr>
            <p:nvPr/>
          </p:nvSpPr>
          <p:spPr bwMode="auto">
            <a:xfrm>
              <a:off x="1920" y="2592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7496" name="Line 40"/>
            <p:cNvSpPr>
              <a:spLocks noChangeShapeType="1"/>
            </p:cNvSpPr>
            <p:nvPr/>
          </p:nvSpPr>
          <p:spPr bwMode="auto">
            <a:xfrm flipV="1">
              <a:off x="5205" y="2400"/>
              <a:ext cx="219" cy="23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47497" name="Group 41"/>
          <p:cNvGrpSpPr>
            <a:grpSpLocks/>
          </p:cNvGrpSpPr>
          <p:nvPr/>
        </p:nvGrpSpPr>
        <p:grpSpPr bwMode="auto">
          <a:xfrm>
            <a:off x="4626864" y="1217613"/>
            <a:ext cx="5562600" cy="1447800"/>
            <a:chOff x="1920" y="624"/>
            <a:chExt cx="3504" cy="912"/>
          </a:xfrm>
        </p:grpSpPr>
        <p:sp>
          <p:nvSpPr>
            <p:cNvPr id="147498" name="Rectangle 42"/>
            <p:cNvSpPr>
              <a:spLocks noChangeArrowheads="1"/>
            </p:cNvSpPr>
            <p:nvPr/>
          </p:nvSpPr>
          <p:spPr bwMode="auto">
            <a:xfrm>
              <a:off x="4512" y="624"/>
              <a:ext cx="912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7499" name="Line 43"/>
            <p:cNvSpPr>
              <a:spLocks noChangeShapeType="1"/>
            </p:cNvSpPr>
            <p:nvPr/>
          </p:nvSpPr>
          <p:spPr bwMode="auto">
            <a:xfrm flipV="1">
              <a:off x="4512" y="624"/>
              <a:ext cx="912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500" name="Line 44"/>
            <p:cNvSpPr>
              <a:spLocks noChangeShapeType="1"/>
            </p:cNvSpPr>
            <p:nvPr/>
          </p:nvSpPr>
          <p:spPr bwMode="auto">
            <a:xfrm>
              <a:off x="4512" y="1298"/>
              <a:ext cx="91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501" name="Line 45"/>
            <p:cNvSpPr>
              <a:spLocks noChangeShapeType="1"/>
            </p:cNvSpPr>
            <p:nvPr/>
          </p:nvSpPr>
          <p:spPr bwMode="auto">
            <a:xfrm>
              <a:off x="5205" y="624"/>
              <a:ext cx="0" cy="91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cxnSp>
          <p:nvCxnSpPr>
            <p:cNvPr id="147502" name="AutoShape 46"/>
            <p:cNvCxnSpPr>
              <a:cxnSpLocks noChangeShapeType="1"/>
              <a:stCxn id="147503" idx="6"/>
              <a:endCxn id="147498" idx="1"/>
            </p:cNvCxnSpPr>
            <p:nvPr/>
          </p:nvCxnSpPr>
          <p:spPr bwMode="auto">
            <a:xfrm flipV="1">
              <a:off x="1968" y="1080"/>
              <a:ext cx="2544" cy="384"/>
            </a:xfrm>
            <a:prstGeom prst="straightConnector1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7503" name="Oval 47"/>
            <p:cNvSpPr>
              <a:spLocks noChangeArrowheads="1"/>
            </p:cNvSpPr>
            <p:nvPr/>
          </p:nvSpPr>
          <p:spPr bwMode="auto">
            <a:xfrm>
              <a:off x="1920" y="144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7504" name="Freeform 48"/>
            <p:cNvSpPr>
              <a:spLocks/>
            </p:cNvSpPr>
            <p:nvPr/>
          </p:nvSpPr>
          <p:spPr bwMode="auto">
            <a:xfrm>
              <a:off x="4512" y="633"/>
              <a:ext cx="698" cy="663"/>
            </a:xfrm>
            <a:custGeom>
              <a:avLst/>
              <a:gdLst>
                <a:gd name="T0" fmla="*/ 0 w 698"/>
                <a:gd name="T1" fmla="*/ 663 h 663"/>
                <a:gd name="T2" fmla="*/ 44 w 698"/>
                <a:gd name="T3" fmla="*/ 436 h 663"/>
                <a:gd name="T4" fmla="*/ 113 w 698"/>
                <a:gd name="T5" fmla="*/ 262 h 663"/>
                <a:gd name="T6" fmla="*/ 244 w 698"/>
                <a:gd name="T7" fmla="*/ 174 h 663"/>
                <a:gd name="T8" fmla="*/ 393 w 698"/>
                <a:gd name="T9" fmla="*/ 262 h 663"/>
                <a:gd name="T10" fmla="*/ 524 w 698"/>
                <a:gd name="T11" fmla="*/ 262 h 663"/>
                <a:gd name="T12" fmla="*/ 637 w 698"/>
                <a:gd name="T13" fmla="*/ 174 h 663"/>
                <a:gd name="T14" fmla="*/ 698 w 698"/>
                <a:gd name="T15" fmla="*/ 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8" h="663">
                  <a:moveTo>
                    <a:pt x="0" y="663"/>
                  </a:moveTo>
                  <a:cubicBezTo>
                    <a:pt x="7" y="625"/>
                    <a:pt x="25" y="503"/>
                    <a:pt x="44" y="436"/>
                  </a:cubicBezTo>
                  <a:cubicBezTo>
                    <a:pt x="63" y="369"/>
                    <a:pt x="80" y="306"/>
                    <a:pt x="113" y="262"/>
                  </a:cubicBezTo>
                  <a:cubicBezTo>
                    <a:pt x="146" y="218"/>
                    <a:pt x="197" y="174"/>
                    <a:pt x="244" y="174"/>
                  </a:cubicBezTo>
                  <a:cubicBezTo>
                    <a:pt x="291" y="174"/>
                    <a:pt x="346" y="247"/>
                    <a:pt x="393" y="262"/>
                  </a:cubicBezTo>
                  <a:cubicBezTo>
                    <a:pt x="440" y="277"/>
                    <a:pt x="483" y="277"/>
                    <a:pt x="524" y="262"/>
                  </a:cubicBezTo>
                  <a:cubicBezTo>
                    <a:pt x="565" y="247"/>
                    <a:pt x="608" y="218"/>
                    <a:pt x="637" y="174"/>
                  </a:cubicBezTo>
                  <a:cubicBezTo>
                    <a:pt x="666" y="130"/>
                    <a:pt x="685" y="36"/>
                    <a:pt x="698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505" name="Line 49"/>
            <p:cNvSpPr>
              <a:spLocks noChangeShapeType="1"/>
            </p:cNvSpPr>
            <p:nvPr/>
          </p:nvSpPr>
          <p:spPr bwMode="auto">
            <a:xfrm flipV="1">
              <a:off x="5205" y="1294"/>
              <a:ext cx="219" cy="2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7506" name="Rectangle 50"/>
          <p:cNvSpPr>
            <a:spLocks noChangeArrowheads="1"/>
          </p:cNvSpPr>
          <p:nvPr/>
        </p:nvSpPr>
        <p:spPr bwMode="auto">
          <a:xfrm>
            <a:off x="2112265" y="5789613"/>
            <a:ext cx="60837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dirty="0" smtClean="0">
                <a:solidFill>
                  <a:srgbClr val="FF0000"/>
                </a:solidFill>
                <a:latin typeface="+mn-ea"/>
              </a:rPr>
              <a:t>Arnold</a:t>
            </a:r>
            <a:r>
              <a:rPr kumimoji="0" lang="ja-JP" altLang="en-US" sz="2000" dirty="0">
                <a:solidFill>
                  <a:srgbClr val="FF0000"/>
                </a:solidFill>
                <a:latin typeface="+mn-ea"/>
              </a:rPr>
              <a:t>の</a:t>
            </a:r>
            <a:r>
              <a:rPr kumimoji="0" lang="ja-JP" altLang="en-US" sz="2000" dirty="0" smtClean="0">
                <a:solidFill>
                  <a:srgbClr val="FF0000"/>
                </a:solidFill>
                <a:latin typeface="+mn-ea"/>
              </a:rPr>
              <a:t>舌</a:t>
            </a:r>
            <a:r>
              <a:rPr kumimoji="0" lang="ja-JP" altLang="en-US" sz="2000" dirty="0" smtClean="0">
                <a:latin typeface="+mn-ea"/>
              </a:rPr>
              <a:t>：</a:t>
            </a:r>
            <a:r>
              <a:rPr kumimoji="0" lang="en-US" altLang="ja-JP" sz="2000" dirty="0" smtClean="0"/>
              <a:t>Ω</a:t>
            </a:r>
            <a:r>
              <a:rPr kumimoji="0" lang="ja-JP" altLang="en-US" sz="2000" dirty="0" smtClean="0">
                <a:latin typeface="+mn-ea"/>
              </a:rPr>
              <a:t>軸上</a:t>
            </a:r>
            <a:r>
              <a:rPr kumimoji="0" lang="ja-JP" altLang="en-US" sz="2000" dirty="0">
                <a:latin typeface="+mn-ea"/>
              </a:rPr>
              <a:t>の全ての有理数を頂点とする．</a:t>
            </a:r>
          </a:p>
        </p:txBody>
      </p:sp>
      <p:sp>
        <p:nvSpPr>
          <p:cNvPr id="147507" name="Rectangle 51"/>
          <p:cNvSpPr>
            <a:spLocks noChangeArrowheads="1"/>
          </p:cNvSpPr>
          <p:nvPr/>
        </p:nvSpPr>
        <p:spPr bwMode="auto">
          <a:xfrm>
            <a:off x="2112265" y="6215033"/>
            <a:ext cx="66143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ja-JP" altLang="en-US" sz="2000" dirty="0" smtClean="0">
                <a:solidFill>
                  <a:srgbClr val="FF0000"/>
                </a:solidFill>
                <a:latin typeface="+mn-ea"/>
              </a:rPr>
              <a:t>臨界</a:t>
            </a:r>
            <a:r>
              <a:rPr kumimoji="0" lang="ja-JP" altLang="en-US" sz="2000" dirty="0">
                <a:solidFill>
                  <a:srgbClr val="FF0000"/>
                </a:solidFill>
                <a:latin typeface="+mn-ea"/>
              </a:rPr>
              <a:t>線</a:t>
            </a:r>
            <a:r>
              <a:rPr kumimoji="0" lang="ja-JP" altLang="en-US" sz="2000" dirty="0">
                <a:latin typeface="+mn-ea"/>
              </a:rPr>
              <a:t>：</a:t>
            </a:r>
            <a:r>
              <a:rPr kumimoji="0" lang="en-US" altLang="ja-JP" sz="2000" dirty="0">
                <a:latin typeface="+mn-ea"/>
              </a:rPr>
              <a:t>K=1</a:t>
            </a:r>
            <a:r>
              <a:rPr kumimoji="0" lang="ja-JP" altLang="en-US" sz="2000" dirty="0">
                <a:latin typeface="+mn-ea"/>
              </a:rPr>
              <a:t>上の準周期領域は</a:t>
            </a:r>
            <a:r>
              <a:rPr kumimoji="0" lang="en-US" altLang="ja-JP" sz="2000" dirty="0">
                <a:latin typeface="+mn-ea"/>
              </a:rPr>
              <a:t>Cantor</a:t>
            </a:r>
            <a:r>
              <a:rPr kumimoji="0" lang="ja-JP" altLang="en-US" sz="2000" dirty="0">
                <a:latin typeface="+mn-ea"/>
              </a:rPr>
              <a:t>集合となる．　　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508" name="Rectangle 52"/>
              <p:cNvSpPr>
                <a:spLocks noChangeArrowheads="1"/>
              </p:cNvSpPr>
              <p:nvPr/>
            </p:nvSpPr>
            <p:spPr bwMode="auto">
              <a:xfrm>
                <a:off x="2897668" y="1235554"/>
                <a:ext cx="4516942" cy="624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ja-JP" altLang="en-US" sz="2400" i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ja-JP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kumimoji="0" lang="en-US" altLang="ja-JP" sz="2400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kumimoji="0" lang="en-US" altLang="ja-JP" sz="2400" dirty="0" smtClean="0">
                    <a:latin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altLang="ja-JP" sz="2400" b="0" i="0" dirty="0" smtClean="0">
                            <a:latin typeface="Cambria Math" panose="02040503050406030204" pitchFamily="18" charset="0"/>
                          </a:rPr>
                          <m:t>K</m:t>
                        </m:r>
                      </m:num>
                      <m:den>
                        <m:r>
                          <a:rPr kumimoji="0" lang="en-US" altLang="ja-JP" sz="24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0" lang="ja-JP" altLang="en-US" sz="2400" b="0" i="0" dirty="0" smtClean="0">
                            <a:latin typeface="Cambria Math" panose="02040503050406030204" pitchFamily="18" charset="0"/>
                          </a:rPr>
                          <m:t>π</m:t>
                        </m:r>
                      </m:den>
                    </m:f>
                    <m:func>
                      <m:funcPr>
                        <m:ctrlPr>
                          <a:rPr kumimoji="0"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altLang="ja-JP" sz="2400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kumimoji="0" lang="en-US" altLang="ja-JP" sz="24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0" lang="ja-JP" altLang="en-US" sz="2400" b="0" i="0" dirty="0" smtClean="0">
                            <a:latin typeface="Cambria Math" panose="02040503050406030204" pitchFamily="18" charset="0"/>
                          </a:rPr>
                          <m:t>π</m:t>
                        </m:r>
                        <m:sSub>
                          <m:sSubPr>
                            <m:ctrlPr>
                              <a:rPr kumimoji="0"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ja-JP" altLang="en-US" sz="2400" i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altLang="ja-JP" sz="2400" i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func>
                    <m:r>
                      <a:rPr kumimoji="0" lang="en-US" altLang="ja-JP" sz="2400" b="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el-GR" altLang="ja-JP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kumimoji="0" lang="en-US" altLang="ja-JP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0"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ja-JP" altLang="en-US" sz="2400" i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ja-JP" sz="2400" i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kumimoji="0" lang="en-US" altLang="ja-JP" sz="2400" baseline="-25000" dirty="0" smtClean="0">
                    <a:latin typeface="Times New Roman" panose="02020603050405020304" pitchFamily="18" charset="0"/>
                  </a:rPr>
                  <a:t> </a:t>
                </a:r>
                <a:r>
                  <a:rPr kumimoji="0" lang="en-US" altLang="ja-JP" sz="2400" dirty="0" smtClean="0">
                    <a:latin typeface="Times New Roman" panose="02020603050405020304" pitchFamily="18" charset="0"/>
                  </a:rPr>
                  <a:t>mod 1</a:t>
                </a:r>
                <a:endParaRPr kumimoji="0" lang="en-US" altLang="ja-JP" sz="2400" dirty="0"/>
              </a:p>
            </p:txBody>
          </p:sp>
        </mc:Choice>
        <mc:Fallback xmlns="">
          <p:sp>
            <p:nvSpPr>
              <p:cNvPr id="147508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7668" y="1235554"/>
                <a:ext cx="4516942" cy="624273"/>
              </a:xfrm>
              <a:prstGeom prst="rect">
                <a:avLst/>
              </a:prstGeom>
              <a:blipFill>
                <a:blip r:embed="rId6"/>
                <a:stretch>
                  <a:fillRect r="-1215" b="-88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タイトル 1"/>
          <p:cNvSpPr txBox="1">
            <a:spLocks/>
          </p:cNvSpPr>
          <p:nvPr/>
        </p:nvSpPr>
        <p:spPr>
          <a:xfrm>
            <a:off x="838200" y="365126"/>
            <a:ext cx="10515600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100" dirty="0" smtClean="0"/>
              <a:t>準周期崩壊ルート</a:t>
            </a:r>
            <a:endParaRPr lang="ja-JP" altLang="en-US" sz="5100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0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40"/>
    </mc:Choice>
    <mc:Fallback xmlns="">
      <p:transition spd="slow" advTm="26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7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7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7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7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7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7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7506" grpId="0" autoUpdateAnimBg="0"/>
      <p:bldP spid="147507" grpId="0" autoUpdateAnimBg="0"/>
      <p:bldP spid="147508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3180" x="5580063" y="1741488"/>
          <p14:tracePt t="13524" x="5588000" y="1741488"/>
          <p14:tracePt t="13636" x="5595938" y="1741488"/>
          <p14:tracePt t="13668" x="5602288" y="1741488"/>
          <p14:tracePt t="13676" x="5616575" y="1741488"/>
          <p14:tracePt t="13684" x="5624513" y="1741488"/>
          <p14:tracePt t="13695" x="5638800" y="1741488"/>
          <p14:tracePt t="13712" x="5689600" y="1749425"/>
          <p14:tracePt t="13729" x="5768975" y="1770063"/>
          <p14:tracePt t="13745" x="5892800" y="1800225"/>
          <p14:tracePt t="13762" x="6002338" y="1820863"/>
          <p14:tracePt t="13779" x="6059488" y="1828800"/>
          <p14:tracePt t="13795" x="6067425" y="1828800"/>
          <p14:tracePt t="14004" x="6073775" y="1828800"/>
          <p14:tracePt t="14012" x="6110288" y="1828800"/>
          <p14:tracePt t="14021" x="6161088" y="1828800"/>
          <p14:tracePt t="14029" x="6211888" y="1820863"/>
          <p14:tracePt t="14045" x="6342063" y="1814513"/>
          <p14:tracePt t="14062" x="6423025" y="1806575"/>
          <p14:tracePt t="14078" x="6443663" y="1800225"/>
          <p14:tracePt t="14444" x="6429375" y="1800225"/>
          <p14:tracePt t="14452" x="6408738" y="1800225"/>
          <p14:tracePt t="14462" x="6392863" y="1800225"/>
          <p14:tracePt t="14479" x="6342063" y="1792288"/>
          <p14:tracePt t="14495" x="6321425" y="1792288"/>
          <p14:tracePt t="14512" x="6291263" y="1792288"/>
          <p14:tracePt t="14528" x="6270625" y="1792288"/>
          <p14:tracePt t="14545" x="6240463" y="1792288"/>
          <p14:tracePt t="14562" x="6183313" y="1792288"/>
          <p14:tracePt t="14578" x="6088063" y="1792288"/>
          <p14:tracePt t="14595" x="5957888" y="1792288"/>
          <p14:tracePt t="14612" x="5799138" y="1792288"/>
          <p14:tracePt t="14628" x="5740400" y="1792288"/>
          <p14:tracePt t="14645" x="5726113" y="1792288"/>
          <p14:tracePt t="14876" x="5718175" y="1792288"/>
          <p14:tracePt t="14892" x="5711825" y="1792288"/>
          <p14:tracePt t="14900" x="5697538" y="1792288"/>
          <p14:tracePt t="14908" x="5681663" y="1792288"/>
          <p14:tracePt t="14916" x="5667375" y="1792288"/>
          <p14:tracePt t="14928" x="5661025" y="1792288"/>
          <p14:tracePt t="14945" x="5646738" y="1792288"/>
          <p14:tracePt t="14962" x="5630863" y="1792288"/>
          <p14:tracePt t="15012" x="5624513" y="1792288"/>
          <p14:tracePt t="15676" x="0" y="0"/>
        </p14:tracePtLst>
        <p14:tracePtLst>
          <p14:tracePt t="16348" x="4064000" y="1684338"/>
          <p14:tracePt t="16468" x="4071938" y="1684338"/>
          <p14:tracePt t="16516" x="4078288" y="1684338"/>
          <p14:tracePt t="16620" x="4086225" y="1684338"/>
          <p14:tracePt t="16628" x="4092575" y="1684338"/>
          <p14:tracePt t="16636" x="4100513" y="1684338"/>
          <p14:tracePt t="16644" x="4129088" y="1684338"/>
          <p14:tracePt t="16661" x="4194175" y="1684338"/>
          <p14:tracePt t="16678" x="4259263" y="1684338"/>
          <p14:tracePt t="16695" x="4303713" y="1684338"/>
          <p14:tracePt t="16788" x="4325938" y="1684338"/>
          <p14:tracePt t="16796" x="4354513" y="1684338"/>
          <p14:tracePt t="16804" x="4368800" y="1684338"/>
          <p14:tracePt t="16812" x="4397375" y="1684338"/>
          <p14:tracePt t="16828" x="4448175" y="1684338"/>
          <p14:tracePt t="16845" x="4478338" y="1684338"/>
          <p14:tracePt t="16861" x="4498975" y="1684338"/>
          <p14:tracePt t="16940" x="4521200" y="1684338"/>
          <p14:tracePt t="16948" x="4535488" y="1684338"/>
          <p14:tracePt t="16956" x="4557713" y="1684338"/>
          <p14:tracePt t="16964" x="4579938" y="1684338"/>
          <p14:tracePt t="16978" x="4594225" y="1684338"/>
          <p14:tracePt t="16994" x="4622800" y="1684338"/>
          <p14:tracePt t="17011" x="4637088" y="1684338"/>
          <p14:tracePt t="17028" x="4673600" y="1684338"/>
          <p14:tracePt t="17044" x="4710113" y="1684338"/>
          <p14:tracePt t="17061" x="4738688" y="1684338"/>
          <p14:tracePt t="17078" x="4760913" y="1684338"/>
          <p14:tracePt t="17094" x="4783138" y="1684338"/>
          <p14:tracePt t="17188" x="4789488" y="1684338"/>
          <p14:tracePt t="17204" x="4797425" y="1684338"/>
          <p14:tracePt t="17212" x="4803775" y="1684338"/>
          <p14:tracePt t="17221" x="4826000" y="1684338"/>
          <p14:tracePt t="17228" x="4840288" y="1684338"/>
          <p14:tracePt t="17244" x="4854575" y="1684338"/>
          <p14:tracePt t="17261" x="4868863" y="1684338"/>
          <p14:tracePt t="17278" x="4884738" y="1684338"/>
          <p14:tracePt t="17294" x="4891088" y="1684338"/>
          <p14:tracePt t="17349" x="4891088" y="1690688"/>
          <p14:tracePt t="17436" x="4899025" y="1690688"/>
          <p14:tracePt t="17444" x="4919663" y="1690688"/>
          <p14:tracePt t="17452" x="4927600" y="1690688"/>
          <p14:tracePt t="17461" x="4949825" y="1690688"/>
          <p14:tracePt t="17478" x="4978400" y="1698625"/>
          <p14:tracePt t="17494" x="4992688" y="1698625"/>
          <p14:tracePt t="17511" x="5000625" y="1698625"/>
          <p14:tracePt t="17528" x="5006975" y="1704975"/>
          <p14:tracePt t="17544" x="5014913" y="1704975"/>
          <p14:tracePt t="17828" x="4992688" y="1704975"/>
          <p14:tracePt t="17836" x="4935538" y="1698625"/>
          <p14:tracePt t="17844" x="4905375" y="1690688"/>
          <p14:tracePt t="17861" x="4876800" y="1690688"/>
          <p14:tracePt t="17878" x="4854575" y="1690688"/>
          <p14:tracePt t="17894" x="4826000" y="1690688"/>
          <p14:tracePt t="17911" x="4818063" y="1690688"/>
          <p14:tracePt t="17940" x="4811713" y="1690688"/>
          <p14:tracePt t="17956" x="4811713" y="1684338"/>
          <p14:tracePt t="18004" x="4783138" y="1684338"/>
          <p14:tracePt t="18021" x="4665663" y="1684338"/>
          <p14:tracePt t="18028" x="4614863" y="1690688"/>
          <p14:tracePt t="18036" x="4564063" y="1690688"/>
          <p14:tracePt t="18044" x="4513263" y="1690688"/>
          <p14:tracePt t="18061" x="4441825" y="1690688"/>
          <p14:tracePt t="18077" x="4397375" y="1690688"/>
          <p14:tracePt t="18094" x="4391025" y="1690688"/>
          <p14:tracePt t="18180" x="4383088" y="1698625"/>
          <p14:tracePt t="18244" x="4376738" y="1698625"/>
          <p14:tracePt t="18484" x="4346575" y="1698625"/>
          <p14:tracePt t="18492" x="4259263" y="1698625"/>
          <p14:tracePt t="18500" x="4173538" y="1698625"/>
          <p14:tracePt t="18511" x="4071938" y="1698625"/>
          <p14:tracePt t="18527" x="3824288" y="1712913"/>
          <p14:tracePt t="18544" x="3497263" y="1719263"/>
          <p14:tracePt t="18561" x="3236913" y="1719263"/>
          <p14:tracePt t="18577" x="3062288" y="1719263"/>
          <p14:tracePt t="18594" x="2974975" y="1719263"/>
          <p14:tracePt t="18611" x="2960688" y="1719263"/>
          <p14:tracePt t="18627" x="2954338" y="1719263"/>
          <p14:tracePt t="18908" x="0" y="0"/>
        </p14:tracePtLst>
        <p14:tracePtLst>
          <p14:tracePt t="21708" x="5661025" y="1684338"/>
          <p14:tracePt t="22500" x="5661025" y="1676400"/>
          <p14:tracePt t="22524" x="5667375" y="1676400"/>
          <p14:tracePt t="22572" x="5667375" y="1668463"/>
          <p14:tracePt t="22668" x="5675313" y="1668463"/>
          <p14:tracePt t="22717" x="5681663" y="1668463"/>
          <p14:tracePt t="22724" x="5681663" y="1662113"/>
          <p14:tracePt t="22748" x="5689600" y="1662113"/>
          <p14:tracePt t="22820" x="5697538" y="1662113"/>
          <p14:tracePt t="22828" x="5703888" y="1662113"/>
          <p14:tracePt t="22844" x="5711825" y="1662113"/>
          <p14:tracePt t="22892" x="5718175" y="1662113"/>
          <p14:tracePt t="23013" x="5726113" y="1662113"/>
          <p14:tracePt t="24092" x="0" y="0"/>
        </p14:tracePtLst>
        <p14:tracePtLst>
          <p14:tracePt t="25140" x="3883025" y="1436688"/>
          <p14:tracePt t="25460" x="3889375" y="1436688"/>
          <p14:tracePt t="25580" x="3897313" y="1436688"/>
          <p14:tracePt t="25588" x="3919538" y="1436688"/>
          <p14:tracePt t="25604" x="3925888" y="1436688"/>
          <p14:tracePt t="25612" x="3933825" y="1436688"/>
          <p14:tracePt t="25628" x="3940175" y="1436688"/>
          <p14:tracePt t="25652" x="3940175" y="1444625"/>
          <p14:tracePt t="25668" x="3948113" y="1444625"/>
          <p14:tracePt t="25885" x="3954463" y="1444625"/>
          <p14:tracePt t="25940" x="3976688" y="1444625"/>
          <p14:tracePt t="25948" x="3990975" y="1444625"/>
          <p14:tracePt t="25956" x="3998913" y="1444625"/>
          <p14:tracePt t="25964" x="4005263" y="1444625"/>
          <p14:tracePt t="26436" x="3990975" y="1444625"/>
          <p14:tracePt t="26445" x="3984625" y="1444625"/>
          <p14:tracePt t="26452" x="3976688" y="1444625"/>
          <p14:tracePt t="26468" x="3962400" y="1444625"/>
          <p14:tracePt t="26476" x="3948113" y="1436688"/>
          <p14:tracePt t="26492" x="3940175" y="1436688"/>
          <p14:tracePt t="26509" x="3925888" y="1436688"/>
          <p14:tracePt t="26525" x="3919538" y="1436688"/>
          <p14:tracePt t="26542" x="3903663" y="1436688"/>
          <p14:tracePt t="26559" x="3889375" y="1444625"/>
          <p14:tracePt t="26575" x="3883025" y="1444625"/>
          <p14:tracePt t="26592" x="3868738" y="1444625"/>
          <p14:tracePt t="26804" x="0" y="0"/>
        </p14:tracePtLst>
        <p14:tracePtLst>
          <p14:tracePt t="29636" x="2387600" y="1973263"/>
          <p14:tracePt t="29876" x="2373313" y="1973263"/>
          <p14:tracePt t="29884" x="2336800" y="1973263"/>
          <p14:tracePt t="29892" x="2308225" y="1966913"/>
          <p14:tracePt t="29908" x="2263775" y="1966913"/>
          <p14:tracePt t="29924" x="2212975" y="1958975"/>
          <p14:tracePt t="29941" x="2184400" y="1958975"/>
          <p14:tracePt t="29958" x="2170113" y="1958975"/>
          <p14:tracePt t="30052" x="2170113" y="1952625"/>
          <p14:tracePt t="30116" x="2155825" y="1944688"/>
          <p14:tracePt t="30124" x="2155825" y="1938338"/>
          <p14:tracePt t="30132" x="2147888" y="1930400"/>
          <p14:tracePt t="30141" x="2147888" y="1922463"/>
          <p14:tracePt t="30158" x="2141538" y="1893888"/>
          <p14:tracePt t="30174" x="2125663" y="1865313"/>
          <p14:tracePt t="30191" x="2125663" y="1843088"/>
          <p14:tracePt t="30208" x="2119313" y="1806575"/>
          <p14:tracePt t="30224" x="2119313" y="1792288"/>
          <p14:tracePt t="30241" x="2119313" y="1770063"/>
          <p14:tracePt t="30274" x="2119313" y="1763713"/>
          <p14:tracePt t="30291" x="2125663" y="1755775"/>
          <p14:tracePt t="30308" x="2141538" y="1735138"/>
          <p14:tracePt t="30324" x="2155825" y="1727200"/>
          <p14:tracePt t="30341" x="2170113" y="1712913"/>
          <p14:tracePt t="30357" x="2176463" y="1704975"/>
          <p14:tracePt t="30374" x="2192338" y="1698625"/>
          <p14:tracePt t="30412" x="2198688" y="1698625"/>
          <p14:tracePt t="30420" x="2206625" y="1698625"/>
          <p14:tracePt t="30428" x="2212975" y="1698625"/>
          <p14:tracePt t="30441" x="2227263" y="1698625"/>
          <p14:tracePt t="30458" x="2257425" y="1690688"/>
          <p14:tracePt t="30474" x="2286000" y="1690688"/>
          <p14:tracePt t="30491" x="2314575" y="1690688"/>
          <p14:tracePt t="30507" x="2344738" y="1690688"/>
          <p14:tracePt t="30524" x="2351088" y="1690688"/>
          <p14:tracePt t="30541" x="2365375" y="1690688"/>
          <p14:tracePt t="30628" x="2373313" y="1690688"/>
          <p14:tracePt t="30636" x="2379663" y="1698625"/>
          <p14:tracePt t="30644" x="2395538" y="1698625"/>
          <p14:tracePt t="30658" x="2409825" y="1704975"/>
          <p14:tracePt t="30674" x="2430463" y="1719263"/>
          <p14:tracePt t="30691" x="2466975" y="1727200"/>
          <p14:tracePt t="30707" x="2503488" y="1755775"/>
          <p14:tracePt t="30724" x="2517775" y="1763713"/>
          <p14:tracePt t="30741" x="2517775" y="1770063"/>
          <p14:tracePt t="30757" x="2525713" y="1778000"/>
          <p14:tracePt t="30774" x="2532063" y="1778000"/>
          <p14:tracePt t="30791" x="2532063" y="1792288"/>
          <p14:tracePt t="30807" x="2540000" y="1800225"/>
          <p14:tracePt t="30824" x="2554288" y="1820863"/>
          <p14:tracePt t="30841" x="2562225" y="1843088"/>
          <p14:tracePt t="30857" x="2562225" y="1865313"/>
          <p14:tracePt t="30874" x="2576513" y="1893888"/>
          <p14:tracePt t="30891" x="2576513" y="1922463"/>
          <p14:tracePt t="30892" x="2582863" y="1938338"/>
          <p14:tracePt t="30907" x="2582863" y="1958975"/>
          <p14:tracePt t="30924" x="2590800" y="1995488"/>
          <p14:tracePt t="30941" x="2590800" y="2009775"/>
          <p14:tracePt t="30957" x="2598738" y="2017713"/>
          <p14:tracePt t="30996" x="2598738" y="2024063"/>
          <p14:tracePt t="31076" x="2598738" y="2032000"/>
          <p14:tracePt t="31084" x="2582863" y="2046288"/>
          <p14:tracePt t="31092" x="2576513" y="2046288"/>
          <p14:tracePt t="31107" x="2568575" y="2054225"/>
          <p14:tracePt t="31124" x="2540000" y="2068513"/>
          <p14:tracePt t="31141" x="2525713" y="2082800"/>
          <p14:tracePt t="31157" x="2497138" y="2090738"/>
          <p14:tracePt t="31174" x="2481263" y="2097088"/>
          <p14:tracePt t="31191" x="2466975" y="2105025"/>
          <p14:tracePt t="31207" x="2460625" y="2111375"/>
          <p14:tracePt t="31224" x="2452688" y="2111375"/>
          <p14:tracePt t="31241" x="2430463" y="2111375"/>
          <p14:tracePt t="31257" x="2424113" y="2119313"/>
          <p14:tracePt t="31274" x="2401888" y="2119313"/>
          <p14:tracePt t="31291" x="2387600" y="2119313"/>
          <p14:tracePt t="31307" x="2365375" y="2119313"/>
          <p14:tracePt t="31324" x="2336800" y="2119313"/>
          <p14:tracePt t="31340" x="2328863" y="2125663"/>
          <p14:tracePt t="31357" x="2322513" y="2125663"/>
          <p14:tracePt t="31374" x="2308225" y="2125663"/>
          <p14:tracePt t="31390" x="2286000" y="2125663"/>
          <p14:tracePt t="31407" x="2271713" y="2119313"/>
          <p14:tracePt t="31424" x="2243138" y="2111375"/>
          <p14:tracePt t="31440" x="2220913" y="2105025"/>
          <p14:tracePt t="31457" x="2206625" y="2097088"/>
          <p14:tracePt t="31474" x="2176463" y="2090738"/>
          <p14:tracePt t="31490" x="2147888" y="2074863"/>
          <p14:tracePt t="31507" x="2111375" y="2054225"/>
          <p14:tracePt t="31524" x="2068513" y="2032000"/>
          <p14:tracePt t="31540" x="2054225" y="2024063"/>
          <p14:tracePt t="31557" x="2039938" y="2017713"/>
          <p14:tracePt t="31574" x="2039938" y="2003425"/>
          <p14:tracePt t="31590" x="2032000" y="1995488"/>
          <p14:tracePt t="31607" x="2024063" y="1981200"/>
          <p14:tracePt t="31624" x="2017713" y="1966913"/>
          <p14:tracePt t="31640" x="2017713" y="1944688"/>
          <p14:tracePt t="31657" x="2017713" y="1908175"/>
          <p14:tracePt t="31674" x="2017713" y="1887538"/>
          <p14:tracePt t="31690" x="2017713" y="1857375"/>
          <p14:tracePt t="31707" x="2017713" y="1820863"/>
          <p14:tracePt t="31724" x="2017713" y="1770063"/>
          <p14:tracePt t="31740" x="2024063" y="1735138"/>
          <p14:tracePt t="31757" x="2032000" y="1719263"/>
          <p14:tracePt t="31774" x="2046288" y="1712913"/>
          <p14:tracePt t="31790" x="2046288" y="1704975"/>
          <p14:tracePt t="31812" x="2054225" y="1698625"/>
          <p14:tracePt t="31824" x="2074863" y="1690688"/>
          <p14:tracePt t="31840" x="2097088" y="1684338"/>
          <p14:tracePt t="31857" x="2133600" y="1668463"/>
          <p14:tracePt t="31874" x="2155825" y="1654175"/>
          <p14:tracePt t="31890" x="2184400" y="1639888"/>
          <p14:tracePt t="31907" x="2192338" y="1633538"/>
          <p14:tracePt t="31924" x="2212975" y="1633538"/>
          <p14:tracePt t="31956" x="2220913" y="1633538"/>
          <p14:tracePt t="31964" x="2235200" y="1633538"/>
          <p14:tracePt t="31980" x="2249488" y="1633538"/>
          <p14:tracePt t="31990" x="2263775" y="1633538"/>
          <p14:tracePt t="32007" x="2286000" y="1633538"/>
          <p14:tracePt t="32024" x="2308225" y="1633538"/>
          <p14:tracePt t="32040" x="2336800" y="1639888"/>
          <p14:tracePt t="32057" x="2359025" y="1647825"/>
          <p14:tracePt t="32074" x="2379663" y="1654175"/>
          <p14:tracePt t="32090" x="2395538" y="1662113"/>
          <p14:tracePt t="32107" x="2409825" y="1668463"/>
          <p14:tracePt t="32124" x="2424113" y="1676400"/>
          <p14:tracePt t="32140" x="2424113" y="1684338"/>
          <p14:tracePt t="32157" x="2430463" y="1690688"/>
          <p14:tracePt t="32174" x="2438400" y="1698625"/>
          <p14:tracePt t="32190" x="2446338" y="1712913"/>
          <p14:tracePt t="32207" x="2460625" y="1727200"/>
          <p14:tracePt t="32224" x="2466975" y="1741488"/>
          <p14:tracePt t="32240" x="2481263" y="1755775"/>
          <p14:tracePt t="32257" x="2489200" y="1763713"/>
          <p14:tracePt t="32274" x="2489200" y="1778000"/>
          <p14:tracePt t="32290" x="2497138" y="1792288"/>
          <p14:tracePt t="32307" x="2503488" y="1814513"/>
          <p14:tracePt t="32308" x="2503488" y="1828800"/>
          <p14:tracePt t="32324" x="2511425" y="1851025"/>
          <p14:tracePt t="32340" x="2511425" y="1879600"/>
          <p14:tracePt t="32357" x="2511425" y="1916113"/>
          <p14:tracePt t="32374" x="2511425" y="1938338"/>
          <p14:tracePt t="32390" x="2503488" y="1973263"/>
          <p14:tracePt t="32407" x="2497138" y="2003425"/>
          <p14:tracePt t="32424" x="2489200" y="2046288"/>
          <p14:tracePt t="32440" x="2466975" y="2097088"/>
          <p14:tracePt t="32457" x="2452688" y="2133600"/>
          <p14:tracePt t="32474" x="2446338" y="2170113"/>
          <p14:tracePt t="32490" x="2424113" y="2198688"/>
          <p14:tracePt t="32507" x="2401888" y="2227263"/>
          <p14:tracePt t="32524" x="2365375" y="2257425"/>
          <p14:tracePt t="32540" x="2336800" y="2271713"/>
          <p14:tracePt t="32557" x="2314575" y="2278063"/>
          <p14:tracePt t="32574" x="2286000" y="2286000"/>
          <p14:tracePt t="32590" x="2249488" y="2286000"/>
          <p14:tracePt t="32607" x="2212975" y="2286000"/>
          <p14:tracePt t="32623" x="2170113" y="2286000"/>
          <p14:tracePt t="32640" x="2133600" y="2286000"/>
          <p14:tracePt t="32657" x="2097088" y="2286000"/>
          <p14:tracePt t="32673" x="2074863" y="2278063"/>
          <p14:tracePt t="32690" x="2060575" y="2271713"/>
          <p14:tracePt t="32707" x="2054225" y="2271713"/>
          <p14:tracePt t="33052" x="2082800" y="2271713"/>
          <p14:tracePt t="33060" x="2105025" y="2278063"/>
          <p14:tracePt t="33068" x="2125663" y="2286000"/>
          <p14:tracePt t="33076" x="2133600" y="2293938"/>
          <p14:tracePt t="33090" x="2147888" y="2300288"/>
          <p14:tracePt t="33107" x="2198688" y="2351088"/>
          <p14:tracePt t="33108" x="2243138" y="2401888"/>
          <p14:tracePt t="33123" x="2359025" y="2503488"/>
          <p14:tracePt t="33140" x="2416175" y="2582863"/>
          <p14:tracePt t="33157" x="2430463" y="2641600"/>
          <p14:tracePt t="33174" x="2438400" y="2655888"/>
          <p14:tracePt t="33190" x="2438400" y="2663825"/>
          <p14:tracePt t="33252" x="2438400" y="2678113"/>
          <p14:tracePt t="33260" x="2424113" y="2706688"/>
          <p14:tracePt t="33268" x="2416175" y="2751138"/>
          <p14:tracePt t="33276" x="2401888" y="2794000"/>
          <p14:tracePt t="33290" x="2373313" y="2859088"/>
          <p14:tracePt t="33307" x="2308225" y="3005138"/>
          <p14:tracePt t="33308" x="2278063" y="3055938"/>
          <p14:tracePt t="33323" x="2220913" y="3192463"/>
          <p14:tracePt t="33340" x="2170113" y="3330575"/>
          <p14:tracePt t="33357" x="2141538" y="3476625"/>
          <p14:tracePt t="33373" x="2141538" y="3621088"/>
          <p14:tracePt t="33390" x="2141538" y="3773488"/>
          <p14:tracePt t="33407" x="2147888" y="3897313"/>
          <p14:tracePt t="33423" x="2162175" y="4013200"/>
          <p14:tracePt t="33440" x="2170113" y="4114800"/>
          <p14:tracePt t="33457" x="2170113" y="4230688"/>
          <p14:tracePt t="33473" x="2170113" y="4346575"/>
          <p14:tracePt t="33490" x="2170113" y="4441825"/>
          <p14:tracePt t="33507" x="2170113" y="4535488"/>
          <p14:tracePt t="33508" x="2170113" y="4586288"/>
          <p14:tracePt t="33523" x="2170113" y="4659313"/>
          <p14:tracePt t="33540" x="2170113" y="4702175"/>
          <p14:tracePt t="33557" x="2170113" y="4724400"/>
          <p14:tracePt t="33573" x="2170113" y="4746625"/>
          <p14:tracePt t="33590" x="2170113" y="4760913"/>
          <p14:tracePt t="33607" x="2170113" y="4789488"/>
          <p14:tracePt t="33623" x="2176463" y="4818063"/>
          <p14:tracePt t="33640" x="2184400" y="4862513"/>
          <p14:tracePt t="33657" x="2198688" y="4905375"/>
          <p14:tracePt t="33673" x="2206625" y="4949825"/>
          <p14:tracePt t="33690" x="2212975" y="5000625"/>
          <p14:tracePt t="33707" x="2220913" y="5037138"/>
          <p14:tracePt t="33723" x="2227263" y="5094288"/>
          <p14:tracePt t="33740" x="2235200" y="5153025"/>
          <p14:tracePt t="33757" x="2235200" y="5173663"/>
          <p14:tracePt t="34428" x="0" y="0"/>
        </p14:tracePtLst>
        <p14:tracePtLst>
          <p14:tracePt t="39332" x="3208338" y="3824288"/>
          <p14:tracePt t="39524" x="3214688" y="3824288"/>
          <p14:tracePt t="39532" x="3236913" y="3824288"/>
          <p14:tracePt t="39540" x="3294063" y="3838575"/>
          <p14:tracePt t="39555" x="3352800" y="3846513"/>
          <p14:tracePt t="39572" x="3621088" y="3860800"/>
          <p14:tracePt t="39588" x="3832225" y="3875088"/>
          <p14:tracePt t="39605" x="4041775" y="3883025"/>
          <p14:tracePt t="39622" x="4224338" y="3897313"/>
          <p14:tracePt t="39638" x="4376738" y="3897313"/>
          <p14:tracePt t="39655" x="4498975" y="3897313"/>
          <p14:tracePt t="39672" x="4614863" y="3897313"/>
          <p14:tracePt t="39688" x="4724400" y="3889375"/>
          <p14:tracePt t="39705" x="4840288" y="3883025"/>
          <p14:tracePt t="39722" x="4978400" y="3883025"/>
          <p14:tracePt t="39738" x="5102225" y="3883025"/>
          <p14:tracePt t="39755" x="5203825" y="3883025"/>
          <p14:tracePt t="39756" x="5240338" y="3883025"/>
          <p14:tracePt t="39772" x="5297488" y="3883025"/>
          <p14:tracePt t="39788" x="5341938" y="3889375"/>
          <p14:tracePt t="39805" x="5384800" y="3897313"/>
          <p14:tracePt t="39822" x="5435600" y="3903663"/>
          <p14:tracePt t="39838" x="5500688" y="3911600"/>
          <p14:tracePt t="39855" x="5565775" y="3911600"/>
          <p14:tracePt t="39872" x="5646738" y="3919538"/>
          <p14:tracePt t="39888" x="5726113" y="3919538"/>
          <p14:tracePt t="39905" x="5799138" y="3919538"/>
          <p14:tracePt t="39922" x="5856288" y="3925888"/>
          <p14:tracePt t="39938" x="5915025" y="3933825"/>
          <p14:tracePt t="39955" x="5986463" y="3940175"/>
          <p14:tracePt t="39972" x="6132513" y="3962400"/>
          <p14:tracePt t="39988" x="6219825" y="3962400"/>
          <p14:tracePt t="40005" x="6284913" y="3962400"/>
          <p14:tracePt t="40021" x="6342063" y="3962400"/>
          <p14:tracePt t="40038" x="6372225" y="3962400"/>
          <p14:tracePt t="40055" x="6415088" y="3970338"/>
          <p14:tracePt t="40071" x="6465888" y="3970338"/>
          <p14:tracePt t="40088" x="6567488" y="3970338"/>
          <p14:tracePt t="40105" x="6683375" y="3970338"/>
          <p14:tracePt t="40122" x="6792913" y="3970338"/>
          <p14:tracePt t="40138" x="6886575" y="3970338"/>
          <p14:tracePt t="40155" x="6945313" y="3970338"/>
          <p14:tracePt t="40172" x="7024688" y="3970338"/>
          <p14:tracePt t="40188" x="7075488" y="3970338"/>
          <p14:tracePt t="40205" x="7112000" y="3962400"/>
          <p14:tracePt t="40221" x="7126288" y="3962400"/>
          <p14:tracePt t="40238" x="7134225" y="3962400"/>
          <p14:tracePt t="40300" x="7154863" y="3962400"/>
          <p14:tracePt t="40308" x="7191375" y="3954463"/>
          <p14:tracePt t="40316" x="7256463" y="3954463"/>
          <p14:tracePt t="40324" x="7315200" y="3954463"/>
          <p14:tracePt t="40338" x="7394575" y="3954463"/>
          <p14:tracePt t="40355" x="7518400" y="3940175"/>
          <p14:tracePt t="40371" x="7634288" y="3933825"/>
          <p14:tracePt t="40388" x="7662863" y="3933825"/>
          <p14:tracePt t="40564" x="7670800" y="3925888"/>
          <p14:tracePt t="40572" x="7685088" y="3903663"/>
          <p14:tracePt t="40580" x="7707313" y="3889375"/>
          <p14:tracePt t="40588" x="7713663" y="3875088"/>
          <p14:tracePt t="40605" x="7758113" y="3838575"/>
          <p14:tracePt t="40621" x="7780338" y="3810000"/>
          <p14:tracePt t="40638" x="7794625" y="3787775"/>
          <p14:tracePt t="40655" x="7808913" y="3759200"/>
          <p14:tracePt t="40671" x="7808913" y="3730625"/>
          <p14:tracePt t="40688" x="7815263" y="3700463"/>
          <p14:tracePt t="40705" x="7823200" y="3679825"/>
          <p14:tracePt t="40721" x="7823200" y="3665538"/>
          <p14:tracePt t="40738" x="7831138" y="3657600"/>
          <p14:tracePt t="40755" x="7831138" y="3649663"/>
          <p14:tracePt t="40771" x="7831138" y="3635375"/>
          <p14:tracePt t="40788" x="7837488" y="3629025"/>
          <p14:tracePt t="40852" x="7837488" y="3621088"/>
          <p14:tracePt t="40916" x="7837488" y="3614738"/>
          <p14:tracePt t="40924" x="7837488" y="3592513"/>
          <p14:tracePt t="40932" x="7845425" y="3578225"/>
          <p14:tracePt t="40940" x="7845425" y="3556000"/>
          <p14:tracePt t="40955" x="7851775" y="3548063"/>
          <p14:tracePt t="40971" x="7859713" y="3490913"/>
          <p14:tracePt t="40988" x="7866063" y="3454400"/>
          <p14:tracePt t="41005" x="7866063" y="3417888"/>
          <p14:tracePt t="41021" x="7866063" y="3381375"/>
          <p14:tracePt t="41038" x="7866063" y="3330575"/>
          <p14:tracePt t="41055" x="7866063" y="3279775"/>
          <p14:tracePt t="41071" x="7866063" y="3200400"/>
          <p14:tracePt t="41088" x="7866063" y="3127375"/>
          <p14:tracePt t="41105" x="7866063" y="3048000"/>
          <p14:tracePt t="41121" x="7866063" y="2982913"/>
          <p14:tracePt t="41138" x="7866063" y="2917825"/>
          <p14:tracePt t="41155" x="7866063" y="2873375"/>
          <p14:tracePt t="41171" x="7866063" y="2836863"/>
          <p14:tracePt t="41172" x="7859713" y="2822575"/>
          <p14:tracePt t="41188" x="7859713" y="2808288"/>
          <p14:tracePt t="41205" x="7851775" y="2794000"/>
          <p14:tracePt t="41221" x="7845425" y="2771775"/>
          <p14:tracePt t="41238" x="7823200" y="2751138"/>
          <p14:tracePt t="41255" x="7800975" y="2714625"/>
          <p14:tracePt t="41271" x="7764463" y="2678113"/>
          <p14:tracePt t="41288" x="7707313" y="2641600"/>
          <p14:tracePt t="41305" x="7634288" y="2613025"/>
          <p14:tracePt t="41321" x="7540625" y="2568575"/>
          <p14:tracePt t="41338" x="7431088" y="2525713"/>
          <p14:tracePt t="41354" x="7315200" y="2489200"/>
          <p14:tracePt t="41371" x="7185025" y="2460625"/>
          <p14:tracePt t="41372" x="7104063" y="2438400"/>
          <p14:tracePt t="41388" x="6967538" y="2424113"/>
          <p14:tracePt t="41405" x="6815138" y="2401888"/>
          <p14:tracePt t="41421" x="6713538" y="2387600"/>
          <p14:tracePt t="41438" x="6632575" y="2387600"/>
          <p14:tracePt t="41454" x="6545263" y="2373313"/>
          <p14:tracePt t="41471" x="6451600" y="2365375"/>
          <p14:tracePt t="41488" x="6350000" y="2359025"/>
          <p14:tracePt t="41505" x="6211888" y="2359025"/>
          <p14:tracePt t="41521" x="6037263" y="2359025"/>
          <p14:tracePt t="41538" x="5842000" y="2351088"/>
          <p14:tracePt t="41554" x="5661025" y="2351088"/>
          <p14:tracePt t="41571" x="5486400" y="2351088"/>
          <p14:tracePt t="41572" x="5399088" y="2351088"/>
          <p14:tracePt t="41588" x="5224463" y="2351088"/>
          <p14:tracePt t="41604" x="5065713" y="2351088"/>
          <p14:tracePt t="41621" x="4927600" y="2351088"/>
          <p14:tracePt t="41638" x="4826000" y="2351088"/>
          <p14:tracePt t="41655" x="4738688" y="2351088"/>
          <p14:tracePt t="41671" x="4645025" y="2351088"/>
          <p14:tracePt t="41688" x="4572000" y="2351088"/>
          <p14:tracePt t="41704" x="4492625" y="2351088"/>
          <p14:tracePt t="41721" x="4411663" y="2351088"/>
          <p14:tracePt t="41738" x="4340225" y="2351088"/>
          <p14:tracePt t="41754" x="4275138" y="2351088"/>
          <p14:tracePt t="41771" x="4208463" y="2351088"/>
          <p14:tracePt t="41788" x="4122738" y="2359025"/>
          <p14:tracePt t="41804" x="4041775" y="2359025"/>
          <p14:tracePt t="41821" x="3954463" y="2359025"/>
          <p14:tracePt t="41838" x="3868738" y="2365375"/>
          <p14:tracePt t="41854" x="3810000" y="2365375"/>
          <p14:tracePt t="41871" x="3759200" y="2365375"/>
          <p14:tracePt t="41888" x="3736975" y="2373313"/>
          <p14:tracePt t="41904" x="3700463" y="2379663"/>
          <p14:tracePt t="41921" x="3629025" y="2395538"/>
          <p14:tracePt t="41938" x="3570288" y="2409825"/>
          <p14:tracePt t="41954" x="3454400" y="2424113"/>
          <p14:tracePt t="41971" x="3302000" y="2446338"/>
          <p14:tracePt t="41988" x="3157538" y="2481263"/>
          <p14:tracePt t="42004" x="3135313" y="2489200"/>
          <p14:tracePt t="42021" x="3127375" y="2497138"/>
          <p14:tracePt t="42044" x="3121025" y="2503488"/>
          <p14:tracePt t="42054" x="3113088" y="2503488"/>
          <p14:tracePt t="42071" x="3106738" y="2532063"/>
          <p14:tracePt t="42088" x="3070225" y="2576513"/>
          <p14:tracePt t="42104" x="3033713" y="2619375"/>
          <p14:tracePt t="42121" x="3011488" y="2663825"/>
          <p14:tracePt t="42138" x="2989263" y="2700338"/>
          <p14:tracePt t="42154" x="2982913" y="2720975"/>
          <p14:tracePt t="42171" x="2968625" y="2743200"/>
          <p14:tracePt t="42188" x="2954338" y="2786063"/>
          <p14:tracePt t="42204" x="2924175" y="2836863"/>
          <p14:tracePt t="42221" x="2903538" y="2895600"/>
          <p14:tracePt t="42238" x="2867025" y="2982913"/>
          <p14:tracePt t="42254" x="2844800" y="3090863"/>
          <p14:tracePt t="42271" x="2808288" y="3171825"/>
          <p14:tracePt t="42288" x="2801938" y="3243263"/>
          <p14:tracePt t="42304" x="2786063" y="3279775"/>
          <p14:tracePt t="42321" x="2786063" y="3324225"/>
          <p14:tracePt t="42338" x="2771775" y="3352800"/>
          <p14:tracePt t="42354" x="2771775" y="3389313"/>
          <p14:tracePt t="42371" x="2771775" y="3425825"/>
          <p14:tracePt t="42388" x="2771775" y="3482975"/>
          <p14:tracePt t="42404" x="2765425" y="3527425"/>
          <p14:tracePt t="42421" x="2765425" y="3548063"/>
          <p14:tracePt t="42438" x="2765425" y="3592513"/>
          <p14:tracePt t="42454" x="2765425" y="3635375"/>
          <p14:tracePt t="42471" x="2757488" y="3694113"/>
          <p14:tracePt t="42488" x="2757488" y="3773488"/>
          <p14:tracePt t="42504" x="2757488" y="3846513"/>
          <p14:tracePt t="42521" x="2757488" y="3903663"/>
          <p14:tracePt t="42538" x="2757488" y="3940175"/>
          <p14:tracePt t="42554" x="2757488" y="3976688"/>
          <p14:tracePt t="42571" x="2757488" y="3990975"/>
          <p14:tracePt t="42587" x="2757488" y="4021138"/>
          <p14:tracePt t="42604" x="2757488" y="4035425"/>
          <p14:tracePt t="42621" x="2765425" y="4064000"/>
          <p14:tracePt t="42637" x="2779713" y="4092575"/>
          <p14:tracePt t="42654" x="2794000" y="4129088"/>
          <p14:tracePt t="42671" x="2801938" y="4151313"/>
          <p14:tracePt t="42687" x="2808288" y="4173538"/>
          <p14:tracePt t="42704" x="2816225" y="4179888"/>
          <p14:tracePt t="42721" x="2822575" y="4194175"/>
          <p14:tracePt t="42737" x="2830513" y="4208463"/>
          <p14:tracePt t="42754" x="2844800" y="4238625"/>
          <p14:tracePt t="42771" x="2873375" y="4267200"/>
          <p14:tracePt t="42787" x="2924175" y="4325938"/>
          <p14:tracePt t="42804" x="2968625" y="4354513"/>
          <p14:tracePt t="42821" x="3025775" y="4391025"/>
          <p14:tracePt t="42837" x="3084513" y="4433888"/>
          <p14:tracePt t="42854" x="3163888" y="4478338"/>
          <p14:tracePt t="42871" x="3259138" y="4535488"/>
          <p14:tracePt t="42887" x="3367088" y="4586288"/>
          <p14:tracePt t="42904" x="3468688" y="4630738"/>
          <p14:tracePt t="42921" x="3578225" y="4665663"/>
          <p14:tracePt t="42937" x="3665538" y="4695825"/>
          <p14:tracePt t="42954" x="3773488" y="4710113"/>
          <p14:tracePt t="42971" x="3868738" y="4732338"/>
          <p14:tracePt t="42987" x="3970338" y="4738688"/>
          <p14:tracePt t="43004" x="4013200" y="4746625"/>
          <p14:tracePt t="43021" x="4041775" y="4746625"/>
          <p14:tracePt t="43037" x="4092575" y="4752975"/>
          <p14:tracePt t="43054" x="4157663" y="4752975"/>
          <p14:tracePt t="43071" x="4230688" y="4760913"/>
          <p14:tracePt t="43087" x="4346575" y="4760913"/>
          <p14:tracePt t="43104" x="4433888" y="4760913"/>
          <p14:tracePt t="43121" x="4557713" y="4760913"/>
          <p14:tracePt t="43137" x="4673600" y="4767263"/>
          <p14:tracePt t="43154" x="4797425" y="4775200"/>
          <p14:tracePt t="43171" x="4905375" y="4783138"/>
          <p14:tracePt t="43188" x="5065713" y="4797425"/>
          <p14:tracePt t="43204" x="5181600" y="4803775"/>
          <p14:tracePt t="43221" x="5268913" y="4811713"/>
          <p14:tracePt t="43237" x="5362575" y="4818063"/>
          <p14:tracePt t="43254" x="5449888" y="4826000"/>
          <p14:tracePt t="43271" x="5559425" y="4833938"/>
          <p14:tracePt t="43287" x="5646738" y="4833938"/>
          <p14:tracePt t="43304" x="5754688" y="4833938"/>
          <p14:tracePt t="43321" x="5856288" y="4833938"/>
          <p14:tracePt t="43338" x="5972175" y="4833938"/>
          <p14:tracePt t="43354" x="6073775" y="4833938"/>
          <p14:tracePt t="43371" x="6183313" y="4833938"/>
          <p14:tracePt t="43387" x="6364288" y="4833938"/>
          <p14:tracePt t="43404" x="6473825" y="4833938"/>
          <p14:tracePt t="43421" x="6589713" y="4826000"/>
          <p14:tracePt t="43437" x="6691313" y="4826000"/>
          <p14:tracePt t="43454" x="6770688" y="4818063"/>
          <p14:tracePt t="43471" x="6835775" y="4818063"/>
          <p14:tracePt t="43487" x="6900863" y="4811713"/>
          <p14:tracePt t="43504" x="6973888" y="4811713"/>
          <p14:tracePt t="43521" x="7053263" y="4811713"/>
          <p14:tracePt t="43537" x="7140575" y="4811713"/>
          <p14:tracePt t="43554" x="7221538" y="4811713"/>
          <p14:tracePt t="43571" x="7286625" y="4811713"/>
          <p14:tracePt t="43587" x="7351713" y="4811713"/>
          <p14:tracePt t="43604" x="7402513" y="4811713"/>
          <p14:tracePt t="43621" x="7453313" y="4811713"/>
          <p14:tracePt t="43637" x="7540625" y="4803775"/>
          <p14:tracePt t="43654" x="7642225" y="4797425"/>
          <p14:tracePt t="43671" x="7758113" y="4775200"/>
          <p14:tracePt t="43687" x="7851775" y="4760913"/>
          <p14:tracePt t="43704" x="7902575" y="4752975"/>
          <p14:tracePt t="43721" x="7916863" y="4746625"/>
          <p14:tracePt t="43737" x="7924800" y="4738688"/>
          <p14:tracePt t="43754" x="7947025" y="4738688"/>
          <p14:tracePt t="43771" x="7953375" y="4732338"/>
          <p14:tracePt t="43787" x="7953375" y="4724400"/>
          <p14:tracePt t="43804" x="7961313" y="4724400"/>
          <p14:tracePt t="43988" x="7961313" y="4716463"/>
          <p14:tracePt t="43996" x="7983538" y="4702175"/>
          <p14:tracePt t="44004" x="7989888" y="4695825"/>
          <p14:tracePt t="44020" x="8018463" y="4673600"/>
          <p14:tracePt t="44037" x="8026400" y="4673600"/>
          <p14:tracePt t="44054" x="8026400" y="4665663"/>
          <p14:tracePt t="44444" x="0" y="0"/>
        </p14:tracePtLst>
        <p14:tracePtLst>
          <p14:tracePt t="45444" x="2960688" y="4884738"/>
          <p14:tracePt t="45764" x="2968625" y="4884738"/>
          <p14:tracePt t="45772" x="2997200" y="4891088"/>
          <p14:tracePt t="45780" x="3025775" y="4899025"/>
          <p14:tracePt t="45788" x="3062288" y="4899025"/>
          <p14:tracePt t="45803" x="3149600" y="4899025"/>
          <p14:tracePt t="45820" x="3251200" y="4913313"/>
          <p14:tracePt t="45837" x="3330575" y="4919663"/>
          <p14:tracePt t="45853" x="3389313" y="4927600"/>
          <p14:tracePt t="45870" x="3432175" y="4935538"/>
          <p14:tracePt t="45887" x="3462338" y="4941888"/>
          <p14:tracePt t="45903" x="3482975" y="4949825"/>
          <p14:tracePt t="45920" x="3513138" y="4949825"/>
          <p14:tracePt t="45937" x="3541713" y="4949825"/>
          <p14:tracePt t="45953" x="3584575" y="4949825"/>
          <p14:tracePt t="45970" x="3621088" y="4949825"/>
          <p14:tracePt t="45987" x="3671888" y="4949825"/>
          <p14:tracePt t="46003" x="3744913" y="4956175"/>
          <p14:tracePt t="46020" x="3810000" y="4964113"/>
          <p14:tracePt t="46037" x="3889375" y="4964113"/>
          <p14:tracePt t="46053" x="3976688" y="4964113"/>
          <p14:tracePt t="46070" x="4035425" y="4964113"/>
          <p14:tracePt t="46087" x="4071938" y="4964113"/>
          <p14:tracePt t="46103" x="4086225" y="4964113"/>
          <p14:tracePt t="46164" x="4100513" y="4964113"/>
          <p14:tracePt t="46172" x="4129088" y="4964113"/>
          <p14:tracePt t="46180" x="4157663" y="4964113"/>
          <p14:tracePt t="46188" x="4187825" y="4964113"/>
          <p14:tracePt t="46203" x="4275138" y="4964113"/>
          <p14:tracePt t="46220" x="4325938" y="4964113"/>
          <p14:tracePt t="46237" x="4376738" y="4964113"/>
          <p14:tracePt t="46253" x="4411663" y="4964113"/>
          <p14:tracePt t="46270" x="4456113" y="4970463"/>
          <p14:tracePt t="46286" x="4498975" y="4970463"/>
          <p14:tracePt t="46303" x="4549775" y="4978400"/>
          <p14:tracePt t="46320" x="4594225" y="4978400"/>
          <p14:tracePt t="46336" x="4630738" y="4978400"/>
          <p14:tracePt t="46353" x="4645025" y="4978400"/>
          <p14:tracePt t="46370" x="4665663" y="4978400"/>
          <p14:tracePt t="46386" x="4673600" y="4978400"/>
          <p14:tracePt t="46403" x="4695825" y="4978400"/>
          <p14:tracePt t="46404" x="4716463" y="4970463"/>
          <p14:tracePt t="46420" x="4767263" y="4970463"/>
          <p14:tracePt t="46436" x="4797425" y="4964113"/>
          <p14:tracePt t="46453" x="4833938" y="4964113"/>
          <p14:tracePt t="46470" x="4848225" y="4964113"/>
          <p14:tracePt t="46524" x="4854575" y="4964113"/>
          <p14:tracePt t="46556" x="4868863" y="4964113"/>
          <p14:tracePt t="46564" x="4905375" y="4956175"/>
          <p14:tracePt t="46572" x="4949825" y="4956175"/>
          <p14:tracePt t="46586" x="4986338" y="4956175"/>
          <p14:tracePt t="46603" x="5108575" y="4956175"/>
          <p14:tracePt t="46604" x="5173663" y="4956175"/>
          <p14:tracePt t="46620" x="5283200" y="4956175"/>
          <p14:tracePt t="46636" x="5362575" y="4956175"/>
          <p14:tracePt t="46653" x="5427663" y="4949825"/>
          <p14:tracePt t="46670" x="5478463" y="4949825"/>
          <p14:tracePt t="46686" x="5522913" y="4949825"/>
          <p14:tracePt t="46703" x="5573713" y="4941888"/>
          <p14:tracePt t="46720" x="5638800" y="4935538"/>
          <p14:tracePt t="46736" x="5718175" y="4919663"/>
          <p14:tracePt t="46753" x="5762625" y="4919663"/>
          <p14:tracePt t="46770" x="5813425" y="4919663"/>
          <p14:tracePt t="46787" x="5856288" y="4919663"/>
          <p14:tracePt t="46803" x="5900738" y="4919663"/>
          <p14:tracePt t="46820" x="6008688" y="4913313"/>
          <p14:tracePt t="46836" x="6118225" y="4913313"/>
          <p14:tracePt t="46853" x="6219825" y="4899025"/>
          <p14:tracePt t="46870" x="6321425" y="4891088"/>
          <p14:tracePt t="46886" x="6415088" y="4891088"/>
          <p14:tracePt t="46903" x="6480175" y="4891088"/>
          <p14:tracePt t="46920" x="6524625" y="4884738"/>
          <p14:tracePt t="46936" x="6581775" y="4884738"/>
          <p14:tracePt t="46953" x="6646863" y="4876800"/>
          <p14:tracePt t="46970" x="6705600" y="4876800"/>
          <p14:tracePt t="46986" x="6770688" y="4876800"/>
          <p14:tracePt t="47003" x="6821488" y="4876800"/>
          <p14:tracePt t="47020" x="6880225" y="4876800"/>
          <p14:tracePt t="47036" x="6916738" y="4876800"/>
          <p14:tracePt t="47053" x="6973888" y="4876800"/>
          <p14:tracePt t="47070" x="7046913" y="4876800"/>
          <p14:tracePt t="47086" x="7126288" y="4876800"/>
          <p14:tracePt t="47103" x="7191375" y="4876800"/>
          <p14:tracePt t="47120" x="7235825" y="4876800"/>
          <p14:tracePt t="47136" x="7278688" y="4876800"/>
          <p14:tracePt t="47153" x="7307263" y="4876800"/>
          <p14:tracePt t="47170" x="7358063" y="4884738"/>
          <p14:tracePt t="47186" x="7416800" y="4884738"/>
          <p14:tracePt t="47203" x="7467600" y="4884738"/>
          <p14:tracePt t="47220" x="7554913" y="4884738"/>
          <p14:tracePt t="47236" x="7605713" y="4884738"/>
          <p14:tracePt t="47253" x="7656513" y="4884738"/>
          <p14:tracePt t="47270" x="7713663" y="4884738"/>
          <p14:tracePt t="47286" x="7750175" y="4884738"/>
          <p14:tracePt t="47303" x="7794625" y="4884738"/>
          <p14:tracePt t="47320" x="7831138" y="4884738"/>
          <p14:tracePt t="47336" x="7851775" y="4884738"/>
          <p14:tracePt t="47353" x="7866063" y="4884738"/>
          <p14:tracePt t="47370" x="7874000" y="4884738"/>
          <p14:tracePt t="47508" x="7888288" y="4884738"/>
          <p14:tracePt t="47516" x="7916863" y="4884738"/>
          <p14:tracePt t="47524" x="7961313" y="4884738"/>
          <p14:tracePt t="47536" x="7997825" y="4884738"/>
          <p14:tracePt t="47553" x="8128000" y="4876800"/>
          <p14:tracePt t="47569" x="8221663" y="4862513"/>
          <p14:tracePt t="47586" x="8229600" y="4854575"/>
          <p14:tracePt t="47620" x="8215313" y="4848225"/>
          <p14:tracePt t="47628" x="8201025" y="4840288"/>
          <p14:tracePt t="47636" x="8178800" y="4840288"/>
          <p14:tracePt t="47653" x="8170863" y="4840288"/>
          <p14:tracePt t="47788" x="8164513" y="4840288"/>
          <p14:tracePt t="47892" x="8156575" y="4840288"/>
          <p14:tracePt t="47900" x="8128000" y="4854575"/>
          <p14:tracePt t="47908" x="8085138" y="4862513"/>
          <p14:tracePt t="47919" x="8048625" y="4868863"/>
          <p14:tracePt t="47936" x="7939088" y="4884738"/>
          <p14:tracePt t="47953" x="7851775" y="4899025"/>
          <p14:tracePt t="47969" x="7750175" y="4913313"/>
          <p14:tracePt t="47986" x="7670800" y="4919663"/>
          <p14:tracePt t="48003" x="7612063" y="4935538"/>
          <p14:tracePt t="48019" x="7540625" y="4941888"/>
          <p14:tracePt t="48036" x="7481888" y="4949825"/>
          <p14:tracePt t="48053" x="7439025" y="4956175"/>
          <p14:tracePt t="48069" x="7388225" y="4956175"/>
          <p14:tracePt t="48086" x="7343775" y="4964113"/>
          <p14:tracePt t="48103" x="7286625" y="4964113"/>
          <p14:tracePt t="48119" x="7242175" y="4964113"/>
          <p14:tracePt t="48136" x="7205663" y="4964113"/>
          <p14:tracePt t="48153" x="7199313" y="4964113"/>
          <p14:tracePt t="48169" x="7191375" y="4964113"/>
          <p14:tracePt t="48186" x="7170738" y="4964113"/>
          <p14:tracePt t="48203" x="7134225" y="4964113"/>
          <p14:tracePt t="48220" x="7038975" y="4964113"/>
          <p14:tracePt t="48236" x="6951663" y="4964113"/>
          <p14:tracePt t="48253" x="6872288" y="4970463"/>
          <p14:tracePt t="48269" x="6807200" y="4978400"/>
          <p14:tracePt t="48286" x="6764338" y="4978400"/>
          <p14:tracePt t="48303" x="6742113" y="4978400"/>
          <p14:tracePt t="48319" x="6713538" y="4978400"/>
          <p14:tracePt t="48336" x="6646863" y="4964113"/>
          <p14:tracePt t="48353" x="6524625" y="4956175"/>
          <p14:tracePt t="48369" x="6372225" y="4956175"/>
          <p14:tracePt t="48386" x="6284913" y="4956175"/>
          <p14:tracePt t="48403" x="6240463" y="4956175"/>
          <p14:tracePt t="48419" x="6226175" y="4949825"/>
          <p14:tracePt t="49028" x="0" y="0"/>
        </p14:tracePtLst>
        <p14:tracePtLst>
          <p14:tracePt t="54764" x="2278063" y="2430463"/>
          <p14:tracePt t="55244" x="0" y="0"/>
        </p14:tracePtLst>
        <p14:tracePtLst>
          <p14:tracePt t="56012" x="2286000" y="5057775"/>
          <p14:tracePt t="56452" x="2308225" y="5065713"/>
          <p14:tracePt t="56460" x="2336800" y="5065713"/>
          <p14:tracePt t="56468" x="2365375" y="5065713"/>
          <p14:tracePt t="56484" x="2438400" y="5065713"/>
          <p14:tracePt t="56500" x="2517775" y="5065713"/>
          <p14:tracePt t="56517" x="2590800" y="5065713"/>
          <p14:tracePt t="56534" x="2684463" y="5065713"/>
          <p14:tracePt t="56550" x="2771775" y="5065713"/>
          <p14:tracePt t="56567" x="2859088" y="5072063"/>
          <p14:tracePt t="56584" x="2938463" y="5072063"/>
          <p14:tracePt t="56600" x="2982913" y="5072063"/>
          <p14:tracePt t="56617" x="3019425" y="5072063"/>
          <p14:tracePt t="56634" x="3025775" y="5072063"/>
          <p14:tracePt t="56650" x="3033713" y="5072063"/>
          <p14:tracePt t="56667" x="3062288" y="5072063"/>
          <p14:tracePt t="56684" x="3192463" y="5072063"/>
          <p14:tracePt t="56700" x="3330575" y="5072063"/>
          <p14:tracePt t="56717" x="3462338" y="5072063"/>
          <p14:tracePt t="56734" x="3578225" y="5072063"/>
          <p14:tracePt t="56750" x="3643313" y="5072063"/>
          <p14:tracePt t="56767" x="3671888" y="5072063"/>
          <p14:tracePt t="56784" x="3700463" y="5072063"/>
          <p14:tracePt t="56800" x="3730625" y="5072063"/>
          <p14:tracePt t="56817" x="3773488" y="5072063"/>
          <p14:tracePt t="56834" x="3817938" y="5072063"/>
          <p14:tracePt t="56850" x="3875088" y="5072063"/>
          <p14:tracePt t="56867" x="3933825" y="5072063"/>
          <p14:tracePt t="56867" x="3954463" y="5072063"/>
          <p14:tracePt t="56884" x="4021138" y="5072063"/>
          <p14:tracePt t="56900" x="4086225" y="5072063"/>
          <p14:tracePt t="56917" x="4143375" y="5072063"/>
          <p14:tracePt t="56934" x="4230688" y="5072063"/>
          <p14:tracePt t="56950" x="4332288" y="5072063"/>
          <p14:tracePt t="56967" x="4419600" y="5072063"/>
          <p14:tracePt t="56984" x="4529138" y="5051425"/>
          <p14:tracePt t="57000" x="4608513" y="5043488"/>
          <p14:tracePt t="57017" x="4665663" y="5037138"/>
          <p14:tracePt t="57034" x="4695825" y="5029200"/>
          <p14:tracePt t="57050" x="4716463" y="5021263"/>
          <p14:tracePt t="57067" x="4732338" y="5021263"/>
          <p14:tracePt t="57067" x="4752975" y="5021263"/>
          <p14:tracePt t="57084" x="4811713" y="5021263"/>
          <p14:tracePt t="57100" x="4899025" y="5014913"/>
          <p14:tracePt t="57117" x="4986338" y="5014913"/>
          <p14:tracePt t="57134" x="5087938" y="5014913"/>
          <p14:tracePt t="57150" x="5173663" y="5014913"/>
          <p14:tracePt t="57167" x="5254625" y="5014913"/>
          <p14:tracePt t="57184" x="5341938" y="5014913"/>
          <p14:tracePt t="57200" x="5421313" y="5006975"/>
          <p14:tracePt t="57217" x="5486400" y="5000625"/>
          <p14:tracePt t="57234" x="5551488" y="5000625"/>
          <p14:tracePt t="57250" x="5595938" y="4992688"/>
          <p14:tracePt t="57267" x="5616575" y="4992688"/>
          <p14:tracePt t="57268" x="5630863" y="4992688"/>
          <p14:tracePt t="57284" x="5653088" y="4992688"/>
          <p14:tracePt t="57300" x="5697538" y="4992688"/>
          <p14:tracePt t="57317" x="5748338" y="4992688"/>
          <p14:tracePt t="57334" x="5813425" y="4992688"/>
          <p14:tracePt t="57350" x="5892800" y="5000625"/>
          <p14:tracePt t="57367" x="5972175" y="5006975"/>
          <p14:tracePt t="57384" x="6045200" y="5006975"/>
          <p14:tracePt t="57400" x="6124575" y="5006975"/>
          <p14:tracePt t="57417" x="6205538" y="5014913"/>
          <p14:tracePt t="57433" x="6291263" y="5014913"/>
          <p14:tracePt t="57450" x="6392863" y="5014913"/>
          <p14:tracePt t="57467" x="6494463" y="5014913"/>
          <p14:tracePt t="57467" x="6530975" y="5014913"/>
          <p14:tracePt t="57484" x="6581775" y="5014913"/>
          <p14:tracePt t="57500" x="6604000" y="5014913"/>
          <p14:tracePt t="57517" x="6611938" y="5014913"/>
          <p14:tracePt t="57533" x="6646863" y="5021263"/>
          <p14:tracePt t="57550" x="6705600" y="5029200"/>
          <p14:tracePt t="57567" x="6792913" y="5037138"/>
          <p14:tracePt t="57583" x="6880225" y="5043488"/>
          <p14:tracePt t="57600" x="6967538" y="5043488"/>
          <p14:tracePt t="57617" x="7061200" y="5043488"/>
          <p14:tracePt t="57633" x="7126288" y="5043488"/>
          <p14:tracePt t="57650" x="7213600" y="5043488"/>
          <p14:tracePt t="57667" x="7300913" y="5057775"/>
          <p14:tracePt t="57667" x="7351713" y="5057775"/>
          <p14:tracePt t="57684" x="7453313" y="5057775"/>
          <p14:tracePt t="57700" x="7532688" y="5057775"/>
          <p14:tracePt t="57717" x="7577138" y="5057775"/>
          <p14:tracePt t="57733" x="7612063" y="5057775"/>
          <p14:tracePt t="57750" x="7642225" y="5057775"/>
          <p14:tracePt t="57767" x="7656513" y="5057775"/>
          <p14:tracePt t="57783" x="7693025" y="5057775"/>
          <p14:tracePt t="57800" x="7729538" y="5057775"/>
          <p14:tracePt t="57817" x="7780338" y="5057775"/>
          <p14:tracePt t="57833" x="7808913" y="5057775"/>
          <p14:tracePt t="57850" x="7837488" y="5057775"/>
          <p14:tracePt t="57867" x="7859713" y="5057775"/>
          <p14:tracePt t="57868" x="7866063" y="5057775"/>
          <p14:tracePt t="57883" x="7881938" y="5057775"/>
          <p14:tracePt t="57900" x="7910513" y="5057775"/>
          <p14:tracePt t="57917" x="7939088" y="5057775"/>
          <p14:tracePt t="57933" x="7983538" y="5057775"/>
          <p14:tracePt t="57950" x="8004175" y="5065713"/>
          <p14:tracePt t="57967" x="8034338" y="5065713"/>
          <p14:tracePt t="57983" x="8062913" y="5072063"/>
          <p14:tracePt t="58000" x="8099425" y="5080000"/>
          <p14:tracePt t="58017" x="8113713" y="5080000"/>
          <p14:tracePt t="58033" x="8135938" y="5087938"/>
          <p14:tracePt t="58050" x="8150225" y="5087938"/>
          <p14:tracePt t="58196" x="8170863" y="5094288"/>
          <p14:tracePt t="58204" x="8201025" y="5102225"/>
          <p14:tracePt t="58212" x="8237538" y="5102225"/>
          <p14:tracePt t="58221" x="8272463" y="5102225"/>
          <p14:tracePt t="58233" x="8316913" y="5102225"/>
          <p14:tracePt t="58250" x="8424863" y="5094288"/>
          <p14:tracePt t="58267" x="8505825" y="5087938"/>
          <p14:tracePt t="58268" x="8526463" y="5080000"/>
          <p14:tracePt t="58283" x="8534400" y="5080000"/>
          <p14:tracePt t="60900" x="0" y="0"/>
        </p14:tracePtLst>
        <p14:tracePtLst>
          <p14:tracePt t="61732" x="5675313" y="1676400"/>
          <p14:tracePt t="63356" x="0" y="0"/>
        </p14:tracePtLst>
        <p14:tracePtLst>
          <p14:tracePt t="64420" x="5472113" y="5472113"/>
          <p14:tracePt t="64868" x="0" y="0"/>
        </p14:tracePtLst>
        <p14:tracePtLst>
          <p14:tracePt t="65612" x="2511425" y="5392738"/>
          <p14:tracePt t="65844" x="0" y="0"/>
        </p14:tracePtLst>
        <p14:tracePtLst>
          <p14:tracePt t="66532" x="8178800" y="5376863"/>
          <p14:tracePt t="66780" x="0" y="0"/>
        </p14:tracePtLst>
        <p14:tracePtLst>
          <p14:tracePt t="72444" x="5630863" y="1704975"/>
          <p14:tracePt t="72612" x="0" y="0"/>
        </p14:tracePtLst>
        <p14:tracePtLst>
          <p14:tracePt t="73452" x="4579938" y="5014913"/>
          <p14:tracePt t="73636" x="0" y="0"/>
        </p14:tracePtLst>
        <p14:tracePtLst>
          <p14:tracePt t="77188" x="2692400" y="5029200"/>
          <p14:tracePt t="77276" x="2700338" y="5029200"/>
          <p14:tracePt t="77348" x="2706688" y="5029200"/>
          <p14:tracePt t="77363" x="2720975" y="5029200"/>
          <p14:tracePt t="77371" x="2751138" y="5029200"/>
          <p14:tracePt t="77379" x="2794000" y="5029200"/>
          <p14:tracePt t="77395" x="2844800" y="5037138"/>
          <p14:tracePt t="77411" x="3040063" y="5037138"/>
          <p14:tracePt t="77428" x="3171825" y="5051425"/>
          <p14:tracePt t="77445" x="3259138" y="5051425"/>
          <p14:tracePt t="77461" x="3316288" y="5057775"/>
          <p14:tracePt t="77478" x="3360738" y="5072063"/>
          <p14:tracePt t="77495" x="3411538" y="5080000"/>
          <p14:tracePt t="77511" x="3462338" y="5087938"/>
          <p14:tracePt t="77528" x="3513138" y="5087938"/>
          <p14:tracePt t="77545" x="3556000" y="5087938"/>
          <p14:tracePt t="77561" x="3592513" y="5094288"/>
          <p14:tracePt t="77578" x="3621088" y="5094288"/>
          <p14:tracePt t="77595" x="3649663" y="5094288"/>
          <p14:tracePt t="77611" x="3730625" y="5094288"/>
          <p14:tracePt t="77628" x="3787775" y="5094288"/>
          <p14:tracePt t="77645" x="3846513" y="5102225"/>
          <p14:tracePt t="77661" x="3875088" y="5102225"/>
          <p14:tracePt t="77678" x="3897313" y="5102225"/>
          <p14:tracePt t="77695" x="3919538" y="5102225"/>
          <p14:tracePt t="77711" x="3948113" y="5102225"/>
          <p14:tracePt t="77728" x="3990975" y="5108575"/>
          <p14:tracePt t="77745" x="4035425" y="5108575"/>
          <p14:tracePt t="77761" x="4100513" y="5102225"/>
          <p14:tracePt t="77778" x="4157663" y="5102225"/>
          <p14:tracePt t="77795" x="4202113" y="5094288"/>
          <p14:tracePt t="77811" x="4230688" y="5094288"/>
          <p14:tracePt t="77828" x="4275138" y="5094288"/>
          <p14:tracePt t="77845" x="4340225" y="5094288"/>
          <p14:tracePt t="77861" x="4411663" y="5094288"/>
          <p14:tracePt t="77878" x="4478338" y="5094288"/>
          <p14:tracePt t="77895" x="4513263" y="5087938"/>
          <p14:tracePt t="77911" x="4543425" y="5087938"/>
          <p14:tracePt t="77928" x="4564063" y="5087938"/>
          <p14:tracePt t="77945" x="4608513" y="5087938"/>
          <p14:tracePt t="77961" x="4651375" y="5087938"/>
          <p14:tracePt t="77978" x="4732338" y="5087938"/>
          <p14:tracePt t="77995" x="4818063" y="5080000"/>
          <p14:tracePt t="78011" x="4919663" y="5080000"/>
          <p14:tracePt t="78028" x="4935538" y="5080000"/>
          <p14:tracePt t="78045" x="4956175" y="5080000"/>
          <p14:tracePt t="78061" x="4978400" y="5080000"/>
          <p14:tracePt t="78078" x="4992688" y="5080000"/>
          <p14:tracePt t="78095" x="5000625" y="5080000"/>
          <p14:tracePt t="78111" x="5021263" y="5072063"/>
          <p14:tracePt t="78128" x="5051425" y="5072063"/>
          <p14:tracePt t="78145" x="5087938" y="5072063"/>
          <p14:tracePt t="78161" x="5122863" y="5072063"/>
          <p14:tracePt t="78178" x="5189538" y="5072063"/>
          <p14:tracePt t="78195" x="5275263" y="5065713"/>
          <p14:tracePt t="78211" x="5407025" y="5065713"/>
          <p14:tracePt t="78228" x="5494338" y="5065713"/>
          <p14:tracePt t="78245" x="5551488" y="5065713"/>
          <p14:tracePt t="78261" x="5588000" y="5065713"/>
          <p14:tracePt t="78278" x="5638800" y="5065713"/>
          <p14:tracePt t="78295" x="5681663" y="5065713"/>
          <p14:tracePt t="78311" x="5697538" y="5065713"/>
          <p14:tracePt t="78328" x="5703888" y="5065713"/>
          <p14:tracePt t="78396" x="5711825" y="5065713"/>
          <p14:tracePt t="78403" x="5732463" y="5065713"/>
          <p14:tracePt t="78411" x="5754688" y="5065713"/>
          <p14:tracePt t="78428" x="5834063" y="5065713"/>
          <p14:tracePt t="78444" x="5907088" y="5065713"/>
          <p14:tracePt t="78461" x="6002338" y="5065713"/>
          <p14:tracePt t="78478" x="6053138" y="5065713"/>
          <p14:tracePt t="78494" x="6088063" y="5065713"/>
          <p14:tracePt t="78511" x="6103938" y="5065713"/>
          <p14:tracePt t="78528" x="6118225" y="5065713"/>
          <p14:tracePt t="78544" x="6146800" y="5065713"/>
          <p14:tracePt t="78561" x="6189663" y="5065713"/>
          <p14:tracePt t="78578" x="6248400" y="5065713"/>
          <p14:tracePt t="78595" x="6313488" y="5065713"/>
          <p14:tracePt t="78595" x="6350000" y="5065713"/>
          <p14:tracePt t="78611" x="6408738" y="5065713"/>
          <p14:tracePt t="78628" x="6437313" y="5057775"/>
          <p14:tracePt t="78644" x="6459538" y="5057775"/>
          <p14:tracePt t="78661" x="6494463" y="5057775"/>
          <p14:tracePt t="78678" x="6524625" y="5057775"/>
          <p14:tracePt t="78694" x="6561138" y="5057775"/>
          <p14:tracePt t="78711" x="6589713" y="5057775"/>
          <p14:tracePt t="78728" x="6626225" y="5051425"/>
          <p14:tracePt t="78744" x="6669088" y="5051425"/>
          <p14:tracePt t="78761" x="6734175" y="5051425"/>
          <p14:tracePt t="78778" x="6815138" y="5051425"/>
          <p14:tracePt t="78794" x="6900863" y="5051425"/>
          <p14:tracePt t="78811" x="6996113" y="5051425"/>
          <p14:tracePt t="78828" x="7061200" y="5051425"/>
          <p14:tracePt t="78844" x="7126288" y="5051425"/>
          <p14:tracePt t="78861" x="7170738" y="5051425"/>
          <p14:tracePt t="78878" x="7227888" y="5051425"/>
          <p14:tracePt t="78894" x="7278688" y="5051425"/>
          <p14:tracePt t="78911" x="7323138" y="5057775"/>
          <p14:tracePt t="78928" x="7380288" y="5057775"/>
          <p14:tracePt t="78944" x="7467600" y="5057775"/>
          <p14:tracePt t="78961" x="7569200" y="5057775"/>
          <p14:tracePt t="78978" x="7670800" y="5051425"/>
          <p14:tracePt t="78994" x="7772400" y="5051425"/>
          <p14:tracePt t="79011" x="7859713" y="5037138"/>
          <p14:tracePt t="79028" x="7896225" y="5037138"/>
          <p14:tracePt t="79044" x="7916863" y="5037138"/>
          <p14:tracePt t="79061" x="7932738" y="5037138"/>
          <p14:tracePt t="79078" x="7953375" y="5037138"/>
          <p14:tracePt t="79095" x="8004175" y="5037138"/>
          <p14:tracePt t="79111" x="8048625" y="5037138"/>
          <p14:tracePt t="79128" x="8085138" y="5037138"/>
          <p14:tracePt t="79144" x="8105775" y="5037138"/>
          <p14:tracePt t="79161" x="8128000" y="5037138"/>
          <p14:tracePt t="79178" x="8150225" y="5037138"/>
          <p14:tracePt t="79194" x="8150225" y="5043488"/>
          <p14:tracePt t="79211" x="8164513" y="5043488"/>
          <p14:tracePt t="79444" x="8170863" y="5043488"/>
          <p14:tracePt t="79451" x="8201025" y="5051425"/>
          <p14:tracePt t="79461" x="8229600" y="5051425"/>
          <p14:tracePt t="79478" x="8280400" y="5051425"/>
          <p14:tracePt t="79494" x="8308975" y="5051425"/>
          <p14:tracePt t="79511" x="8323263" y="5051425"/>
          <p14:tracePt t="79892" x="0" y="0"/>
        </p14:tracePtLst>
        <p14:tracePtLst>
          <p14:tracePt t="80476" x="8142288" y="4535488"/>
          <p14:tracePt t="80868" x="0" y="0"/>
        </p14:tracePtLst>
        <p14:tracePtLst>
          <p14:tracePt t="81468" x="5311775" y="4630738"/>
          <p14:tracePt t="81628" x="0" y="0"/>
        </p14:tracePtLst>
        <p14:tracePtLst>
          <p14:tracePt t="82212" x="2582863" y="4549775"/>
          <p14:tracePt t="82380" x="0" y="0"/>
        </p14:tracePtLst>
        <p14:tracePtLst>
          <p14:tracePt t="83468" x="3919538" y="4789488"/>
          <p14:tracePt t="83524" x="3925888" y="4818063"/>
          <p14:tracePt t="83532" x="3933825" y="4848225"/>
          <p14:tracePt t="83539" x="3933825" y="4862513"/>
          <p14:tracePt t="83547" x="3933825" y="4876800"/>
          <p14:tracePt t="83560" x="3933825" y="4891088"/>
          <p14:tracePt t="83576" x="3933825" y="4899025"/>
          <p14:tracePt t="83593" x="3933825" y="4905375"/>
          <p14:tracePt t="83635" x="3933825" y="4935538"/>
          <p14:tracePt t="83643" x="3933825" y="4956175"/>
          <p14:tracePt t="83651" x="3933825" y="4970463"/>
          <p14:tracePt t="83660" x="3933825" y="4992688"/>
          <p14:tracePt t="83676" x="3933825" y="5021263"/>
          <p14:tracePt t="83693" x="3933825" y="5043488"/>
          <p14:tracePt t="83710" x="3933825" y="5051425"/>
          <p14:tracePt t="83795" x="3933825" y="5057775"/>
          <p14:tracePt t="83803" x="3933825" y="5065713"/>
          <p14:tracePt t="83820" x="3940175" y="5072063"/>
          <p14:tracePt t="83835" x="3940175" y="5080000"/>
          <p14:tracePt t="83843" x="3940175" y="5087938"/>
          <p14:tracePt t="84068" x="0" y="0"/>
        </p14:tracePtLst>
        <p14:tracePtLst>
          <p14:tracePt t="84988" x="5486400" y="5014913"/>
          <p14:tracePt t="85012" x="5486400" y="5029200"/>
          <p14:tracePt t="85019" x="5486400" y="5057775"/>
          <p14:tracePt t="85028" x="5486400" y="5080000"/>
          <p14:tracePt t="85043" x="5478463" y="5108575"/>
          <p14:tracePt t="85059" x="5472113" y="5122863"/>
          <p14:tracePt t="85124" x="5472113" y="5102225"/>
          <p14:tracePt t="85156" x="0" y="0"/>
        </p14:tracePtLst>
        <p14:tracePtLst>
          <p14:tracePt t="85732" x="4927600" y="5529263"/>
          <p14:tracePt t="86332" x="4935538" y="5529263"/>
          <p14:tracePt t="86339" x="5037138" y="5529263"/>
          <p14:tracePt t="86348" x="5159375" y="5529263"/>
          <p14:tracePt t="86359" x="5283200" y="5529263"/>
          <p14:tracePt t="86376" x="5630863" y="5478463"/>
          <p14:tracePt t="86392" x="6045200" y="5457825"/>
          <p14:tracePt t="86409" x="6270625" y="5443538"/>
          <p14:tracePt t="86426" x="6386513" y="5435600"/>
          <p14:tracePt t="86442" x="6392863" y="5435600"/>
          <p14:tracePt t="86476" x="6415088" y="5435600"/>
          <p14:tracePt t="86483" x="6451600" y="5435600"/>
          <p14:tracePt t="86492" x="6502400" y="5435600"/>
          <p14:tracePt t="86509" x="6604000" y="5435600"/>
          <p14:tracePt t="86526" x="6742113" y="5421313"/>
          <p14:tracePt t="86542" x="6858000" y="5413375"/>
          <p14:tracePt t="86559" x="6937375" y="5413375"/>
          <p14:tracePt t="86576" x="6973888" y="5413375"/>
          <p14:tracePt t="86592" x="7046913" y="5421313"/>
          <p14:tracePt t="86609" x="7140575" y="5449888"/>
          <p14:tracePt t="86626" x="7278688" y="5457825"/>
          <p14:tracePt t="86642" x="7439025" y="5464175"/>
          <p14:tracePt t="86659" x="7648575" y="5464175"/>
          <p14:tracePt t="86676" x="7750175" y="5464175"/>
          <p14:tracePt t="86692" x="7831138" y="5464175"/>
          <p14:tracePt t="86709" x="7874000" y="5464175"/>
          <p14:tracePt t="86726" x="7896225" y="5464175"/>
          <p14:tracePt t="86820" x="7924800" y="5464175"/>
          <p14:tracePt t="86827" x="7967663" y="5464175"/>
          <p14:tracePt t="86835" x="8012113" y="5464175"/>
          <p14:tracePt t="86843" x="8069263" y="5464175"/>
          <p14:tracePt t="86859" x="8201025" y="5464175"/>
          <p14:tracePt t="86876" x="8294688" y="5464175"/>
          <p14:tracePt t="86892" x="8339138" y="5464175"/>
          <p14:tracePt t="86909" x="8345488" y="5464175"/>
          <p14:tracePt t="87307" x="0" y="0"/>
        </p14:tracePtLst>
        <p14:tracePtLst>
          <p14:tracePt t="88172" x="6916738" y="5138738"/>
          <p14:tracePt t="88532" x="6916738" y="5130800"/>
          <p14:tracePt t="88628" x="6916738" y="5116513"/>
          <p14:tracePt t="88635" x="6916738" y="5108575"/>
          <p14:tracePt t="88652" x="6916738" y="5094288"/>
          <p14:tracePt t="88667" x="6916738" y="5087938"/>
          <p14:tracePt t="88683" x="6916738" y="5080000"/>
          <p14:tracePt t="88699" x="6916738" y="5072063"/>
          <p14:tracePt t="88715" x="6916738" y="5065713"/>
          <p14:tracePt t="88756" x="6916738" y="5057775"/>
          <p14:tracePt t="88763" x="6916738" y="5051425"/>
          <p14:tracePt t="88787" x="6916738" y="5043488"/>
          <p14:tracePt t="88795" x="6916738" y="5037138"/>
          <p14:tracePt t="88803" x="6916738" y="5029200"/>
          <p14:tracePt t="88827" x="6916738" y="5021263"/>
          <p14:tracePt t="88835" x="6908800" y="5006975"/>
          <p14:tracePt t="88851" x="6908800" y="4992688"/>
          <p14:tracePt t="88860" x="6908800" y="4986338"/>
          <p14:tracePt t="88875" x="6900863" y="4970463"/>
          <p14:tracePt t="88892" x="6894513" y="4949825"/>
          <p14:tracePt t="88908" x="6894513" y="4913313"/>
          <p14:tracePt t="88925" x="6886575" y="4884738"/>
          <p14:tracePt t="88942" x="6880225" y="4848225"/>
          <p14:tracePt t="88958" x="6872288" y="4818063"/>
          <p14:tracePt t="88975" x="6865938" y="4783138"/>
          <p14:tracePt t="88992" x="6865938" y="4752975"/>
          <p14:tracePt t="89008" x="6865938" y="4732338"/>
          <p14:tracePt t="89025" x="6858000" y="4710113"/>
          <p14:tracePt t="89042" x="6858000" y="4695825"/>
          <p14:tracePt t="89058" x="6858000" y="4687888"/>
          <p14:tracePt t="89276" x="6858000" y="4681538"/>
          <p14:tracePt t="89316" x="6858000" y="4659313"/>
          <p14:tracePt t="89339" x="6858000" y="4645025"/>
          <p14:tracePt t="89347" x="6858000" y="4637088"/>
          <p14:tracePt t="89380" x="6858000" y="4630738"/>
          <p14:tracePt t="89531" x="0" y="0"/>
        </p14:tracePtLst>
        <p14:tracePtLst>
          <p14:tracePt t="93764" x="2757488" y="6045200"/>
          <p14:tracePt t="93892" x="2765425" y="6045200"/>
          <p14:tracePt t="93899" x="2801938" y="6053138"/>
          <p14:tracePt t="93908" x="2830513" y="6053138"/>
          <p14:tracePt t="93924" x="2917825" y="6053138"/>
          <p14:tracePt t="93940" x="3025775" y="6053138"/>
          <p14:tracePt t="93957" x="3157538" y="6053138"/>
          <p14:tracePt t="93974" x="3279775" y="6073775"/>
          <p14:tracePt t="93990" x="3375025" y="6081713"/>
          <p14:tracePt t="94007" x="3417888" y="6096000"/>
          <p14:tracePt t="94024" x="3440113" y="6096000"/>
          <p14:tracePt t="94040" x="3446463" y="6096000"/>
          <p14:tracePt t="94057" x="3468688" y="6096000"/>
          <p14:tracePt t="94074" x="3527425" y="6096000"/>
          <p14:tracePt t="94090" x="3592513" y="6096000"/>
          <p14:tracePt t="94091" x="3635375" y="6088063"/>
          <p14:tracePt t="94107" x="3708400" y="6088063"/>
          <p14:tracePt t="94124" x="3751263" y="6088063"/>
          <p14:tracePt t="95163" x="3787775" y="6088063"/>
          <p14:tracePt t="95172" x="3817938" y="6088063"/>
          <p14:tracePt t="95179" x="3852863" y="6088063"/>
          <p14:tracePt t="95190" x="3889375" y="6088063"/>
          <p14:tracePt t="95207" x="3970338" y="6081713"/>
          <p14:tracePt t="95223" x="3998913" y="6081713"/>
          <p14:tracePt t="95240" x="4005263" y="6073775"/>
          <p14:tracePt t="96707" x="4021138" y="6073775"/>
          <p14:tracePt t="96715" x="4078288" y="6081713"/>
          <p14:tracePt t="96723" x="4151313" y="6081713"/>
          <p14:tracePt t="96740" x="4310063" y="6081713"/>
          <p14:tracePt t="96756" x="4498975" y="6081713"/>
          <p14:tracePt t="96773" x="4673600" y="6081713"/>
          <p14:tracePt t="96790" x="4767263" y="6096000"/>
          <p14:tracePt t="96806" x="4797425" y="6103938"/>
          <p14:tracePt t="96823" x="4803775" y="6103938"/>
          <p14:tracePt t="97195" x="4818063" y="6103938"/>
          <p14:tracePt t="97203" x="4840288" y="6103938"/>
          <p14:tracePt t="97212" x="4868863" y="6103938"/>
          <p14:tracePt t="97223" x="4891088" y="6103938"/>
          <p14:tracePt t="97239" x="4941888" y="6096000"/>
          <p14:tracePt t="97256" x="4986338" y="6096000"/>
          <p14:tracePt t="97273" x="5006975" y="6088063"/>
          <p14:tracePt t="97476" x="5021263" y="6088063"/>
          <p14:tracePt t="97483" x="5057775" y="6088063"/>
          <p14:tracePt t="97491" x="5094288" y="6088063"/>
          <p14:tracePt t="97506" x="5145088" y="6088063"/>
          <p14:tracePt t="97523" x="5275263" y="6073775"/>
          <p14:tracePt t="97523" x="5326063" y="6073775"/>
          <p14:tracePt t="97539" x="5427663" y="6059488"/>
          <p14:tracePt t="97556" x="5478463" y="6053138"/>
          <p14:tracePt t="97573" x="5486400" y="6053138"/>
          <p14:tracePt t="97676" x="5494338" y="6053138"/>
          <p14:tracePt t="97683" x="5508625" y="6053138"/>
          <p14:tracePt t="97691" x="5529263" y="6053138"/>
          <p14:tracePt t="97706" x="5551488" y="6053138"/>
          <p14:tracePt t="97723" x="5610225" y="6053138"/>
          <p14:tracePt t="97724" x="5630863" y="6059488"/>
          <p14:tracePt t="97739" x="5703888" y="6059488"/>
          <p14:tracePt t="97756" x="5762625" y="6059488"/>
          <p14:tracePt t="97773" x="5813425" y="6059488"/>
          <p14:tracePt t="97789" x="5864225" y="6059488"/>
          <p14:tracePt t="97806" x="5907088" y="6059488"/>
          <p14:tracePt t="97823" x="5951538" y="6053138"/>
          <p14:tracePt t="97839" x="5972175" y="6053138"/>
          <p14:tracePt t="97856" x="5994400" y="6053138"/>
          <p14:tracePt t="97873" x="6016625" y="6053138"/>
          <p14:tracePt t="97889" x="6045200" y="6053138"/>
          <p14:tracePt t="97906" x="6073775" y="6053138"/>
          <p14:tracePt t="97923" x="6110288" y="6053138"/>
          <p14:tracePt t="97924" x="6132513" y="6053138"/>
          <p14:tracePt t="97939" x="6169025" y="6053138"/>
          <p14:tracePt t="97956" x="6189663" y="6053138"/>
          <p14:tracePt t="97973" x="6205538" y="6053138"/>
          <p14:tracePt t="97989" x="6211888" y="6053138"/>
          <p14:tracePt t="98006" x="6226175" y="6053138"/>
          <p14:tracePt t="98023" x="6248400" y="6053138"/>
          <p14:tracePt t="98039" x="6270625" y="6053138"/>
          <p14:tracePt t="98056" x="6291263" y="6053138"/>
          <p14:tracePt t="98073" x="6313488" y="6053138"/>
          <p14:tracePt t="98089" x="6321425" y="6045200"/>
          <p14:tracePt t="98106" x="6327775" y="6045200"/>
          <p14:tracePt t="98123" x="6335713" y="6045200"/>
          <p14:tracePt t="98139" x="6372225" y="6045200"/>
          <p14:tracePt t="98156" x="6415088" y="6045200"/>
          <p14:tracePt t="98172" x="6451600" y="6045200"/>
          <p14:tracePt t="98189" x="6488113" y="6037263"/>
          <p14:tracePt t="98206" x="6510338" y="6037263"/>
          <p14:tracePt t="98223" x="6516688" y="6037263"/>
          <p14:tracePt t="98324" x="6524625" y="6037263"/>
          <p14:tracePt t="98340" x="6538913" y="6037263"/>
          <p14:tracePt t="98347" x="6561138" y="6037263"/>
          <p14:tracePt t="98356" x="6589713" y="6037263"/>
          <p14:tracePt t="98372" x="6654800" y="6037263"/>
          <p14:tracePt t="98389" x="6719888" y="6037263"/>
          <p14:tracePt t="98406" x="6770688" y="6030913"/>
          <p14:tracePt t="98422" x="6792913" y="6030913"/>
          <p14:tracePt t="98439" x="6815138" y="6030913"/>
          <p14:tracePt t="98456" x="6865938" y="6022975"/>
          <p14:tracePt t="98473" x="6916738" y="6022975"/>
          <p14:tracePt t="98489" x="6951663" y="6022975"/>
          <p14:tracePt t="98506" x="6967538" y="6022975"/>
          <p14:tracePt t="98522" x="6981825" y="6022975"/>
          <p14:tracePt t="98564" x="6988175" y="6022975"/>
          <p14:tracePt t="98572" x="7002463" y="6022975"/>
          <p14:tracePt t="98589" x="7069138" y="6022975"/>
          <p14:tracePt t="98606" x="7148513" y="6022975"/>
          <p14:tracePt t="98622" x="7256463" y="6022975"/>
          <p14:tracePt t="98639" x="7337425" y="6016625"/>
          <p14:tracePt t="98656" x="7358063" y="6016625"/>
          <p14:tracePt t="98672" x="7358063" y="6008688"/>
          <p14:tracePt t="98812" x="7366000" y="6008688"/>
          <p14:tracePt t="98820" x="7394575" y="6008688"/>
          <p14:tracePt t="98827" x="7402513" y="6008688"/>
          <p14:tracePt t="98839" x="7424738" y="6008688"/>
          <p14:tracePt t="98856" x="7453313" y="6008688"/>
          <p14:tracePt t="98872" x="7489825" y="6008688"/>
          <p14:tracePt t="98947" x="7496175" y="6016625"/>
          <p14:tracePt t="98955" x="7518400" y="6016625"/>
          <p14:tracePt t="98963" x="7540625" y="6016625"/>
          <p14:tracePt t="98972" x="7569200" y="6016625"/>
          <p14:tracePt t="98989" x="7612063" y="6016625"/>
          <p14:tracePt t="99006" x="7620000" y="6008688"/>
          <p14:tracePt t="100043" x="0" y="0"/>
        </p14:tracePtLst>
        <p14:tracePtLst>
          <p14:tracePt t="104507" x="2373313" y="4622800"/>
          <p14:tracePt t="104628" x="2379663" y="4622800"/>
          <p14:tracePt t="104651" x="2387600" y="4614863"/>
          <p14:tracePt t="104667" x="2387600" y="4608513"/>
          <p14:tracePt t="104675" x="2387600" y="4579938"/>
          <p14:tracePt t="104683" x="2387600" y="4564063"/>
          <p14:tracePt t="104691" x="2379663" y="4543425"/>
          <p14:tracePt t="104704" x="2373313" y="4513263"/>
          <p14:tracePt t="104721" x="2359025" y="4427538"/>
          <p14:tracePt t="104737" x="2351088" y="4325938"/>
          <p14:tracePt t="104754" x="2336800" y="4244975"/>
          <p14:tracePt t="104755" x="2328863" y="4194175"/>
          <p14:tracePt t="104771" x="2322513" y="4137025"/>
          <p14:tracePt t="104787" x="2308225" y="4071938"/>
          <p14:tracePt t="104804" x="2308225" y="4027488"/>
          <p14:tracePt t="104821" x="2300288" y="3976688"/>
          <p14:tracePt t="104837" x="2300288" y="3940175"/>
          <p14:tracePt t="104854" x="2300288" y="3883025"/>
          <p14:tracePt t="104871" x="2300288" y="3817938"/>
          <p14:tracePt t="104887" x="2314575" y="3767138"/>
          <p14:tracePt t="104904" x="2322513" y="3730625"/>
          <p14:tracePt t="104921" x="2322513" y="3686175"/>
          <p14:tracePt t="104937" x="2322513" y="3657600"/>
          <p14:tracePt t="104954" x="2322513" y="3606800"/>
          <p14:tracePt t="104955" x="2322513" y="3578225"/>
          <p14:tracePt t="104971" x="2322513" y="3541713"/>
          <p14:tracePt t="104987" x="2322513" y="3440113"/>
          <p14:tracePt t="105004" x="2322513" y="3375025"/>
          <p14:tracePt t="105021" x="2314575" y="3316288"/>
          <p14:tracePt t="105037" x="2300288" y="3265488"/>
          <p14:tracePt t="105054" x="2293938" y="3228975"/>
          <p14:tracePt t="105071" x="2278063" y="3178175"/>
          <p14:tracePt t="105087" x="2278063" y="3121025"/>
          <p14:tracePt t="105104" x="2278063" y="3070225"/>
          <p14:tracePt t="105121" x="2278063" y="3019425"/>
          <p14:tracePt t="105137" x="2278063" y="2989263"/>
          <p14:tracePt t="105154" x="2278063" y="2968625"/>
          <p14:tracePt t="105171" x="2278063" y="2938463"/>
          <p14:tracePt t="105187" x="2278063" y="2895600"/>
          <p14:tracePt t="105204" x="2278063" y="2859088"/>
          <p14:tracePt t="105221" x="2263775" y="2801938"/>
          <p14:tracePt t="105237" x="2243138" y="2743200"/>
          <p14:tracePt t="105254" x="2227263" y="2700338"/>
          <p14:tracePt t="105271" x="2220913" y="2663825"/>
          <p14:tracePt t="105287" x="2220913" y="2633663"/>
          <p14:tracePt t="105304" x="2212975" y="2605088"/>
          <p14:tracePt t="105321" x="2212975" y="2576513"/>
          <p14:tracePt t="105337" x="2212975" y="2554288"/>
          <p14:tracePt t="105354" x="2212975" y="2532063"/>
          <p14:tracePt t="105371" x="2212975" y="2517775"/>
          <p14:tracePt t="105387" x="2212975" y="2481263"/>
          <p14:tracePt t="105404" x="2212975" y="2452688"/>
          <p14:tracePt t="105421" x="2212975" y="2416175"/>
          <p14:tracePt t="105437" x="2212975" y="2373313"/>
          <p14:tracePt t="105454" x="2212975" y="2344738"/>
          <p14:tracePt t="105471" x="2206625" y="2328863"/>
          <p14:tracePt t="105487" x="2206625" y="2314575"/>
          <p14:tracePt t="105708" x="0" y="0"/>
        </p14:tracePtLst>
        <p14:tracePtLst>
          <p14:tracePt t="110275" x="8759825" y="3954463"/>
          <p14:tracePt t="110396" x="8759825" y="3948113"/>
          <p14:tracePt t="110412" x="8759825" y="3940175"/>
          <p14:tracePt t="110420" x="8759825" y="3933825"/>
          <p14:tracePt t="110435" x="8759825" y="3919538"/>
          <p14:tracePt t="110444" x="8766175" y="3911600"/>
          <p14:tracePt t="110459" x="8766175" y="3903663"/>
          <p14:tracePt t="110469" x="8774113" y="3889375"/>
          <p14:tracePt t="110486" x="8788400" y="3860800"/>
          <p14:tracePt t="110503" x="8802688" y="3824288"/>
          <p14:tracePt t="110519" x="8816975" y="3795713"/>
          <p14:tracePt t="110536" x="8831263" y="3751263"/>
          <p14:tracePt t="110552" x="8853488" y="3722688"/>
          <p14:tracePt t="110569" x="8867775" y="3694113"/>
          <p14:tracePt t="110586" x="8882063" y="3679825"/>
          <p14:tracePt t="110602" x="8904288" y="3643313"/>
          <p14:tracePt t="110619" x="8940800" y="3584575"/>
          <p14:tracePt t="110636" x="8948738" y="3548063"/>
          <p14:tracePt t="110652" x="8969375" y="3519488"/>
          <p14:tracePt t="110669" x="8977313" y="3505200"/>
          <p14:tracePt t="110686" x="8991600" y="3490913"/>
          <p14:tracePt t="110702" x="8999538" y="3482975"/>
          <p14:tracePt t="110719" x="9020175" y="3476625"/>
          <p14:tracePt t="110736" x="9056688" y="3454400"/>
          <p14:tracePt t="110752" x="9085263" y="3446463"/>
          <p14:tracePt t="110769" x="9101138" y="3432175"/>
          <p14:tracePt t="110786" x="9115425" y="3432175"/>
          <p14:tracePt t="110802" x="9115425" y="3425825"/>
          <p14:tracePt t="110819" x="9151938" y="3417888"/>
          <p14:tracePt t="110836" x="9217025" y="3417888"/>
          <p14:tracePt t="110852" x="9310688" y="3411538"/>
          <p14:tracePt t="110869" x="9420225" y="3403600"/>
          <p14:tracePt t="110886" x="9471025" y="3389313"/>
          <p14:tracePt t="110902" x="9491663" y="3389313"/>
          <p14:tracePt t="110919" x="9499600" y="3381375"/>
          <p14:tracePt t="111075" x="9521825" y="3375025"/>
          <p14:tracePt t="111083" x="9542463" y="3360738"/>
          <p14:tracePt t="111091" x="9572625" y="3352800"/>
          <p14:tracePt t="111102" x="9601200" y="3344863"/>
          <p14:tracePt t="111119" x="9652000" y="3338513"/>
          <p14:tracePt t="111136" x="9725025" y="3330575"/>
          <p14:tracePt t="111152" x="9761538" y="3324225"/>
          <p14:tracePt t="111169" x="9775825" y="3324225"/>
          <p14:tracePt t="111187" x="9782175" y="3324225"/>
          <p14:tracePt t="111212" x="9782175" y="3316288"/>
          <p14:tracePt t="111219" x="9782175" y="3309938"/>
          <p14:tracePt t="111284" x="9790113" y="3309938"/>
          <p14:tracePt t="111299" x="9796463" y="3302000"/>
          <p14:tracePt t="111307" x="9804400" y="3294063"/>
          <p14:tracePt t="111315" x="9818688" y="3279775"/>
          <p14:tracePt t="111323" x="9826625" y="3265488"/>
          <p14:tracePt t="111336" x="9832975" y="3259138"/>
          <p14:tracePt t="111352" x="9847263" y="3228975"/>
          <p14:tracePt t="111369" x="9855200" y="3214688"/>
          <p14:tracePt t="111386" x="9863138" y="3192463"/>
          <p14:tracePt t="111402" x="9869488" y="3178175"/>
          <p14:tracePt t="111419" x="9869488" y="3171825"/>
          <p14:tracePt t="111436" x="9869488" y="3157538"/>
          <p14:tracePt t="111459" x="9869488" y="3149600"/>
          <p14:tracePt t="111475" x="9869488" y="3141663"/>
          <p14:tracePt t="111524" x="9869488" y="3135313"/>
          <p14:tracePt t="111532" x="9869488" y="3127375"/>
          <p14:tracePt t="111539" x="9869488" y="3113088"/>
          <p14:tracePt t="111552" x="9869488" y="3106738"/>
          <p14:tracePt t="111569" x="9869488" y="3084513"/>
          <p14:tracePt t="111586" x="9869488" y="3070225"/>
          <p14:tracePt t="111602" x="9869488" y="3055938"/>
          <p14:tracePt t="111619" x="9869488" y="3040063"/>
          <p14:tracePt t="111772" x="0" y="0"/>
        </p14:tracePtLst>
        <p14:tracePtLst>
          <p14:tracePt t="112355" x="9971088" y="4383088"/>
          <p14:tracePt t="112531" x="9971088" y="4368800"/>
          <p14:tracePt t="112539" x="9971088" y="4360863"/>
          <p14:tracePt t="112547" x="9971088" y="4346575"/>
          <p14:tracePt t="112556" x="9979025" y="4340225"/>
          <p14:tracePt t="112569" x="9993313" y="4318000"/>
          <p14:tracePt t="112585" x="9999663" y="4303713"/>
          <p14:tracePt t="112602" x="10021888" y="4275138"/>
          <p14:tracePt t="112603" x="10029825" y="4275138"/>
          <p14:tracePt t="112619" x="10036175" y="4267200"/>
          <p14:tracePt t="112635" x="10072688" y="4238625"/>
          <p14:tracePt t="112652" x="10109200" y="4208463"/>
          <p14:tracePt t="112669" x="10131425" y="4173538"/>
          <p14:tracePt t="112685" x="10145713" y="4151313"/>
          <p14:tracePt t="112702" x="10152063" y="4129088"/>
          <p14:tracePt t="112719" x="10160000" y="4122738"/>
          <p14:tracePt t="112735" x="10160000" y="4114800"/>
          <p14:tracePt t="112787" x="10160000" y="4106863"/>
          <p14:tracePt t="112795" x="10174288" y="4106863"/>
          <p14:tracePt t="112803" x="10188575" y="4106863"/>
          <p14:tracePt t="112820" x="10202863" y="4100513"/>
          <p14:tracePt t="112835" x="10210800" y="4092575"/>
          <p14:tracePt t="113667" x="0" y="0"/>
        </p14:tracePtLst>
        <p14:tracePtLst>
          <p14:tracePt t="115068" x="2068513" y="4448175"/>
          <p14:tracePt t="115452" x="2074863" y="4441825"/>
          <p14:tracePt t="115459" x="2074863" y="4433888"/>
          <p14:tracePt t="115556" x="2105025" y="4433888"/>
          <p14:tracePt t="115564" x="2141538" y="4433888"/>
          <p14:tracePt t="115571" x="2170113" y="4427538"/>
          <p14:tracePt t="115584" x="2192338" y="4419600"/>
          <p14:tracePt t="115601" x="2212975" y="4405313"/>
          <p14:tracePt t="115700" x="2220913" y="4405313"/>
          <p14:tracePt t="115708" x="2243138" y="4405313"/>
          <p14:tracePt t="115718" x="2271713" y="4411663"/>
          <p14:tracePt t="115734" x="2322513" y="4411663"/>
          <p14:tracePt t="115751" x="2379663" y="4411663"/>
          <p14:tracePt t="115768" x="2409825" y="4411663"/>
          <p14:tracePt t="116123" x="2416175" y="4411663"/>
          <p14:tracePt t="116139" x="2424113" y="4411663"/>
          <p14:tracePt t="116147" x="2452688" y="4405313"/>
          <p14:tracePt t="116155" x="2511425" y="4391025"/>
          <p14:tracePt t="116168" x="2540000" y="4376738"/>
          <p14:tracePt t="116184" x="2613025" y="4354513"/>
          <p14:tracePt t="116201" x="2633663" y="4354513"/>
          <p14:tracePt t="116218" x="2641600" y="4354513"/>
          <p14:tracePt t="116251" x="2641600" y="4346575"/>
          <p14:tracePt t="116316" x="2649538" y="4346575"/>
          <p14:tracePt t="116363" x="2678113" y="4346575"/>
          <p14:tracePt t="116371" x="2714625" y="4346575"/>
          <p14:tracePt t="116379" x="2779713" y="4346575"/>
          <p14:tracePt t="116387" x="2852738" y="4346575"/>
          <p14:tracePt t="116401" x="2924175" y="4346575"/>
          <p14:tracePt t="116418" x="3062288" y="4346575"/>
          <p14:tracePt t="116434" x="3163888" y="4346575"/>
          <p14:tracePt t="116435" x="3200400" y="4346575"/>
          <p14:tracePt t="116451" x="3251200" y="4340225"/>
          <p14:tracePt t="116468" x="3279775" y="4340225"/>
          <p14:tracePt t="116484" x="3302000" y="4340225"/>
          <p14:tracePt t="116501" x="3344863" y="4340225"/>
          <p14:tracePt t="116518" x="3403600" y="4340225"/>
          <p14:tracePt t="116534" x="3490913" y="4340225"/>
          <p14:tracePt t="116551" x="3556000" y="4340225"/>
          <p14:tracePt t="116568" x="3598863" y="4340225"/>
          <p14:tracePt t="116584" x="3657600" y="4340225"/>
          <p14:tracePt t="116601" x="3722688" y="4340225"/>
          <p14:tracePt t="116618" x="3787775" y="4346575"/>
          <p14:tracePt t="116634" x="3852863" y="4346575"/>
          <p14:tracePt t="116636" x="3883025" y="4354513"/>
          <p14:tracePt t="116651" x="3948113" y="4354513"/>
          <p14:tracePt t="116668" x="4013200" y="4354513"/>
          <p14:tracePt t="116684" x="4078288" y="4354513"/>
          <p14:tracePt t="116701" x="4143375" y="4346575"/>
          <p14:tracePt t="116717" x="4202113" y="4332288"/>
          <p14:tracePt t="116734" x="4281488" y="4325938"/>
          <p14:tracePt t="116751" x="4376738" y="4318000"/>
          <p14:tracePt t="116768" x="4462463" y="4303713"/>
          <p14:tracePt t="116784" x="4529138" y="4303713"/>
          <p14:tracePt t="116801" x="4594225" y="4303713"/>
          <p14:tracePt t="116818" x="4645025" y="4303713"/>
          <p14:tracePt t="116834" x="4659313" y="4303713"/>
          <p14:tracePt t="116836" x="4673600" y="4303713"/>
          <p14:tracePt t="116851" x="4702175" y="4303713"/>
          <p14:tracePt t="116868" x="4732338" y="4310063"/>
          <p14:tracePt t="116884" x="4803775" y="4325938"/>
          <p14:tracePt t="116901" x="4862513" y="4332288"/>
          <p14:tracePt t="116917" x="4905375" y="4340225"/>
          <p14:tracePt t="116934" x="4956175" y="4346575"/>
          <p14:tracePt t="116951" x="5006975" y="4354513"/>
          <p14:tracePt t="116967" x="5057775" y="4354513"/>
          <p14:tracePt t="116984" x="5122863" y="4354513"/>
          <p14:tracePt t="117001" x="5224463" y="4354513"/>
          <p14:tracePt t="117018" x="5326063" y="4354513"/>
          <p14:tracePt t="117034" x="5407025" y="4354513"/>
          <p14:tracePt t="117036" x="5427663" y="4354513"/>
          <p14:tracePt t="117051" x="5486400" y="4354513"/>
          <p14:tracePt t="117067" x="5537200" y="4354513"/>
          <p14:tracePt t="117084" x="5610225" y="4354513"/>
          <p14:tracePt t="117101" x="5711825" y="4354513"/>
          <p14:tracePt t="117117" x="5827713" y="4354513"/>
          <p14:tracePt t="117134" x="5951538" y="4354513"/>
          <p14:tracePt t="117151" x="6053138" y="4354513"/>
          <p14:tracePt t="117167" x="6154738" y="4354513"/>
          <p14:tracePt t="117184" x="6284913" y="4376738"/>
          <p14:tracePt t="117201" x="6429375" y="4376738"/>
          <p14:tracePt t="117217" x="6581775" y="4383088"/>
          <p14:tracePt t="117234" x="6756400" y="4391025"/>
          <p14:tracePt t="117235" x="6850063" y="4391025"/>
          <p14:tracePt t="117251" x="6937375" y="4391025"/>
          <p14:tracePt t="117252" x="7018338" y="4391025"/>
          <p14:tracePt t="117267" x="7140575" y="4391025"/>
          <p14:tracePt t="117284" x="7242175" y="4391025"/>
          <p14:tracePt t="117301" x="7343775" y="4391025"/>
          <p14:tracePt t="117317" x="7431088" y="4391025"/>
          <p14:tracePt t="117334" x="7504113" y="4391025"/>
          <p14:tracePt t="117351" x="7546975" y="4391025"/>
          <p14:tracePt t="117367" x="7583488" y="4391025"/>
          <p14:tracePt t="117384" x="7620000" y="4391025"/>
          <p14:tracePt t="117401" x="7662863" y="4391025"/>
          <p14:tracePt t="117417" x="7721600" y="4397375"/>
          <p14:tracePt t="117434" x="7780338" y="4397375"/>
          <p14:tracePt t="117451" x="7851775" y="4397375"/>
          <p14:tracePt t="117467" x="7881938" y="4397375"/>
          <p14:tracePt t="117484" x="7910513" y="4397375"/>
          <p14:tracePt t="117501" x="7939088" y="4397375"/>
          <p14:tracePt t="117517" x="7989888" y="4397375"/>
          <p14:tracePt t="117534" x="8040688" y="4405313"/>
          <p14:tracePt t="117551" x="8085138" y="4405313"/>
          <p14:tracePt t="117567" x="8135938" y="4405313"/>
          <p14:tracePt t="117584" x="8164513" y="4405313"/>
          <p14:tracePt t="117601" x="8178800" y="4405313"/>
          <p14:tracePt t="117617" x="8201025" y="4405313"/>
          <p14:tracePt t="117634" x="8221663" y="4405313"/>
          <p14:tracePt t="117651" x="8251825" y="4405313"/>
          <p14:tracePt t="117651" x="8266113" y="4405313"/>
          <p14:tracePt t="117667" x="8288338" y="4405313"/>
          <p14:tracePt t="117684" x="8302625" y="4405313"/>
          <p14:tracePt t="117756" x="8294688" y="4405313"/>
          <p14:tracePt t="117763" x="8288338" y="4405313"/>
          <p14:tracePt t="117764" x="0" y="0"/>
        </p14:tracePtLst>
        <p14:tracePtLst>
          <p14:tracePt t="119092" x="9296400" y="3425825"/>
          <p14:tracePt t="120099" x="9282113" y="3425825"/>
          <p14:tracePt t="120107" x="9231313" y="3417888"/>
          <p14:tracePt t="120117" x="9202738" y="3417888"/>
          <p14:tracePt t="120587" x="9253538" y="3417888"/>
          <p14:tracePt t="120595" x="9288463" y="3425825"/>
          <p14:tracePt t="120603" x="9296400" y="3425825"/>
          <p14:tracePt t="120619" x="9304338" y="3425825"/>
          <p14:tracePt t="120633" x="9310688" y="3432175"/>
          <p14:tracePt t="120667" x="9318625" y="3432175"/>
          <p14:tracePt t="120851" x="9347200" y="3432175"/>
          <p14:tracePt t="120859" x="9398000" y="3432175"/>
          <p14:tracePt t="120867" x="9463088" y="3432175"/>
          <p14:tracePt t="120883" x="9564688" y="3432175"/>
          <p14:tracePt t="120900" x="9601200" y="3432175"/>
          <p14:tracePt t="120916" x="9609138" y="3432175"/>
          <p14:tracePt t="120947" x="9609138" y="3425825"/>
          <p14:tracePt t="121947" x="9593263" y="3425825"/>
          <p14:tracePt t="121955" x="9542463" y="3417888"/>
          <p14:tracePt t="121963" x="9513888" y="3417888"/>
          <p14:tracePt t="121971" x="9491663" y="3417888"/>
          <p14:tracePt t="121983" x="9471025" y="3417888"/>
          <p14:tracePt t="121999" x="9405938" y="3417888"/>
          <p14:tracePt t="122016" x="9361488" y="3432175"/>
          <p14:tracePt t="122033" x="9355138" y="3432175"/>
          <p14:tracePt t="122419" x="0" y="0"/>
        </p14:tracePtLst>
        <p14:tracePtLst>
          <p14:tracePt t="122868" x="8026400" y="4354513"/>
          <p14:tracePt t="123083" x="8026400" y="4346575"/>
          <p14:tracePt t="123091" x="8018463" y="4310063"/>
          <p14:tracePt t="123099" x="8018463" y="4289425"/>
          <p14:tracePt t="123116" x="8018463" y="4216400"/>
          <p14:tracePt t="123133" x="8018463" y="4151313"/>
          <p14:tracePt t="123149" x="8012113" y="4071938"/>
          <p14:tracePt t="123166" x="7997825" y="4027488"/>
          <p14:tracePt t="123182" x="7983538" y="3976688"/>
          <p14:tracePt t="123199" x="7967663" y="3933825"/>
          <p14:tracePt t="123216" x="7953375" y="3889375"/>
          <p14:tracePt t="123232" x="7939088" y="3838575"/>
          <p14:tracePt t="123249" x="7932738" y="3781425"/>
          <p14:tracePt t="123266" x="7916863" y="3730625"/>
          <p14:tracePt t="123267" x="7916863" y="3716338"/>
          <p14:tracePt t="123282" x="7910513" y="3694113"/>
          <p14:tracePt t="123299" x="7896225" y="3649663"/>
          <p14:tracePt t="123316" x="7896225" y="3629025"/>
          <p14:tracePt t="123332" x="7896225" y="3598863"/>
          <p14:tracePt t="123349" x="7896225" y="3570288"/>
          <p14:tracePt t="123366" x="7888288" y="3519488"/>
          <p14:tracePt t="123382" x="7888288" y="3454400"/>
          <p14:tracePt t="123399" x="7881938" y="3389313"/>
          <p14:tracePt t="123416" x="7866063" y="3316288"/>
          <p14:tracePt t="123432" x="7851775" y="3259138"/>
          <p14:tracePt t="123449" x="7845425" y="3192463"/>
          <p14:tracePt t="123466" x="7845425" y="3141663"/>
          <p14:tracePt t="123482" x="7845425" y="3098800"/>
          <p14:tracePt t="123499" x="7845425" y="3048000"/>
          <p14:tracePt t="123516" x="7845425" y="3033713"/>
          <p14:tracePt t="123723" x="0" y="0"/>
        </p14:tracePtLst>
        <p14:tracePtLst>
          <p14:tracePt t="125172" x="9942513" y="4202113"/>
          <p14:tracePt t="125356" x="0" y="0"/>
        </p14:tracePtLst>
        <p14:tracePtLst>
          <p14:tracePt t="125955" x="9491663" y="3417888"/>
          <p14:tracePt t="126220" x="0" y="0"/>
        </p14:tracePtLst>
        <p14:tracePtLst>
          <p14:tracePt t="127475" x="9491663" y="3417888"/>
          <p14:tracePt t="127796" x="0" y="0"/>
        </p14:tracePtLst>
        <p14:tracePtLst>
          <p14:tracePt t="132980" x="6734175" y="4848225"/>
          <p14:tracePt t="133443" x="6713538" y="4833938"/>
          <p14:tracePt t="133459" x="6705600" y="4818063"/>
          <p14:tracePt t="133467" x="6697663" y="4811713"/>
          <p14:tracePt t="133483" x="6691313" y="4797425"/>
          <p14:tracePt t="133491" x="6683375" y="4789488"/>
          <p14:tracePt t="133499" x="6677025" y="4789488"/>
          <p14:tracePt t="133548" x="6677025" y="4783138"/>
          <p14:tracePt t="133579" x="6669088" y="4783138"/>
          <p14:tracePt t="133587" x="6669088" y="4775200"/>
          <p14:tracePt t="133603" x="6669088" y="4767263"/>
          <p14:tracePt t="133619" x="6669088" y="4752975"/>
          <p14:tracePt t="133630" x="6669088" y="4746625"/>
          <p14:tracePt t="133651" x="6669088" y="4738688"/>
          <p14:tracePt t="133907" x="6669088" y="4732338"/>
          <p14:tracePt t="133923" x="6669088" y="4702175"/>
          <p14:tracePt t="133931" x="6669088" y="4673600"/>
          <p14:tracePt t="133940" x="6669088" y="4651375"/>
          <p14:tracePt t="133947" x="6669088" y="4637088"/>
          <p14:tracePt t="133963" x="6669088" y="4600575"/>
          <p14:tracePt t="133980" x="6662738" y="4586288"/>
          <p14:tracePt t="133996" x="6662738" y="4579938"/>
          <p14:tracePt t="134013" x="6662738" y="4572000"/>
          <p14:tracePt t="137467" x="0" y="0"/>
        </p14:tracePtLst>
        <p14:tracePtLst>
          <p14:tracePt t="138107" x="3090863" y="4789488"/>
          <p14:tracePt t="138411" x="3098800" y="4789488"/>
          <p14:tracePt t="138483" x="3113088" y="4789488"/>
          <p14:tracePt t="138491" x="3149600" y="4789488"/>
          <p14:tracePt t="138499" x="3186113" y="4789488"/>
          <p14:tracePt t="138512" x="3236913" y="4789488"/>
          <p14:tracePt t="138528" x="3375025" y="4789488"/>
          <p14:tracePt t="138545" x="3533775" y="4789488"/>
          <p14:tracePt t="138562" x="3694113" y="4789488"/>
          <p14:tracePt t="138578" x="3824288" y="4789488"/>
          <p14:tracePt t="138579" x="3875088" y="4789488"/>
          <p14:tracePt t="138595" x="3925888" y="4797425"/>
          <p14:tracePt t="138612" x="3970338" y="4797425"/>
          <p14:tracePt t="138628" x="3984625" y="4797425"/>
          <p14:tracePt t="138645" x="4013200" y="4797425"/>
          <p14:tracePt t="138662" x="4078288" y="4797425"/>
          <p14:tracePt t="138678" x="4173538" y="4797425"/>
          <p14:tracePt t="138695" x="4281488" y="4797425"/>
          <p14:tracePt t="138712" x="4397375" y="4797425"/>
          <p14:tracePt t="138728" x="4484688" y="4797425"/>
          <p14:tracePt t="138745" x="4586288" y="4797425"/>
          <p14:tracePt t="138762" x="4665663" y="4797425"/>
          <p14:tracePt t="138778" x="4724400" y="4797425"/>
          <p14:tracePt t="138779" x="4767263" y="4797425"/>
          <p14:tracePt t="138795" x="4854575" y="4797425"/>
          <p14:tracePt t="138812" x="4935538" y="4797425"/>
          <p14:tracePt t="138828" x="5006975" y="4797425"/>
          <p14:tracePt t="138845" x="5072063" y="4797425"/>
          <p14:tracePt t="138862" x="5138738" y="4797425"/>
          <p14:tracePt t="138878" x="5195888" y="4797425"/>
          <p14:tracePt t="138895" x="5268913" y="4797425"/>
          <p14:tracePt t="138912" x="5356225" y="4797425"/>
          <p14:tracePt t="138928" x="5421313" y="4789488"/>
          <p14:tracePt t="138945" x="5500688" y="4789488"/>
          <p14:tracePt t="138961" x="5588000" y="4789488"/>
          <p14:tracePt t="138978" x="5653088" y="4789488"/>
          <p14:tracePt t="138979" x="5681663" y="4789488"/>
          <p14:tracePt t="138995" x="5740400" y="4789488"/>
          <p14:tracePt t="139012" x="5805488" y="4789488"/>
          <p14:tracePt t="139028" x="5856288" y="4789488"/>
          <p14:tracePt t="139045" x="5935663" y="4789488"/>
          <p14:tracePt t="139062" x="6053138" y="4775200"/>
          <p14:tracePt t="139078" x="6175375" y="4775200"/>
          <p14:tracePt t="139095" x="6335713" y="4775200"/>
          <p14:tracePt t="139111" x="6488113" y="4775200"/>
          <p14:tracePt t="139128" x="6626225" y="4767263"/>
          <p14:tracePt t="139145" x="6742113" y="4760913"/>
          <p14:tracePt t="139161" x="6792913" y="4752975"/>
          <p14:tracePt t="139178" x="6850063" y="4752975"/>
          <p14:tracePt t="139179" x="6880225" y="4752975"/>
          <p14:tracePt t="139195" x="6945313" y="4752975"/>
          <p14:tracePt t="139212" x="7018338" y="4752975"/>
          <p14:tracePt t="139228" x="7112000" y="4746625"/>
          <p14:tracePt t="139245" x="7199313" y="4746625"/>
          <p14:tracePt t="139261" x="7264400" y="4746625"/>
          <p14:tracePt t="139278" x="7323138" y="4746625"/>
          <p14:tracePt t="139295" x="7388225" y="4752975"/>
          <p14:tracePt t="139311" x="7445375" y="4760913"/>
          <p14:tracePt t="139328" x="7532688" y="4775200"/>
          <p14:tracePt t="139345" x="7627938" y="4783138"/>
          <p14:tracePt t="139361" x="7699375" y="4783138"/>
          <p14:tracePt t="139378" x="7750175" y="4783138"/>
          <p14:tracePt t="139380" x="7758113" y="4783138"/>
          <p14:tracePt t="139395" x="7764463" y="4783138"/>
          <p14:tracePt t="139411" x="7772400" y="4783138"/>
          <p14:tracePt t="139787" x="0" y="0"/>
        </p14:tracePtLst>
        <p14:tracePtLst>
          <p14:tracePt t="140563" x="2684463" y="4295775"/>
          <p14:tracePt t="140739" x="2700338" y="4295775"/>
          <p14:tracePt t="140747" x="2735263" y="4303713"/>
          <p14:tracePt t="140756" x="2765425" y="4310063"/>
          <p14:tracePt t="140763" x="2816225" y="4318000"/>
          <p14:tracePt t="140778" x="2881313" y="4332288"/>
          <p14:tracePt t="140794" x="2997200" y="4340225"/>
          <p14:tracePt t="140795" x="3055938" y="4340225"/>
          <p14:tracePt t="140811" x="3171825" y="4346575"/>
          <p14:tracePt t="140828" x="3236913" y="4346575"/>
          <p14:tracePt t="140845" x="3265488" y="4346575"/>
          <p14:tracePt t="140861" x="3287713" y="4354513"/>
          <p14:tracePt t="140878" x="3302000" y="4354513"/>
          <p14:tracePt t="140894" x="3330575" y="4354513"/>
          <p14:tracePt t="140911" x="3367088" y="4354513"/>
          <p14:tracePt t="140928" x="3403600" y="4354513"/>
          <p14:tracePt t="140944" x="3432175" y="4354513"/>
          <p14:tracePt t="140961" x="3454400" y="4354513"/>
          <p14:tracePt t="140978" x="3482975" y="4360863"/>
          <p14:tracePt t="140994" x="3519488" y="4368800"/>
          <p14:tracePt t="140995" x="3548063" y="4368800"/>
          <p14:tracePt t="141011" x="3614738" y="4376738"/>
          <p14:tracePt t="141028" x="3686175" y="4376738"/>
          <p14:tracePt t="141044" x="3751263" y="4376738"/>
          <p14:tracePt t="141061" x="3817938" y="4376738"/>
          <p14:tracePt t="141078" x="3868738" y="4376738"/>
          <p14:tracePt t="141095" x="3883025" y="4376738"/>
          <p14:tracePt t="141111" x="3889375" y="4376738"/>
          <p14:tracePt t="141131" x="3889375" y="4368800"/>
          <p14:tracePt t="141147" x="3897313" y="4368800"/>
          <p14:tracePt t="141161" x="3919538" y="4368800"/>
          <p14:tracePt t="141178" x="3998913" y="4368800"/>
          <p14:tracePt t="141194" x="4071938" y="4360863"/>
          <p14:tracePt t="141195" x="4114800" y="4360863"/>
          <p14:tracePt t="141211" x="4187825" y="4360863"/>
          <p14:tracePt t="141228" x="4244975" y="4360863"/>
          <p14:tracePt t="141244" x="4295775" y="4360863"/>
          <p14:tracePt t="141261" x="4360863" y="4368800"/>
          <p14:tracePt t="141278" x="4427538" y="4368800"/>
          <p14:tracePt t="141294" x="4513263" y="4376738"/>
          <p14:tracePt t="141311" x="4586288" y="4376738"/>
          <p14:tracePt t="141328" x="4651375" y="4376738"/>
          <p14:tracePt t="141344" x="4695825" y="4376738"/>
          <p14:tracePt t="141361" x="4732338" y="4376738"/>
          <p14:tracePt t="141378" x="4775200" y="4376738"/>
          <p14:tracePt t="141394" x="4818063" y="4376738"/>
          <p14:tracePt t="141396" x="4848225" y="4376738"/>
          <p14:tracePt t="141411" x="4899025" y="4376738"/>
          <p14:tracePt t="141428" x="4927600" y="4376738"/>
          <p14:tracePt t="141444" x="4935538" y="4376738"/>
          <p14:tracePt t="141499" x="4949825" y="4376738"/>
          <p14:tracePt t="141507" x="4986338" y="4376738"/>
          <p14:tracePt t="141515" x="5029200" y="4376738"/>
          <p14:tracePt t="141528" x="5080000" y="4376738"/>
          <p14:tracePt t="141544" x="5189538" y="4376738"/>
          <p14:tracePt t="141561" x="5291138" y="4376738"/>
          <p14:tracePt t="141577" x="5376863" y="4376738"/>
          <p14:tracePt t="141594" x="5443538" y="4383088"/>
          <p14:tracePt t="141595" x="5472113" y="4383088"/>
          <p14:tracePt t="141611" x="5551488" y="4391025"/>
          <p14:tracePt t="141628" x="5638800" y="4391025"/>
          <p14:tracePt t="141644" x="5703888" y="4397375"/>
          <p14:tracePt t="141661" x="5762625" y="4397375"/>
          <p14:tracePt t="141678" x="5805488" y="4397375"/>
          <p14:tracePt t="141694" x="5827713" y="4397375"/>
          <p14:tracePt t="141711" x="5864225" y="4397375"/>
          <p14:tracePt t="141727" x="5907088" y="4397375"/>
          <p14:tracePt t="141744" x="5965825" y="4391025"/>
          <p14:tracePt t="141761" x="6030913" y="4383088"/>
          <p14:tracePt t="141778" x="6096000" y="4376738"/>
          <p14:tracePt t="141794" x="6154738" y="4376738"/>
          <p14:tracePt t="141795" x="6175375" y="4376738"/>
          <p14:tracePt t="141811" x="6205538" y="4376738"/>
          <p14:tracePt t="141827" x="6234113" y="4376738"/>
          <p14:tracePt t="141844" x="6240463" y="4376738"/>
          <p14:tracePt t="141861" x="6248400" y="4376738"/>
          <p14:tracePt t="141899" x="6256338" y="4376738"/>
          <p14:tracePt t="141908" x="6262688" y="4376738"/>
          <p14:tracePt t="141915" x="6299200" y="4376738"/>
          <p14:tracePt t="141928" x="6321425" y="4368800"/>
          <p14:tracePt t="141944" x="6400800" y="4368800"/>
          <p14:tracePt t="141961" x="6473825" y="4360863"/>
          <p14:tracePt t="141977" x="6530975" y="4360863"/>
          <p14:tracePt t="141994" x="6561138" y="4360863"/>
          <p14:tracePt t="142011" x="6626225" y="4376738"/>
          <p14:tracePt t="142027" x="6646863" y="4376738"/>
          <p14:tracePt t="142044" x="6683375" y="4383088"/>
          <p14:tracePt t="142061" x="6713538" y="4383088"/>
          <p14:tracePt t="142077" x="6742113" y="4383088"/>
          <p14:tracePt t="142094" x="6799263" y="4383088"/>
          <p14:tracePt t="142111" x="6850063" y="4383088"/>
          <p14:tracePt t="142127" x="6916738" y="4383088"/>
          <p14:tracePt t="142144" x="7002463" y="4383088"/>
          <p14:tracePt t="142161" x="7083425" y="4383088"/>
          <p14:tracePt t="142177" x="7134225" y="4376738"/>
          <p14:tracePt t="142194" x="7177088" y="4376738"/>
          <p14:tracePt t="142211" x="7235825" y="4376738"/>
          <p14:tracePt t="142227" x="7264400" y="4376738"/>
          <p14:tracePt t="142244" x="7307263" y="4376738"/>
          <p14:tracePt t="142261" x="7337425" y="4376738"/>
          <p14:tracePt t="142277" x="7358063" y="4376738"/>
          <p14:tracePt t="142363" x="7373938" y="4376738"/>
          <p14:tracePt t="142371" x="7388225" y="4376738"/>
          <p14:tracePt t="142379" x="7394575" y="4376738"/>
          <p14:tracePt t="142394" x="7402513" y="4376738"/>
          <p14:tracePt t="142411" x="7453313" y="4383088"/>
          <p14:tracePt t="142427" x="7510463" y="4391025"/>
          <p14:tracePt t="142444" x="7569200" y="4397375"/>
          <p14:tracePt t="142461" x="7605713" y="4397375"/>
          <p14:tracePt t="142477" x="7656513" y="4397375"/>
          <p14:tracePt t="142494" x="7693025" y="4405313"/>
          <p14:tracePt t="142511" x="7729538" y="4405313"/>
          <p14:tracePt t="142527" x="7750175" y="4405313"/>
          <p14:tracePt t="142544" x="7772400" y="4405313"/>
          <p14:tracePt t="142561" x="7794625" y="4405313"/>
          <p14:tracePt t="142577" x="7808913" y="4405313"/>
          <p14:tracePt t="142594" x="7837488" y="4405313"/>
          <p14:tracePt t="142611" x="7881938" y="4391025"/>
          <p14:tracePt t="142627" x="7902575" y="4376738"/>
          <p14:tracePt t="143235" x="7910513" y="4376738"/>
          <p14:tracePt t="143243" x="7916863" y="4376738"/>
          <p14:tracePt t="144507" x="7932738" y="4376738"/>
          <p14:tracePt t="147307" x="0" y="0"/>
        </p14:tracePtLst>
        <p14:tracePtLst>
          <p14:tracePt t="147819" x="8091488" y="4318000"/>
          <p14:tracePt t="148324" x="0" y="0"/>
        </p14:tracePtLst>
        <p14:tracePtLst>
          <p14:tracePt t="148955" x="6945313" y="4376738"/>
          <p14:tracePt t="149251" x="0" y="0"/>
        </p14:tracePtLst>
        <p14:tracePtLst>
          <p14:tracePt t="149835" x="6473825" y="4360863"/>
          <p14:tracePt t="149996" x="0" y="0"/>
        </p14:tracePtLst>
        <p14:tracePtLst>
          <p14:tracePt t="150524" x="6205538" y="4360863"/>
          <p14:tracePt t="150683" x="0" y="0"/>
        </p14:tracePtLst>
        <p14:tracePtLst>
          <p14:tracePt t="152043" x="2678113" y="4383088"/>
          <p14:tracePt t="152139" x="2684463" y="4383088"/>
          <p14:tracePt t="152163" x="2714625" y="4383088"/>
          <p14:tracePt t="152171" x="2794000" y="4383088"/>
          <p14:tracePt t="152179" x="2887663" y="4383088"/>
          <p14:tracePt t="152191" x="3005138" y="4383088"/>
          <p14:tracePt t="152208" x="3214688" y="4383088"/>
          <p14:tracePt t="152225" x="3446463" y="4360863"/>
          <p14:tracePt t="152241" x="3635375" y="4354513"/>
          <p14:tracePt t="152258" x="3795713" y="4340225"/>
          <p14:tracePt t="152275" x="3970338" y="4340225"/>
          <p14:tracePt t="152291" x="4041775" y="4332288"/>
          <p14:tracePt t="152308" x="4092575" y="4332288"/>
          <p14:tracePt t="152325" x="4137025" y="4332288"/>
          <p14:tracePt t="152341" x="4173538" y="4332288"/>
          <p14:tracePt t="152358" x="4244975" y="4340225"/>
          <p14:tracePt t="152375" x="4310063" y="4346575"/>
          <p14:tracePt t="152391" x="4397375" y="4354513"/>
          <p14:tracePt t="152408" x="4513263" y="4360863"/>
          <p14:tracePt t="152425" x="4651375" y="4376738"/>
          <p14:tracePt t="152441" x="4789488" y="4376738"/>
          <p14:tracePt t="152458" x="4927600" y="4376738"/>
          <p14:tracePt t="152475" x="5043488" y="4376738"/>
          <p14:tracePt t="152491" x="5102225" y="4368800"/>
          <p14:tracePt t="152508" x="5145088" y="4368800"/>
          <p14:tracePt t="152525" x="5181600" y="4360863"/>
          <p14:tracePt t="152541" x="5218113" y="4354513"/>
          <p14:tracePt t="152558" x="5240338" y="4346575"/>
          <p14:tracePt t="152575" x="5254625" y="4340225"/>
          <p14:tracePt t="152591" x="5275263" y="4340225"/>
          <p14:tracePt t="152608" x="5297488" y="4340225"/>
          <p14:tracePt t="152624" x="5334000" y="4340225"/>
          <p14:tracePt t="152641" x="5384800" y="4332288"/>
          <p14:tracePt t="152658" x="5449888" y="4332288"/>
          <p14:tracePt t="152675" x="5514975" y="4332288"/>
          <p14:tracePt t="152691" x="5551488" y="4332288"/>
          <p14:tracePt t="152708" x="5610225" y="4346575"/>
          <p14:tracePt t="152724" x="5697538" y="4368800"/>
          <p14:tracePt t="152741" x="5791200" y="4376738"/>
          <p14:tracePt t="152758" x="5878513" y="4376738"/>
          <p14:tracePt t="152774" x="5935663" y="4383088"/>
          <p14:tracePt t="152791" x="5965825" y="4383088"/>
          <p14:tracePt t="152808" x="5980113" y="4383088"/>
          <p14:tracePt t="152824" x="5986463" y="4383088"/>
          <p14:tracePt t="152841" x="6016625" y="4383088"/>
          <p14:tracePt t="152858" x="6059488" y="4383088"/>
          <p14:tracePt t="152875" x="6110288" y="4383088"/>
          <p14:tracePt t="152891" x="6124575" y="4383088"/>
          <p14:tracePt t="152908" x="6132513" y="4383088"/>
          <p14:tracePt t="152940" x="6146800" y="4383088"/>
          <p14:tracePt t="152947" x="6175375" y="4383088"/>
          <p14:tracePt t="152958" x="6211888" y="4383088"/>
          <p14:tracePt t="152974" x="6313488" y="4376738"/>
          <p14:tracePt t="152991" x="6392863" y="4368800"/>
          <p14:tracePt t="153008" x="6429375" y="4360863"/>
          <p14:tracePt t="153024" x="6459538" y="4360863"/>
          <p14:tracePt t="153083" x="6488113" y="4360863"/>
          <p14:tracePt t="153091" x="6516688" y="4360863"/>
          <p14:tracePt t="153099" x="6538913" y="4360863"/>
          <p14:tracePt t="153108" x="6553200" y="4360863"/>
          <p14:tracePt t="153124" x="6604000" y="4360863"/>
          <p14:tracePt t="153141" x="6632575" y="4354513"/>
          <p14:tracePt t="153158" x="6669088" y="4346575"/>
          <p14:tracePt t="153174" x="6691313" y="4346575"/>
          <p14:tracePt t="153191" x="6713538" y="4346575"/>
          <p14:tracePt t="153208" x="6742113" y="4346575"/>
          <p14:tracePt t="153224" x="6784975" y="4346575"/>
          <p14:tracePt t="153241" x="6835775" y="4346575"/>
          <p14:tracePt t="153258" x="6886575" y="4340225"/>
          <p14:tracePt t="153274" x="6945313" y="4340225"/>
          <p14:tracePt t="153276" x="6967538" y="4340225"/>
          <p14:tracePt t="153291" x="6996113" y="4340225"/>
          <p14:tracePt t="153308" x="7010400" y="4340225"/>
          <p14:tracePt t="153324" x="7024688" y="4340225"/>
          <p14:tracePt t="153341" x="7053263" y="4340225"/>
          <p14:tracePt t="153358" x="7089775" y="4340225"/>
          <p14:tracePt t="153374" x="7140575" y="4340225"/>
          <p14:tracePt t="153391" x="7170738" y="4340225"/>
          <p14:tracePt t="153408" x="7199313" y="4340225"/>
          <p14:tracePt t="153424" x="7213600" y="4340225"/>
          <p14:tracePt t="153441" x="7250113" y="4340225"/>
          <p14:tracePt t="153458" x="7315200" y="4340225"/>
          <p14:tracePt t="153474" x="7394575" y="4340225"/>
          <p14:tracePt t="153475" x="7424738" y="4340225"/>
          <p14:tracePt t="153491" x="7481888" y="4340225"/>
          <p14:tracePt t="153508" x="7518400" y="4340225"/>
          <p14:tracePt t="153524" x="7526338" y="4340225"/>
          <p14:tracePt t="153587" x="7554913" y="4340225"/>
          <p14:tracePt t="153596" x="7577138" y="4340225"/>
          <p14:tracePt t="153603" x="7620000" y="4340225"/>
          <p14:tracePt t="153611" x="7656513" y="4340225"/>
          <p14:tracePt t="153624" x="7693025" y="4340225"/>
          <p14:tracePt t="153641" x="7758113" y="4346575"/>
          <p14:tracePt t="153658" x="7786688" y="4346575"/>
          <p14:tracePt t="153674" x="7800975" y="4346575"/>
          <p14:tracePt t="153691" x="7815263" y="4354513"/>
          <p14:tracePt t="153708" x="7837488" y="4354513"/>
          <p14:tracePt t="153741" x="7845425" y="4360863"/>
          <p14:tracePt t="153757" x="7851775" y="4360863"/>
          <p14:tracePt t="153774" x="7881938" y="4360863"/>
          <p14:tracePt t="153791" x="7888288" y="4360863"/>
          <p14:tracePt t="153807" x="7902575" y="4360863"/>
          <p14:tracePt t="153824" x="7902575" y="4354513"/>
          <p14:tracePt t="153859" x="7932738" y="4354513"/>
          <p14:tracePt t="153867" x="7947025" y="4354513"/>
          <p14:tracePt t="153875" x="7967663" y="4354513"/>
          <p14:tracePt t="153891" x="8004175" y="4354513"/>
          <p14:tracePt t="154339" x="0" y="0"/>
        </p14:tracePtLst>
        <p14:tracePtLst>
          <p14:tracePt t="156715" x="3330575" y="6465888"/>
          <p14:tracePt t="156908" x="3352800" y="6465888"/>
          <p14:tracePt t="156915" x="3381375" y="6465888"/>
          <p14:tracePt t="156923" x="3403600" y="6465888"/>
          <p14:tracePt t="156940" x="3446463" y="6465888"/>
          <p14:tracePt t="156957" x="3513138" y="6465888"/>
          <p14:tracePt t="156973" x="3556000" y="6459538"/>
          <p14:tracePt t="156990" x="3570288" y="6451600"/>
          <p14:tracePt t="157007" x="3578225" y="6451600"/>
          <p14:tracePt t="157023" x="3584575" y="6451600"/>
          <p14:tracePt t="157059" x="3598863" y="6451600"/>
          <p14:tracePt t="157067" x="3629025" y="6443663"/>
          <p14:tracePt t="157075" x="3657600" y="6437313"/>
          <p14:tracePt t="157090" x="3686175" y="6429375"/>
          <p14:tracePt t="157107" x="3759200" y="6423025"/>
          <p14:tracePt t="157123" x="3781425" y="6423025"/>
          <p14:tracePt t="157179" x="3787775" y="6423025"/>
          <p14:tracePt t="157187" x="3795713" y="6429375"/>
          <p14:tracePt t="157195" x="3802063" y="6429375"/>
          <p14:tracePt t="157207" x="3802063" y="6437313"/>
          <p14:tracePt t="157291" x="3824288" y="6437313"/>
          <p14:tracePt t="157299" x="3832225" y="6437313"/>
          <p14:tracePt t="157307" x="3838575" y="6437313"/>
          <p14:tracePt t="157323" x="3846513" y="6437313"/>
          <p14:tracePt t="157340" x="3852863" y="6437313"/>
          <p14:tracePt t="157357" x="3860800" y="6437313"/>
          <p14:tracePt t="157548" x="3868738" y="6437313"/>
          <p14:tracePt t="157587" x="3875088" y="6443663"/>
          <p14:tracePt t="157595" x="3919538" y="6451600"/>
          <p14:tracePt t="157603" x="3954463" y="6459538"/>
          <p14:tracePt t="157611" x="3984625" y="6459538"/>
          <p14:tracePt t="157623" x="4021138" y="6459538"/>
          <p14:tracePt t="157640" x="4086225" y="6459538"/>
          <p14:tracePt t="157656" x="4122738" y="6459538"/>
          <p14:tracePt t="157673" x="4137025" y="6459538"/>
          <p14:tracePt t="157690" x="4151313" y="6465888"/>
          <p14:tracePt t="157706" x="4173538" y="6465888"/>
          <p14:tracePt t="157723" x="4187825" y="6465888"/>
          <p14:tracePt t="157740" x="4194175" y="6465888"/>
          <p14:tracePt t="157939" x="4208463" y="6465888"/>
          <p14:tracePt t="157947" x="4252913" y="6465888"/>
          <p14:tracePt t="157956" x="4303713" y="6465888"/>
          <p14:tracePt t="157973" x="4419600" y="6465888"/>
          <p14:tracePt t="157990" x="4513263" y="6451600"/>
          <p14:tracePt t="158006" x="4557713" y="6451600"/>
          <p14:tracePt t="158023" x="4572000" y="6451600"/>
          <p14:tracePt t="158040" x="4579938" y="6451600"/>
          <p14:tracePt t="158091" x="4594225" y="6451600"/>
          <p14:tracePt t="158099" x="4608513" y="6451600"/>
          <p14:tracePt t="158107" x="4637088" y="6451600"/>
          <p14:tracePt t="158123" x="4687888" y="6451600"/>
          <p14:tracePt t="158140" x="4760913" y="6451600"/>
          <p14:tracePt t="158157" x="4811713" y="6451600"/>
          <p14:tracePt t="158173" x="4840288" y="6451600"/>
          <p14:tracePt t="158190" x="4854575" y="6459538"/>
          <p14:tracePt t="158206" x="4868863" y="6459538"/>
          <p14:tracePt t="158223" x="4913313" y="6473825"/>
          <p14:tracePt t="158240" x="4978400" y="6480175"/>
          <p14:tracePt t="158256" x="5043488" y="6480175"/>
          <p14:tracePt t="158273" x="5087938" y="6480175"/>
          <p14:tracePt t="158290" x="5102225" y="6480175"/>
          <p14:tracePt t="158306" x="5108575" y="6480175"/>
          <p14:tracePt t="158363" x="5130800" y="6480175"/>
          <p14:tracePt t="158371" x="5159375" y="6480175"/>
          <p14:tracePt t="158379" x="5181600" y="6480175"/>
          <p14:tracePt t="158390" x="5203825" y="6480175"/>
          <p14:tracePt t="158406" x="5246688" y="6465888"/>
          <p14:tracePt t="158423" x="5268913" y="6465888"/>
          <p14:tracePt t="158440" x="5283200" y="6459538"/>
          <p14:tracePt t="158596" x="5291138" y="6459538"/>
          <p14:tracePt t="158603" x="5305425" y="6459538"/>
          <p14:tracePt t="158611" x="5348288" y="6459538"/>
          <p14:tracePt t="158623" x="5384800" y="6459538"/>
          <p14:tracePt t="158640" x="5500688" y="6459538"/>
          <p14:tracePt t="158656" x="5580063" y="6451600"/>
          <p14:tracePt t="158673" x="5610225" y="6451600"/>
          <p14:tracePt t="158690" x="5616575" y="6451600"/>
          <p14:tracePt t="159755" x="0" y="0"/>
        </p14:tracePtLst>
        <p14:tracePtLst>
          <p14:tracePt t="160603" x="5006975" y="4376738"/>
          <p14:tracePt t="160915" x="5037138" y="4376738"/>
          <p14:tracePt t="160923" x="5072063" y="4368800"/>
          <p14:tracePt t="160931" x="5108575" y="4360863"/>
          <p14:tracePt t="160939" x="5153025" y="4340225"/>
          <p14:tracePt t="160956" x="5232400" y="4325938"/>
          <p14:tracePt t="160972" x="5275263" y="4325938"/>
          <p14:tracePt t="160989" x="5283200" y="4325938"/>
          <p14:tracePt t="161006" x="5291138" y="4325938"/>
          <p14:tracePt t="161163" x="5305425" y="4325938"/>
          <p14:tracePt t="161171" x="5348288" y="4332288"/>
          <p14:tracePt t="161179" x="5384800" y="4340225"/>
          <p14:tracePt t="161189" x="5413375" y="4340225"/>
          <p14:tracePt t="161206" x="5472113" y="4346575"/>
          <p14:tracePt t="161222" x="5522913" y="4354513"/>
          <p14:tracePt t="161239" x="5551488" y="4360863"/>
          <p14:tracePt t="161256" x="5580063" y="4368800"/>
          <p14:tracePt t="161272" x="5624513" y="4368800"/>
          <p14:tracePt t="161289" x="5653088" y="4376738"/>
          <p14:tracePt t="161305" x="5681663" y="4376738"/>
          <p14:tracePt t="161322" x="5689600" y="4376738"/>
          <p14:tracePt t="161468" x="5697538" y="4376738"/>
          <p14:tracePt t="161483" x="5703888" y="4376738"/>
          <p14:tracePt t="162003" x="0" y="0"/>
        </p14:tracePtLst>
        <p14:tracePtLst>
          <p14:tracePt t="163379" x="6553200" y="4325938"/>
          <p14:tracePt t="163708" x="0" y="0"/>
        </p14:tracePtLst>
        <p14:tracePtLst>
          <p14:tracePt t="164035" x="6742113" y="4318000"/>
          <p14:tracePt t="164195" x="0" y="0"/>
        </p14:tracePtLst>
        <p14:tracePtLst>
          <p14:tracePt t="165219" x="5681663" y="6429375"/>
          <p14:tracePt t="165387" x="5689600" y="6429375"/>
          <p14:tracePt t="165395" x="5726113" y="6429375"/>
          <p14:tracePt t="165404" x="5783263" y="6423025"/>
          <p14:tracePt t="165421" x="5884863" y="6400800"/>
          <p14:tracePt t="165438" x="6002338" y="6386513"/>
          <p14:tracePt t="165454" x="6067425" y="6378575"/>
          <p14:tracePt t="165471" x="6073775" y="6372225"/>
          <p14:tracePt t="165488" x="6081713" y="6372225"/>
          <p14:tracePt t="165521" x="6088063" y="6372225"/>
          <p14:tracePt t="165538" x="6189663" y="6386513"/>
          <p14:tracePt t="165554" x="6378575" y="6386513"/>
          <p14:tracePt t="165571" x="6502400" y="6386513"/>
          <p14:tracePt t="165588" x="6604000" y="6386513"/>
          <p14:tracePt t="165604" x="6646863" y="6386513"/>
          <p14:tracePt t="165621" x="6669088" y="6386513"/>
          <p14:tracePt t="165638" x="6697663" y="6392863"/>
          <p14:tracePt t="165654" x="6770688" y="6392863"/>
          <p14:tracePt t="165671" x="6886575" y="6392863"/>
          <p14:tracePt t="165688" x="7024688" y="6392863"/>
          <p14:tracePt t="165704" x="7083425" y="6386513"/>
          <p14:tracePt t="165721" x="7089775" y="6386513"/>
          <p14:tracePt t="167891" x="0" y="0"/>
        </p14:tracePtLst>
        <p14:tracePtLst>
          <p14:tracePt t="170915" x="8737600" y="2293938"/>
          <p14:tracePt t="170947" x="8745538" y="2293938"/>
          <p14:tracePt t="170963" x="8745538" y="2286000"/>
          <p14:tracePt t="170971" x="8751888" y="2278063"/>
          <p14:tracePt t="170979" x="8759825" y="2278063"/>
          <p14:tracePt t="170987" x="8766175" y="2278063"/>
          <p14:tracePt t="171003" x="8766175" y="2271713"/>
          <p14:tracePt t="171020" x="8774113" y="2263775"/>
          <p14:tracePt t="171036" x="8774113" y="2257425"/>
          <p14:tracePt t="171053" x="8774113" y="2227263"/>
          <p14:tracePt t="171070" x="8774113" y="2184400"/>
          <p14:tracePt t="171086" x="8774113" y="2125663"/>
          <p14:tracePt t="171103" x="8774113" y="2068513"/>
          <p14:tracePt t="171119" x="8780463" y="2024063"/>
          <p14:tracePt t="171136" x="8788400" y="1981200"/>
          <p14:tracePt t="171153" x="8796338" y="1938338"/>
          <p14:tracePt t="171169" x="8810625" y="1879600"/>
          <p14:tracePt t="171186" x="8831263" y="1820863"/>
          <p14:tracePt t="171203" x="8847138" y="1712913"/>
          <p14:tracePt t="171220" x="8847138" y="1662113"/>
          <p14:tracePt t="171236" x="8853488" y="1625600"/>
          <p14:tracePt t="171253" x="8861425" y="1589088"/>
          <p14:tracePt t="171270" x="8867775" y="1566863"/>
          <p14:tracePt t="171286" x="8875713" y="1546225"/>
          <p14:tracePt t="171303" x="8890000" y="1531938"/>
          <p14:tracePt t="171320" x="8904288" y="1516063"/>
          <p14:tracePt t="171336" x="8926513" y="1501775"/>
          <p14:tracePt t="171353" x="8940800" y="1487488"/>
          <p14:tracePt t="171369" x="8977313" y="1481138"/>
          <p14:tracePt t="171386" x="8999538" y="1473200"/>
          <p14:tracePt t="171403" x="9034463" y="1465263"/>
          <p14:tracePt t="171420" x="9070975" y="1450975"/>
          <p14:tracePt t="171436" x="9093200" y="1444625"/>
          <p14:tracePt t="171453" x="9121775" y="1436688"/>
          <p14:tracePt t="171469" x="9136063" y="1436688"/>
          <p14:tracePt t="171486" x="9151938" y="1436688"/>
          <p14:tracePt t="171503" x="9172575" y="1436688"/>
          <p14:tracePt t="171519" x="9202738" y="1444625"/>
          <p14:tracePt t="171536" x="9245600" y="1465263"/>
          <p14:tracePt t="171553" x="9296400" y="1487488"/>
          <p14:tracePt t="171569" x="9347200" y="1516063"/>
          <p14:tracePt t="171586" x="9398000" y="1546225"/>
          <p14:tracePt t="171603" x="9456738" y="1582738"/>
          <p14:tracePt t="171619" x="9499600" y="1603375"/>
          <p14:tracePt t="171636" x="9528175" y="1625600"/>
          <p14:tracePt t="171653" x="9550400" y="1647825"/>
          <p14:tracePt t="171669" x="9572625" y="1668463"/>
          <p14:tracePt t="171686" x="9578975" y="1684338"/>
          <p14:tracePt t="171703" x="9578975" y="1690688"/>
          <p14:tracePt t="171719" x="9601200" y="1698625"/>
          <p14:tracePt t="171736" x="9609138" y="1698625"/>
          <p14:tracePt t="171753" x="9623425" y="1698625"/>
          <p14:tracePt t="171769" x="9644063" y="1698625"/>
          <p14:tracePt t="171786" x="9674225" y="1690688"/>
          <p14:tracePt t="171803" x="9694863" y="1684338"/>
          <p14:tracePt t="171819" x="9710738" y="1662113"/>
          <p14:tracePt t="171836" x="9731375" y="1639888"/>
          <p14:tracePt t="171853" x="9745663" y="1603375"/>
          <p14:tracePt t="171869" x="9767888" y="1566863"/>
          <p14:tracePt t="171886" x="9775825" y="1538288"/>
          <p14:tracePt t="171903" x="9790113" y="1516063"/>
          <p14:tracePt t="171919" x="9796463" y="1487488"/>
          <p14:tracePt t="171936" x="9812338" y="1473200"/>
          <p14:tracePt t="171953" x="9818688" y="1444625"/>
          <p14:tracePt t="171969" x="9840913" y="1422400"/>
          <p14:tracePt t="171986" x="9863138" y="1393825"/>
          <p14:tracePt t="171987" x="9869488" y="1379538"/>
          <p14:tracePt t="172003" x="9877425" y="1357313"/>
          <p14:tracePt t="172019" x="9898063" y="1343025"/>
          <p14:tracePt t="172036" x="9898063" y="1328738"/>
          <p14:tracePt t="172053" x="9906000" y="1320800"/>
          <p14:tracePt t="172069" x="9906000" y="1298575"/>
          <p14:tracePt t="172086" x="9913938" y="1284288"/>
          <p14:tracePt t="172103" x="9920288" y="1270000"/>
          <p14:tracePt t="172119" x="9920288" y="1255713"/>
          <p14:tracePt t="172136" x="9920288" y="1247775"/>
          <p14:tracePt t="172331" x="0" y="0"/>
        </p14:tracePtLst>
        <p14:tracePtLst>
          <p14:tracePt t="173043" x="9971088" y="2568575"/>
          <p14:tracePt t="173171" x="9979025" y="2554288"/>
          <p14:tracePt t="173179" x="9999663" y="2532063"/>
          <p14:tracePt t="173187" x="10021888" y="2511425"/>
          <p14:tracePt t="173202" x="10044113" y="2489200"/>
          <p14:tracePt t="173219" x="10066338" y="2466975"/>
          <p14:tracePt t="173236" x="10072688" y="2466975"/>
          <p14:tracePt t="173283" x="10072688" y="2460625"/>
          <p14:tracePt t="173291" x="10080625" y="2446338"/>
          <p14:tracePt t="173299" x="10086975" y="2438400"/>
          <p14:tracePt t="173307" x="10086975" y="2430463"/>
          <p14:tracePt t="173319" x="10101263" y="2416175"/>
          <p14:tracePt t="173336" x="10101263" y="2401888"/>
          <p14:tracePt t="173352" x="10109200" y="2401888"/>
          <p14:tracePt t="173451" x="10117138" y="2387600"/>
          <p14:tracePt t="173459" x="10137775" y="2387600"/>
          <p14:tracePt t="173469" x="10160000" y="2379663"/>
          <p14:tracePt t="173486" x="10202863" y="2359025"/>
          <p14:tracePt t="173502" x="10239375" y="2344738"/>
          <p14:tracePt t="173519" x="10247313" y="2344738"/>
          <p14:tracePt t="173795" x="0" y="0"/>
        </p14:tracePtLst>
        <p14:tracePtLst>
          <p14:tracePt t="175331" x="5102225" y="3113088"/>
          <p14:tracePt t="175947" x="5108575" y="3113088"/>
          <p14:tracePt t="175955" x="5116513" y="3090863"/>
          <p14:tracePt t="175963" x="5122863" y="3076575"/>
          <p14:tracePt t="175971" x="5130800" y="3055938"/>
          <p14:tracePt t="175985" x="5145088" y="3025775"/>
          <p14:tracePt t="176002" x="5159375" y="2974975"/>
          <p14:tracePt t="176018" x="5173663" y="2938463"/>
          <p14:tracePt t="176035" x="5189538" y="2867025"/>
          <p14:tracePt t="176052" x="5195888" y="2844800"/>
          <p14:tracePt t="176068" x="5195888" y="2836863"/>
          <p14:tracePt t="176171" x="5195888" y="2830513"/>
          <p14:tracePt t="176179" x="5203825" y="2830513"/>
          <p14:tracePt t="176363" x="5203825" y="2816225"/>
          <p14:tracePt t="176371" x="5203825" y="2808288"/>
          <p14:tracePt t="176379" x="5203825" y="2801938"/>
          <p14:tracePt t="176387" x="5203825" y="2794000"/>
          <p14:tracePt t="176403" x="5203825" y="2786063"/>
          <p14:tracePt t="176418" x="5203825" y="2779713"/>
          <p14:tracePt t="176435" x="5203825" y="2771775"/>
          <p14:tracePt t="176563" x="5203825" y="2765425"/>
          <p14:tracePt t="176611" x="5203825" y="2757488"/>
          <p14:tracePt t="176643" x="5203825" y="2751138"/>
          <p14:tracePt t="176659" x="5203825" y="2743200"/>
          <p14:tracePt t="176667" x="5203825" y="2735263"/>
          <p14:tracePt t="176675" x="5203825" y="2728913"/>
          <p14:tracePt t="176685" x="5203825" y="2720975"/>
          <p14:tracePt t="176701" x="5203825" y="2692400"/>
          <p14:tracePt t="176718" x="5203825" y="2663825"/>
          <p14:tracePt t="176735" x="5203825" y="2641600"/>
          <p14:tracePt t="176771" x="5203825" y="2633663"/>
          <p14:tracePt t="177011" x="5203825" y="2627313"/>
          <p14:tracePt t="177067" x="5203825" y="2613025"/>
          <p14:tracePt t="177075" x="5203825" y="2598738"/>
          <p14:tracePt t="177091" x="5203825" y="2590800"/>
          <p14:tracePt t="177101" x="5203825" y="2582863"/>
          <p14:tracePt t="177118" x="5203825" y="2576513"/>
          <p14:tracePt t="177135" x="5203825" y="2568575"/>
          <p14:tracePt t="177151" x="5203825" y="2562225"/>
          <p14:tracePt t="177168" x="5203825" y="2554288"/>
          <p14:tracePt t="177185" x="5203825" y="2547938"/>
          <p14:tracePt t="177201" x="5203825" y="2540000"/>
          <p14:tracePt t="177563" x="0" y="0"/>
        </p14:tracePtLst>
        <p14:tracePtLst>
          <p14:tracePt t="178499" x="5167313" y="2655888"/>
          <p14:tracePt t="178531" x="5159375" y="2655888"/>
          <p14:tracePt t="178563" x="5153025" y="2655888"/>
          <p14:tracePt t="178571" x="5153025" y="2663825"/>
          <p14:tracePt t="178579" x="5153025" y="2678113"/>
          <p14:tracePt t="178587" x="5138738" y="2692400"/>
          <p14:tracePt t="178601" x="5130800" y="2700338"/>
          <p14:tracePt t="178617" x="5108575" y="2728913"/>
          <p14:tracePt t="178634" x="5087938" y="2751138"/>
          <p14:tracePt t="178651" x="5043488" y="2765425"/>
          <p14:tracePt t="178667" x="5037138" y="2765425"/>
          <p14:tracePt t="178684" x="5037138" y="2771775"/>
          <p14:tracePt t="178755" x="4992688" y="2779713"/>
          <p14:tracePt t="178763" x="4941888" y="2786063"/>
          <p14:tracePt t="178771" x="4913313" y="2786063"/>
          <p14:tracePt t="178784" x="4876800" y="2786063"/>
          <p14:tracePt t="178801" x="4826000" y="2786063"/>
          <p14:tracePt t="178817" x="4803775" y="2786063"/>
          <p14:tracePt t="178819" x="4797425" y="2786063"/>
          <p14:tracePt t="178883" x="4789488" y="2771775"/>
          <p14:tracePt t="178891" x="4775200" y="2751138"/>
          <p14:tracePt t="178901" x="4767263" y="2735263"/>
          <p14:tracePt t="178917" x="4752975" y="2706688"/>
          <p14:tracePt t="178934" x="4732338" y="2670175"/>
          <p14:tracePt t="178951" x="4702175" y="2627313"/>
          <p14:tracePt t="178967" x="4673600" y="2590800"/>
          <p14:tracePt t="178984" x="4645025" y="2547938"/>
          <p14:tracePt t="179001" x="4637088" y="2532063"/>
          <p14:tracePt t="179017" x="4614863" y="2503488"/>
          <p14:tracePt t="179034" x="4594225" y="2481263"/>
          <p14:tracePt t="179035" x="4579938" y="2474913"/>
          <p14:tracePt t="179051" x="4557713" y="2446338"/>
          <p14:tracePt t="179067" x="4529138" y="2424113"/>
          <p14:tracePt t="179084" x="4513263" y="2409825"/>
          <p14:tracePt t="179107" x="4506913" y="2409825"/>
          <p14:tracePt t="179227" x="4498975" y="2409825"/>
          <p14:tracePt t="179323" x="0" y="0"/>
        </p14:tracePtLst>
        <p14:tracePtLst>
          <p14:tracePt t="181419" x="7300913" y="2032000"/>
          <p14:tracePt t="181507" x="7300913" y="2039938"/>
          <p14:tracePt t="181515" x="7292975" y="2039938"/>
          <p14:tracePt t="181523" x="7278688" y="2068513"/>
          <p14:tracePt t="181534" x="7264400" y="2090738"/>
          <p14:tracePt t="181550" x="7227888" y="2162175"/>
          <p14:tracePt t="181567" x="7185025" y="2220913"/>
          <p14:tracePt t="181583" x="7154863" y="2271713"/>
          <p14:tracePt t="181600" x="7140575" y="2300288"/>
          <p14:tracePt t="181617" x="7119938" y="2328863"/>
          <p14:tracePt t="181633" x="7112000" y="2359025"/>
          <p14:tracePt t="181650" x="7097713" y="2379663"/>
          <p14:tracePt t="181667" x="7075488" y="2416175"/>
          <p14:tracePt t="181683" x="7061200" y="2452688"/>
          <p14:tracePt t="181700" x="7032625" y="2489200"/>
          <p14:tracePt t="181717" x="7002463" y="2532063"/>
          <p14:tracePt t="181733" x="6959600" y="2554288"/>
          <p14:tracePt t="181750" x="6937375" y="2590800"/>
          <p14:tracePt t="181767" x="6908800" y="2619375"/>
          <p14:tracePt t="181783" x="6880225" y="2670175"/>
          <p14:tracePt t="181800" x="6850063" y="2720975"/>
          <p14:tracePt t="181817" x="6799263" y="2794000"/>
          <p14:tracePt t="181833" x="6764338" y="2844800"/>
          <p14:tracePt t="181850" x="6734175" y="2887663"/>
          <p14:tracePt t="181867" x="6683375" y="2938463"/>
          <p14:tracePt t="181883" x="6662738" y="2960688"/>
          <p14:tracePt t="181900" x="6640513" y="2982913"/>
          <p14:tracePt t="181917" x="6618288" y="3019425"/>
          <p14:tracePt t="181933" x="6589713" y="3070225"/>
          <p14:tracePt t="181950" x="6545263" y="3127375"/>
          <p14:tracePt t="181967" x="6510338" y="3163888"/>
          <p14:tracePt t="181983" x="6488113" y="3200400"/>
          <p14:tracePt t="182000" x="6459538" y="3228975"/>
          <p14:tracePt t="182017" x="6437313" y="3243263"/>
          <p14:tracePt t="182033" x="6423025" y="3273425"/>
          <p14:tracePt t="182035" x="6408738" y="3294063"/>
          <p14:tracePt t="182050" x="6392863" y="3309938"/>
          <p14:tracePt t="182067" x="6350000" y="3360738"/>
          <p14:tracePt t="182083" x="6335713" y="3389313"/>
          <p14:tracePt t="182100" x="6327775" y="3395663"/>
          <p14:tracePt t="182117" x="6313488" y="3411538"/>
          <p14:tracePt t="182133" x="6313488" y="3417888"/>
          <p14:tracePt t="182150" x="6307138" y="3432175"/>
          <p14:tracePt t="182167" x="6284913" y="3454400"/>
          <p14:tracePt t="182183" x="6270625" y="3482975"/>
          <p14:tracePt t="182200" x="6248400" y="3519488"/>
          <p14:tracePt t="182217" x="6234113" y="3548063"/>
          <p14:tracePt t="182233" x="6226175" y="3563938"/>
          <p14:tracePt t="182250" x="6211888" y="3592513"/>
          <p14:tracePt t="182267" x="6197600" y="3635375"/>
          <p14:tracePt t="182283" x="6175375" y="3686175"/>
          <p14:tracePt t="182300" x="6154738" y="3744913"/>
          <p14:tracePt t="182317" x="6124575" y="3781425"/>
          <p14:tracePt t="182333" x="6103938" y="3832225"/>
          <p14:tracePt t="182350" x="6088063" y="3875088"/>
          <p14:tracePt t="182366" x="6088063" y="3897313"/>
          <p14:tracePt t="182383" x="6081713" y="3911600"/>
          <p14:tracePt t="182400" x="6067425" y="3948113"/>
          <p14:tracePt t="182416" x="6037263" y="3984625"/>
          <p14:tracePt t="182433" x="6016625" y="4021138"/>
          <p14:tracePt t="182450" x="5994400" y="4071938"/>
          <p14:tracePt t="182451" x="5980113" y="4100513"/>
          <p14:tracePt t="182466" x="5957888" y="4165600"/>
          <p14:tracePt t="182483" x="5943600" y="4202113"/>
          <p14:tracePt t="182500" x="5935663" y="4230688"/>
          <p14:tracePt t="182517" x="5929313" y="4244975"/>
          <p14:tracePt t="182533" x="5921375" y="4259263"/>
          <p14:tracePt t="182550" x="5907088" y="4281488"/>
          <p14:tracePt t="182566" x="5900738" y="4303713"/>
          <p14:tracePt t="182583" x="5884863" y="4346575"/>
          <p14:tracePt t="182600" x="5864225" y="4391025"/>
          <p14:tracePt t="182616" x="5849938" y="4427538"/>
          <p14:tracePt t="182633" x="5827713" y="4470400"/>
          <p14:tracePt t="182650" x="5819775" y="4492625"/>
          <p14:tracePt t="182650" x="5805488" y="4506913"/>
          <p14:tracePt t="182666" x="5791200" y="4543425"/>
          <p14:tracePt t="182683" x="5776913" y="4579938"/>
          <p14:tracePt t="182700" x="5762625" y="4622800"/>
          <p14:tracePt t="182716" x="5740400" y="4665663"/>
          <p14:tracePt t="182733" x="5732463" y="4687888"/>
          <p14:tracePt t="182750" x="5726113" y="4702175"/>
          <p14:tracePt t="182766" x="5711825" y="4710113"/>
          <p14:tracePt t="182783" x="5703888" y="4724400"/>
          <p14:tracePt t="182800" x="5675313" y="4752975"/>
          <p14:tracePt t="182816" x="5653088" y="4789488"/>
          <p14:tracePt t="182833" x="5624513" y="4826000"/>
          <p14:tracePt t="182850" x="5595938" y="4868863"/>
          <p14:tracePt t="182867" x="5559425" y="4927600"/>
          <p14:tracePt t="182883" x="5551488" y="4941888"/>
          <p14:tracePt t="182900" x="5545138" y="4949825"/>
          <p14:tracePt t="182916" x="5537200" y="4970463"/>
          <p14:tracePt t="182933" x="5537200" y="4986338"/>
          <p14:tracePt t="182950" x="5529263" y="5006975"/>
          <p14:tracePt t="182966" x="5508625" y="5043488"/>
          <p14:tracePt t="182983" x="5486400" y="5094288"/>
          <p14:tracePt t="183000" x="5464175" y="5130800"/>
          <p14:tracePt t="183016" x="5449888" y="5159375"/>
          <p14:tracePt t="183033" x="5443538" y="5195888"/>
          <p14:tracePt t="183050" x="5427663" y="5232400"/>
          <p14:tracePt t="183050" x="5421313" y="5246688"/>
          <p14:tracePt t="183066" x="5413375" y="5283200"/>
          <p14:tracePt t="183083" x="5413375" y="5291138"/>
          <p14:tracePt t="183331" x="5413375" y="5283200"/>
          <p14:tracePt t="183339" x="5421313" y="5240338"/>
          <p14:tracePt t="183347" x="5421313" y="5167313"/>
          <p14:tracePt t="183355" x="5413375" y="5116513"/>
          <p14:tracePt t="183366" x="5413375" y="5072063"/>
          <p14:tracePt t="183383" x="5407025" y="4949825"/>
          <p14:tracePt t="183400" x="5392738" y="4818063"/>
          <p14:tracePt t="183416" x="5370513" y="4695825"/>
          <p14:tracePt t="183433" x="5334000" y="4572000"/>
          <p14:tracePt t="183450" x="5305425" y="4470400"/>
          <p14:tracePt t="183451" x="5297488" y="4419600"/>
          <p14:tracePt t="183466" x="5291138" y="4376738"/>
          <p14:tracePt t="183483" x="5254625" y="4252913"/>
          <p14:tracePt t="183499" x="5232400" y="4179888"/>
          <p14:tracePt t="183516" x="5210175" y="4122738"/>
          <p14:tracePt t="183533" x="5189538" y="4064000"/>
          <p14:tracePt t="183550" x="5167313" y="4013200"/>
          <p14:tracePt t="183566" x="5153025" y="3970338"/>
          <p14:tracePt t="183583" x="5138738" y="3954463"/>
          <p14:tracePt t="183599" x="5130800" y="3925888"/>
          <p14:tracePt t="183616" x="5102225" y="3883025"/>
          <p14:tracePt t="183633" x="5065713" y="3817938"/>
          <p14:tracePt t="183649" x="5021263" y="3744913"/>
          <p14:tracePt t="183651" x="4986338" y="3700463"/>
          <p14:tracePt t="183666" x="4970463" y="3671888"/>
          <p14:tracePt t="183683" x="4891088" y="3548063"/>
          <p14:tracePt t="183699" x="4840288" y="3462338"/>
          <p14:tracePt t="183716" x="4767263" y="3375025"/>
          <p14:tracePt t="183733" x="4687888" y="3273425"/>
          <p14:tracePt t="183749" x="4572000" y="3149600"/>
          <p14:tracePt t="183766" x="4462463" y="3019425"/>
          <p14:tracePt t="183783" x="4346575" y="2895600"/>
          <p14:tracePt t="183800" x="4244975" y="2801938"/>
          <p14:tracePt t="183816" x="4194175" y="2735263"/>
          <p14:tracePt t="183833" x="4173538" y="2692400"/>
          <p14:tracePt t="183849" x="4157663" y="2641600"/>
          <p14:tracePt t="183866" x="4143375" y="2576513"/>
          <p14:tracePt t="183883" x="4114800" y="2489200"/>
          <p14:tracePt t="183899" x="4086225" y="2424113"/>
          <p14:tracePt t="183916" x="4056063" y="2365375"/>
          <p14:tracePt t="183933" x="4021138" y="2322513"/>
          <p14:tracePt t="183950" x="3984625" y="2293938"/>
          <p14:tracePt t="183979" x="3984625" y="2286000"/>
          <p14:tracePt t="184003" x="3976688" y="2257425"/>
          <p14:tracePt t="184011" x="3970338" y="2235200"/>
          <p14:tracePt t="184019" x="3962400" y="2220913"/>
          <p14:tracePt t="184033" x="3962400" y="2206625"/>
          <p14:tracePt t="184049" x="3948113" y="2170113"/>
          <p14:tracePt t="184083" x="3948113" y="2162175"/>
          <p14:tracePt t="184323" x="0" y="0"/>
        </p14:tracePtLst>
        <p14:tracePtLst>
          <p14:tracePt t="184795" x="4346575" y="1958975"/>
          <p14:tracePt t="184899" x="4346575" y="1966913"/>
          <p14:tracePt t="184979" x="4340225" y="1973263"/>
          <p14:tracePt t="184987" x="4332288" y="1989138"/>
          <p14:tracePt t="184995" x="4318000" y="2017713"/>
          <p14:tracePt t="185003" x="4295775" y="2074863"/>
          <p14:tracePt t="185016" x="4281488" y="2111375"/>
          <p14:tracePt t="185032" x="4224338" y="2220913"/>
          <p14:tracePt t="185049" x="4179888" y="2344738"/>
          <p14:tracePt t="185066" x="4137025" y="2430463"/>
          <p14:tracePt t="185067" x="4106863" y="2474913"/>
          <p14:tracePt t="185082" x="4056063" y="2547938"/>
          <p14:tracePt t="185099" x="4021138" y="2613025"/>
          <p14:tracePt t="185116" x="3990975" y="2655888"/>
          <p14:tracePt t="185132" x="3962400" y="2692400"/>
          <p14:tracePt t="185149" x="3919538" y="2765425"/>
          <p14:tracePt t="185166" x="3868738" y="2844800"/>
          <p14:tracePt t="185182" x="3824288" y="2917825"/>
          <p14:tracePt t="185199" x="3773488" y="2989263"/>
          <p14:tracePt t="185216" x="3722688" y="3076575"/>
          <p14:tracePt t="185232" x="3671888" y="3163888"/>
          <p14:tracePt t="185249" x="3598863" y="3265488"/>
          <p14:tracePt t="185266" x="3527425" y="3367088"/>
          <p14:tracePt t="185267" x="3490913" y="3425825"/>
          <p14:tracePt t="185283" x="3440113" y="3497263"/>
          <p14:tracePt t="185299" x="3395663" y="3548063"/>
          <p14:tracePt t="185316" x="3375025" y="3592513"/>
          <p14:tracePt t="185332" x="3344863" y="3643313"/>
          <p14:tracePt t="185349" x="3309938" y="3716338"/>
          <p14:tracePt t="185366" x="3259138" y="3802063"/>
          <p14:tracePt t="185382" x="3192463" y="3903663"/>
          <p14:tracePt t="185399" x="3113088" y="4005263"/>
          <p14:tracePt t="185416" x="3055938" y="4078288"/>
          <p14:tracePt t="185432" x="3005138" y="4143375"/>
          <p14:tracePt t="185449" x="2974975" y="4187825"/>
          <p14:tracePt t="185466" x="2938463" y="4252913"/>
          <p14:tracePt t="185467" x="2917825" y="4289425"/>
          <p14:tracePt t="185482" x="2873375" y="4376738"/>
          <p14:tracePt t="185499" x="2836863" y="4462463"/>
          <p14:tracePt t="185516" x="2808288" y="4513263"/>
          <p14:tracePt t="185532" x="2779713" y="4549775"/>
          <p14:tracePt t="185549" x="2771775" y="4564063"/>
          <p14:tracePt t="185566" x="2765425" y="4579938"/>
          <p14:tracePt t="185582" x="2757488" y="4614863"/>
          <p14:tracePt t="185599" x="2735263" y="4645025"/>
          <p14:tracePt t="185616" x="2714625" y="4695825"/>
          <p14:tracePt t="185632" x="2678113" y="4760913"/>
          <p14:tracePt t="185649" x="2633663" y="4833938"/>
          <p14:tracePt t="185666" x="2605088" y="4884738"/>
          <p14:tracePt t="185666" x="2598738" y="4905375"/>
          <p14:tracePt t="185682" x="2576513" y="4935538"/>
          <p14:tracePt t="185699" x="2576513" y="4956175"/>
          <p14:tracePt t="185716" x="2568575" y="4964113"/>
          <p14:tracePt t="185763" x="2568575" y="5000625"/>
          <p14:tracePt t="185771" x="2568575" y="5029200"/>
          <p14:tracePt t="185779" x="2562225" y="5043488"/>
          <p14:tracePt t="185787" x="2562225" y="5065713"/>
          <p14:tracePt t="185799" x="2554288" y="5087938"/>
          <p14:tracePt t="185816" x="2532063" y="5122863"/>
          <p14:tracePt t="185832" x="2517775" y="5153025"/>
          <p14:tracePt t="185849" x="2511425" y="5167313"/>
          <p14:tracePt t="186843" x="0" y="0"/>
        </p14:tracePtLst>
        <p14:tracePtLst>
          <p14:tracePt t="190867" x="4346575" y="3062288"/>
          <p14:tracePt t="191011" x="4346575" y="3070225"/>
          <p14:tracePt t="191683" x="4346575" y="3076575"/>
          <p14:tracePt t="191691" x="4346575" y="3084513"/>
          <p14:tracePt t="191699" x="4332288" y="3090863"/>
          <p14:tracePt t="191714" x="4325938" y="3113088"/>
          <p14:tracePt t="191731" x="4289425" y="3141663"/>
          <p14:tracePt t="191747" x="4281488" y="3163888"/>
          <p14:tracePt t="191819" x="4281488" y="3171825"/>
          <p14:tracePt t="191851" x="4275138" y="3171825"/>
          <p14:tracePt t="191859" x="4267200" y="3178175"/>
          <p14:tracePt t="191867" x="4259263" y="3192463"/>
          <p14:tracePt t="191881" x="4244975" y="3200400"/>
          <p14:tracePt t="191897" x="4238625" y="3208338"/>
          <p14:tracePt t="192019" x="4238625" y="3214688"/>
          <p14:tracePt t="192035" x="4238625" y="3222625"/>
          <p14:tracePt t="192043" x="4224338" y="3236913"/>
          <p14:tracePt t="192051" x="4216400" y="3251200"/>
          <p14:tracePt t="192064" x="4202113" y="3259138"/>
          <p14:tracePt t="192080" x="4187825" y="3273425"/>
          <p14:tracePt t="192097" x="4179888" y="3273425"/>
          <p14:tracePt t="192299" x="4179888" y="3279775"/>
          <p14:tracePt t="193147" x="0" y="0"/>
        </p14:tracePtLst>
        <p14:tracePtLst>
          <p14:tracePt t="193659" x="4041775" y="2692400"/>
          <p14:tracePt t="193739" x="4041775" y="2700338"/>
          <p14:tracePt t="193747" x="4049713" y="2700338"/>
          <p14:tracePt t="193755" x="4056063" y="2714625"/>
          <p14:tracePt t="193763" x="4078288" y="2735263"/>
          <p14:tracePt t="193780" x="4100513" y="2779713"/>
          <p14:tracePt t="193797" x="4114800" y="2808288"/>
          <p14:tracePt t="193813" x="4143375" y="2859088"/>
          <p14:tracePt t="193830" x="4165600" y="2909888"/>
          <p14:tracePt t="193847" x="4194175" y="2974975"/>
          <p14:tracePt t="193863" x="4216400" y="3011488"/>
          <p14:tracePt t="193880" x="4230688" y="3040063"/>
          <p14:tracePt t="193897" x="4244975" y="3070225"/>
          <p14:tracePt t="193913" x="4252913" y="3090863"/>
          <p14:tracePt t="193930" x="4267200" y="3106738"/>
          <p14:tracePt t="193947" x="4289425" y="3135313"/>
          <p14:tracePt t="193963" x="4289425" y="3149600"/>
          <p14:tracePt t="193980" x="4303713" y="3171825"/>
          <p14:tracePt t="193997" x="4310063" y="3208338"/>
          <p14:tracePt t="194013" x="4332288" y="3243263"/>
          <p14:tracePt t="194030" x="4354513" y="3294063"/>
          <p14:tracePt t="194047" x="4391025" y="3360738"/>
          <p14:tracePt t="194063" x="4411663" y="3403600"/>
          <p14:tracePt t="194080" x="4427538" y="3432175"/>
          <p14:tracePt t="194097" x="4433888" y="3462338"/>
          <p14:tracePt t="194113" x="4441825" y="3490913"/>
          <p14:tracePt t="194130" x="4456113" y="3527425"/>
          <p14:tracePt t="194147" x="4513263" y="3621088"/>
          <p14:tracePt t="194163" x="4579938" y="3700463"/>
          <p14:tracePt t="194180" x="4637088" y="3751263"/>
          <p14:tracePt t="194197" x="4681538" y="3795713"/>
          <p14:tracePt t="194213" x="4710113" y="3824288"/>
          <p14:tracePt t="194230" x="4710113" y="3832225"/>
          <p14:tracePt t="194259" x="4716463" y="3832225"/>
          <p14:tracePt t="194267" x="4716463" y="3838575"/>
          <p14:tracePt t="194280" x="4716463" y="3846513"/>
          <p14:tracePt t="194297" x="4732338" y="3868738"/>
          <p14:tracePt t="194313" x="4760913" y="3911600"/>
          <p14:tracePt t="194330" x="4783138" y="3954463"/>
          <p14:tracePt t="194347" x="4803775" y="3990975"/>
          <p14:tracePt t="194363" x="4818063" y="4013200"/>
          <p14:tracePt t="194380" x="4826000" y="4021138"/>
          <p14:tracePt t="194397" x="4826000" y="4035425"/>
          <p14:tracePt t="194413" x="4833938" y="4041775"/>
          <p14:tracePt t="194430" x="4840288" y="4049713"/>
          <p14:tracePt t="194447" x="4840288" y="4056063"/>
          <p14:tracePt t="194499" x="4840288" y="4064000"/>
          <p14:tracePt t="194507" x="4848225" y="4071938"/>
          <p14:tracePt t="194515" x="4854575" y="4092575"/>
          <p14:tracePt t="194530" x="4862513" y="4106863"/>
          <p14:tracePt t="194547" x="4868863" y="4157663"/>
          <p14:tracePt t="194563" x="4891088" y="4194175"/>
          <p14:tracePt t="194580" x="4905375" y="4224338"/>
          <p14:tracePt t="194597" x="4913313" y="4238625"/>
          <p14:tracePt t="194613" x="4913313" y="4244975"/>
          <p14:tracePt t="194630" x="4919663" y="4244975"/>
          <p14:tracePt t="194699" x="4927600" y="4252913"/>
          <p14:tracePt t="196235" x="0" y="0"/>
        </p14:tracePtLst>
        <p14:tracePtLst>
          <p14:tracePt t="206003" x="4521200" y="4506913"/>
          <p14:tracePt t="206419" x="4521200" y="4513263"/>
          <p14:tracePt t="207427" x="4535488" y="4521200"/>
          <p14:tracePt t="207435" x="4549775" y="4521200"/>
          <p14:tracePt t="207451" x="4557713" y="4521200"/>
          <p14:tracePt t="207460" x="4572000" y="4521200"/>
          <p14:tracePt t="207476" x="4594225" y="4521200"/>
          <p14:tracePt t="207493" x="4614863" y="4521200"/>
          <p14:tracePt t="207510" x="4637088" y="4521200"/>
          <p14:tracePt t="207787" x="4651375" y="4521200"/>
          <p14:tracePt t="207795" x="4681538" y="4521200"/>
          <p14:tracePt t="207803" x="4710113" y="4521200"/>
          <p14:tracePt t="207810" x="4738688" y="4521200"/>
          <p14:tracePt t="207826" x="4767263" y="4506913"/>
          <p14:tracePt t="207843" x="4775200" y="4506913"/>
          <p14:tracePt t="208099" x="4767263" y="4506913"/>
          <p14:tracePt t="208107" x="4738688" y="4506913"/>
          <p14:tracePt t="208115" x="4710113" y="4513263"/>
          <p14:tracePt t="208126" x="4659313" y="4535488"/>
          <p14:tracePt t="208143" x="4579938" y="4549775"/>
          <p14:tracePt t="208160" x="4513263" y="4557713"/>
          <p14:tracePt t="208176" x="4456113" y="4557713"/>
          <p14:tracePt t="208193" x="4441825" y="4557713"/>
          <p14:tracePt t="208243" x="4441825" y="4564063"/>
          <p14:tracePt t="208283" x="4427538" y="4564063"/>
          <p14:tracePt t="208291" x="4391025" y="4572000"/>
          <p14:tracePt t="208299" x="4346575" y="4579938"/>
          <p14:tracePt t="208309" x="4289425" y="4586288"/>
          <p14:tracePt t="208326" x="4157663" y="4594225"/>
          <p14:tracePt t="208343" x="3998913" y="4608513"/>
          <p14:tracePt t="208359" x="3846513" y="4608513"/>
          <p14:tracePt t="208376" x="3767138" y="4614863"/>
          <p14:tracePt t="208393" x="3744913" y="4614863"/>
          <p14:tracePt t="208587" x="3759200" y="4614863"/>
          <p14:tracePt t="208596" x="3795713" y="4614863"/>
          <p14:tracePt t="208603" x="3860800" y="4608513"/>
          <p14:tracePt t="208611" x="3925888" y="4594225"/>
          <p14:tracePt t="208626" x="4078288" y="4579938"/>
          <p14:tracePt t="208643" x="4202113" y="4564063"/>
          <p14:tracePt t="208659" x="4281488" y="4564063"/>
          <p14:tracePt t="208676" x="4303713" y="4564063"/>
          <p14:tracePt t="208693" x="4310063" y="4564063"/>
          <p14:tracePt t="208723" x="4318000" y="4564063"/>
          <p14:tracePt t="208731" x="4360863" y="4579938"/>
          <p14:tracePt t="208743" x="4411663" y="4586288"/>
          <p14:tracePt t="208759" x="4564063" y="4614863"/>
          <p14:tracePt t="208776" x="4724400" y="4630738"/>
          <p14:tracePt t="208793" x="4854575" y="4645025"/>
          <p14:tracePt t="208809" x="4899025" y="4651375"/>
          <p14:tracePt t="208875" x="4905375" y="4651375"/>
          <p14:tracePt t="209011" x="4913313" y="4651375"/>
          <p14:tracePt t="209019" x="4941888" y="4651375"/>
          <p14:tracePt t="209027" x="4986338" y="4651375"/>
          <p14:tracePt t="209043" x="5094288" y="4645025"/>
          <p14:tracePt t="209059" x="5189538" y="4645025"/>
          <p14:tracePt t="209076" x="5203825" y="4645025"/>
          <p14:tracePt t="209187" x="5210175" y="4645025"/>
          <p14:tracePt t="209203" x="5224463" y="4645025"/>
          <p14:tracePt t="209211" x="5240338" y="4645025"/>
          <p14:tracePt t="209219" x="5268913" y="4645025"/>
          <p14:tracePt t="209787" x="0" y="0"/>
        </p14:tracePtLst>
        <p14:tracePtLst>
          <p14:tracePt t="210363" x="6124575" y="4462463"/>
          <p14:tracePt t="210515" x="6124575" y="4456113"/>
          <p14:tracePt t="210523" x="6132513" y="4456113"/>
          <p14:tracePt t="210539" x="6132513" y="4441825"/>
          <p14:tracePt t="210546" x="6132513" y="4433888"/>
          <p14:tracePt t="210579" x="6132513" y="4419600"/>
          <p14:tracePt t="210587" x="6132513" y="4411663"/>
          <p14:tracePt t="210595" x="6132513" y="4391025"/>
          <p14:tracePt t="210609" x="6138863" y="4360863"/>
          <p14:tracePt t="210626" x="6183313" y="4295775"/>
          <p14:tracePt t="210642" x="6234113" y="4173538"/>
          <p14:tracePt t="210659" x="6256338" y="4100513"/>
          <p14:tracePt t="210676" x="6262688" y="4064000"/>
          <p14:tracePt t="210692" x="6270625" y="4035425"/>
          <p14:tracePt t="210709" x="6284913" y="4013200"/>
          <p14:tracePt t="210725" x="6299200" y="3984625"/>
          <p14:tracePt t="210742" x="6299200" y="3962400"/>
          <p14:tracePt t="210759" x="6313488" y="3933825"/>
          <p14:tracePt t="210776" x="6321425" y="3925888"/>
          <p14:tracePt t="210792" x="6327775" y="3911600"/>
          <p14:tracePt t="210809" x="6327775" y="3903663"/>
          <p14:tracePt t="210825" x="6335713" y="3897313"/>
          <p14:tracePt t="210842" x="6342063" y="3889375"/>
          <p14:tracePt t="211299" x="6342063" y="3897313"/>
          <p14:tracePt t="211307" x="6342063" y="3903663"/>
          <p14:tracePt t="211315" x="6335713" y="3919538"/>
          <p14:tracePt t="211325" x="6327775" y="3925888"/>
          <p14:tracePt t="211342" x="6327775" y="3940175"/>
          <p14:tracePt t="211359" x="6327775" y="3954463"/>
          <p14:tracePt t="211375" x="6321425" y="3970338"/>
          <p14:tracePt t="211392" x="6313488" y="3984625"/>
          <p14:tracePt t="211409" x="6307138" y="4005263"/>
          <p14:tracePt t="211747" x="6299200" y="4021138"/>
          <p14:tracePt t="211755" x="6284913" y="4078288"/>
          <p14:tracePt t="211763" x="6256338" y="4137025"/>
          <p14:tracePt t="211775" x="6226175" y="4202113"/>
          <p14:tracePt t="211792" x="6161088" y="4346575"/>
          <p14:tracePt t="211809" x="6118225" y="4433888"/>
          <p14:tracePt t="211825" x="6103938" y="4484688"/>
          <p14:tracePt t="211842" x="6096000" y="4521200"/>
          <p14:tracePt t="211843" x="6096000" y="4529138"/>
          <p14:tracePt t="211858" x="6088063" y="4535488"/>
          <p14:tracePt t="212011" x="6088063" y="4557713"/>
          <p14:tracePt t="212018" x="6088063" y="4594225"/>
          <p14:tracePt t="212026" x="6088063" y="4608513"/>
          <p14:tracePt t="212042" x="6081713" y="4622800"/>
          <p14:tracePt t="212058" x="6081713" y="4659313"/>
          <p14:tracePt t="212075" x="6081713" y="4665663"/>
          <p14:tracePt t="212211" x="6073775" y="4659313"/>
          <p14:tracePt t="212211" x="0" y="0"/>
        </p14:tracePtLst>
        <p14:tracePtLst>
          <p14:tracePt t="213259" x="5972175" y="4340225"/>
          <p14:tracePt t="213379" x="5986463" y="4340225"/>
          <p14:tracePt t="213386" x="6008688" y="4340225"/>
          <p14:tracePt t="213395" x="6022975" y="4340225"/>
          <p14:tracePt t="213408" x="6053138" y="4340225"/>
          <p14:tracePt t="213425" x="6103938" y="4346575"/>
          <p14:tracePt t="213442" x="6161088" y="4346575"/>
          <p14:tracePt t="213458" x="6219825" y="4346575"/>
          <p14:tracePt t="213475" x="6262688" y="4346575"/>
          <p14:tracePt t="213491" x="6313488" y="4340225"/>
          <p14:tracePt t="213508" x="6372225" y="4332288"/>
          <p14:tracePt t="213525" x="6429375" y="4332288"/>
          <p14:tracePt t="213541" x="6459538" y="4332288"/>
          <p14:tracePt t="213558" x="6494463" y="4332288"/>
          <p14:tracePt t="213575" x="6502400" y="4340225"/>
          <p14:tracePt t="213591" x="6516688" y="4340225"/>
          <p14:tracePt t="213608" x="6545263" y="4340225"/>
          <p14:tracePt t="213625" x="6596063" y="4340225"/>
          <p14:tracePt t="213641" x="6654800" y="4340225"/>
          <p14:tracePt t="213658" x="6742113" y="4340225"/>
          <p14:tracePt t="213675" x="6770688" y="4346575"/>
          <p14:tracePt t="213691" x="6807200" y="4354513"/>
          <p14:tracePt t="213708" x="6821488" y="4360863"/>
          <p14:tracePt t="213725" x="6835775" y="4368800"/>
          <p14:tracePt t="213741" x="6872288" y="4368800"/>
          <p14:tracePt t="213758" x="6923088" y="4368800"/>
          <p14:tracePt t="213775" x="6981825" y="4368800"/>
          <p14:tracePt t="213791" x="7032625" y="4368800"/>
          <p14:tracePt t="213808" x="7075488" y="4368800"/>
          <p14:tracePt t="213825" x="7104063" y="4368800"/>
          <p14:tracePt t="213841" x="7140575" y="4368800"/>
          <p14:tracePt t="213858" x="7199313" y="4368800"/>
          <p14:tracePt t="213875" x="7272338" y="4368800"/>
          <p14:tracePt t="213891" x="7351713" y="4368800"/>
          <p14:tracePt t="213908" x="7416800" y="4368800"/>
          <p14:tracePt t="213925" x="7467600" y="4368800"/>
          <p14:tracePt t="213942" x="7489825" y="4368800"/>
          <p14:tracePt t="213958" x="7504113" y="4368800"/>
          <p14:tracePt t="213975" x="7510463" y="4368800"/>
          <p14:tracePt t="213991" x="7532688" y="4368800"/>
          <p14:tracePt t="214008" x="7569200" y="4368800"/>
          <p14:tracePt t="214025" x="7612063" y="4360863"/>
          <p14:tracePt t="214041" x="7648575" y="4360863"/>
          <p14:tracePt t="214058" x="7662863" y="4360863"/>
          <p14:tracePt t="214075" x="7693025" y="4360863"/>
          <p14:tracePt t="214091" x="7735888" y="4360863"/>
          <p14:tracePt t="214108" x="7764463" y="4360863"/>
          <p14:tracePt t="214125" x="7815263" y="4354513"/>
          <p14:tracePt t="214141" x="7859713" y="4346575"/>
          <p14:tracePt t="214158" x="7896225" y="4340225"/>
          <p14:tracePt t="214175" x="7916863" y="4340225"/>
          <p14:tracePt t="214227" x="7924800" y="4340225"/>
          <p14:tracePt t="214307" x="7932738" y="4340225"/>
          <p14:tracePt t="214315" x="7961313" y="4340225"/>
          <p14:tracePt t="214325" x="7983538" y="4340225"/>
          <p14:tracePt t="214341" x="8048625" y="4340225"/>
          <p14:tracePt t="214358" x="8120063" y="4340225"/>
          <p14:tracePt t="214374" x="8178800" y="4340225"/>
          <p14:tracePt t="214391" x="8207375" y="4340225"/>
          <p14:tracePt t="214875" x="8178800" y="4340225"/>
          <p14:tracePt t="214882" x="8150225" y="4340225"/>
          <p14:tracePt t="214891" x="8128000" y="4340225"/>
          <p14:tracePt t="214908" x="8085138" y="4340225"/>
          <p14:tracePt t="214924" x="8034338" y="4340225"/>
          <p14:tracePt t="214941" x="7967663" y="4332288"/>
          <p14:tracePt t="214958" x="7910513" y="4332288"/>
          <p14:tracePt t="214974" x="7859713" y="4332288"/>
          <p14:tracePt t="214991" x="7780338" y="4332288"/>
          <p14:tracePt t="215008" x="7713663" y="4332288"/>
          <p14:tracePt t="215024" x="7662863" y="4332288"/>
          <p14:tracePt t="215041" x="7620000" y="4332288"/>
          <p14:tracePt t="215219" x="7591425" y="4332288"/>
          <p14:tracePt t="215226" x="7554913" y="4332288"/>
          <p14:tracePt t="215234" x="7518400" y="4332288"/>
          <p14:tracePt t="215251" x="7380288" y="4332288"/>
          <p14:tracePt t="215275" x="7061200" y="4325938"/>
          <p14:tracePt t="215283" x="7010400" y="4325938"/>
          <p14:tracePt t="215291" x="6959600" y="4325938"/>
          <p14:tracePt t="215308" x="6886575" y="4325938"/>
          <p14:tracePt t="215324" x="6829425" y="4325938"/>
          <p14:tracePt t="215341" x="6792913" y="4325938"/>
          <p14:tracePt t="215358" x="6742113" y="4325938"/>
          <p14:tracePt t="215374" x="6705600" y="4332288"/>
          <p14:tracePt t="215391" x="6646863" y="4346575"/>
          <p14:tracePt t="215408" x="6596063" y="4354513"/>
          <p14:tracePt t="215424" x="6575425" y="4360863"/>
          <p14:tracePt t="215441" x="6545263" y="4360863"/>
          <p14:tracePt t="215458" x="6516688" y="4360863"/>
          <p14:tracePt t="215474" x="6408738" y="4368800"/>
          <p14:tracePt t="215491" x="6299200" y="4368800"/>
          <p14:tracePt t="215508" x="6197600" y="4368800"/>
          <p14:tracePt t="215524" x="6132513" y="4368800"/>
          <p14:tracePt t="215811" x="6124575" y="4368800"/>
          <p14:tracePt t="215819" x="6118225" y="4368800"/>
          <p14:tracePt t="215827" x="6110288" y="4368800"/>
          <p14:tracePt t="215850" x="6110288" y="4376738"/>
          <p14:tracePt t="215867" x="6103938" y="4376738"/>
          <p14:tracePt t="215891" x="6096000" y="4376738"/>
          <p14:tracePt t="216195" x="0" y="0"/>
        </p14:tracePtLst>
        <p14:tracePtLst>
          <p14:tracePt t="216659" x="6408738" y="4572000"/>
          <p14:tracePt t="217227" x="6386513" y="4572000"/>
          <p14:tracePt t="217243" x="6386513" y="4564063"/>
          <p14:tracePt t="217251" x="6378575" y="4564063"/>
          <p14:tracePt t="217258" x="6378575" y="4557713"/>
          <p14:tracePt t="217275" x="6372225" y="4549775"/>
          <p14:tracePt t="217290" x="6364288" y="4549775"/>
          <p14:tracePt t="217442" x="6357938" y="4549775"/>
          <p14:tracePt t="217459" x="6342063" y="4549775"/>
          <p14:tracePt t="218787" x="0" y="0"/>
        </p14:tracePtLst>
        <p14:tracePtLst>
          <p14:tracePt t="219627" x="5791200" y="6502400"/>
          <p14:tracePt t="219691" x="5805488" y="6502400"/>
          <p14:tracePt t="219699" x="5819775" y="6502400"/>
          <p14:tracePt t="219714" x="5827713" y="6502400"/>
          <p14:tracePt t="219730" x="5834063" y="6502400"/>
          <p14:tracePt t="219778" x="5856288" y="6488113"/>
          <p14:tracePt t="219786" x="5892800" y="6465888"/>
          <p14:tracePt t="219794" x="5957888" y="6443663"/>
          <p14:tracePt t="219806" x="6037263" y="6429375"/>
          <p14:tracePt t="219823" x="6240463" y="6386513"/>
          <p14:tracePt t="219840" x="6494463" y="6364288"/>
          <p14:tracePt t="219856" x="6705600" y="6364288"/>
          <p14:tracePt t="219873" x="6865938" y="6364288"/>
          <p14:tracePt t="219890" x="6973888" y="6372225"/>
          <p14:tracePt t="219890" x="6988175" y="6378575"/>
          <p14:tracePt t="219906" x="7032625" y="6386513"/>
          <p14:tracePt t="219923" x="7038975" y="6392863"/>
          <p14:tracePt t="219940" x="7061200" y="6408738"/>
          <p14:tracePt t="219956" x="7089775" y="6415088"/>
          <p14:tracePt t="219973" x="7112000" y="6415088"/>
          <p14:tracePt t="219990" x="7126288" y="6415088"/>
          <p14:tracePt t="220187" x="7140575" y="6429375"/>
          <p14:tracePt t="220194" x="7191375" y="6465888"/>
          <p14:tracePt t="220202" x="7242175" y="6488113"/>
          <p14:tracePt t="220210" x="7286625" y="6510338"/>
          <p14:tracePt t="220223" x="7337425" y="6530975"/>
          <p14:tracePt t="220240" x="7453313" y="6553200"/>
          <p14:tracePt t="220256" x="7518400" y="6561138"/>
          <p14:tracePt t="220273" x="7518400" y="6567488"/>
          <p14:tracePt t="220315" x="7518400" y="6561138"/>
          <p14:tracePt t="220611" x="0" y="0"/>
        </p14:tracePtLst>
        <p14:tracePtLst>
          <p14:tracePt t="224235" x="6705600" y="4441825"/>
          <p14:tracePt t="224683" x="6705600" y="4433888"/>
          <p14:tracePt t="224691" x="6705600" y="4405313"/>
          <p14:tracePt t="224698" x="6705600" y="4397375"/>
          <p14:tracePt t="224706" x="6705600" y="4383088"/>
          <p14:tracePt t="224722" x="6705600" y="4360863"/>
          <p14:tracePt t="224738" x="6705600" y="4318000"/>
          <p14:tracePt t="224755" x="6705600" y="4281488"/>
          <p14:tracePt t="224772" x="6705600" y="4267200"/>
          <p14:tracePt t="224788" x="6705600" y="4252913"/>
          <p14:tracePt t="224805" x="6705600" y="4244975"/>
          <p14:tracePt t="224875" x="6705600" y="4238625"/>
          <p14:tracePt t="224899" x="6705600" y="4230688"/>
          <p14:tracePt t="224906" x="6705600" y="4224338"/>
          <p14:tracePt t="225939" x="0" y="0"/>
        </p14:tracePtLst>
        <p14:tracePtLst>
          <p14:tracePt t="226355" x="6734175" y="4433888"/>
          <p14:tracePt t="226867" x="6734175" y="4427538"/>
          <p14:tracePt t="226882" x="6734175" y="4419600"/>
          <p14:tracePt t="226891" x="6734175" y="4405313"/>
          <p14:tracePt t="226898" x="6734175" y="4397375"/>
          <p14:tracePt t="226907" x="6734175" y="4383088"/>
          <p14:tracePt t="226921" x="6734175" y="4376738"/>
          <p14:tracePt t="226938" x="6734175" y="4346575"/>
          <p14:tracePt t="226954" x="6734175" y="4325938"/>
          <p14:tracePt t="226971" x="6734175" y="4310063"/>
          <p14:tracePt t="226988" x="6734175" y="4303713"/>
          <p14:tracePt t="227004" x="6734175" y="4295775"/>
          <p14:tracePt t="227021" x="6734175" y="4289425"/>
          <p14:tracePt t="227038" x="6734175" y="4281488"/>
          <p14:tracePt t="227139" x="6734175" y="4275138"/>
          <p14:tracePt t="227155" x="6734175" y="4267200"/>
          <p14:tracePt t="227379" x="6734175" y="4259263"/>
          <p14:tracePt t="227403" x="6734175" y="4252913"/>
          <p14:tracePt t="227410" x="6734175" y="4244975"/>
          <p14:tracePt t="227443" x="6742113" y="4244975"/>
          <p14:tracePt t="228587" x="6742113" y="4238625"/>
          <p14:tracePt t="228611" x="6742113" y="4230688"/>
          <p14:tracePt t="228627" x="6742113" y="4224338"/>
          <p14:tracePt t="228979" x="6734175" y="4224338"/>
          <p14:tracePt t="234267" x="0" y="0"/>
        </p14:tracePtLst>
        <p14:tracePtLst>
          <p14:tracePt t="238035" x="6792913" y="4557713"/>
          <p14:tracePt t="238058" x="6792913" y="4564063"/>
          <p14:tracePt t="238555" x="6792913" y="4543425"/>
          <p14:tracePt t="238562" x="6792913" y="4535488"/>
          <p14:tracePt t="238571" x="6799263" y="4529138"/>
          <p14:tracePt t="238585" x="6807200" y="4521200"/>
          <p14:tracePt t="238601" x="6807200" y="4506913"/>
          <p14:tracePt t="238618" x="6807200" y="4498975"/>
          <p14:tracePt t="238635" x="6815138" y="4492625"/>
          <p14:tracePt t="238746" x="6815138" y="4484688"/>
          <p14:tracePt t="238802" x="6821488" y="4470400"/>
          <p14:tracePt t="238810" x="6829425" y="4470400"/>
          <p14:tracePt t="238947" x="6829425" y="4462463"/>
          <p14:tracePt t="238954" x="6835775" y="4448175"/>
          <p14:tracePt t="238962" x="6835775" y="4441825"/>
          <p14:tracePt t="238971" x="6843713" y="4433888"/>
          <p14:tracePt t="239067" x="6850063" y="4433888"/>
          <p14:tracePt t="239442" x="6850063" y="4427538"/>
          <p14:tracePt t="239522" x="6858000" y="4419600"/>
          <p14:tracePt t="239530" x="6865938" y="4411663"/>
          <p14:tracePt t="239538" x="6880225" y="4405313"/>
          <p14:tracePt t="239554" x="6886575" y="4405313"/>
          <p14:tracePt t="239568" x="6886575" y="4391025"/>
          <p14:tracePt t="239584" x="6894513" y="4383088"/>
          <p14:tracePt t="239601" x="6894513" y="4376738"/>
          <p14:tracePt t="239970" x="6894513" y="4368800"/>
          <p14:tracePt t="239994" x="6894513" y="4360863"/>
          <p14:tracePt t="240003" x="6900863" y="4354513"/>
          <p14:tracePt t="240018" x="6900863" y="4346575"/>
          <p14:tracePt t="240034" x="6908800" y="4346575"/>
          <p14:tracePt t="240146" x="6908800" y="4340225"/>
          <p14:tracePt t="240235" x="6908800" y="4332288"/>
          <p14:tracePt t="240250" x="6908800" y="4325938"/>
          <p14:tracePt t="240258" x="6908800" y="4318000"/>
          <p14:tracePt t="240274" x="6908800" y="4310063"/>
          <p14:tracePt t="240611" x="6908800" y="4303713"/>
          <p14:tracePt t="240618" x="6908800" y="4295775"/>
          <p14:tracePt t="240627" x="6908800" y="4289425"/>
          <p14:tracePt t="243754" x="6908800" y="4281488"/>
          <p14:tracePt t="247170" x="6908800" y="4275138"/>
          <p14:tracePt t="247322" x="6908800" y="4267200"/>
          <p14:tracePt t="250674" x="6900863" y="4267200"/>
          <p14:tracePt t="250699" x="6894513" y="4259263"/>
          <p14:tracePt t="250987" x="6894513" y="4252913"/>
          <p14:tracePt t="251195" x="6886575" y="4252913"/>
          <p14:tracePt t="251218" x="6880225" y="4252913"/>
          <p14:tracePt t="251235" x="6872288" y="4244975"/>
          <p14:tracePt t="251315" x="6865938" y="4244975"/>
          <p14:tracePt t="251322" x="6865938" y="4238625"/>
          <p14:tracePt t="251338" x="6858000" y="4230688"/>
          <p14:tracePt t="251370" x="6858000" y="4224338"/>
          <p14:tracePt t="251450" x="6843713" y="4216400"/>
          <p14:tracePt t="251466" x="6835775" y="4216400"/>
          <p14:tracePt t="251474" x="6835775" y="4208463"/>
          <p14:tracePt t="251507" x="6829425" y="4208463"/>
          <p14:tracePt t="251530" x="6821488" y="4208463"/>
          <p14:tracePt t="251618" x="6815138" y="4208463"/>
          <p14:tracePt t="251634" x="6807200" y="4208463"/>
          <p14:tracePt t="251658" x="6799263" y="4208463"/>
          <p14:tracePt t="251682" x="6792913" y="4208463"/>
          <p14:tracePt t="251818" x="6784975" y="4208463"/>
          <p14:tracePt t="251826" x="6784975" y="4216400"/>
          <p14:tracePt t="251874" x="6770688" y="4216400"/>
          <p14:tracePt t="251931" x="6764338" y="4216400"/>
          <p14:tracePt t="251946" x="6748463" y="4216400"/>
          <p14:tracePt t="251971" x="6734175" y="4216400"/>
          <p14:tracePt t="252010" x="6727825" y="4216400"/>
          <p14:tracePt t="252042" x="6719888" y="4216400"/>
          <p14:tracePt t="252067" x="6713538" y="4224338"/>
          <p14:tracePt t="252106" x="6705600" y="4224338"/>
          <p14:tracePt t="252122" x="6697663" y="4224338"/>
          <p14:tracePt t="252346" x="6697663" y="4230688"/>
          <p14:tracePt t="253026" x="0" y="0"/>
        </p14:tracePtLst>
        <p14:tracePtLst>
          <p14:tracePt t="253923" x="6784975" y="4137025"/>
          <p14:tracePt t="254106" x="6784975" y="4129088"/>
          <p14:tracePt t="254114" x="6784975" y="4106863"/>
          <p14:tracePt t="254122" x="6784975" y="4092575"/>
          <p14:tracePt t="254131" x="6784975" y="4078288"/>
          <p14:tracePt t="254147" x="6784975" y="4041775"/>
          <p14:tracePt t="254164" x="6784975" y="4021138"/>
          <p14:tracePt t="254180" x="6778625" y="3990975"/>
          <p14:tracePt t="254197" x="6778625" y="3984625"/>
          <p14:tracePt t="254214" x="6778625" y="3976688"/>
          <p14:tracePt t="254258" x="6778625" y="3970338"/>
          <p14:tracePt t="254267" x="6770688" y="3940175"/>
          <p14:tracePt t="254274" x="6770688" y="3933825"/>
          <p14:tracePt t="254282" x="6770688" y="3911600"/>
          <p14:tracePt t="254297" x="6770688" y="3897313"/>
          <p14:tracePt t="254314" x="6770688" y="3860800"/>
          <p14:tracePt t="254330" x="6764338" y="3852863"/>
          <p14:tracePt t="254347" x="6764338" y="3846513"/>
          <p14:tracePt t="254364" x="6764338" y="3838575"/>
          <p14:tracePt t="254380" x="6764338" y="3832225"/>
          <p14:tracePt t="254397" x="6764338" y="3817938"/>
          <p14:tracePt t="254414" x="6764338" y="3802063"/>
          <p14:tracePt t="254430" x="6764338" y="3787775"/>
          <p14:tracePt t="254447" x="6764338" y="3781425"/>
          <p14:tracePt t="254635" x="6764338" y="3773488"/>
          <p14:tracePt t="254643" x="6770688" y="3751263"/>
          <p14:tracePt t="254650" x="6778625" y="3744913"/>
          <p14:tracePt t="254664" x="6792913" y="3722688"/>
          <p14:tracePt t="254680" x="6792913" y="3700463"/>
          <p14:tracePt t="254697" x="6799263" y="3694113"/>
          <p14:tracePt t="254714" x="6799263" y="3686175"/>
          <p14:tracePt t="254858" x="6799263" y="3679825"/>
          <p14:tracePt t="254882" x="6807200" y="3679825"/>
          <p14:tracePt t="254978" x="6807200" y="3649663"/>
          <p14:tracePt t="254986" x="6815138" y="3649663"/>
          <p14:tracePt t="254994" x="6815138" y="3643313"/>
          <p14:tracePt t="255003" x="6815138" y="3635375"/>
          <p14:tracePt t="255014" x="6815138" y="3629025"/>
          <p14:tracePt t="255030" x="6821488" y="3614738"/>
          <p14:tracePt t="255047" x="6821488" y="3598863"/>
          <p14:tracePt t="255064" x="6829425" y="3584575"/>
          <p14:tracePt t="255080" x="6835775" y="3578225"/>
          <p14:tracePt t="259347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3051"/>
          </a:xfrm>
        </p:spPr>
        <p:txBody>
          <a:bodyPr/>
          <a:lstStyle/>
          <a:p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8</a:t>
            </a:r>
            <a:r>
              <a:rPr kumimoji="1" lang="ja-JP" altLang="en-US" dirty="0" smtClean="0"/>
              <a:t>回レポート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50"/>
              <p:cNvSpPr>
                <a:spLocks noChangeArrowheads="1"/>
              </p:cNvSpPr>
              <p:nvPr/>
            </p:nvSpPr>
            <p:spPr bwMode="auto">
              <a:xfrm>
                <a:off x="1068868" y="1669787"/>
                <a:ext cx="8779220" cy="3785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kumimoji="0" lang="en-US" altLang="ja-JP" sz="2000" dirty="0" smtClean="0">
                    <a:latin typeface="+mn-ea"/>
                  </a:rPr>
                  <a:t>(1)</a:t>
                </a:r>
                <a:r>
                  <a:rPr kumimoji="0" lang="ja-JP" altLang="en-US" sz="2000" dirty="0" smtClean="0">
                    <a:latin typeface="+mn-ea"/>
                  </a:rPr>
                  <a:t>２</a:t>
                </a:r>
                <a:r>
                  <a:rPr kumimoji="0" lang="ja-JP" altLang="en-US" sz="2000" dirty="0" smtClean="0">
                    <a:latin typeface="+mn-ea"/>
                  </a:rPr>
                  <a:t>係数族</a:t>
                </a:r>
                <a:r>
                  <a:rPr kumimoji="0" lang="en-US" altLang="ja-JP" sz="2000" dirty="0" err="1" smtClean="0">
                    <a:latin typeface="+mn-ea"/>
                  </a:rPr>
                  <a:t>Henon</a:t>
                </a:r>
                <a:r>
                  <a:rPr kumimoji="0" lang="ja-JP" altLang="en-US" sz="2000" dirty="0" smtClean="0">
                    <a:latin typeface="+mn-ea"/>
                  </a:rPr>
                  <a:t>写像</a:t>
                </a:r>
                <a:endParaRPr kumimoji="0" lang="en-US" altLang="ja-JP" sz="2000" i="1" dirty="0" smtClean="0">
                  <a:latin typeface="Cambria Math" panose="02040503050406030204" pitchFamily="18" charset="0"/>
                </a:endParaRPr>
              </a:p>
              <a:p>
                <a:pPr algn="ctr" eaLnBrk="0" hangingPunct="0"/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ja-JP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ja-JP" sz="200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kumimoji="0" lang="en-US" altLang="ja-JP" sz="200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kumimoji="0" lang="en-US" altLang="ja-JP" sz="2000" dirty="0" smtClean="0">
                    <a:latin typeface="Times New Roman" panose="02020603050405020304" pitchFamily="18" charset="0"/>
                  </a:rPr>
                  <a:t>=1-a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ja-JP" sz="20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ja-JP" sz="20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kumimoji="0" lang="en-US" altLang="ja-JP" sz="2000" baseline="30000" dirty="0" smtClean="0">
                    <a:latin typeface="Times New Roman" panose="02020603050405020304" pitchFamily="18" charset="0"/>
                  </a:rPr>
                  <a:t>2</a:t>
                </a:r>
                <a:r>
                  <a:rPr kumimoji="0" lang="en-US" altLang="ja-JP" sz="2000" dirty="0" smtClean="0">
                    <a:latin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ja-JP" sz="20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ja-JP" sz="20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kumimoji="0" lang="en-US" altLang="ja-JP" sz="2000" dirty="0"/>
                  <a:t> </a:t>
                </a:r>
                <a14:m>
                  <m:oMath xmlns:m="http://schemas.openxmlformats.org/officeDocument/2006/math">
                    <m:r>
                      <a:rPr kumimoji="0" lang="en-US" altLang="ja-JP" sz="20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0" lang="en-US" altLang="ja-JP" sz="2000" dirty="0"/>
                  <a:t> </a:t>
                </a:r>
                <a:r>
                  <a:rPr kumimoji="0" lang="en-US" altLang="ja-JP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ja-JP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kumimoji="0" lang="en-US" altLang="ja-JP" sz="2000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kumimoji="0" lang="en-US" altLang="ja-JP" sz="2000" dirty="0" smtClean="0">
                    <a:latin typeface="Times New Roman" panose="02020603050405020304" pitchFamily="18" charset="0"/>
                  </a:rPr>
                  <a:t>=b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ja-JP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ja-JP" sz="20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endParaRPr kumimoji="0" lang="en-US" altLang="ja-JP" sz="2000" dirty="0" smtClean="0">
                  <a:latin typeface="Times New Roman" panose="02020603050405020304" pitchFamily="18" charset="0"/>
                </a:endParaRPr>
              </a:p>
              <a:p>
                <a:pPr algn="ctr" eaLnBrk="0" hangingPunct="0"/>
                <a:endParaRPr kumimoji="0" lang="en-US" altLang="ja-JP" sz="2000" dirty="0">
                  <a:latin typeface="Times New Roman" panose="02020603050405020304" pitchFamily="18" charset="0"/>
                </a:endParaRPr>
              </a:p>
              <a:p>
                <a:pPr eaLnBrk="0" hangingPunct="0"/>
                <a:r>
                  <a:rPr kumimoji="0" lang="ja-JP" altLang="en-US" sz="2000" dirty="0" smtClean="0">
                    <a:latin typeface="Times New Roman" panose="02020603050405020304" pitchFamily="18" charset="0"/>
                  </a:rPr>
                  <a:t>の１周期点（不動点）に関するサドルノード分岐集合を求め，</a:t>
                </a:r>
                <a:endParaRPr kumimoji="0" lang="en-US" altLang="ja-JP" sz="2000" dirty="0" smtClean="0">
                  <a:latin typeface="Times New Roman" panose="02020603050405020304" pitchFamily="18" charset="0"/>
                </a:endParaRPr>
              </a:p>
              <a:p>
                <a:pPr eaLnBrk="0" hangingPunct="0"/>
                <a:r>
                  <a:rPr kumimoji="0" lang="en-US" altLang="ja-JP" sz="2000" dirty="0" smtClean="0">
                    <a:latin typeface="Times New Roman" panose="02020603050405020304" pitchFamily="18" charset="0"/>
                  </a:rPr>
                  <a:t>(</a:t>
                </a:r>
                <a:r>
                  <a:rPr kumimoji="0" lang="en-US" altLang="ja-JP" sz="2000" dirty="0" err="1" smtClean="0">
                    <a:latin typeface="Times New Roman" panose="02020603050405020304" pitchFamily="18" charset="0"/>
                  </a:rPr>
                  <a:t>a,b</a:t>
                </a:r>
                <a:r>
                  <a:rPr kumimoji="0" lang="en-US" altLang="ja-JP" sz="2000" dirty="0" smtClean="0">
                    <a:latin typeface="Times New Roman" panose="02020603050405020304" pitchFamily="18" charset="0"/>
                  </a:rPr>
                  <a:t>)</a:t>
                </a:r>
                <a:r>
                  <a:rPr kumimoji="0" lang="ja-JP" altLang="en-US" sz="2000" dirty="0" smtClean="0">
                    <a:latin typeface="Times New Roman" panose="02020603050405020304" pitchFamily="18" charset="0"/>
                  </a:rPr>
                  <a:t>平面上に図示せよ．</a:t>
                </a:r>
                <a:endParaRPr kumimoji="0" lang="en-US" altLang="ja-JP" sz="2000" dirty="0" smtClean="0">
                  <a:latin typeface="Times New Roman" panose="02020603050405020304" pitchFamily="18" charset="0"/>
                </a:endParaRPr>
              </a:p>
              <a:p>
                <a:pPr eaLnBrk="0" hangingPunct="0"/>
                <a:endParaRPr kumimoji="0" lang="en-US" altLang="ja-JP" sz="2000" dirty="0" smtClean="0">
                  <a:latin typeface="Times New Roman" panose="02020603050405020304" pitchFamily="18" charset="0"/>
                </a:endParaRPr>
              </a:p>
              <a:p>
                <a:pPr eaLnBrk="0" hangingPunct="0"/>
                <a:r>
                  <a:rPr kumimoji="0" lang="en-US" altLang="ja-JP" sz="2000" dirty="0" smtClean="0">
                    <a:latin typeface="+mn-ea"/>
                  </a:rPr>
                  <a:t>(2)</a:t>
                </a:r>
                <a:r>
                  <a:rPr kumimoji="0" lang="ja-JP" altLang="en-US" sz="2000" dirty="0" smtClean="0">
                    <a:latin typeface="+mn-ea"/>
                  </a:rPr>
                  <a:t>１次元縮小写像</a:t>
                </a:r>
                <a:endParaRPr kumimoji="0" lang="en-US" altLang="ja-JP" sz="2000" dirty="0" smtClean="0">
                  <a:latin typeface="+mn-ea"/>
                </a:endParaRPr>
              </a:p>
              <a:p>
                <a:pPr eaLnBrk="0" hangingPunct="0"/>
                <a:r>
                  <a:rPr kumimoji="0" lang="en-US" altLang="ja-JP" sz="2000" dirty="0">
                    <a:latin typeface="+mn-ea"/>
                  </a:rPr>
                  <a:t>	</a:t>
                </a:r>
                <a:r>
                  <a:rPr kumimoji="0" lang="en-US" altLang="ja-JP" sz="2000" dirty="0" smtClean="0">
                    <a:latin typeface="+mn-ea"/>
                  </a:rPr>
                  <a:t>		|f(x)-f(y)|</a:t>
                </a:r>
                <a:r>
                  <a:rPr kumimoji="0" lang="ja-JP" altLang="en-US" sz="2000" dirty="0" smtClean="0">
                    <a:latin typeface="+mn-ea"/>
                  </a:rPr>
                  <a:t>≦</a:t>
                </a:r>
                <a:r>
                  <a:rPr kumimoji="0" lang="en-US" altLang="ja-JP" sz="2000" dirty="0" smtClean="0">
                    <a:latin typeface="+mn-ea"/>
                  </a:rPr>
                  <a:t> </a:t>
                </a:r>
                <a:r>
                  <a:rPr kumimoji="0" lang="en-US" altLang="ja-JP" sz="2000" dirty="0" err="1" smtClean="0">
                    <a:latin typeface="+mn-ea"/>
                  </a:rPr>
                  <a:t>s|x-y</a:t>
                </a:r>
                <a:r>
                  <a:rPr kumimoji="0" lang="en-US" altLang="ja-JP" sz="2000" dirty="0" smtClean="0">
                    <a:latin typeface="+mn-ea"/>
                  </a:rPr>
                  <a:t>| (0&lt;s&lt;1)</a:t>
                </a:r>
              </a:p>
              <a:p>
                <a:pPr eaLnBrk="0" hangingPunct="0"/>
                <a:r>
                  <a:rPr kumimoji="0" lang="ja-JP" altLang="en-US" sz="2000" dirty="0" smtClean="0">
                    <a:latin typeface="+mn-ea"/>
                  </a:rPr>
                  <a:t>に関して、任意の点</a:t>
                </a:r>
                <a:r>
                  <a:rPr kumimoji="0" lang="en-US" altLang="ja-JP" sz="2000" dirty="0" smtClean="0">
                    <a:latin typeface="+mn-ea"/>
                  </a:rPr>
                  <a:t>x</a:t>
                </a:r>
                <a:r>
                  <a:rPr kumimoji="0" lang="ja-JP" altLang="en-US" sz="2000" dirty="0" smtClean="0">
                    <a:latin typeface="+mn-ea"/>
                  </a:rPr>
                  <a:t>と像</a:t>
                </a:r>
                <a:r>
                  <a:rPr kumimoji="0" lang="en-US" altLang="ja-JP" sz="2000" dirty="0" smtClean="0">
                    <a:latin typeface="+mn-ea"/>
                  </a:rPr>
                  <a:t>f(x)</a:t>
                </a:r>
                <a:r>
                  <a:rPr kumimoji="0" lang="ja-JP" altLang="en-US" sz="2000" dirty="0" smtClean="0">
                    <a:latin typeface="+mn-ea"/>
                  </a:rPr>
                  <a:t>の距離</a:t>
                </a:r>
                <a:r>
                  <a:rPr kumimoji="0" lang="en-US" altLang="ja-JP" sz="2000" dirty="0" smtClean="0">
                    <a:latin typeface="+mn-ea"/>
                  </a:rPr>
                  <a:t>|f(x)-x|</a:t>
                </a:r>
                <a:r>
                  <a:rPr kumimoji="0" lang="ja-JP" altLang="en-US" sz="2000" dirty="0" smtClean="0">
                    <a:latin typeface="+mn-ea"/>
                  </a:rPr>
                  <a:t>および</a:t>
                </a:r>
                <a:r>
                  <a:rPr kumimoji="0" lang="en-US" altLang="ja-JP" sz="2000" dirty="0" smtClean="0">
                    <a:latin typeface="+mn-ea"/>
                  </a:rPr>
                  <a:t>x</a:t>
                </a:r>
                <a:r>
                  <a:rPr kumimoji="0" lang="ja-JP" altLang="en-US" sz="2000" dirty="0" smtClean="0">
                    <a:latin typeface="+mn-ea"/>
                  </a:rPr>
                  <a:t>と不動点</a:t>
                </a:r>
                <a:r>
                  <a:rPr kumimoji="0" lang="en-US" altLang="ja-JP" sz="2000" dirty="0" smtClean="0">
                    <a:latin typeface="+mn-ea"/>
                  </a:rPr>
                  <a:t>p(=f(p))</a:t>
                </a:r>
                <a:r>
                  <a:rPr kumimoji="0" lang="ja-JP" altLang="en-US" sz="2000" dirty="0" err="1" smtClean="0">
                    <a:latin typeface="+mn-ea"/>
                  </a:rPr>
                  <a:t>までの</a:t>
                </a:r>
                <a:r>
                  <a:rPr kumimoji="0" lang="ja-JP" altLang="en-US" sz="2000" dirty="0" smtClean="0">
                    <a:latin typeface="+mn-ea"/>
                  </a:rPr>
                  <a:t>距離</a:t>
                </a:r>
                <a:r>
                  <a:rPr kumimoji="0" lang="en-US" altLang="ja-JP" sz="2000" dirty="0" smtClean="0">
                    <a:latin typeface="+mn-ea"/>
                  </a:rPr>
                  <a:t>|p-x|</a:t>
                </a:r>
                <a:r>
                  <a:rPr kumimoji="0" lang="ja-JP" altLang="en-US" sz="2000" dirty="0" smtClean="0">
                    <a:latin typeface="+mn-ea"/>
                  </a:rPr>
                  <a:t>が満足する</a:t>
                </a:r>
                <a:r>
                  <a:rPr kumimoji="0" lang="ja-JP" altLang="en-US" sz="2000" dirty="0" smtClean="0">
                    <a:latin typeface="Times New Roman" panose="02020603050405020304" pitchFamily="18" charset="0"/>
                  </a:rPr>
                  <a:t>不等式</a:t>
                </a:r>
                <a:endParaRPr kumimoji="0" lang="en-US" altLang="ja-JP" sz="2000" dirty="0" smtClean="0">
                  <a:latin typeface="Times New Roman" panose="02020603050405020304" pitchFamily="18" charset="0"/>
                </a:endParaRPr>
              </a:p>
              <a:p>
                <a:pPr eaLnBrk="0" hangingPunct="0"/>
                <a:r>
                  <a:rPr kumimoji="0" lang="en-US" altLang="ja-JP" sz="2000" dirty="0" smtClean="0">
                    <a:latin typeface="+mn-ea"/>
                  </a:rPr>
                  <a:t>			|</a:t>
                </a:r>
                <a:r>
                  <a:rPr kumimoji="0" lang="en-US" altLang="ja-JP" sz="2000" dirty="0">
                    <a:latin typeface="+mn-ea"/>
                  </a:rPr>
                  <a:t>p-x</a:t>
                </a:r>
                <a:r>
                  <a:rPr kumimoji="0" lang="en-US" altLang="ja-JP" sz="2000" dirty="0" smtClean="0">
                    <a:latin typeface="+mn-ea"/>
                  </a:rPr>
                  <a:t>|</a:t>
                </a:r>
                <a:r>
                  <a:rPr kumimoji="0" lang="ja-JP" altLang="en-US" sz="2000" dirty="0">
                    <a:latin typeface="+mn-ea"/>
                  </a:rPr>
                  <a:t> ≦</a:t>
                </a:r>
                <a:r>
                  <a:rPr kumimoji="0" lang="en-US" altLang="ja-JP" sz="2000" dirty="0">
                    <a:latin typeface="+mn-ea"/>
                  </a:rPr>
                  <a:t> </a:t>
                </a:r>
                <a:r>
                  <a:rPr kumimoji="0" lang="en-US" altLang="ja-JP" sz="2000" dirty="0" err="1" smtClean="0">
                    <a:latin typeface="+mn-ea"/>
                  </a:rPr>
                  <a:t>k|f</a:t>
                </a:r>
                <a:r>
                  <a:rPr kumimoji="0" lang="en-US" altLang="ja-JP" sz="2000" dirty="0" smtClean="0">
                    <a:latin typeface="+mn-ea"/>
                  </a:rPr>
                  <a:t>(x)-x|</a:t>
                </a:r>
              </a:p>
              <a:p>
                <a:pPr eaLnBrk="0" hangingPunct="0"/>
                <a:r>
                  <a:rPr kumimoji="0" lang="ja-JP" altLang="en-US" sz="2000" dirty="0" smtClean="0">
                    <a:latin typeface="+mn-ea"/>
                  </a:rPr>
                  <a:t>の</a:t>
                </a:r>
                <a:r>
                  <a:rPr kumimoji="0" lang="en-US" altLang="ja-JP" sz="2000" dirty="0" smtClean="0">
                    <a:latin typeface="+mn-ea"/>
                  </a:rPr>
                  <a:t>k</a:t>
                </a:r>
                <a:r>
                  <a:rPr kumimoji="0" lang="ja-JP" altLang="en-US" sz="2000" dirty="0" smtClean="0">
                    <a:latin typeface="+mn-ea"/>
                  </a:rPr>
                  <a:t>を求めよ。</a:t>
                </a:r>
                <a:endParaRPr kumimoji="0" lang="en-US" altLang="ja-JP" sz="2000" dirty="0" smtClean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8868" y="1669787"/>
                <a:ext cx="8779220" cy="3785652"/>
              </a:xfrm>
              <a:prstGeom prst="rect">
                <a:avLst/>
              </a:prstGeom>
              <a:blipFill>
                <a:blip r:embed="rId3"/>
                <a:stretch>
                  <a:fillRect l="-694" t="-805" r="-347" b="-20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412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23"/>
    </mc:Choice>
    <mc:Fallback xmlns="">
      <p:transition spd="slow" advTm="5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891" x="1755775" y="3846513"/>
          <p14:tracePt t="18028" x="1770063" y="3846513"/>
          <p14:tracePt t="18035" x="1814513" y="3852863"/>
          <p14:tracePt t="18044" x="1865313" y="3852863"/>
          <p14:tracePt t="18061" x="1966913" y="3852863"/>
          <p14:tracePt t="18077" x="2097088" y="3852863"/>
          <p14:tracePt t="18094" x="2192338" y="3852863"/>
          <p14:tracePt t="18111" x="2243138" y="3852863"/>
          <p14:tracePt t="18371" x="2243138" y="3868738"/>
          <p14:tracePt t="18379" x="2249488" y="3889375"/>
          <p14:tracePt t="18388" x="2249488" y="3897313"/>
          <p14:tracePt t="18395" x="2257425" y="3897313"/>
          <p14:tracePt t="18411" x="2263775" y="3903663"/>
          <p14:tracePt t="18444" x="2263775" y="3911600"/>
          <p14:tracePt t="18659" x="2271713" y="3911600"/>
          <p14:tracePt t="18763" x="2278063" y="3911600"/>
          <p14:tracePt t="18771" x="2286000" y="3911600"/>
          <p14:tracePt t="18795" x="2293938" y="3911600"/>
          <p14:tracePt t="18899" x="2300288" y="3911600"/>
          <p14:tracePt t="18915" x="2308225" y="3919538"/>
          <p14:tracePt t="18948" x="2308225" y="3925888"/>
          <p14:tracePt t="19235" x="2328863" y="3925888"/>
          <p14:tracePt t="19243" x="2344738" y="3925888"/>
          <p14:tracePt t="19251" x="2373313" y="3925888"/>
          <p14:tracePt t="19260" x="2395538" y="3925888"/>
          <p14:tracePt t="19277" x="2424113" y="3925888"/>
          <p14:tracePt t="19294" x="2460625" y="3919538"/>
          <p14:tracePt t="19310" x="2466975" y="3919538"/>
          <p14:tracePt t="19327" x="2474913" y="3911600"/>
          <p14:tracePt t="19491" x="2481263" y="3911600"/>
          <p14:tracePt t="19515" x="2497138" y="3911600"/>
          <p14:tracePt t="19523" x="2525713" y="3911600"/>
          <p14:tracePt t="19531" x="2568575" y="3911600"/>
          <p14:tracePt t="19544" x="2627313" y="3911600"/>
          <p14:tracePt t="19560" x="2757488" y="3925888"/>
          <p14:tracePt t="19577" x="2867025" y="3933825"/>
          <p14:tracePt t="19594" x="2938463" y="3940175"/>
          <p14:tracePt t="19610" x="2968625" y="3940175"/>
          <p14:tracePt t="19611" x="2974975" y="3940175"/>
          <p14:tracePt t="19627" x="2982913" y="3948113"/>
          <p14:tracePt t="19708" x="3005138" y="3948113"/>
          <p14:tracePt t="19715" x="3025775" y="3954463"/>
          <p14:tracePt t="19723" x="3040063" y="3954463"/>
          <p14:tracePt t="19731" x="3062288" y="3954463"/>
          <p14:tracePt t="19743" x="3090863" y="3954463"/>
          <p14:tracePt t="19760" x="3135313" y="3954463"/>
          <p14:tracePt t="19777" x="3186113" y="3954463"/>
          <p14:tracePt t="19794" x="3214688" y="3954463"/>
          <p14:tracePt t="19810" x="3243263" y="3962400"/>
          <p14:tracePt t="19851" x="3251200" y="3962400"/>
          <p14:tracePt t="19859" x="3265488" y="3962400"/>
          <p14:tracePt t="19867" x="3279775" y="3962400"/>
          <p14:tracePt t="19877" x="3302000" y="3962400"/>
          <p14:tracePt t="19893" x="3360738" y="3962400"/>
          <p14:tracePt t="19910" x="3417888" y="3962400"/>
          <p14:tracePt t="19927" x="3454400" y="3962400"/>
          <p14:tracePt t="19943" x="3468688" y="3962400"/>
          <p14:tracePt t="21060" x="3411538" y="3954463"/>
          <p14:tracePt t="21067" x="3344863" y="3948113"/>
          <p14:tracePt t="21076" x="3294063" y="3933825"/>
          <p14:tracePt t="21093" x="3192463" y="3933825"/>
          <p14:tracePt t="21110" x="3113088" y="3940175"/>
          <p14:tracePt t="21126" x="3048000" y="3940175"/>
          <p14:tracePt t="21143" x="3011488" y="3940175"/>
          <p14:tracePt t="21160" x="2968625" y="3940175"/>
          <p14:tracePt t="21176" x="2924175" y="3940175"/>
          <p14:tracePt t="21193" x="2844800" y="3925888"/>
          <p14:tracePt t="21210" x="2714625" y="3919538"/>
          <p14:tracePt t="21226" x="2452688" y="3889375"/>
          <p14:tracePt t="21243" x="2263775" y="3868738"/>
          <p14:tracePt t="21260" x="2119313" y="3860800"/>
          <p14:tracePt t="21277" x="2017713" y="3860800"/>
          <p14:tracePt t="21293" x="1952625" y="3860800"/>
          <p14:tracePt t="21310" x="1916113" y="3860800"/>
          <p14:tracePt t="21326" x="1908175" y="3860800"/>
          <p14:tracePt t="21355" x="1893888" y="3860800"/>
          <p14:tracePt t="21363" x="1887538" y="3860800"/>
          <p14:tracePt t="21376" x="1879600" y="3868738"/>
          <p14:tracePt t="21393" x="1843088" y="3875088"/>
          <p14:tracePt t="21410" x="1792288" y="3903663"/>
          <p14:tracePt t="21427" x="1712913" y="3919538"/>
          <p14:tracePt t="21443" x="1676400" y="3925888"/>
          <p14:tracePt t="21460" x="1662113" y="3925888"/>
          <p14:tracePt t="21507" x="1654175" y="3925888"/>
          <p14:tracePt t="21835" x="0" y="0"/>
        </p14:tracePtLst>
        <p14:tracePtLst>
          <p14:tracePt t="23683" x="1662113" y="4202113"/>
          <p14:tracePt t="24004" x="1676400" y="4202113"/>
          <p14:tracePt t="24011" x="1698625" y="4202113"/>
          <p14:tracePt t="24028" x="1806575" y="4202113"/>
          <p14:tracePt t="24035" x="1879600" y="4202113"/>
          <p14:tracePt t="24043" x="1958975" y="4202113"/>
          <p14:tracePt t="24059" x="2133600" y="4202113"/>
          <p14:tracePt t="24076" x="2271713" y="4208463"/>
          <p14:tracePt t="24092" x="2351088" y="4224338"/>
          <p14:tracePt t="24109" x="2373313" y="4224338"/>
          <p14:tracePt t="24126" x="2373313" y="4230688"/>
          <p14:tracePt t="24779" x="0" y="0"/>
        </p14:tracePtLst>
        <p14:tracePtLst>
          <p14:tracePt t="27203" x="1611313" y="4513263"/>
          <p14:tracePt t="27611" x="1639888" y="4513263"/>
          <p14:tracePt t="27619" x="1654175" y="4513263"/>
          <p14:tracePt t="27627" x="1684338" y="4521200"/>
          <p14:tracePt t="27641" x="1704975" y="4521200"/>
          <p14:tracePt t="27658" x="1741488" y="4529138"/>
          <p14:tracePt t="27675" x="1755775" y="4529138"/>
          <p14:tracePt t="28707" x="1763713" y="4529138"/>
          <p14:tracePt t="28827" x="1785938" y="4535488"/>
          <p14:tracePt t="28835" x="1814513" y="4543425"/>
          <p14:tracePt t="28843" x="1851025" y="4543425"/>
          <p14:tracePt t="28858" x="1879600" y="4549775"/>
          <p14:tracePt t="28874" x="1981200" y="4564063"/>
          <p14:tracePt t="28891" x="2017713" y="4572000"/>
          <p14:tracePt t="28908" x="2032000" y="4572000"/>
          <p14:tracePt t="29043" x="2039938" y="4572000"/>
          <p14:tracePt t="29075" x="2060575" y="4572000"/>
          <p14:tracePt t="29083" x="2082800" y="4572000"/>
          <p14:tracePt t="29091" x="2090738" y="4572000"/>
          <p14:tracePt t="29108" x="2133600" y="4564063"/>
          <p14:tracePt t="29124" x="2155825" y="4564063"/>
          <p14:tracePt t="29141" x="2170113" y="4564063"/>
          <p14:tracePt t="29158" x="2184400" y="4564063"/>
          <p14:tracePt t="29174" x="2192338" y="4564063"/>
          <p14:tracePt t="29299" x="2212975" y="4564063"/>
          <p14:tracePt t="29307" x="2243138" y="4564063"/>
          <p14:tracePt t="29315" x="2278063" y="4564063"/>
          <p14:tracePt t="29324" x="2314575" y="4564063"/>
          <p14:tracePt t="29341" x="2401888" y="4564063"/>
          <p14:tracePt t="29358" x="2503488" y="4564063"/>
          <p14:tracePt t="29374" x="2582863" y="4564063"/>
          <p14:tracePt t="29391" x="2619375" y="4564063"/>
          <p14:tracePt t="29408" x="2655888" y="4564063"/>
          <p14:tracePt t="29441" x="2663825" y="4564063"/>
          <p14:tracePt t="29491" x="2678113" y="4564063"/>
          <p14:tracePt t="29499" x="2692400" y="4564063"/>
          <p14:tracePt t="29507" x="2720975" y="4564063"/>
          <p14:tracePt t="29524" x="2786063" y="4549775"/>
          <p14:tracePt t="29541" x="2859088" y="4549775"/>
          <p14:tracePt t="29558" x="2903538" y="4549775"/>
          <p14:tracePt t="29574" x="2946400" y="4549775"/>
          <p14:tracePt t="29591" x="2974975" y="4549775"/>
          <p14:tracePt t="29608" x="2989263" y="4549775"/>
          <p14:tracePt t="29624" x="3011488" y="4549775"/>
          <p14:tracePt t="29683" x="3025775" y="4549775"/>
          <p14:tracePt t="29691" x="3048000" y="4549775"/>
          <p14:tracePt t="29699" x="3062288" y="4549775"/>
          <p14:tracePt t="29707" x="3084513" y="4549775"/>
          <p14:tracePt t="29724" x="3106738" y="4549775"/>
          <p14:tracePt t="29741" x="3121025" y="4549775"/>
          <p14:tracePt t="29923" x="3127375" y="4549775"/>
          <p14:tracePt t="29931" x="3157538" y="4549775"/>
          <p14:tracePt t="29941" x="3200400" y="4543425"/>
          <p14:tracePt t="29957" x="3287713" y="4535488"/>
          <p14:tracePt t="29974" x="3381375" y="4529138"/>
          <p14:tracePt t="29991" x="3468688" y="4529138"/>
          <p14:tracePt t="30007" x="3533775" y="4529138"/>
          <p14:tracePt t="30024" x="3578225" y="4529138"/>
          <p14:tracePt t="30041" x="3621088" y="4529138"/>
          <p14:tracePt t="30057" x="3649663" y="4529138"/>
          <p14:tracePt t="30074" x="3694113" y="4529138"/>
          <p14:tracePt t="30075" x="3716338" y="4529138"/>
          <p14:tracePt t="30091" x="3773488" y="4529138"/>
          <p14:tracePt t="30107" x="3889375" y="4529138"/>
          <p14:tracePt t="30124" x="4005263" y="4529138"/>
          <p14:tracePt t="30141" x="4114800" y="4529138"/>
          <p14:tracePt t="30157" x="4202113" y="4529138"/>
          <p14:tracePt t="30174" x="4244975" y="4529138"/>
          <p14:tracePt t="30191" x="4267200" y="4529138"/>
          <p14:tracePt t="30207" x="4281488" y="4529138"/>
          <p14:tracePt t="30224" x="4310063" y="4529138"/>
          <p14:tracePt t="30241" x="4346575" y="4529138"/>
          <p14:tracePt t="30257" x="4397375" y="4529138"/>
          <p14:tracePt t="30274" x="4433888" y="4529138"/>
          <p14:tracePt t="30275" x="4448175" y="4529138"/>
          <p14:tracePt t="30291" x="4462463" y="4529138"/>
          <p14:tracePt t="30307" x="4470400" y="4535488"/>
          <p14:tracePt t="30364" x="4478338" y="4535488"/>
          <p14:tracePt t="30371" x="4492625" y="4535488"/>
          <p14:tracePt t="30379" x="4521200" y="4543425"/>
          <p14:tracePt t="30391" x="4557713" y="4543425"/>
          <p14:tracePt t="30407" x="4637088" y="4543425"/>
          <p14:tracePt t="30424" x="4716463" y="4549775"/>
          <p14:tracePt t="30441" x="4767263" y="4557713"/>
          <p14:tracePt t="30457" x="4811713" y="4557713"/>
          <p14:tracePt t="30474" x="4833938" y="4557713"/>
          <p14:tracePt t="30475" x="4854575" y="4564063"/>
          <p14:tracePt t="30491" x="4868863" y="4564063"/>
          <p14:tracePt t="30507" x="4876800" y="4564063"/>
          <p14:tracePt t="30524" x="4891088" y="4564063"/>
          <p14:tracePt t="30541" x="4913313" y="4564063"/>
          <p14:tracePt t="30557" x="4949825" y="4564063"/>
          <p14:tracePt t="30574" x="4992688" y="4564063"/>
          <p14:tracePt t="30591" x="5051425" y="4572000"/>
          <p14:tracePt t="30607" x="5108575" y="4572000"/>
          <p14:tracePt t="30624" x="5153025" y="4572000"/>
          <p14:tracePt t="30641" x="5195888" y="4572000"/>
          <p14:tracePt t="30657" x="5232400" y="4572000"/>
          <p14:tracePt t="30674" x="5283200" y="4572000"/>
          <p14:tracePt t="30675" x="5311775" y="4572000"/>
          <p14:tracePt t="30691" x="5341938" y="4572000"/>
          <p14:tracePt t="30707" x="5370513" y="4572000"/>
          <p14:tracePt t="30867" x="5376863" y="4572000"/>
          <p14:tracePt t="30883" x="5399088" y="4572000"/>
          <p14:tracePt t="30891" x="5435600" y="4572000"/>
          <p14:tracePt t="30899" x="5486400" y="4572000"/>
          <p14:tracePt t="30907" x="5537200" y="4572000"/>
          <p14:tracePt t="30924" x="5610225" y="4572000"/>
          <p14:tracePt t="30940" x="5667375" y="4572000"/>
          <p14:tracePt t="30957" x="5675313" y="4572000"/>
          <p14:tracePt t="31083" x="5681663" y="4572000"/>
          <p14:tracePt t="31123" x="5703888" y="4572000"/>
          <p14:tracePt t="31131" x="5740400" y="4572000"/>
          <p14:tracePt t="31140" x="5783263" y="4572000"/>
          <p14:tracePt t="31157" x="5907088" y="4572000"/>
          <p14:tracePt t="31174" x="6053138" y="4572000"/>
          <p14:tracePt t="31190" x="6189663" y="4572000"/>
          <p14:tracePt t="31207" x="6284913" y="4572000"/>
          <p14:tracePt t="31224" x="6307138" y="4572000"/>
          <p14:tracePt t="31331" x="6313488" y="4572000"/>
          <p14:tracePt t="31795" x="6321425" y="4572000"/>
          <p14:tracePt t="31803" x="6350000" y="4572000"/>
          <p14:tracePt t="31811" x="6400800" y="4572000"/>
          <p14:tracePt t="31824" x="6437313" y="4572000"/>
          <p14:tracePt t="31840" x="6567488" y="4564063"/>
          <p14:tracePt t="31857" x="6691313" y="4564063"/>
          <p14:tracePt t="31874" x="6807200" y="4572000"/>
          <p14:tracePt t="31890" x="6894513" y="4579938"/>
          <p14:tracePt t="31891" x="6916738" y="4579938"/>
          <p14:tracePt t="31907" x="6931025" y="4579938"/>
          <p14:tracePt t="31924" x="6937375" y="4579938"/>
          <p14:tracePt t="32123" x="6959600" y="4579938"/>
          <p14:tracePt t="32131" x="7010400" y="4579938"/>
          <p14:tracePt t="32140" x="7061200" y="4564063"/>
          <p14:tracePt t="32157" x="7162800" y="4557713"/>
          <p14:tracePt t="32173" x="7235825" y="4557713"/>
          <p14:tracePt t="32190" x="7242175" y="4557713"/>
          <p14:tracePt t="32483" x="7256463" y="4557713"/>
          <p14:tracePt t="32491" x="7300913" y="4557713"/>
          <p14:tracePt t="32499" x="7366000" y="4557713"/>
          <p14:tracePt t="32507" x="7424738" y="4557713"/>
          <p14:tracePt t="32523" x="7577138" y="4557713"/>
          <p14:tracePt t="32540" x="7699375" y="4557713"/>
          <p14:tracePt t="32557" x="7743825" y="4557713"/>
          <p14:tracePt t="32675" x="7758113" y="4557713"/>
          <p14:tracePt t="32683" x="7786688" y="4557713"/>
          <p14:tracePt t="32691" x="7823200" y="4557713"/>
          <p14:tracePt t="32707" x="7902575" y="4557713"/>
          <p14:tracePt t="32723" x="7989888" y="4557713"/>
          <p14:tracePt t="32740" x="8062913" y="4557713"/>
          <p14:tracePt t="32757" x="8156575" y="4564063"/>
          <p14:tracePt t="32773" x="8266113" y="4564063"/>
          <p14:tracePt t="32790" x="8382000" y="4572000"/>
          <p14:tracePt t="32807" x="8497888" y="4572000"/>
          <p14:tracePt t="32823" x="8562975" y="4579938"/>
          <p14:tracePt t="32840" x="8613775" y="4579938"/>
          <p14:tracePt t="32857" x="8628063" y="4586288"/>
          <p14:tracePt t="32873" x="8643938" y="4586288"/>
          <p14:tracePt t="32890" x="8664575" y="4586288"/>
          <p14:tracePt t="32891" x="8678863" y="4586288"/>
          <p14:tracePt t="32907" x="8759825" y="4586288"/>
          <p14:tracePt t="32923" x="8847138" y="4586288"/>
          <p14:tracePt t="32940" x="8918575" y="4586288"/>
          <p14:tracePt t="32957" x="9005888" y="4594225"/>
          <p14:tracePt t="32973" x="9056688" y="4594225"/>
          <p14:tracePt t="32990" x="9085263" y="4594225"/>
          <p14:tracePt t="33007" x="9093200" y="4594225"/>
          <p14:tracePt t="33051" x="9101138" y="4600575"/>
          <p14:tracePt t="33059" x="9136063" y="4608513"/>
          <p14:tracePt t="33067" x="9217025" y="4608513"/>
          <p14:tracePt t="33076" x="9288463" y="4608513"/>
          <p14:tracePt t="33090" x="9375775" y="4608513"/>
          <p14:tracePt t="33107" x="9609138" y="4608513"/>
          <p14:tracePt t="33123" x="9644063" y="4608513"/>
          <p14:tracePt t="34132" x="0" y="0"/>
        </p14:tracePtLst>
        <p14:tracePtLst>
          <p14:tracePt t="37251" x="1524000" y="4854575"/>
          <p14:tracePt t="37259" x="1531938" y="4854575"/>
          <p14:tracePt t="37364" x="1538288" y="4854575"/>
          <p14:tracePt t="37379" x="1546225" y="4854575"/>
          <p14:tracePt t="37387" x="1582738" y="4854575"/>
          <p14:tracePt t="37395" x="1633538" y="4854575"/>
          <p14:tracePt t="37405" x="1684338" y="4854575"/>
          <p14:tracePt t="37422" x="1806575" y="4854575"/>
          <p14:tracePt t="37439" x="1938338" y="4848225"/>
          <p14:tracePt t="37455" x="2003425" y="4848225"/>
          <p14:tracePt t="37472" x="2032000" y="4848225"/>
          <p14:tracePt t="37489" x="2046288" y="4848225"/>
          <p14:tracePt t="38283" x="2068513" y="4848225"/>
          <p14:tracePt t="38291" x="2119313" y="4848225"/>
          <p14:tracePt t="38299" x="2184400" y="4848225"/>
          <p14:tracePt t="38307" x="2235200" y="4848225"/>
          <p14:tracePt t="38322" x="2293938" y="4840288"/>
          <p14:tracePt t="38338" x="2395538" y="4840288"/>
          <p14:tracePt t="38355" x="2401888" y="4840288"/>
          <p14:tracePt t="39123" x="2416175" y="4840288"/>
          <p14:tracePt t="39131" x="2438400" y="4840288"/>
          <p14:tracePt t="39139" x="2474913" y="4840288"/>
          <p14:tracePt t="39155" x="2511425" y="4840288"/>
          <p14:tracePt t="39172" x="2532063" y="4840288"/>
          <p14:tracePt t="39395" x="2554288" y="4848225"/>
          <p14:tracePt t="39403" x="2562225" y="4848225"/>
          <p14:tracePt t="39411" x="2582863" y="4848225"/>
          <p14:tracePt t="39421" x="2605088" y="4848225"/>
          <p14:tracePt t="39438" x="2649538" y="4848225"/>
          <p14:tracePt t="39455" x="2678113" y="4848225"/>
          <p14:tracePt t="39472" x="2700338" y="4854575"/>
          <p14:tracePt t="39488" x="2714625" y="4854575"/>
          <p14:tracePt t="39707" x="2714625" y="4862513"/>
          <p14:tracePt t="40475" x="2765425" y="4862513"/>
          <p14:tracePt t="40483" x="2836863" y="4862513"/>
          <p14:tracePt t="40491" x="2924175" y="4862513"/>
          <p14:tracePt t="40505" x="3011488" y="4848225"/>
          <p14:tracePt t="40521" x="3186113" y="4848225"/>
          <p14:tracePt t="40538" x="3309938" y="4848225"/>
          <p14:tracePt t="40539" x="3352800" y="4854575"/>
          <p14:tracePt t="40555" x="3381375" y="4854575"/>
          <p14:tracePt t="40715" x="3389313" y="4854575"/>
          <p14:tracePt t="40723" x="3403600" y="4854575"/>
          <p14:tracePt t="40731" x="3446463" y="4862513"/>
          <p14:tracePt t="40739" x="3505200" y="4862513"/>
          <p14:tracePt t="40754" x="3621088" y="4862513"/>
          <p14:tracePt t="40771" x="3708400" y="4862513"/>
          <p14:tracePt t="40788" x="3759200" y="4862513"/>
          <p14:tracePt t="40804" x="3773488" y="4862513"/>
          <p14:tracePt t="41219" x="3781425" y="4862513"/>
          <p14:tracePt t="41227" x="3838575" y="4862513"/>
          <p14:tracePt t="41235" x="3925888" y="4862513"/>
          <p14:tracePt t="41243" x="4013200" y="4862513"/>
          <p14:tracePt t="41254" x="4114800" y="4862513"/>
          <p14:tracePt t="41271" x="4289425" y="4854575"/>
          <p14:tracePt t="41288" x="4391025" y="4854575"/>
          <p14:tracePt t="41304" x="4411663" y="4854575"/>
          <p14:tracePt t="41563" x="4419600" y="4854575"/>
          <p14:tracePt t="41571" x="4448175" y="4854575"/>
          <p14:tracePt t="41579" x="4498975" y="4854575"/>
          <p14:tracePt t="41588" x="4549775" y="4848225"/>
          <p14:tracePt t="41604" x="4665663" y="4848225"/>
          <p14:tracePt t="41621" x="4752975" y="4848225"/>
          <p14:tracePt t="41638" x="4803775" y="4848225"/>
          <p14:tracePt t="41654" x="4818063" y="4848225"/>
          <p14:tracePt t="41671" x="4826000" y="4848225"/>
          <p14:tracePt t="41707" x="4833938" y="4848225"/>
          <p14:tracePt t="41715" x="4848225" y="4848225"/>
          <p14:tracePt t="41723" x="4884738" y="4848225"/>
          <p14:tracePt t="41738" x="4935538" y="4848225"/>
          <p14:tracePt t="41754" x="5087938" y="4848225"/>
          <p14:tracePt t="41771" x="5173663" y="4862513"/>
          <p14:tracePt t="41788" x="5224463" y="4868863"/>
          <p14:tracePt t="41804" x="5260975" y="4868863"/>
          <p14:tracePt t="41821" x="5283200" y="4868863"/>
          <p14:tracePt t="41837" x="5291138" y="4868863"/>
          <p14:tracePt t="41854" x="5305425" y="4868863"/>
          <p14:tracePt t="41871" x="5311775" y="4868863"/>
          <p14:tracePt t="41887" x="5326063" y="4868863"/>
          <p14:tracePt t="41904" x="5348288" y="4868863"/>
          <p14:tracePt t="41921" x="5399088" y="4868863"/>
          <p14:tracePt t="41938" x="5443538" y="4876800"/>
          <p14:tracePt t="41954" x="5494338" y="4876800"/>
          <p14:tracePt t="41955" x="5514975" y="4876800"/>
          <p14:tracePt t="41971" x="5545138" y="4876800"/>
          <p14:tracePt t="41988" x="5580063" y="4876800"/>
          <p14:tracePt t="42004" x="5624513" y="4876800"/>
          <p14:tracePt t="42021" x="5667375" y="4876800"/>
          <p14:tracePt t="42038" x="5726113" y="4876800"/>
          <p14:tracePt t="42054" x="5783263" y="4876800"/>
          <p14:tracePt t="42071" x="5819775" y="4876800"/>
          <p14:tracePt t="42087" x="5827713" y="4876800"/>
          <p14:tracePt t="42123" x="5834063" y="4876800"/>
          <p14:tracePt t="42155" x="5864225" y="4876800"/>
          <p14:tracePt t="42163" x="5892800" y="4876800"/>
          <p14:tracePt t="42171" x="5907088" y="4876800"/>
          <p14:tracePt t="42188" x="5965825" y="4876800"/>
          <p14:tracePt t="42204" x="6008688" y="4884738"/>
          <p14:tracePt t="42221" x="6030913" y="4884738"/>
          <p14:tracePt t="42237" x="6045200" y="4884738"/>
          <p14:tracePt t="42254" x="6059488" y="4884738"/>
          <p14:tracePt t="42307" x="6067425" y="4884738"/>
          <p14:tracePt t="42315" x="6088063" y="4884738"/>
          <p14:tracePt t="42323" x="6132513" y="4884738"/>
          <p14:tracePt t="42337" x="6189663" y="4884738"/>
          <p14:tracePt t="42354" x="6307138" y="4884738"/>
          <p14:tracePt t="42371" x="6465888" y="4884738"/>
          <p14:tracePt t="42387" x="6530975" y="4884738"/>
          <p14:tracePt t="42404" x="6567488" y="4884738"/>
          <p14:tracePt t="42421" x="6581775" y="4891088"/>
          <p14:tracePt t="42437" x="6618288" y="4891088"/>
          <p14:tracePt t="42454" x="6677025" y="4899025"/>
          <p14:tracePt t="42471" x="6764338" y="4899025"/>
          <p14:tracePt t="42487" x="6880225" y="4899025"/>
          <p14:tracePt t="42504" x="6967538" y="4899025"/>
          <p14:tracePt t="42521" x="7046913" y="4899025"/>
          <p14:tracePt t="42537" x="7083425" y="4899025"/>
          <p14:tracePt t="42554" x="7104063" y="4905375"/>
          <p14:tracePt t="42555" x="7112000" y="4905375"/>
          <p14:tracePt t="42571" x="7126288" y="4905375"/>
          <p14:tracePt t="42587" x="7154863" y="4913313"/>
          <p14:tracePt t="42604" x="7185025" y="4913313"/>
          <p14:tracePt t="42621" x="7227888" y="4913313"/>
          <p14:tracePt t="42637" x="7278688" y="4913313"/>
          <p14:tracePt t="42654" x="7323138" y="4919663"/>
          <p14:tracePt t="42671" x="7358063" y="4919663"/>
          <p14:tracePt t="42687" x="7380288" y="4919663"/>
          <p14:tracePt t="42704" x="7388225" y="4919663"/>
          <p14:tracePt t="42721" x="7394575" y="4919663"/>
          <p14:tracePt t="42737" x="7402513" y="4919663"/>
          <p14:tracePt t="42754" x="7408863" y="4919663"/>
          <p14:tracePt t="42835" x="7431088" y="4919663"/>
          <p14:tracePt t="42843" x="7467600" y="4919663"/>
          <p14:tracePt t="42851" x="7504113" y="4919663"/>
          <p14:tracePt t="42859" x="7554913" y="4919663"/>
          <p14:tracePt t="42871" x="7605713" y="4913313"/>
          <p14:tracePt t="42887" x="7693025" y="4913313"/>
          <p14:tracePt t="42904" x="7750175" y="4913313"/>
          <p14:tracePt t="42921" x="7780338" y="4913313"/>
          <p14:tracePt t="42937" x="7808913" y="4913313"/>
          <p14:tracePt t="42955" x="7815263" y="4913313"/>
          <p14:tracePt t="42987" x="7831138" y="4913313"/>
          <p14:tracePt t="42995" x="7866063" y="4913313"/>
          <p14:tracePt t="43004" x="7902575" y="4913313"/>
          <p14:tracePt t="43020" x="7967663" y="4913313"/>
          <p14:tracePt t="43037" x="8018463" y="4905375"/>
          <p14:tracePt t="43054" x="8034338" y="4905375"/>
          <p14:tracePt t="43971" x="0" y="0"/>
        </p14:tracePtLst>
        <p14:tracePtLst>
          <p14:tracePt t="45635" x="2633663" y="2497138"/>
          <p14:tracePt t="45675" x="2633663" y="2503488"/>
          <p14:tracePt t="45683" x="2633663" y="2511425"/>
          <p14:tracePt t="45691" x="2633663" y="2547938"/>
          <p14:tracePt t="45703" x="2633663" y="2633663"/>
          <p14:tracePt t="45720" x="2633663" y="2765425"/>
          <p14:tracePt t="45736" x="2633663" y="2836863"/>
          <p14:tracePt t="45753" x="2633663" y="2924175"/>
          <p14:tracePt t="45770" x="2633663" y="3019425"/>
          <p14:tracePt t="45770" x="2633663" y="3055938"/>
          <p14:tracePt t="45786" x="2633663" y="3178175"/>
          <p14:tracePt t="45803" x="2627313" y="3381375"/>
          <p14:tracePt t="45820" x="2568575" y="3643313"/>
          <p14:tracePt t="45836" x="2497138" y="3897313"/>
          <p14:tracePt t="45853" x="2460625" y="4100513"/>
          <p14:tracePt t="45870" x="2446338" y="4252913"/>
          <p14:tracePt t="45886" x="2430463" y="4340225"/>
          <p14:tracePt t="45903" x="2430463" y="4391025"/>
          <p14:tracePt t="45920" x="2430463" y="4448175"/>
          <p14:tracePt t="45936" x="2430463" y="4521200"/>
          <p14:tracePt t="45953" x="2430463" y="4600575"/>
          <p14:tracePt t="45970" x="2430463" y="4645025"/>
          <p14:tracePt t="45986" x="2430463" y="4702175"/>
          <p14:tracePt t="46003" x="2430463" y="4746625"/>
          <p14:tracePt t="46020" x="2430463" y="4783138"/>
          <p14:tracePt t="46036" x="2430463" y="4840288"/>
          <p14:tracePt t="46053" x="2430463" y="4905375"/>
          <p14:tracePt t="46070" x="2430463" y="4992688"/>
          <p14:tracePt t="46086" x="2430463" y="5065713"/>
          <p14:tracePt t="46103" x="2430463" y="5116513"/>
          <p14:tracePt t="46120" x="2430463" y="5167313"/>
          <p14:tracePt t="46136" x="2430463" y="5232400"/>
          <p14:tracePt t="46153" x="2438400" y="5275263"/>
          <p14:tracePt t="46170" x="2446338" y="5326063"/>
          <p14:tracePt t="46171" x="2452688" y="5348288"/>
          <p14:tracePt t="46186" x="2466975" y="5407025"/>
          <p14:tracePt t="46203" x="2474913" y="5449888"/>
          <p14:tracePt t="46220" x="2474913" y="5500688"/>
          <p14:tracePt t="46236" x="2481263" y="5559425"/>
          <p14:tracePt t="46253" x="2481263" y="5610225"/>
          <p14:tracePt t="46270" x="2489200" y="5630863"/>
          <p14:tracePt t="46286" x="2489200" y="5638800"/>
          <p14:tracePt t="46303" x="2489200" y="5646738"/>
          <p14:tracePt t="46320" x="2489200" y="5675313"/>
          <p14:tracePt t="46336" x="2481263" y="5711825"/>
          <p14:tracePt t="46353" x="2474913" y="5740400"/>
          <p14:tracePt t="46370" x="2460625" y="5776913"/>
          <p14:tracePt t="46370" x="2460625" y="5805488"/>
          <p14:tracePt t="46386" x="2452688" y="5849938"/>
          <p14:tracePt t="46403" x="2438400" y="5900738"/>
          <p14:tracePt t="46420" x="2438400" y="5907088"/>
          <p14:tracePt t="46555" x="2438400" y="5878513"/>
          <p14:tracePt t="46563" x="2474913" y="5819775"/>
          <p14:tracePt t="46571" x="2511425" y="5754688"/>
          <p14:tracePt t="46586" x="2627313" y="5595938"/>
          <p14:tracePt t="46603" x="2794000" y="5341938"/>
          <p14:tracePt t="46620" x="2968625" y="5102225"/>
          <p14:tracePt t="46636" x="3084513" y="4919663"/>
          <p14:tracePt t="46653" x="3200400" y="4738688"/>
          <p14:tracePt t="46670" x="3287713" y="4579938"/>
          <p14:tracePt t="46686" x="3344863" y="4433888"/>
          <p14:tracePt t="46703" x="3411538" y="4310063"/>
          <p14:tracePt t="46719" x="3468688" y="4202113"/>
          <p14:tracePt t="46736" x="3519488" y="4078288"/>
          <p14:tracePt t="46753" x="3570288" y="3984625"/>
          <p14:tracePt t="46770" x="3621088" y="3883025"/>
          <p14:tracePt t="46770" x="3649663" y="3817938"/>
          <p14:tracePt t="46786" x="3700463" y="3708400"/>
          <p14:tracePt t="46803" x="3759200" y="3592513"/>
          <p14:tracePt t="46819" x="3832225" y="3476625"/>
          <p14:tracePt t="46836" x="3903663" y="3344863"/>
          <p14:tracePt t="46853" x="3976688" y="3222625"/>
          <p14:tracePt t="46869" x="4041775" y="3076575"/>
          <p14:tracePt t="46886" x="4114800" y="2917825"/>
          <p14:tracePt t="46903" x="4173538" y="2786063"/>
          <p14:tracePt t="46920" x="4224338" y="2684463"/>
          <p14:tracePt t="46936" x="4259263" y="2613025"/>
          <p14:tracePt t="46953" x="4295775" y="2562225"/>
          <p14:tracePt t="46969" x="4325938" y="2511425"/>
          <p14:tracePt t="46970" x="4346575" y="2489200"/>
          <p14:tracePt t="46986" x="4360863" y="2466975"/>
          <p14:tracePt t="47003" x="4405313" y="2379663"/>
          <p14:tracePt t="47019" x="4441825" y="2314575"/>
          <p14:tracePt t="47036" x="4462463" y="2263775"/>
          <p14:tracePt t="47053" x="4470400" y="2257425"/>
          <p14:tracePt t="47147" x="4470400" y="2249488"/>
          <p14:tracePt t="47395" x="4470400" y="2257425"/>
          <p14:tracePt t="47411" x="4470400" y="2263775"/>
          <p14:tracePt t="47419" x="4470400" y="2278063"/>
          <p14:tracePt t="47427" x="4448175" y="2344738"/>
          <p14:tracePt t="47436" x="4405313" y="2401888"/>
          <p14:tracePt t="47453" x="4346575" y="2497138"/>
          <p14:tracePt t="47469" x="4289425" y="2613025"/>
          <p14:tracePt t="47486" x="4238625" y="2720975"/>
          <p14:tracePt t="47503" x="4179888" y="2808288"/>
          <p14:tracePt t="47519" x="4143375" y="2881313"/>
          <p14:tracePt t="47536" x="4100513" y="2946400"/>
          <p14:tracePt t="47553" x="4064000" y="3005138"/>
          <p14:tracePt t="47569" x="4027488" y="3048000"/>
          <p14:tracePt t="47586" x="3990975" y="3113088"/>
          <p14:tracePt t="47587" x="3962400" y="3157538"/>
          <p14:tracePt t="47603" x="3889375" y="3251200"/>
          <p14:tracePt t="47619" x="3817938" y="3367088"/>
          <p14:tracePt t="47636" x="3716338" y="3490913"/>
          <p14:tracePt t="47653" x="3621088" y="3614738"/>
          <p14:tracePt t="47669" x="3513138" y="3744913"/>
          <p14:tracePt t="47686" x="3440113" y="3838575"/>
          <p14:tracePt t="47703" x="3381375" y="3940175"/>
          <p14:tracePt t="47719" x="3330575" y="4021138"/>
          <p14:tracePt t="47736" x="3287713" y="4078288"/>
          <p14:tracePt t="47753" x="3236913" y="4165600"/>
          <p14:tracePt t="47769" x="3186113" y="4267200"/>
          <p14:tracePt t="47786" x="3106738" y="4391025"/>
          <p14:tracePt t="47787" x="3070225" y="4441825"/>
          <p14:tracePt t="47803" x="3005138" y="4557713"/>
          <p14:tracePt t="47819" x="2938463" y="4651375"/>
          <p14:tracePt t="47836" x="2903538" y="4716463"/>
          <p14:tracePt t="47853" x="2873375" y="4767263"/>
          <p14:tracePt t="47869" x="2852738" y="4803775"/>
          <p14:tracePt t="47886" x="2822575" y="4833938"/>
          <p14:tracePt t="47903" x="2801938" y="4884738"/>
          <p14:tracePt t="47919" x="2765425" y="4949825"/>
          <p14:tracePt t="47936" x="2720975" y="5037138"/>
          <p14:tracePt t="47953" x="2670175" y="5108575"/>
          <p14:tracePt t="47969" x="2619375" y="5189538"/>
          <p14:tracePt t="47986" x="2582863" y="5240338"/>
          <p14:tracePt t="47987" x="2568575" y="5268913"/>
          <p14:tracePt t="48003" x="2540000" y="5319713"/>
          <p14:tracePt t="48019" x="2511425" y="5370513"/>
          <p14:tracePt t="48036" x="2489200" y="5427663"/>
          <p14:tracePt t="48053" x="2466975" y="5478463"/>
          <p14:tracePt t="48069" x="2452688" y="5508625"/>
          <p14:tracePt t="48086" x="2446338" y="5529263"/>
          <p14:tracePt t="48103" x="2446338" y="5537200"/>
          <p14:tracePt t="48119" x="2438400" y="5545138"/>
          <p14:tracePt t="48136" x="2424113" y="5559425"/>
          <p14:tracePt t="48153" x="2409825" y="5580063"/>
          <p14:tracePt t="48169" x="2387600" y="5630863"/>
          <p14:tracePt t="48186" x="2359025" y="5667375"/>
          <p14:tracePt t="48187" x="2344738" y="5689600"/>
          <p14:tracePt t="48203" x="2328863" y="5732463"/>
          <p14:tracePt t="48219" x="2308225" y="5754688"/>
          <p14:tracePt t="48236" x="2286000" y="5783263"/>
          <p14:tracePt t="48253" x="2263775" y="5827713"/>
          <p14:tracePt t="48269" x="2243138" y="5907088"/>
          <p14:tracePt t="48286" x="2212975" y="5965825"/>
          <p14:tracePt t="48303" x="2184400" y="6008688"/>
          <p14:tracePt t="48319" x="2176463" y="6030913"/>
          <p14:tracePt t="48395" x="2170113" y="6030913"/>
          <p14:tracePt t="4909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9.5|9.7|7.1|5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9|1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|37|2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9.8|3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3.4|3.2|37.3|5.2|2.2|2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3.3|7.9|8.3|55.5|9.2|6.4|1.3|46.5|1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2.9|5.9|3.2|9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436</Words>
  <Application>Microsoft Office PowerPoint</Application>
  <PresentationFormat>ワイド画面</PresentationFormat>
  <Paragraphs>56</Paragraphs>
  <Slides>9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ＭＳ Ｐゴシック</vt:lpstr>
      <vt:lpstr>游ゴシック</vt:lpstr>
      <vt:lpstr>游ゴシック Light</vt:lpstr>
      <vt:lpstr>Arial</vt:lpstr>
      <vt:lpstr>Cambria Math</vt:lpstr>
      <vt:lpstr>Times New Roman</vt:lpstr>
      <vt:lpstr>Office テーマ</vt:lpstr>
      <vt:lpstr>第八回  大域分岐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第8回レポート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徳永隆治</dc:creator>
  <cp:lastModifiedBy>徳永隆治</cp:lastModifiedBy>
  <cp:revision>40</cp:revision>
  <dcterms:created xsi:type="dcterms:W3CDTF">2020-08-13T05:16:20Z</dcterms:created>
  <dcterms:modified xsi:type="dcterms:W3CDTF">2023-11-20T04:02:50Z</dcterms:modified>
</cp:coreProperties>
</file>