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4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14B5D-84A6-4436-8E68-F82C77606C62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DB249-F5D9-4C6F-B2CD-DAC74AAAAD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98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DB249-F5D9-4C6F-B2CD-DAC74AAAAD0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69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2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31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54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01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42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3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5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39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4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0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6803-ABD4-4232-AAFF-3BF294F18E8D}" type="datetimeFigureOut">
              <a:rPr kumimoji="1" lang="ja-JP" altLang="en-US" smtClean="0"/>
              <a:t>2020/9/20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第</a:t>
            </a:r>
            <a:r>
              <a:rPr lang="ja-JP" altLang="en-US" dirty="0" smtClean="0"/>
              <a:t>七</a:t>
            </a:r>
            <a:r>
              <a:rPr kumimoji="1" lang="ja-JP" altLang="en-US" dirty="0" smtClean="0"/>
              <a:t>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局所分岐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9"/>
    </mc:Choice>
    <mc:Fallback xmlns="">
      <p:transition spd="slow" advTm="1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689146" y="1208789"/>
            <a:ext cx="7086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１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２次元写像の周期点の名称を答えよ</a:t>
            </a:r>
          </a:p>
          <a:p>
            <a:r>
              <a:rPr lang="ja-JP" altLang="en-US" sz="2000" dirty="0">
                <a:latin typeface="+mn-ea"/>
              </a:rPr>
              <a:t>　（１）特性乗数が複素固有値である場合，３</a:t>
            </a:r>
            <a:r>
              <a:rPr lang="ja-JP" altLang="en-US" sz="2000" dirty="0" smtClean="0">
                <a:latin typeface="+mn-ea"/>
              </a:rPr>
              <a:t>種類</a:t>
            </a:r>
            <a:endParaRPr lang="ja-JP" altLang="en-US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（２）特性乗数が実固有値である場合，３</a:t>
            </a:r>
            <a:r>
              <a:rPr lang="ja-JP" altLang="en-US" sz="2000" dirty="0" smtClean="0">
                <a:latin typeface="+mn-ea"/>
              </a:rPr>
              <a:t>種類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689146" y="3122051"/>
            <a:ext cx="8922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２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２次元微分可能写像</a:t>
            </a:r>
            <a:r>
              <a:rPr lang="en-US" altLang="ja-JP" sz="2000" dirty="0">
                <a:latin typeface="+mn-ea"/>
              </a:rPr>
              <a:t>F</a:t>
            </a:r>
            <a:r>
              <a:rPr lang="ja-JP" altLang="en-US" sz="2000" dirty="0">
                <a:latin typeface="+mn-ea"/>
              </a:rPr>
              <a:t>の相空間において安定ノードが１対存在する．　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この</a:t>
            </a:r>
            <a:r>
              <a:rPr lang="ja-JP" altLang="en-US" sz="2000" dirty="0">
                <a:latin typeface="+mn-ea"/>
              </a:rPr>
              <a:t>とき，ベーシン境界はいかなる構造になっているか考察せよ．</a:t>
            </a:r>
          </a:p>
        </p:txBody>
      </p:sp>
      <p:grpSp>
        <p:nvGrpSpPr>
          <p:cNvPr id="141321" name="Group 9"/>
          <p:cNvGrpSpPr>
            <a:grpSpLocks/>
          </p:cNvGrpSpPr>
          <p:nvPr/>
        </p:nvGrpSpPr>
        <p:grpSpPr bwMode="auto">
          <a:xfrm>
            <a:off x="7894278" y="1109650"/>
            <a:ext cx="3657600" cy="1828800"/>
            <a:chOff x="1488" y="2352"/>
            <a:chExt cx="2784" cy="1536"/>
          </a:xfrm>
        </p:grpSpPr>
        <p:sp>
          <p:nvSpPr>
            <p:cNvPr id="141322" name="Rectangle 10"/>
            <p:cNvSpPr>
              <a:spLocks noChangeArrowheads="1"/>
            </p:cNvSpPr>
            <p:nvPr/>
          </p:nvSpPr>
          <p:spPr bwMode="auto">
            <a:xfrm>
              <a:off x="1488" y="2352"/>
              <a:ext cx="2784" cy="15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1323" name="Oval 11"/>
            <p:cNvSpPr>
              <a:spLocks noChangeArrowheads="1"/>
            </p:cNvSpPr>
            <p:nvPr/>
          </p:nvSpPr>
          <p:spPr bwMode="auto">
            <a:xfrm>
              <a:off x="2160" y="2736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ja-JP" sz="200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endParaRPr lang="en-US" altLang="ja-JP" sz="200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en-US" altLang="ja-JP" sz="200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</a:t>
              </a:r>
            </a:p>
          </p:txBody>
        </p:sp>
        <p:sp>
          <p:nvSpPr>
            <p:cNvPr id="141324" name="Oval 12"/>
            <p:cNvSpPr>
              <a:spLocks noChangeArrowheads="1"/>
            </p:cNvSpPr>
            <p:nvPr/>
          </p:nvSpPr>
          <p:spPr bwMode="auto">
            <a:xfrm>
              <a:off x="3648" y="3264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ja-JP" sz="200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endParaRPr lang="en-US" altLang="ja-JP" sz="200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en-US" altLang="ja-JP" sz="200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B</a:t>
              </a:r>
            </a:p>
          </p:txBody>
        </p:sp>
      </p:grp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689146" y="4373593"/>
            <a:ext cx="10813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３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上記の２次元微分可能写像</a:t>
            </a:r>
            <a:r>
              <a:rPr lang="en-US" altLang="ja-JP" sz="2000" dirty="0">
                <a:latin typeface="+mn-ea"/>
              </a:rPr>
              <a:t>F</a:t>
            </a:r>
            <a:r>
              <a:rPr lang="ja-JP" altLang="en-US" sz="2000" dirty="0">
                <a:latin typeface="+mn-ea"/>
              </a:rPr>
              <a:t>が１係数族</a:t>
            </a:r>
            <a:r>
              <a:rPr lang="en-US" altLang="ja-JP" sz="2000" dirty="0" err="1">
                <a:latin typeface="+mn-ea"/>
              </a:rPr>
              <a:t>F</a:t>
            </a:r>
            <a:r>
              <a:rPr lang="en-US" altLang="ja-JP" sz="2000" baseline="-25000" dirty="0" err="1">
                <a:latin typeface="+mn-ea"/>
              </a:rPr>
              <a:t>p</a:t>
            </a:r>
            <a:r>
              <a:rPr lang="ja-JP" altLang="en-US" sz="2000" dirty="0">
                <a:latin typeface="+mn-ea"/>
              </a:rPr>
              <a:t>であり，</a:t>
            </a:r>
            <a:r>
              <a:rPr lang="en-US" altLang="ja-JP" sz="2000" dirty="0" err="1">
                <a:latin typeface="+mn-ea"/>
              </a:rPr>
              <a:t>F</a:t>
            </a:r>
            <a:r>
              <a:rPr lang="en-US" altLang="ja-JP" sz="2000" baseline="-25000" dirty="0" err="1">
                <a:latin typeface="+mn-ea"/>
              </a:rPr>
              <a:t>p</a:t>
            </a:r>
            <a:r>
              <a:rPr lang="ja-JP" altLang="en-US" sz="2000" dirty="0">
                <a:latin typeface="+mn-ea"/>
              </a:rPr>
              <a:t>の構造</a:t>
            </a:r>
            <a:r>
              <a:rPr lang="ja-JP" altLang="en-US" sz="2000" dirty="0" smtClean="0">
                <a:latin typeface="+mn-ea"/>
              </a:rPr>
              <a:t>がより</a:t>
            </a:r>
            <a:r>
              <a:rPr lang="ja-JP" altLang="en-US" sz="2000" dirty="0">
                <a:latin typeface="+mn-ea"/>
              </a:rPr>
              <a:t>単純になるならば</a:t>
            </a:r>
            <a:r>
              <a:rPr lang="ja-JP" altLang="en-US" sz="2000" dirty="0" smtClean="0">
                <a:latin typeface="+mn-ea"/>
              </a:rPr>
              <a:t>，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いかなる</a:t>
            </a:r>
            <a:r>
              <a:rPr lang="ja-JP" altLang="en-US" sz="2000" dirty="0">
                <a:latin typeface="+mn-ea"/>
              </a:rPr>
              <a:t>分岐現象が発生するか考察せよ．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第</a:t>
            </a:r>
            <a:r>
              <a:rPr lang="en-US" altLang="ja-JP" sz="5100" dirty="0" smtClean="0"/>
              <a:t>7</a:t>
            </a:r>
            <a:r>
              <a:rPr lang="ja-JP" altLang="en-US" sz="5100" dirty="0" smtClean="0"/>
              <a:t>回レポート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14"/>
    </mc:Choice>
    <mc:Fallback xmlns="">
      <p:transition spd="slow" advTm="8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1315" grpId="0" autoUpdateAnimBg="0"/>
      <p:bldP spid="141320" grpId="0" autoUpdateAnimBg="0"/>
      <p:bldP spid="141325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4350" x="1879600" y="1538288"/>
          <p14:tracePt t="4510" x="1908175" y="1531938"/>
          <p14:tracePt t="4518" x="1958975" y="1524000"/>
          <p14:tracePt t="4526" x="2024063" y="1516063"/>
          <p14:tracePt t="4534" x="2111375" y="1509713"/>
          <p14:tracePt t="4550" x="2271713" y="1481138"/>
          <p14:tracePt t="4567" x="2409825" y="1465263"/>
          <p14:tracePt t="4584" x="2511425" y="1458913"/>
          <p14:tracePt t="4600" x="2576513" y="1450975"/>
          <p14:tracePt t="4617" x="2605088" y="1450975"/>
          <p14:tracePt t="4634" x="2633663" y="1450975"/>
          <p14:tracePt t="4650" x="2678113" y="1450975"/>
          <p14:tracePt t="4667" x="2728913" y="1450975"/>
          <p14:tracePt t="4684" x="2786063" y="1450975"/>
          <p14:tracePt t="4700" x="2844800" y="1450975"/>
          <p14:tracePt t="4717" x="2917825" y="1450975"/>
          <p14:tracePt t="4734" x="2968625" y="1450975"/>
          <p14:tracePt t="4750" x="3005138" y="1458913"/>
          <p14:tracePt t="4767" x="3033713" y="1458913"/>
          <p14:tracePt t="4854" x="3040063" y="1458913"/>
          <p14:tracePt t="4917" x="3062288" y="1465263"/>
          <p14:tracePt t="4926" x="3098800" y="1465263"/>
          <p14:tracePt t="4934" x="3135313" y="1473200"/>
          <p14:tracePt t="4950" x="3214688" y="1481138"/>
          <p14:tracePt t="4967" x="3279775" y="1481138"/>
          <p14:tracePt t="4984" x="3330575" y="1487488"/>
          <p14:tracePt t="5000" x="3344863" y="1487488"/>
          <p14:tracePt t="5262" x="3352800" y="1487488"/>
          <p14:tracePt t="5270" x="3375025" y="1487488"/>
          <p14:tracePt t="5278" x="3425825" y="1487488"/>
          <p14:tracePt t="5286" x="3476625" y="1495425"/>
          <p14:tracePt t="5300" x="3513138" y="1495425"/>
          <p14:tracePt t="5317" x="3614738" y="1501775"/>
          <p14:tracePt t="5318" x="3657600" y="1501775"/>
          <p14:tracePt t="5333" x="3722688" y="1501775"/>
          <p14:tracePt t="5350" x="3759200" y="1501775"/>
          <p14:tracePt t="5367" x="3781425" y="1501775"/>
          <p14:tracePt t="5384" x="3787775" y="1501775"/>
          <p14:tracePt t="5400" x="3795713" y="1501775"/>
          <p14:tracePt t="5422" x="3802063" y="1501775"/>
          <p14:tracePt t="5446" x="3810000" y="1501775"/>
          <p14:tracePt t="5454" x="3817938" y="1501775"/>
          <p14:tracePt t="5467" x="3832225" y="1501775"/>
          <p14:tracePt t="5483" x="3868738" y="1509713"/>
          <p14:tracePt t="5500" x="3903663" y="1509713"/>
          <p14:tracePt t="5517" x="3954463" y="1509713"/>
          <p14:tracePt t="5517" x="3976688" y="1509713"/>
          <p14:tracePt t="5533" x="4027488" y="1509713"/>
          <p14:tracePt t="5550" x="4071938" y="1509713"/>
          <p14:tracePt t="5567" x="4092575" y="1509713"/>
          <p14:tracePt t="5583" x="4106863" y="1509713"/>
          <p14:tracePt t="5600" x="4114800" y="1509713"/>
          <p14:tracePt t="5630" x="4122738" y="1509713"/>
          <p14:tracePt t="5662" x="4129088" y="1509713"/>
          <p14:tracePt t="5670" x="4143375" y="1509713"/>
          <p14:tracePt t="5678" x="4151313" y="1509713"/>
          <p14:tracePt t="5686" x="4165600" y="1509713"/>
          <p14:tracePt t="5700" x="4179888" y="1509713"/>
          <p14:tracePt t="5717" x="4202113" y="1509713"/>
          <p14:tracePt t="5718" x="4216400" y="1509713"/>
          <p14:tracePt t="5733" x="4238625" y="1509713"/>
          <p14:tracePt t="5750" x="4267200" y="1509713"/>
          <p14:tracePt t="5767" x="4303713" y="1509713"/>
          <p14:tracePt t="5783" x="4340225" y="1516063"/>
          <p14:tracePt t="5800" x="4391025" y="1516063"/>
          <p14:tracePt t="5817" x="4419600" y="1516063"/>
          <p14:tracePt t="5833" x="4441825" y="1516063"/>
          <p14:tracePt t="5850" x="4462463" y="1516063"/>
          <p14:tracePt t="5870" x="4470400" y="1516063"/>
          <p14:tracePt t="5883" x="4478338" y="1516063"/>
          <p14:tracePt t="5900" x="4498975" y="1516063"/>
          <p14:tracePt t="5917" x="4529138" y="1516063"/>
          <p14:tracePt t="5917" x="4557713" y="1516063"/>
          <p14:tracePt t="5933" x="4622800" y="1516063"/>
          <p14:tracePt t="5950" x="4681538" y="1516063"/>
          <p14:tracePt t="5967" x="4738688" y="1516063"/>
          <p14:tracePt t="5983" x="4783138" y="1516063"/>
          <p14:tracePt t="6000" x="4811713" y="1516063"/>
          <p14:tracePt t="6017" x="4848225" y="1516063"/>
          <p14:tracePt t="6033" x="4862513" y="1516063"/>
          <p14:tracePt t="6050" x="4899025" y="1516063"/>
          <p14:tracePt t="6067" x="4935538" y="1516063"/>
          <p14:tracePt t="6083" x="4970463" y="1516063"/>
          <p14:tracePt t="6100" x="5014913" y="1516063"/>
          <p14:tracePt t="6117" x="5057775" y="1516063"/>
          <p14:tracePt t="6118" x="5087938" y="1516063"/>
          <p14:tracePt t="6133" x="5138738" y="1516063"/>
          <p14:tracePt t="6150" x="5181600" y="1516063"/>
          <p14:tracePt t="6167" x="5224463" y="1516063"/>
          <p14:tracePt t="6183" x="5260975" y="1516063"/>
          <p14:tracePt t="6200" x="5291138" y="1516063"/>
          <p14:tracePt t="6217" x="5319713" y="1516063"/>
          <p14:tracePt t="6233" x="5348288" y="1516063"/>
          <p14:tracePt t="6250" x="5376863" y="1516063"/>
          <p14:tracePt t="6267" x="5399088" y="1516063"/>
          <p14:tracePt t="6283" x="5413375" y="1516063"/>
          <p14:tracePt t="6300" x="5435600" y="1516063"/>
          <p14:tracePt t="6317" x="5443538" y="1516063"/>
          <p14:tracePt t="6317" x="5449888" y="1509713"/>
          <p14:tracePt t="6333" x="5457825" y="1509713"/>
          <p14:tracePt t="6510" x="5464175" y="1509713"/>
          <p14:tracePt t="6518" x="5478463" y="1509713"/>
          <p14:tracePt t="6525" x="5500688" y="1509713"/>
          <p14:tracePt t="6534" x="5522913" y="1509713"/>
          <p14:tracePt t="6550" x="5573713" y="1509713"/>
          <p14:tracePt t="6567" x="5610225" y="1509713"/>
          <p14:tracePt t="6583" x="5638800" y="1509713"/>
          <p14:tracePt t="6600" x="5646738" y="1509713"/>
          <p14:tracePt t="6616" x="5653088" y="1509713"/>
          <p14:tracePt t="7534" x="0" y="0"/>
        </p14:tracePtLst>
        <p14:tracePtLst>
          <p14:tracePt t="8270" x="1938338" y="1800225"/>
          <p14:tracePt t="8350" x="1938338" y="1806575"/>
          <p14:tracePt t="8446" x="1952625" y="1806575"/>
          <p14:tracePt t="8454" x="2003425" y="1814513"/>
          <p14:tracePt t="8462" x="2068513" y="1820863"/>
          <p14:tracePt t="8470" x="2141538" y="1820863"/>
          <p14:tracePt t="8483" x="2212975" y="1828800"/>
          <p14:tracePt t="8499" x="2401888" y="1828800"/>
          <p14:tracePt t="8516" x="2576513" y="1843088"/>
          <p14:tracePt t="8533" x="2700338" y="1843088"/>
          <p14:tracePt t="8534" x="2728913" y="1843088"/>
          <p14:tracePt t="8549" x="2757488" y="1843088"/>
          <p14:tracePt t="8614" x="2765425" y="1843088"/>
          <p14:tracePt t="8630" x="2771775" y="1843088"/>
          <p14:tracePt t="8638" x="2794000" y="1843088"/>
          <p14:tracePt t="8646" x="2822575" y="1843088"/>
          <p14:tracePt t="8654" x="2859088" y="1843088"/>
          <p14:tracePt t="8666" x="2909888" y="1836738"/>
          <p14:tracePt t="8683" x="3025775" y="1836738"/>
          <p14:tracePt t="8699" x="3149600" y="1820863"/>
          <p14:tracePt t="8716" x="3279775" y="1814513"/>
          <p14:tracePt t="8733" x="3367088" y="1814513"/>
          <p14:tracePt t="8734" x="3395663" y="1814513"/>
          <p14:tracePt t="8749" x="3425825" y="1806575"/>
          <p14:tracePt t="8766" x="3440113" y="1806575"/>
          <p14:tracePt t="8918" x="3446463" y="1806575"/>
          <p14:tracePt t="9014" x="3454400" y="1806575"/>
          <p14:tracePt t="9022" x="3476625" y="1806575"/>
          <p14:tracePt t="9030" x="3497263" y="1806575"/>
          <p14:tracePt t="9038" x="3513138" y="1806575"/>
          <p14:tracePt t="9049" x="3527425" y="1806575"/>
          <p14:tracePt t="9066" x="3541713" y="1806575"/>
          <p14:tracePt t="9082" x="3556000" y="1806575"/>
          <p14:tracePt t="9342" x="3570288" y="1806575"/>
          <p14:tracePt t="9350" x="3606800" y="1806575"/>
          <p14:tracePt t="9358" x="3649663" y="1814513"/>
          <p14:tracePt t="9366" x="3686175" y="1814513"/>
          <p14:tracePt t="9383" x="3781425" y="1814513"/>
          <p14:tracePt t="9399" x="3852863" y="1814513"/>
          <p14:tracePt t="9416" x="3911600" y="1820863"/>
          <p14:tracePt t="9432" x="3933825" y="1820863"/>
          <p14:tracePt t="9449" x="3948113" y="1820863"/>
          <p14:tracePt t="9478" x="3954463" y="1820863"/>
          <p14:tracePt t="9526" x="3970338" y="1820863"/>
          <p14:tracePt t="9534" x="3976688" y="1820863"/>
          <p14:tracePt t="9542" x="3998913" y="1820863"/>
          <p14:tracePt t="9549" x="4013200" y="1820863"/>
          <p14:tracePt t="9566" x="4041775" y="1820863"/>
          <p14:tracePt t="9582" x="4071938" y="1820863"/>
          <p14:tracePt t="9599" x="4100513" y="1820863"/>
          <p14:tracePt t="9616" x="4106863" y="1820863"/>
          <p14:tracePt t="9632" x="4129088" y="1820863"/>
          <p14:tracePt t="9649" x="4143375" y="1820863"/>
          <p14:tracePt t="9666" x="4165600" y="1820863"/>
          <p14:tracePt t="9682" x="4179888" y="1820863"/>
          <p14:tracePt t="9699" x="4208463" y="1820863"/>
          <p14:tracePt t="9716" x="4216400" y="1820863"/>
          <p14:tracePt t="9732" x="4230688" y="1820863"/>
          <p14:tracePt t="9749" x="4244975" y="1820863"/>
          <p14:tracePt t="9750" x="4252913" y="1820863"/>
          <p14:tracePt t="9766" x="4275138" y="1820863"/>
          <p14:tracePt t="9782" x="4295775" y="1820863"/>
          <p14:tracePt t="9799" x="4303713" y="1820863"/>
          <p14:tracePt t="9894" x="4310063" y="1820863"/>
          <p14:tracePt t="9910" x="4325938" y="1820863"/>
          <p14:tracePt t="9926" x="4340225" y="1820863"/>
          <p14:tracePt t="9934" x="4346575" y="1820863"/>
          <p14:tracePt t="9942" x="4354513" y="1820863"/>
          <p14:tracePt t="9949" x="4360863" y="1820863"/>
          <p14:tracePt t="9966" x="4368800" y="1820863"/>
          <p14:tracePt t="9982" x="4376738" y="1820863"/>
          <p14:tracePt t="10118" x="4383088" y="1820863"/>
          <p14:tracePt t="10190" x="4391025" y="1820863"/>
          <p14:tracePt t="10198" x="4405313" y="1820863"/>
          <p14:tracePt t="10205" x="4433888" y="1820863"/>
          <p14:tracePt t="10216" x="4470400" y="1820863"/>
          <p14:tracePt t="10232" x="4535488" y="1820863"/>
          <p14:tracePt t="10249" x="4608513" y="1820863"/>
          <p14:tracePt t="10266" x="4659313" y="1820863"/>
          <p14:tracePt t="10282" x="4681538" y="1828800"/>
          <p14:tracePt t="10299" x="4710113" y="1828800"/>
          <p14:tracePt t="10316" x="4716463" y="1828800"/>
          <p14:tracePt t="10332" x="4732338" y="1828800"/>
          <p14:tracePt t="10349" x="4752975" y="1828800"/>
          <p14:tracePt t="10349" x="4760913" y="1828800"/>
          <p14:tracePt t="10365" x="4789488" y="1828800"/>
          <p14:tracePt t="10382" x="4818063" y="1836738"/>
          <p14:tracePt t="10399" x="4854575" y="1836738"/>
          <p14:tracePt t="10415" x="4905375" y="1843088"/>
          <p14:tracePt t="10432" x="4970463" y="1843088"/>
          <p14:tracePt t="10449" x="5021263" y="1843088"/>
          <p14:tracePt t="10465" x="5065713" y="1843088"/>
          <p14:tracePt t="10482" x="5094288" y="1843088"/>
          <p14:tracePt t="10499" x="5122863" y="1843088"/>
          <p14:tracePt t="10515" x="5145088" y="1843088"/>
          <p14:tracePt t="10532" x="5173663" y="1843088"/>
          <p14:tracePt t="10549" x="5195888" y="1843088"/>
          <p14:tracePt t="10550" x="5203825" y="1843088"/>
          <p14:tracePt t="10565" x="5224463" y="1843088"/>
          <p14:tracePt t="10582" x="5240338" y="1843088"/>
          <p14:tracePt t="10599" x="5254625" y="1843088"/>
          <p14:tracePt t="10615" x="5260975" y="1843088"/>
          <p14:tracePt t="10632" x="5268913" y="1843088"/>
          <p14:tracePt t="10649" x="5291138" y="1843088"/>
          <p14:tracePt t="10666" x="5297488" y="1843088"/>
          <p14:tracePt t="10682" x="5311775" y="1843088"/>
          <p14:tracePt t="10710" x="5319713" y="1843088"/>
          <p14:tracePt t="11006" x="0" y="0"/>
        </p14:tracePtLst>
        <p14:tracePtLst>
          <p14:tracePt t="11406" x="5994400" y="1800225"/>
          <p14:tracePt t="11542" x="6002338" y="1800225"/>
          <p14:tracePt t="11558" x="6030913" y="1800225"/>
          <p14:tracePt t="11565" x="6067425" y="1800225"/>
          <p14:tracePt t="11574" x="6118225" y="1800225"/>
          <p14:tracePt t="11582" x="6175375" y="1800225"/>
          <p14:tracePt t="11599" x="6307138" y="1800225"/>
          <p14:tracePt t="11615" x="6415088" y="1800225"/>
          <p14:tracePt t="11632" x="6494463" y="1800225"/>
          <p14:tracePt t="11648" x="6524625" y="1800225"/>
          <p14:tracePt t="11665" x="6561138" y="1806575"/>
          <p14:tracePt t="11682" x="6575425" y="1806575"/>
          <p14:tracePt t="11698" x="6611938" y="1814513"/>
          <p14:tracePt t="11715" x="6654800" y="1828800"/>
          <p14:tracePt t="11732" x="6697663" y="1828800"/>
          <p14:tracePt t="11748" x="6748463" y="1836738"/>
          <p14:tracePt t="11765" x="6778625" y="1836738"/>
          <p14:tracePt t="12102" x="0" y="0"/>
        </p14:tracePtLst>
        <p14:tracePtLst>
          <p14:tracePt t="12878" x="2074863" y="2090738"/>
          <p14:tracePt t="13070" x="2082800" y="2090738"/>
          <p14:tracePt t="13078" x="2119313" y="2105025"/>
          <p14:tracePt t="13086" x="2162175" y="2105025"/>
          <p14:tracePt t="13098" x="2220913" y="2105025"/>
          <p14:tracePt t="13115" x="2336800" y="2105025"/>
          <p14:tracePt t="13131" x="2460625" y="2105025"/>
          <p14:tracePt t="13148" x="2590800" y="2105025"/>
          <p14:tracePt t="13165" x="2663825" y="2105025"/>
          <p14:tracePt t="13166" x="2706688" y="2097088"/>
          <p14:tracePt t="13181" x="2757488" y="2097088"/>
          <p14:tracePt t="13198" x="2801938" y="2090738"/>
          <p14:tracePt t="13215" x="2830513" y="2082800"/>
          <p14:tracePt t="13231" x="2873375" y="2082800"/>
          <p14:tracePt t="13248" x="2903538" y="2082800"/>
          <p14:tracePt t="13265" x="2938463" y="2074863"/>
          <p14:tracePt t="13281" x="2968625" y="2074863"/>
          <p14:tracePt t="13298" x="3005138" y="2074863"/>
          <p14:tracePt t="13315" x="3040063" y="2074863"/>
          <p14:tracePt t="13331" x="3070225" y="2074863"/>
          <p14:tracePt t="13348" x="3090863" y="2074863"/>
          <p14:tracePt t="13917" x="3090863" y="2082800"/>
          <p14:tracePt t="14302" x="3098800" y="2082800"/>
          <p14:tracePt t="14309" x="3149600" y="2082800"/>
          <p14:tracePt t="14318" x="3200400" y="2090738"/>
          <p14:tracePt t="14331" x="3259138" y="2090738"/>
          <p14:tracePt t="14348" x="3352800" y="2090738"/>
          <p14:tracePt t="14364" x="3395663" y="2090738"/>
          <p14:tracePt t="14381" x="3425825" y="2097088"/>
          <p14:tracePt t="14398" x="3432175" y="2097088"/>
          <p14:tracePt t="14621" x="3440113" y="2097088"/>
          <p14:tracePt t="14678" x="3440113" y="2105025"/>
          <p14:tracePt t="14686" x="3454400" y="2105025"/>
          <p14:tracePt t="14693" x="3497263" y="2111375"/>
          <p14:tracePt t="14702" x="3548063" y="2111375"/>
          <p14:tracePt t="14714" x="3598863" y="2119313"/>
          <p14:tracePt t="14731" x="3700463" y="2119313"/>
          <p14:tracePt t="14748" x="3787775" y="2125663"/>
          <p14:tracePt t="14764" x="3838575" y="2125663"/>
          <p14:tracePt t="14781" x="3846513" y="2125663"/>
          <p14:tracePt t="14782" x="3852863" y="2125663"/>
          <p14:tracePt t="14822" x="3852863" y="2133600"/>
          <p14:tracePt t="14982" x="3860800" y="2133600"/>
          <p14:tracePt t="14989" x="3883025" y="2133600"/>
          <p14:tracePt t="14997" x="3919538" y="2133600"/>
          <p14:tracePt t="15014" x="4005263" y="2133600"/>
          <p14:tracePt t="15031" x="4086225" y="2125663"/>
          <p14:tracePt t="15048" x="4151313" y="2111375"/>
          <p14:tracePt t="15064" x="4187825" y="2111375"/>
          <p14:tracePt t="15081" x="4202113" y="2111375"/>
          <p14:tracePt t="15098" x="4216400" y="2111375"/>
          <p14:tracePt t="15114" x="4230688" y="2111375"/>
          <p14:tracePt t="15131" x="4252913" y="2111375"/>
          <p14:tracePt t="15148" x="4275138" y="2111375"/>
          <p14:tracePt t="15164" x="4318000" y="2105025"/>
          <p14:tracePt t="15181" x="4346575" y="2105025"/>
          <p14:tracePt t="15182" x="4376738" y="2105025"/>
          <p14:tracePt t="15198" x="4419600" y="2105025"/>
          <p14:tracePt t="15214" x="4478338" y="2105025"/>
          <p14:tracePt t="15231" x="4535488" y="2105025"/>
          <p14:tracePt t="15248" x="4579938" y="2105025"/>
          <p14:tracePt t="15264" x="4630738" y="2105025"/>
          <p14:tracePt t="15281" x="4695825" y="2105025"/>
          <p14:tracePt t="15298" x="4783138" y="2097088"/>
          <p14:tracePt t="15314" x="4876800" y="2097088"/>
          <p14:tracePt t="15331" x="4949825" y="2097088"/>
          <p14:tracePt t="15347" x="5014913" y="2097088"/>
          <p14:tracePt t="15364" x="5057775" y="2097088"/>
          <p14:tracePt t="15381" x="5080000" y="2097088"/>
          <p14:tracePt t="15398" x="5087938" y="2097088"/>
          <p14:tracePt t="15910" x="5116513" y="2097088"/>
          <p14:tracePt t="15918" x="5195888" y="2105025"/>
          <p14:tracePt t="15925" x="5319713" y="2111375"/>
          <p14:tracePt t="15933" x="5427663" y="2111375"/>
          <p14:tracePt t="15947" x="5551488" y="2111375"/>
          <p14:tracePt t="15964" x="5799138" y="2111375"/>
          <p14:tracePt t="15981" x="5994400" y="2111375"/>
          <p14:tracePt t="15997" x="6088063" y="2105025"/>
          <p14:tracePt t="16286" x="6118225" y="2105025"/>
          <p14:tracePt t="16294" x="6175375" y="2105025"/>
          <p14:tracePt t="16302" x="6248400" y="2105025"/>
          <p14:tracePt t="16314" x="6327775" y="2105025"/>
          <p14:tracePt t="16331" x="6473825" y="2105025"/>
          <p14:tracePt t="16347" x="6561138" y="2105025"/>
          <p14:tracePt t="16364" x="6575425" y="2105025"/>
          <p14:tracePt t="16710" x="0" y="0"/>
        </p14:tracePtLst>
        <p14:tracePtLst>
          <p14:tracePt t="19118" x="1668463" y="3395663"/>
          <p14:tracePt t="19206" x="1676400" y="3395663"/>
          <p14:tracePt t="19222" x="1676400" y="3403600"/>
          <p14:tracePt t="19286" x="1684338" y="3403600"/>
          <p14:tracePt t="19294" x="1690688" y="3403600"/>
          <p14:tracePt t="19301" x="1719263" y="3411538"/>
          <p14:tracePt t="19313" x="1763713" y="3417888"/>
          <p14:tracePt t="19330" x="1836738" y="3417888"/>
          <p14:tracePt t="19346" x="1930400" y="3417888"/>
          <p14:tracePt t="19363" x="1995488" y="3417888"/>
          <p14:tracePt t="19380" x="2060575" y="3417888"/>
          <p14:tracePt t="19396" x="2105025" y="3417888"/>
          <p14:tracePt t="19413" x="2192338" y="3417888"/>
          <p14:tracePt t="19430" x="2243138" y="3417888"/>
          <p14:tracePt t="19446" x="2286000" y="3417888"/>
          <p14:tracePt t="19463" x="2300288" y="3417888"/>
          <p14:tracePt t="19480" x="2308225" y="3417888"/>
          <p14:tracePt t="19534" x="2314575" y="3417888"/>
          <p14:tracePt t="19542" x="2322513" y="3417888"/>
          <p14:tracePt t="19550" x="2336800" y="3417888"/>
          <p14:tracePt t="19563" x="2359025" y="3417888"/>
          <p14:tracePt t="19580" x="2387600" y="3417888"/>
          <p14:tracePt t="19596" x="2401888" y="3417888"/>
          <p14:tracePt t="19846" x="2409825" y="3417888"/>
          <p14:tracePt t="20486" x="2430463" y="3417888"/>
          <p14:tracePt t="20493" x="2452688" y="3417888"/>
          <p14:tracePt t="20502" x="2474913" y="3417888"/>
          <p14:tracePt t="20513" x="2503488" y="3417888"/>
          <p14:tracePt t="20529" x="2547938" y="3417888"/>
          <p14:tracePt t="20546" x="2582863" y="3417888"/>
          <p14:tracePt t="20563" x="2598738" y="3417888"/>
          <p14:tracePt t="20579" x="2605088" y="3417888"/>
          <p14:tracePt t="20596" x="2613025" y="3417888"/>
          <p14:tracePt t="20613" x="2627313" y="3411538"/>
          <p14:tracePt t="20629" x="2670175" y="3403600"/>
          <p14:tracePt t="20646" x="2720975" y="3395663"/>
          <p14:tracePt t="20663" x="2765425" y="3395663"/>
          <p14:tracePt t="20679" x="2786063" y="3395663"/>
          <p14:tracePt t="20696" x="2808288" y="3395663"/>
          <p14:tracePt t="20713" x="2844800" y="3395663"/>
          <p14:tracePt t="20729" x="2867025" y="3395663"/>
          <p14:tracePt t="20746" x="2895600" y="3395663"/>
          <p14:tracePt t="20763" x="2938463" y="3395663"/>
          <p14:tracePt t="20779" x="2960688" y="3395663"/>
          <p14:tracePt t="20796" x="2989263" y="3395663"/>
          <p14:tracePt t="20813" x="3005138" y="3395663"/>
          <p14:tracePt t="20829" x="3011488" y="3395663"/>
          <p14:tracePt t="20878" x="3033713" y="3395663"/>
          <p14:tracePt t="20886" x="3040063" y="3395663"/>
          <p14:tracePt t="20893" x="3062288" y="3395663"/>
          <p14:tracePt t="20902" x="3084513" y="3389313"/>
          <p14:tracePt t="20913" x="3098800" y="3389313"/>
          <p14:tracePt t="20929" x="3135313" y="3389313"/>
          <p14:tracePt t="20946" x="3163888" y="3389313"/>
          <p14:tracePt t="20963" x="3186113" y="3389313"/>
          <p14:tracePt t="20979" x="3192463" y="3389313"/>
          <p14:tracePt t="20996" x="3214688" y="3389313"/>
          <p14:tracePt t="21013" x="3236913" y="3389313"/>
          <p14:tracePt t="21029" x="3265488" y="3389313"/>
          <p14:tracePt t="21093" x="3273425" y="3389313"/>
          <p14:tracePt t="21118" x="3294063" y="3389313"/>
          <p14:tracePt t="21125" x="3316288" y="3389313"/>
          <p14:tracePt t="21134" x="3352800" y="3389313"/>
          <p14:tracePt t="21146" x="3395663" y="3389313"/>
          <p14:tracePt t="21163" x="3476625" y="3375025"/>
          <p14:tracePt t="21179" x="3541713" y="3375025"/>
          <p14:tracePt t="21196" x="3578225" y="3375025"/>
          <p14:tracePt t="21213" x="3598863" y="3375025"/>
          <p14:tracePt t="21229" x="3614738" y="3375025"/>
          <p14:tracePt t="21246" x="3629025" y="3375025"/>
          <p14:tracePt t="21263" x="3649663" y="3375025"/>
          <p14:tracePt t="21279" x="3671888" y="3375025"/>
          <p14:tracePt t="21296" x="3694113" y="3375025"/>
          <p14:tracePt t="21313" x="3700463" y="3375025"/>
          <p14:tracePt t="21329" x="3722688" y="3375025"/>
          <p14:tracePt t="21346" x="3730625" y="3381375"/>
          <p14:tracePt t="21363" x="3744913" y="3381375"/>
          <p14:tracePt t="21379" x="3759200" y="3381375"/>
          <p14:tracePt t="21396" x="3773488" y="3381375"/>
          <p14:tracePt t="21413" x="3795713" y="3381375"/>
          <p14:tracePt t="21429" x="3824288" y="3381375"/>
          <p14:tracePt t="21446" x="3846513" y="3381375"/>
          <p14:tracePt t="21463" x="3875088" y="3381375"/>
          <p14:tracePt t="21479" x="3911600" y="3381375"/>
          <p14:tracePt t="21496" x="3954463" y="3381375"/>
          <p14:tracePt t="21512" x="3998913" y="3381375"/>
          <p14:tracePt t="21529" x="4041775" y="3381375"/>
          <p14:tracePt t="21546" x="4071938" y="3381375"/>
          <p14:tracePt t="21562" x="4114800" y="3381375"/>
          <p14:tracePt t="21579" x="4143375" y="3381375"/>
          <p14:tracePt t="21596" x="4187825" y="3381375"/>
          <p14:tracePt t="21613" x="4216400" y="3381375"/>
          <p14:tracePt t="21614" x="4238625" y="3381375"/>
          <p14:tracePt t="21629" x="4267200" y="3381375"/>
          <p14:tracePt t="21646" x="4281488" y="3381375"/>
          <p14:tracePt t="21662" x="4289425" y="3381375"/>
          <p14:tracePt t="21838" x="4295775" y="3381375"/>
          <p14:tracePt t="21950" x="4310063" y="3381375"/>
          <p14:tracePt t="21958" x="4368800" y="3381375"/>
          <p14:tracePt t="21966" x="4433888" y="3381375"/>
          <p14:tracePt t="21979" x="4484688" y="3381375"/>
          <p14:tracePt t="21996" x="4630738" y="3381375"/>
          <p14:tracePt t="22012" x="4767263" y="3381375"/>
          <p14:tracePt t="22029" x="4868863" y="3381375"/>
          <p14:tracePt t="22046" x="4876800" y="3381375"/>
          <p14:tracePt t="22198" x="4884738" y="3381375"/>
          <p14:tracePt t="22222" x="4891088" y="3381375"/>
          <p14:tracePt t="22229" x="4913313" y="3389313"/>
          <p14:tracePt t="22238" x="4949825" y="3389313"/>
          <p14:tracePt t="22246" x="4992688" y="3389313"/>
          <p14:tracePt t="22262" x="5065713" y="3389313"/>
          <p14:tracePt t="22279" x="5130800" y="3389313"/>
          <p14:tracePt t="22296" x="5167313" y="3389313"/>
          <p14:tracePt t="22312" x="5173663" y="3389313"/>
          <p14:tracePt t="22373" x="5181600" y="3389313"/>
          <p14:tracePt t="22382" x="5195888" y="3389313"/>
          <p14:tracePt t="22390" x="5224463" y="3389313"/>
          <p14:tracePt t="22398" x="5260975" y="3389313"/>
          <p14:tracePt t="22412" x="5291138" y="3381375"/>
          <p14:tracePt t="22429" x="5370513" y="3375025"/>
          <p14:tracePt t="22446" x="5464175" y="3367088"/>
          <p14:tracePt t="22462" x="5514975" y="3367088"/>
          <p14:tracePt t="22479" x="5551488" y="3360738"/>
          <p14:tracePt t="22496" x="5602288" y="3360738"/>
          <p14:tracePt t="22512" x="5638800" y="3352800"/>
          <p14:tracePt t="22529" x="5689600" y="3352800"/>
          <p14:tracePt t="22545" x="5718175" y="3352800"/>
          <p14:tracePt t="22562" x="5748338" y="3352800"/>
          <p14:tracePt t="22579" x="5762625" y="3352800"/>
          <p14:tracePt t="22596" x="5783263" y="3352800"/>
          <p14:tracePt t="22612" x="5813425" y="3360738"/>
          <p14:tracePt t="22614" x="5819775" y="3360738"/>
          <p14:tracePt t="22629" x="5842000" y="3360738"/>
          <p14:tracePt t="22646" x="5907088" y="3360738"/>
          <p14:tracePt t="22662" x="5943600" y="3360738"/>
          <p14:tracePt t="22679" x="5965825" y="3360738"/>
          <p14:tracePt t="22696" x="5986463" y="3360738"/>
          <p14:tracePt t="22712" x="5994400" y="3360738"/>
          <p14:tracePt t="23278" x="0" y="0"/>
        </p14:tracePtLst>
        <p14:tracePtLst>
          <p14:tracePt t="23710" x="6357938" y="3330575"/>
          <p14:tracePt t="23838" x="6378575" y="3330575"/>
          <p14:tracePt t="23845" x="6408738" y="3330575"/>
          <p14:tracePt t="23853" x="6459538" y="3330575"/>
          <p14:tracePt t="23862" x="6510338" y="3330575"/>
          <p14:tracePt t="23879" x="6626225" y="3324225"/>
          <p14:tracePt t="23895" x="6727825" y="3302000"/>
          <p14:tracePt t="23912" x="6843713" y="3294063"/>
          <p14:tracePt t="23928" x="6923088" y="3287713"/>
          <p14:tracePt t="23945" x="6951663" y="3287713"/>
          <p14:tracePt t="23962" x="6981825" y="3279775"/>
          <p14:tracePt t="24038" x="7002463" y="3279775"/>
          <p14:tracePt t="24045" x="7024688" y="3279775"/>
          <p14:tracePt t="24053" x="7053263" y="3279775"/>
          <p14:tracePt t="24062" x="7089775" y="3279775"/>
          <p14:tracePt t="24078" x="7162800" y="3279775"/>
          <p14:tracePt t="24095" x="7242175" y="3279775"/>
          <p14:tracePt t="24112" x="7315200" y="3279775"/>
          <p14:tracePt t="24128" x="7373938" y="3279775"/>
          <p14:tracePt t="24145" x="7408863" y="3287713"/>
          <p14:tracePt t="24162" x="7453313" y="3302000"/>
          <p14:tracePt t="24178" x="7481888" y="3309938"/>
          <p14:tracePt t="24195" x="7518400" y="3316288"/>
          <p14:tracePt t="24212" x="7546975" y="3316288"/>
          <p14:tracePt t="24228" x="7583488" y="3316288"/>
          <p14:tracePt t="24229" x="7597775" y="3316288"/>
          <p14:tracePt t="24245" x="7627938" y="3316288"/>
          <p14:tracePt t="24262" x="7634288" y="3324225"/>
          <p14:tracePt t="24278" x="7642225" y="3324225"/>
          <p14:tracePt t="24295" x="7656513" y="3324225"/>
          <p14:tracePt t="24312" x="7670800" y="3324225"/>
          <p14:tracePt t="24328" x="7685088" y="3330575"/>
          <p14:tracePt t="24345" x="7693025" y="3330575"/>
          <p14:tracePt t="24362" x="7713663" y="3338513"/>
          <p14:tracePt t="24378" x="7729538" y="3338513"/>
          <p14:tracePt t="24395" x="7743825" y="3344863"/>
          <p14:tracePt t="24412" x="7772400" y="3352800"/>
          <p14:tracePt t="24428" x="7780338" y="3352800"/>
          <p14:tracePt t="24430" x="7794625" y="3352800"/>
          <p14:tracePt t="24446" x="7800975" y="3352800"/>
          <p14:tracePt t="24462" x="7815263" y="3352800"/>
          <p14:tracePt t="24478" x="7837488" y="3360738"/>
          <p14:tracePt t="24495" x="7851775" y="3367088"/>
          <p14:tracePt t="24512" x="7881938" y="3367088"/>
          <p14:tracePt t="24528" x="7916863" y="3375025"/>
          <p14:tracePt t="24545" x="7947025" y="3375025"/>
          <p14:tracePt t="24562" x="7983538" y="3381375"/>
          <p14:tracePt t="24578" x="8018463" y="3381375"/>
          <p14:tracePt t="24595" x="8048625" y="3381375"/>
          <p14:tracePt t="24612" x="8091488" y="3381375"/>
          <p14:tracePt t="24628" x="8120063" y="3381375"/>
          <p14:tracePt t="24630" x="8135938" y="3381375"/>
          <p14:tracePt t="24645" x="8150225" y="3381375"/>
          <p14:tracePt t="24662" x="8170863" y="3381375"/>
          <p14:tracePt t="24678" x="8186738" y="3381375"/>
          <p14:tracePt t="24695" x="8207375" y="3389313"/>
          <p14:tracePt t="24712" x="8243888" y="3389313"/>
          <p14:tracePt t="24728" x="8272463" y="3389313"/>
          <p14:tracePt t="24745" x="8302625" y="3389313"/>
          <p14:tracePt t="24762" x="8353425" y="3389313"/>
          <p14:tracePt t="24778" x="8396288" y="3389313"/>
          <p14:tracePt t="24795" x="8440738" y="3389313"/>
          <p14:tracePt t="24812" x="8469313" y="3389313"/>
          <p14:tracePt t="24828" x="8520113" y="3389313"/>
          <p14:tracePt t="24829" x="8548688" y="3389313"/>
          <p14:tracePt t="24845" x="8599488" y="3389313"/>
          <p14:tracePt t="24862" x="8658225" y="3389313"/>
          <p14:tracePt t="24878" x="8709025" y="3389313"/>
          <p14:tracePt t="24895" x="8751888" y="3381375"/>
          <p14:tracePt t="24912" x="8802688" y="3381375"/>
          <p14:tracePt t="24928" x="8824913" y="3381375"/>
          <p14:tracePt t="24945" x="8853488" y="3381375"/>
          <p14:tracePt t="24962" x="8867775" y="3381375"/>
          <p14:tracePt t="24978" x="8882063" y="3381375"/>
          <p14:tracePt t="24995" x="8897938" y="3381375"/>
          <p14:tracePt t="25012" x="8904288" y="3381375"/>
          <p14:tracePt t="25028" x="8912225" y="3381375"/>
          <p14:tracePt t="25045" x="8918575" y="3381375"/>
          <p14:tracePt t="25062" x="8932863" y="3375025"/>
          <p14:tracePt t="25078" x="8940800" y="3375025"/>
          <p14:tracePt t="25095" x="8948738" y="3375025"/>
          <p14:tracePt t="26286" x="0" y="0"/>
        </p14:tracePtLst>
        <p14:tracePtLst>
          <p14:tracePt t="27558" x="1349375" y="3810000"/>
          <p14:tracePt t="27701" x="1371600" y="3810000"/>
          <p14:tracePt t="27709" x="1430338" y="3810000"/>
          <p14:tracePt t="27717" x="1524000" y="3810000"/>
          <p14:tracePt t="27727" x="1639888" y="3810000"/>
          <p14:tracePt t="27744" x="1893888" y="3810000"/>
          <p14:tracePt t="27761" x="2162175" y="3802063"/>
          <p14:tracePt t="27777" x="2401888" y="3795713"/>
          <p14:tracePt t="27794" x="2576513" y="3787775"/>
          <p14:tracePt t="27811" x="2655888" y="3787775"/>
          <p14:tracePt t="27827" x="2678113" y="3787775"/>
          <p14:tracePt t="27844" x="2684463" y="3787775"/>
          <p14:tracePt t="28038" x="2700338" y="3787775"/>
          <p14:tracePt t="28045" x="2728913" y="3787775"/>
          <p14:tracePt t="28053" x="2757488" y="3787775"/>
          <p14:tracePt t="28061" x="2786063" y="3787775"/>
          <p14:tracePt t="28077" x="2873375" y="3787775"/>
          <p14:tracePt t="28094" x="2946400" y="3787775"/>
          <p14:tracePt t="28111" x="2997200" y="3787775"/>
          <p14:tracePt t="28127" x="3025775" y="3787775"/>
          <p14:tracePt t="28144" x="3040063" y="3787775"/>
          <p14:tracePt t="28254" x="3048000" y="3787775"/>
          <p14:tracePt t="28294" x="3055938" y="3787775"/>
          <p14:tracePt t="28301" x="3070225" y="3787775"/>
          <p14:tracePt t="28311" x="3121025" y="3787775"/>
          <p14:tracePt t="28327" x="3208338" y="3802063"/>
          <p14:tracePt t="28344" x="3360738" y="3802063"/>
          <p14:tracePt t="28361" x="3513138" y="3810000"/>
          <p14:tracePt t="28377" x="3621088" y="3810000"/>
          <p14:tracePt t="28394" x="3700463" y="3810000"/>
          <p14:tracePt t="28411" x="3722688" y="3817938"/>
          <p14:tracePt t="28427" x="3730625" y="3817938"/>
          <p14:tracePt t="28614" x="3736975" y="3817938"/>
          <p14:tracePt t="28645" x="3759200" y="3817938"/>
          <p14:tracePt t="28653" x="3802063" y="3817938"/>
          <p14:tracePt t="28661" x="3868738" y="3817938"/>
          <p14:tracePt t="28677" x="3970338" y="3817938"/>
          <p14:tracePt t="28694" x="4092575" y="3817938"/>
          <p14:tracePt t="28711" x="4194175" y="3810000"/>
          <p14:tracePt t="28727" x="4238625" y="3810000"/>
          <p14:tracePt t="28845" x="4252913" y="3810000"/>
          <p14:tracePt t="28853" x="4281488" y="3810000"/>
          <p14:tracePt t="28861" x="4303713" y="3810000"/>
          <p14:tracePt t="28877" x="4346575" y="3802063"/>
          <p14:tracePt t="28894" x="4405313" y="3802063"/>
          <p14:tracePt t="28910" x="4427538" y="3802063"/>
          <p14:tracePt t="28927" x="4433888" y="3802063"/>
          <p14:tracePt t="29022" x="4441825" y="3802063"/>
          <p14:tracePt t="29046" x="4448175" y="3802063"/>
          <p14:tracePt t="29053" x="4462463" y="3802063"/>
          <p14:tracePt t="29061" x="4478338" y="3802063"/>
          <p14:tracePt t="29077" x="4506913" y="3810000"/>
          <p14:tracePt t="29094" x="4543425" y="3810000"/>
          <p14:tracePt t="29110" x="4579938" y="3810000"/>
          <p14:tracePt t="29127" x="4586288" y="3810000"/>
          <p14:tracePt t="29206" x="4594225" y="3810000"/>
          <p14:tracePt t="29358" x="4600575" y="3810000"/>
          <p14:tracePt t="29365" x="4622800" y="3810000"/>
          <p14:tracePt t="29373" x="4659313" y="3817938"/>
          <p14:tracePt t="29381" x="4687888" y="3817938"/>
          <p14:tracePt t="29394" x="4724400" y="3817938"/>
          <p14:tracePt t="29410" x="4803775" y="3824288"/>
          <p14:tracePt t="29427" x="4899025" y="3838575"/>
          <p14:tracePt t="29444" x="4964113" y="3838575"/>
          <p14:tracePt t="29460" x="5000625" y="3838575"/>
          <p14:tracePt t="29477" x="5014913" y="3838575"/>
          <p14:tracePt t="29494" x="5029200" y="3838575"/>
          <p14:tracePt t="29510" x="5037138" y="3838575"/>
          <p14:tracePt t="29534" x="5043488" y="3838575"/>
          <p14:tracePt t="29544" x="5051425" y="3838575"/>
          <p14:tracePt t="29560" x="5072063" y="3838575"/>
          <p14:tracePt t="29577" x="5116513" y="3838575"/>
          <p14:tracePt t="29594" x="5145088" y="3824288"/>
          <p14:tracePt t="29610" x="5181600" y="3817938"/>
          <p14:tracePt t="29627" x="5210175" y="3810000"/>
          <p14:tracePt t="29644" x="5224463" y="3810000"/>
          <p14:tracePt t="29660" x="5240338" y="3810000"/>
          <p14:tracePt t="29677" x="5268913" y="3810000"/>
          <p14:tracePt t="29694" x="5283200" y="3810000"/>
          <p14:tracePt t="29710" x="5297488" y="3802063"/>
          <p14:tracePt t="29727" x="5319713" y="3802063"/>
          <p14:tracePt t="29744" x="5334000" y="3802063"/>
          <p14:tracePt t="29760" x="5348288" y="3802063"/>
          <p14:tracePt t="29777" x="5370513" y="3802063"/>
          <p14:tracePt t="29794" x="5413375" y="3802063"/>
          <p14:tracePt t="29810" x="5457825" y="3795713"/>
          <p14:tracePt t="29827" x="5514975" y="3795713"/>
          <p14:tracePt t="29844" x="5565775" y="3795713"/>
          <p14:tracePt t="29860" x="5595938" y="3795713"/>
          <p14:tracePt t="29877" x="5630863" y="3787775"/>
          <p14:tracePt t="29894" x="5646738" y="3787775"/>
          <p14:tracePt t="30037" x="5661025" y="3787775"/>
          <p14:tracePt t="30045" x="5689600" y="3787775"/>
          <p14:tracePt t="30053" x="5726113" y="3787775"/>
          <p14:tracePt t="30062" x="5762625" y="3787775"/>
          <p14:tracePt t="30077" x="5799138" y="3787775"/>
          <p14:tracePt t="30093" x="5929313" y="3787775"/>
          <p14:tracePt t="30110" x="6008688" y="3787775"/>
          <p14:tracePt t="30127" x="6067425" y="3802063"/>
          <p14:tracePt t="30143" x="6081713" y="3802063"/>
          <p14:tracePt t="30161" x="6096000" y="3802063"/>
          <p14:tracePt t="30317" x="6132513" y="3802063"/>
          <p14:tracePt t="30326" x="6161088" y="3795713"/>
          <p14:tracePt t="30334" x="6197600" y="3787775"/>
          <p14:tracePt t="30343" x="6240463" y="3781425"/>
          <p14:tracePt t="30360" x="6342063" y="3759200"/>
          <p14:tracePt t="30377" x="6443663" y="3751263"/>
          <p14:tracePt t="30393" x="6502400" y="3744913"/>
          <p14:tracePt t="30410" x="6545263" y="3736975"/>
          <p14:tracePt t="30427" x="6575425" y="3736975"/>
          <p14:tracePt t="30443" x="6596063" y="3736975"/>
          <p14:tracePt t="30460" x="6618288" y="3736975"/>
          <p14:tracePt t="30477" x="6640513" y="3736975"/>
          <p14:tracePt t="30493" x="6683375" y="3736975"/>
          <p14:tracePt t="30510" x="6713538" y="3736975"/>
          <p14:tracePt t="30527" x="6756400" y="3736975"/>
          <p14:tracePt t="30543" x="6799263" y="3730625"/>
          <p14:tracePt t="30560" x="6850063" y="3730625"/>
          <p14:tracePt t="30577" x="6900863" y="3730625"/>
          <p14:tracePt t="30593" x="6931025" y="3722688"/>
          <p14:tracePt t="30610" x="6959600" y="3722688"/>
          <p14:tracePt t="30627" x="6988175" y="3716338"/>
          <p14:tracePt t="30643" x="7002463" y="3716338"/>
          <p14:tracePt t="30660" x="7018338" y="3716338"/>
          <p14:tracePt t="30677" x="7032625" y="3716338"/>
          <p14:tracePt t="30693" x="7046913" y="3716338"/>
          <p14:tracePt t="30710" x="7061200" y="3716338"/>
          <p14:tracePt t="30727" x="7083425" y="3716338"/>
          <p14:tracePt t="30743" x="7097713" y="3716338"/>
          <p14:tracePt t="30760" x="7126288" y="3708400"/>
          <p14:tracePt t="30777" x="7170738" y="3708400"/>
          <p14:tracePt t="30793" x="7205663" y="3700463"/>
          <p14:tracePt t="30810" x="7250113" y="3694113"/>
          <p14:tracePt t="30827" x="7300913" y="3694113"/>
          <p14:tracePt t="30843" x="7358063" y="3694113"/>
          <p14:tracePt t="30860" x="7408863" y="3694113"/>
          <p14:tracePt t="30877" x="7445375" y="3694113"/>
          <p14:tracePt t="30893" x="7481888" y="3694113"/>
          <p14:tracePt t="30910" x="7504113" y="3694113"/>
          <p14:tracePt t="30927" x="7532688" y="3694113"/>
          <p14:tracePt t="30943" x="7561263" y="3694113"/>
          <p14:tracePt t="30960" x="7591425" y="3694113"/>
          <p14:tracePt t="30977" x="7634288" y="3694113"/>
          <p14:tracePt t="30993" x="7670800" y="3694113"/>
          <p14:tracePt t="31010" x="7713663" y="3694113"/>
          <p14:tracePt t="31027" x="7735888" y="3694113"/>
          <p14:tracePt t="31043" x="7758113" y="3694113"/>
          <p14:tracePt t="31060" x="7786688" y="3686175"/>
          <p14:tracePt t="31077" x="7808913" y="3686175"/>
          <p14:tracePt t="31093" x="7851775" y="3686175"/>
          <p14:tracePt t="31110" x="7866063" y="3686175"/>
          <p14:tracePt t="31127" x="7888288" y="3686175"/>
          <p14:tracePt t="31143" x="7896225" y="3686175"/>
          <p14:tracePt t="31160" x="7916863" y="3686175"/>
          <p14:tracePt t="31177" x="7961313" y="3686175"/>
          <p14:tracePt t="31193" x="8018463" y="3686175"/>
          <p14:tracePt t="31210" x="8062913" y="3686175"/>
          <p14:tracePt t="31227" x="8099425" y="3679825"/>
          <p14:tracePt t="31243" x="8113713" y="3679825"/>
          <p14:tracePt t="31260" x="8128000" y="3679825"/>
          <p14:tracePt t="31277" x="8142288" y="3679825"/>
          <p14:tracePt t="31293" x="8156575" y="3671888"/>
          <p14:tracePt t="31310" x="8178800" y="3671888"/>
          <p14:tracePt t="31326" x="8221663" y="3657600"/>
          <p14:tracePt t="31343" x="8258175" y="3649663"/>
          <p14:tracePt t="31360" x="8280400" y="3643313"/>
          <p14:tracePt t="32270" x="0" y="0"/>
        </p14:tracePtLst>
        <p14:tracePtLst>
          <p14:tracePt t="34598" x="8847138" y="1755775"/>
          <p14:tracePt t="35070" x="0" y="0"/>
        </p14:tracePtLst>
        <p14:tracePtLst>
          <p14:tracePt t="35766" x="10856913" y="2401888"/>
          <p14:tracePt t="35854" x="10856913" y="2409825"/>
          <p14:tracePt t="36070" x="0" y="0"/>
        </p14:tracePtLst>
        <p14:tracePtLst>
          <p14:tracePt t="39174" x="6138863" y="3352800"/>
          <p14:tracePt t="39318" x="6161088" y="3352800"/>
          <p14:tracePt t="39325" x="6219825" y="3360738"/>
          <p14:tracePt t="39333" x="6307138" y="3367088"/>
          <p14:tracePt t="39341" x="6400800" y="3367088"/>
          <p14:tracePt t="39358" x="6604000" y="3367088"/>
          <p14:tracePt t="39374" x="6784975" y="3367088"/>
          <p14:tracePt t="39391" x="6959600" y="3367088"/>
          <p14:tracePt t="39408" x="7061200" y="3367088"/>
          <p14:tracePt t="39424" x="7112000" y="3367088"/>
          <p14:tracePt t="39441" x="7126288" y="3367088"/>
          <p14:tracePt t="39458" x="7134225" y="3367088"/>
          <p14:tracePt t="39474" x="7140575" y="3367088"/>
          <p14:tracePt t="39491" x="7162800" y="3360738"/>
          <p14:tracePt t="39508" x="7205663" y="3360738"/>
          <p14:tracePt t="39524" x="7272338" y="3360738"/>
          <p14:tracePt t="39525" x="7300913" y="3360738"/>
          <p14:tracePt t="39541" x="7358063" y="3360738"/>
          <p14:tracePt t="39558" x="7394575" y="3360738"/>
          <p14:tracePt t="39574" x="7408863" y="3360738"/>
          <p14:tracePt t="40430" x="0" y="0"/>
        </p14:tracePtLst>
        <p14:tracePtLst>
          <p14:tracePt t="52430" x="2598738" y="4710113"/>
          <p14:tracePt t="52517" x="2598738" y="4716463"/>
          <p14:tracePt t="52526" x="2605088" y="4716463"/>
          <p14:tracePt t="52685" x="2613025" y="4716463"/>
          <p14:tracePt t="52693" x="2619375" y="4716463"/>
          <p14:tracePt t="52701" x="2641600" y="4716463"/>
          <p14:tracePt t="52709" x="2663825" y="4716463"/>
          <p14:tracePt t="52721" x="2684463" y="4716463"/>
          <p14:tracePt t="52737" x="2765425" y="4716463"/>
          <p14:tracePt t="52754" x="2881313" y="4716463"/>
          <p14:tracePt t="52771" x="2997200" y="4716463"/>
          <p14:tracePt t="52787" x="3098800" y="4716463"/>
          <p14:tracePt t="52804" x="3163888" y="4716463"/>
          <p14:tracePt t="52805" x="3178175" y="4716463"/>
          <p14:tracePt t="52821" x="3214688" y="4716463"/>
          <p14:tracePt t="52837" x="3228975" y="4716463"/>
          <p14:tracePt t="52854" x="3251200" y="4716463"/>
          <p14:tracePt t="52871" x="3279775" y="4716463"/>
          <p14:tracePt t="52887" x="3324225" y="4716463"/>
          <p14:tracePt t="52904" x="3389313" y="4716463"/>
          <p14:tracePt t="52921" x="3446463" y="4716463"/>
          <p14:tracePt t="52937" x="3505200" y="4716463"/>
          <p14:tracePt t="52954" x="3533775" y="4716463"/>
          <p14:tracePt t="52971" x="3556000" y="4716463"/>
          <p14:tracePt t="52988" x="3578225" y="4716463"/>
          <p14:tracePt t="53004" x="3598863" y="4716463"/>
          <p14:tracePt t="53021" x="3629025" y="4716463"/>
          <p14:tracePt t="53022" x="3649663" y="4716463"/>
          <p14:tracePt t="53037" x="3686175" y="4716463"/>
          <p14:tracePt t="53054" x="3722688" y="4716463"/>
          <p14:tracePt t="53071" x="3744913" y="4716463"/>
          <p14:tracePt t="53087" x="3773488" y="4716463"/>
          <p14:tracePt t="53104" x="3802063" y="4716463"/>
          <p14:tracePt t="53121" x="3852863" y="4716463"/>
          <p14:tracePt t="53137" x="3933825" y="4716463"/>
          <p14:tracePt t="53154" x="4005263" y="4716463"/>
          <p14:tracePt t="53171" x="4071938" y="4716463"/>
          <p14:tracePt t="53187" x="4129088" y="4716463"/>
          <p14:tracePt t="53204" x="4157663" y="4716463"/>
          <p14:tracePt t="53221" x="4173538" y="4716463"/>
          <p14:tracePt t="53293" x="4187825" y="4716463"/>
          <p14:tracePt t="53301" x="4208463" y="4716463"/>
          <p14:tracePt t="53309" x="4230688" y="4716463"/>
          <p14:tracePt t="53321" x="4252913" y="4716463"/>
          <p14:tracePt t="53337" x="4303713" y="4716463"/>
          <p14:tracePt t="53354" x="4346575" y="4716463"/>
          <p14:tracePt t="53371" x="4383088" y="4716463"/>
          <p14:tracePt t="53387" x="4405313" y="4716463"/>
          <p14:tracePt t="53404" x="4419600" y="4716463"/>
          <p14:tracePt t="53421" x="4448175" y="4716463"/>
          <p14:tracePt t="53437" x="4470400" y="4716463"/>
          <p14:tracePt t="53454" x="4492625" y="4716463"/>
          <p14:tracePt t="53471" x="4513263" y="4716463"/>
          <p14:tracePt t="53487" x="4535488" y="4716463"/>
          <p14:tracePt t="53504" x="4564063" y="4716463"/>
          <p14:tracePt t="53521" x="4594225" y="4716463"/>
          <p14:tracePt t="53537" x="4614863" y="4716463"/>
          <p14:tracePt t="53554" x="4645025" y="4716463"/>
          <p14:tracePt t="53571" x="4659313" y="4716463"/>
          <p14:tracePt t="53587" x="4673600" y="4716463"/>
          <p14:tracePt t="53604" x="4687888" y="4716463"/>
          <p14:tracePt t="53621" x="4695825" y="4716463"/>
          <p14:tracePt t="53622" x="4702175" y="4716463"/>
          <p14:tracePt t="53637" x="4710113" y="4716463"/>
          <p14:tracePt t="53654" x="4724400" y="4716463"/>
          <p14:tracePt t="53670" x="4732338" y="4716463"/>
          <p14:tracePt t="53687" x="4738688" y="4716463"/>
          <p14:tracePt t="53704" x="4746625" y="4716463"/>
          <p14:tracePt t="53757" x="4752975" y="4716463"/>
          <p14:tracePt t="53773" x="4767263" y="4716463"/>
          <p14:tracePt t="53781" x="4789488" y="4716463"/>
          <p14:tracePt t="53789" x="4818063" y="4716463"/>
          <p14:tracePt t="53804" x="4848225" y="4716463"/>
          <p14:tracePt t="53820" x="4891088" y="4710113"/>
          <p14:tracePt t="53822" x="4919663" y="4710113"/>
          <p14:tracePt t="53837" x="4941888" y="4702175"/>
          <p14:tracePt t="53854" x="4956175" y="4702175"/>
          <p14:tracePt t="53870" x="4964113" y="4702175"/>
          <p14:tracePt t="54078" x="4986338" y="4702175"/>
          <p14:tracePt t="54085" x="5014913" y="4702175"/>
          <p14:tracePt t="54093" x="5037138" y="4695825"/>
          <p14:tracePt t="54104" x="5065713" y="4695825"/>
          <p14:tracePt t="54120" x="5153025" y="4695825"/>
          <p14:tracePt t="54137" x="5240338" y="4695825"/>
          <p14:tracePt t="54154" x="5291138" y="4687888"/>
          <p14:tracePt t="54170" x="5319713" y="4687888"/>
          <p14:tracePt t="54187" x="5326063" y="4687888"/>
          <p14:tracePt t="54437" x="5334000" y="4687888"/>
          <p14:tracePt t="54453" x="5356225" y="4687888"/>
          <p14:tracePt t="54461" x="5376863" y="4687888"/>
          <p14:tracePt t="54470" x="5407025" y="4687888"/>
          <p14:tracePt t="54487" x="5449888" y="4687888"/>
          <p14:tracePt t="54504" x="5500688" y="4687888"/>
          <p14:tracePt t="54520" x="5529263" y="4687888"/>
          <p14:tracePt t="54537" x="5545138" y="4687888"/>
          <p14:tracePt t="54554" x="5551488" y="4687888"/>
          <p14:tracePt t="54733" x="5565775" y="4687888"/>
          <p14:tracePt t="54741" x="5595938" y="4687888"/>
          <p14:tracePt t="54749" x="5616575" y="4687888"/>
          <p14:tracePt t="54757" x="5661025" y="4687888"/>
          <p14:tracePt t="54770" x="5703888" y="4687888"/>
          <p14:tracePt t="54787" x="5799138" y="4687888"/>
          <p14:tracePt t="54804" x="5864225" y="4687888"/>
          <p14:tracePt t="54820" x="5892800" y="4687888"/>
          <p14:tracePt t="54837" x="5900738" y="4687888"/>
          <p14:tracePt t="54854" x="5900738" y="4681538"/>
          <p14:tracePt t="54949" x="5907088" y="4681538"/>
          <p14:tracePt t="54981" x="5921375" y="4681538"/>
          <p14:tracePt t="54989" x="5943600" y="4681538"/>
          <p14:tracePt t="54997" x="5972175" y="4681538"/>
          <p14:tracePt t="55005" x="6008688" y="4681538"/>
          <p14:tracePt t="55020" x="6053138" y="4681538"/>
          <p14:tracePt t="55037" x="6175375" y="4687888"/>
          <p14:tracePt t="55053" x="6240463" y="4687888"/>
          <p14:tracePt t="55070" x="6276975" y="4695825"/>
          <p14:tracePt t="55087" x="6291263" y="4695825"/>
          <p14:tracePt t="55349" x="6299200" y="4695825"/>
          <p14:tracePt t="55357" x="6321425" y="4695825"/>
          <p14:tracePt t="55365" x="6342063" y="4695825"/>
          <p14:tracePt t="55373" x="6357938" y="4695825"/>
          <p14:tracePt t="55387" x="6386513" y="4695825"/>
          <p14:tracePt t="55403" x="6437313" y="4695825"/>
          <p14:tracePt t="55420" x="6488113" y="4702175"/>
          <p14:tracePt t="55437" x="6530975" y="4702175"/>
          <p14:tracePt t="55437" x="6545263" y="4702175"/>
          <p14:tracePt t="55453" x="6553200" y="4702175"/>
          <p14:tracePt t="55662" x="6553200" y="4710113"/>
          <p14:tracePt t="55757" x="6561138" y="4710113"/>
          <p14:tracePt t="57229" x="0" y="0"/>
        </p14:tracePtLst>
        <p14:tracePtLst>
          <p14:tracePt t="58814" x="7481888" y="4738688"/>
          <p14:tracePt t="58869" x="7481888" y="4752975"/>
          <p14:tracePt t="58877" x="7489825" y="4752975"/>
          <p14:tracePt t="58886" x="7489825" y="4760913"/>
          <p14:tracePt t="58902" x="7496175" y="4767263"/>
          <p14:tracePt t="59301" x="0" y="0"/>
        </p14:tracePtLst>
        <p14:tracePtLst>
          <p14:tracePt t="63989" x="7989888" y="4586288"/>
          <p14:tracePt t="64133" x="7989888" y="4594225"/>
          <p14:tracePt t="64141" x="7997825" y="4600575"/>
          <p14:tracePt t="64221" x="8004175" y="4600575"/>
          <p14:tracePt t="64229" x="8034338" y="4600575"/>
          <p14:tracePt t="64237" x="8085138" y="4600575"/>
          <p14:tracePt t="64251" x="8150225" y="4600575"/>
          <p14:tracePt t="64268" x="8323263" y="4600575"/>
          <p14:tracePt t="64284" x="8520113" y="4600575"/>
          <p14:tracePt t="64301" x="8839200" y="4600575"/>
          <p14:tracePt t="64318" x="9005888" y="4608513"/>
          <p14:tracePt t="64334" x="9129713" y="4608513"/>
          <p14:tracePt t="64351" x="9209088" y="4614863"/>
          <p14:tracePt t="64368" x="9274175" y="4622800"/>
          <p14:tracePt t="64384" x="9347200" y="4622800"/>
          <p14:tracePt t="64401" x="9412288" y="4622800"/>
          <p14:tracePt t="64418" x="9491663" y="4622800"/>
          <p14:tracePt t="64434" x="9572625" y="4614863"/>
          <p14:tracePt t="64451" x="9674225" y="4600575"/>
          <p14:tracePt t="64468" x="9767888" y="4600575"/>
          <p14:tracePt t="64484" x="9832975" y="4594225"/>
          <p14:tracePt t="64501" x="9898063" y="4586288"/>
          <p14:tracePt t="64518" x="9942513" y="4579938"/>
          <p14:tracePt t="64534" x="9999663" y="4572000"/>
          <p14:tracePt t="64551" x="10050463" y="4564063"/>
          <p14:tracePt t="64568" x="10109200" y="4564063"/>
          <p14:tracePt t="64584" x="10174288" y="4564063"/>
          <p14:tracePt t="64601" x="10239375" y="4564063"/>
          <p14:tracePt t="64618" x="10304463" y="4564063"/>
          <p14:tracePt t="64634" x="10377488" y="4564063"/>
          <p14:tracePt t="64651" x="10472738" y="4564063"/>
          <p14:tracePt t="64668" x="10544175" y="4564063"/>
          <p14:tracePt t="64684" x="10631488" y="4564063"/>
          <p14:tracePt t="64701" x="10718800" y="4564063"/>
          <p14:tracePt t="64717" x="10747375" y="4564063"/>
          <p14:tracePt t="64734" x="10761663" y="4564063"/>
          <p14:tracePt t="64751" x="10777538" y="4564063"/>
          <p14:tracePt t="64768" x="10812463" y="4572000"/>
          <p14:tracePt t="64784" x="10842625" y="4572000"/>
          <p14:tracePt t="64801" x="10879138" y="4572000"/>
          <p14:tracePt t="64817" x="10922000" y="4572000"/>
          <p14:tracePt t="64834" x="10964863" y="4572000"/>
          <p14:tracePt t="64851" x="11001375" y="4572000"/>
          <p14:tracePt t="64868" x="11052175" y="4572000"/>
          <p14:tracePt t="64884" x="11096625" y="4572000"/>
          <p14:tracePt t="64901" x="11147425" y="4579938"/>
          <p14:tracePt t="64917" x="11176000" y="4579938"/>
          <p14:tracePt t="64934" x="11190288" y="4579938"/>
          <p14:tracePt t="66430" x="0" y="0"/>
        </p14:tracePtLst>
        <p14:tracePtLst>
          <p14:tracePt t="67045" x="8128000" y="4622800"/>
          <p14:tracePt t="67205" x="8135938" y="4622800"/>
          <p14:tracePt t="67213" x="8170863" y="4630738"/>
          <p14:tracePt t="67221" x="8215313" y="4630738"/>
          <p14:tracePt t="67233" x="8266113" y="4630738"/>
          <p14:tracePt t="67250" x="8382000" y="4608513"/>
          <p14:tracePt t="67267" x="8505825" y="4600575"/>
          <p14:tracePt t="67283" x="8621713" y="4594225"/>
          <p14:tracePt t="67300" x="8701088" y="4586288"/>
          <p14:tracePt t="67317" x="8780463" y="4586288"/>
          <p14:tracePt t="67334" x="8831263" y="4594225"/>
          <p14:tracePt t="67350" x="8882063" y="4600575"/>
          <p14:tracePt t="67367" x="8948738" y="4600575"/>
          <p14:tracePt t="67383" x="8999538" y="4600575"/>
          <p14:tracePt t="67400" x="9078913" y="4600575"/>
          <p14:tracePt t="67417" x="9151938" y="4600575"/>
          <p14:tracePt t="67433" x="9223375" y="4600575"/>
          <p14:tracePt t="67450" x="9282113" y="4600575"/>
          <p14:tracePt t="67467" x="9332913" y="4600575"/>
          <p14:tracePt t="67483" x="9355138" y="4600575"/>
          <p14:tracePt t="67500" x="9369425" y="4594225"/>
          <p14:tracePt t="67517" x="9405938" y="4594225"/>
          <p14:tracePt t="67533" x="9448800" y="4594225"/>
          <p14:tracePt t="67550" x="9499600" y="4594225"/>
          <p14:tracePt t="67567" x="9550400" y="4594225"/>
          <p14:tracePt t="67583" x="9601200" y="4594225"/>
          <p14:tracePt t="67600" x="9629775" y="4586288"/>
          <p14:tracePt t="67617" x="9674225" y="4579938"/>
          <p14:tracePt t="67633" x="9710738" y="4579938"/>
          <p14:tracePt t="67650" x="9753600" y="4579938"/>
          <p14:tracePt t="67667" x="9782175" y="4579938"/>
          <p14:tracePt t="67683" x="9826625" y="4579938"/>
          <p14:tracePt t="67700" x="9832975" y="4579938"/>
          <p14:tracePt t="67717" x="9840913" y="4579938"/>
          <p14:tracePt t="68165" x="0" y="0"/>
        </p14:tracePtLst>
        <p14:tracePtLst>
          <p14:tracePt t="71286" x="8853488" y="1625600"/>
          <p14:tracePt t="71965" x="0" y="0"/>
        </p14:tracePtLst>
        <p14:tracePtLst>
          <p14:tracePt t="72749" x="10798175" y="2263775"/>
          <p14:tracePt t="7291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25" name="Group 149"/>
          <p:cNvGrpSpPr>
            <a:grpSpLocks/>
          </p:cNvGrpSpPr>
          <p:nvPr/>
        </p:nvGrpSpPr>
        <p:grpSpPr bwMode="auto">
          <a:xfrm>
            <a:off x="5049839" y="1524001"/>
            <a:ext cx="2109788" cy="2357438"/>
            <a:chOff x="2221" y="960"/>
            <a:chExt cx="1329" cy="1485"/>
          </a:xfrm>
        </p:grpSpPr>
        <p:sp>
          <p:nvSpPr>
            <p:cNvPr id="127009" name="Text Box 33"/>
            <p:cNvSpPr txBox="1">
              <a:spLocks noChangeArrowheads="1"/>
            </p:cNvSpPr>
            <p:nvPr/>
          </p:nvSpPr>
          <p:spPr bwMode="auto">
            <a:xfrm>
              <a:off x="2221" y="1999"/>
              <a:ext cx="132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+mn-ea"/>
                </a:rPr>
                <a:t>センター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 σ</a:t>
              </a:r>
              <a:r>
                <a:rPr lang="en-US" altLang="ja-JP" sz="2000" baseline="30000" dirty="0" smtClean="0">
                  <a:solidFill>
                    <a:srgbClr val="FF0000"/>
                  </a:solidFill>
                  <a:latin typeface="+mn-ea"/>
                </a:rPr>
                <a:t>2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+ω</a:t>
              </a:r>
              <a:r>
                <a:rPr lang="en-US" altLang="ja-JP" sz="2000" baseline="30000" dirty="0" smtClean="0">
                  <a:solidFill>
                    <a:srgbClr val="FF0000"/>
                  </a:solidFill>
                  <a:latin typeface="+mn-ea"/>
                </a:rPr>
                <a:t>2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=1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〕</a:t>
              </a:r>
            </a:p>
          </p:txBody>
        </p:sp>
        <p:grpSp>
          <p:nvGrpSpPr>
            <p:cNvPr id="127047" name="Group 71"/>
            <p:cNvGrpSpPr>
              <a:grpSpLocks/>
            </p:cNvGrpSpPr>
            <p:nvPr/>
          </p:nvGrpSpPr>
          <p:grpSpPr bwMode="auto">
            <a:xfrm>
              <a:off x="2304" y="960"/>
              <a:ext cx="1152" cy="960"/>
              <a:chOff x="2304" y="1008"/>
              <a:chExt cx="1152" cy="960"/>
            </a:xfrm>
          </p:grpSpPr>
          <p:grpSp>
            <p:nvGrpSpPr>
              <p:cNvPr id="127005" name="Group 29"/>
              <p:cNvGrpSpPr>
                <a:grpSpLocks/>
              </p:cNvGrpSpPr>
              <p:nvPr/>
            </p:nvGrpSpPr>
            <p:grpSpPr bwMode="auto">
              <a:xfrm>
                <a:off x="2304" y="1008"/>
                <a:ext cx="1152" cy="960"/>
                <a:chOff x="2256" y="1296"/>
                <a:chExt cx="1152" cy="960"/>
              </a:xfrm>
            </p:grpSpPr>
            <p:sp>
              <p:nvSpPr>
                <p:cNvPr id="127006" name="AutoShape 30"/>
                <p:cNvSpPr>
                  <a:spLocks noChangeArrowheads="1"/>
                </p:cNvSpPr>
                <p:nvPr/>
              </p:nvSpPr>
              <p:spPr bwMode="auto">
                <a:xfrm>
                  <a:off x="2256" y="1296"/>
                  <a:ext cx="1152" cy="9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CC"/>
                </a:solidFill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algn="ctr"/>
                  <a:endParaRPr lang="ja-JP" altLang="ja-JP" sz="2000">
                    <a:solidFill>
                      <a:schemeClr val="folHlink"/>
                    </a:solidFill>
                    <a:latin typeface="+mn-ea"/>
                  </a:endParaRPr>
                </a:p>
              </p:txBody>
            </p:sp>
            <p:sp>
              <p:nvSpPr>
                <p:cNvPr id="127007" name="Oval 31"/>
                <p:cNvSpPr>
                  <a:spLocks noChangeArrowheads="1"/>
                </p:cNvSpPr>
                <p:nvPr/>
              </p:nvSpPr>
              <p:spPr bwMode="auto">
                <a:xfrm>
                  <a:off x="2832" y="1776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ja-JP" altLang="ja-JP" sz="2000">
                    <a:solidFill>
                      <a:schemeClr val="accent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27023" name="Arc 47"/>
              <p:cNvSpPr>
                <a:spLocks/>
              </p:cNvSpPr>
              <p:nvPr/>
            </p:nvSpPr>
            <p:spPr bwMode="auto">
              <a:xfrm flipH="1">
                <a:off x="2640" y="1248"/>
                <a:ext cx="528" cy="48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43200"/>
                  <a:gd name="T1" fmla="*/ 0 h 43200"/>
                  <a:gd name="T2" fmla="*/ 20028 w 43200"/>
                  <a:gd name="T3" fmla="*/ 57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600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280"/>
                      <a:pt x="8738" y="881"/>
                      <a:pt x="20028" y="57"/>
                    </a:cubicBezTo>
                  </a:path>
                  <a:path w="43200" h="43200" stroke="0" extrusionOk="0">
                    <a:moveTo>
                      <a:pt x="21600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280"/>
                      <a:pt x="8738" y="881"/>
                      <a:pt x="20028" y="5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7024" name="Arc 48"/>
              <p:cNvSpPr>
                <a:spLocks/>
              </p:cNvSpPr>
              <p:nvPr/>
            </p:nvSpPr>
            <p:spPr bwMode="auto">
              <a:xfrm flipH="1">
                <a:off x="2736" y="1344"/>
                <a:ext cx="336" cy="28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43200"/>
                  <a:gd name="T1" fmla="*/ 0 h 43200"/>
                  <a:gd name="T2" fmla="*/ 20028 w 43200"/>
                  <a:gd name="T3" fmla="*/ 57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600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280"/>
                      <a:pt x="8738" y="881"/>
                      <a:pt x="20028" y="57"/>
                    </a:cubicBezTo>
                  </a:path>
                  <a:path w="43200" h="43200" stroke="0" extrusionOk="0">
                    <a:moveTo>
                      <a:pt x="21600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280"/>
                      <a:pt x="8738" y="881"/>
                      <a:pt x="20028" y="5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7025" name="Arc 49"/>
              <p:cNvSpPr>
                <a:spLocks/>
              </p:cNvSpPr>
              <p:nvPr/>
            </p:nvSpPr>
            <p:spPr bwMode="auto">
              <a:xfrm flipH="1">
                <a:off x="2544" y="1152"/>
                <a:ext cx="720" cy="67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43200"/>
                  <a:gd name="T1" fmla="*/ 0 h 43200"/>
                  <a:gd name="T2" fmla="*/ 20028 w 43200"/>
                  <a:gd name="T3" fmla="*/ 57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600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280"/>
                      <a:pt x="8738" y="881"/>
                      <a:pt x="20028" y="57"/>
                    </a:cubicBezTo>
                  </a:path>
                  <a:path w="43200" h="43200" stroke="0" extrusionOk="0">
                    <a:moveTo>
                      <a:pt x="21600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280"/>
                      <a:pt x="8738" y="881"/>
                      <a:pt x="20028" y="5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</p:grpSp>
      <p:sp>
        <p:nvSpPr>
          <p:cNvPr id="127033" name="Text Box 57"/>
          <p:cNvSpPr txBox="1">
            <a:spLocks noChangeArrowheads="1"/>
          </p:cNvSpPr>
          <p:nvPr/>
        </p:nvSpPr>
        <p:spPr bwMode="auto">
          <a:xfrm>
            <a:off x="1036676" y="1034520"/>
            <a:ext cx="72691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●</a:t>
            </a:r>
            <a:r>
              <a:rPr lang="ja-JP" altLang="en-US" sz="2000" dirty="0">
                <a:latin typeface="+mn-ea"/>
              </a:rPr>
              <a:t>２次元差分力学系において複素共役</a:t>
            </a:r>
            <a:r>
              <a:rPr lang="ja-JP" altLang="en-US" sz="2000" dirty="0" smtClean="0">
                <a:latin typeface="+mn-ea"/>
              </a:rPr>
              <a:t>固有値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σ</a:t>
            </a:r>
            <a:r>
              <a:rPr lang="en-US" altLang="ja-JP" sz="2000" u="sng" dirty="0" smtClean="0">
                <a:solidFill>
                  <a:srgbClr val="FF0000"/>
                </a:solidFill>
                <a:latin typeface="+mn-ea"/>
              </a:rPr>
              <a:t>+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+mn-ea"/>
              </a:rPr>
              <a:t>i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 ω</a:t>
            </a:r>
            <a:r>
              <a:rPr lang="ja-JP" altLang="en-US" sz="2000" dirty="0" smtClean="0">
                <a:latin typeface="+mn-ea"/>
              </a:rPr>
              <a:t>の</a:t>
            </a:r>
            <a:r>
              <a:rPr lang="ja-JP" altLang="en-US" sz="2000" dirty="0">
                <a:latin typeface="+mn-ea"/>
              </a:rPr>
              <a:t>場合</a:t>
            </a:r>
          </a:p>
        </p:txBody>
      </p:sp>
      <p:grpSp>
        <p:nvGrpSpPr>
          <p:cNvPr id="127123" name="Group 147"/>
          <p:cNvGrpSpPr>
            <a:grpSpLocks/>
          </p:cNvGrpSpPr>
          <p:nvPr/>
        </p:nvGrpSpPr>
        <p:grpSpPr bwMode="auto">
          <a:xfrm>
            <a:off x="2328864" y="1463676"/>
            <a:ext cx="2232027" cy="2433638"/>
            <a:chOff x="603" y="922"/>
            <a:chExt cx="1406" cy="1533"/>
          </a:xfrm>
        </p:grpSpPr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768" y="922"/>
              <a:ext cx="1152" cy="960"/>
              <a:chOff x="864" y="1008"/>
              <a:chExt cx="1152" cy="960"/>
            </a:xfrm>
          </p:grpSpPr>
          <p:grpSp>
            <p:nvGrpSpPr>
              <p:cNvPr id="127012" name="Group 36"/>
              <p:cNvGrpSpPr>
                <a:grpSpLocks/>
              </p:cNvGrpSpPr>
              <p:nvPr/>
            </p:nvGrpSpPr>
            <p:grpSpPr bwMode="auto">
              <a:xfrm>
                <a:off x="864" y="1008"/>
                <a:ext cx="1152" cy="960"/>
                <a:chOff x="816" y="1296"/>
                <a:chExt cx="1152" cy="960"/>
              </a:xfrm>
            </p:grpSpPr>
            <p:sp>
              <p:nvSpPr>
                <p:cNvPr id="127013" name="AutoShape 37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1152" cy="9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CC"/>
                </a:solidFill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algn="ctr"/>
                  <a:endParaRPr lang="ja-JP" altLang="ja-JP" sz="2000">
                    <a:solidFill>
                      <a:schemeClr val="folHlink"/>
                    </a:solidFill>
                    <a:latin typeface="+mn-ea"/>
                  </a:endParaRPr>
                </a:p>
              </p:txBody>
            </p:sp>
            <p:sp>
              <p:nvSpPr>
                <p:cNvPr id="127014" name="Oval 38"/>
                <p:cNvSpPr>
                  <a:spLocks noChangeArrowheads="1"/>
                </p:cNvSpPr>
                <p:nvPr/>
              </p:nvSpPr>
              <p:spPr bwMode="auto">
                <a:xfrm rot="-5400000">
                  <a:off x="1346" y="1728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127015" name="Group 39"/>
              <p:cNvGrpSpPr>
                <a:grpSpLocks/>
              </p:cNvGrpSpPr>
              <p:nvPr/>
            </p:nvGrpSpPr>
            <p:grpSpPr bwMode="auto">
              <a:xfrm>
                <a:off x="1055" y="1151"/>
                <a:ext cx="723" cy="625"/>
                <a:chOff x="1007" y="1439"/>
                <a:chExt cx="723" cy="625"/>
              </a:xfrm>
            </p:grpSpPr>
            <p:sp>
              <p:nvSpPr>
                <p:cNvPr id="127016" name="Arc 40"/>
                <p:cNvSpPr>
                  <a:spLocks/>
                </p:cNvSpPr>
                <p:nvPr/>
              </p:nvSpPr>
              <p:spPr bwMode="auto">
                <a:xfrm rot="16200000" flipV="1">
                  <a:off x="1356" y="1642"/>
                  <a:ext cx="264" cy="192"/>
                </a:xfrm>
                <a:custGeom>
                  <a:avLst/>
                  <a:gdLst>
                    <a:gd name="G0" fmla="+- 14417 0 0"/>
                    <a:gd name="G1" fmla="+- 21600 0 0"/>
                    <a:gd name="G2" fmla="+- 21600 0 0"/>
                    <a:gd name="T0" fmla="*/ 0 w 36017"/>
                    <a:gd name="T1" fmla="*/ 5515 h 29561"/>
                    <a:gd name="T2" fmla="*/ 34496 w 36017"/>
                    <a:gd name="T3" fmla="*/ 29561 h 29561"/>
                    <a:gd name="T4" fmla="*/ 14417 w 36017"/>
                    <a:gd name="T5" fmla="*/ 21600 h 29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017" h="29561" fill="none" extrusionOk="0">
                      <a:moveTo>
                        <a:pt x="0" y="5515"/>
                      </a:moveTo>
                      <a:cubicBezTo>
                        <a:pt x="3962" y="1963"/>
                        <a:pt x="9096" y="0"/>
                        <a:pt x="14417" y="0"/>
                      </a:cubicBezTo>
                      <a:cubicBezTo>
                        <a:pt x="26346" y="0"/>
                        <a:pt x="36017" y="9670"/>
                        <a:pt x="36017" y="21600"/>
                      </a:cubicBezTo>
                      <a:cubicBezTo>
                        <a:pt x="36017" y="24325"/>
                        <a:pt x="35501" y="27027"/>
                        <a:pt x="34496" y="29561"/>
                      </a:cubicBezTo>
                    </a:path>
                    <a:path w="36017" h="29561" stroke="0" extrusionOk="0">
                      <a:moveTo>
                        <a:pt x="0" y="5515"/>
                      </a:moveTo>
                      <a:cubicBezTo>
                        <a:pt x="3962" y="1963"/>
                        <a:pt x="9096" y="0"/>
                        <a:pt x="14417" y="0"/>
                      </a:cubicBezTo>
                      <a:cubicBezTo>
                        <a:pt x="26346" y="0"/>
                        <a:pt x="36017" y="9670"/>
                        <a:pt x="36017" y="21600"/>
                      </a:cubicBezTo>
                      <a:cubicBezTo>
                        <a:pt x="36017" y="24325"/>
                        <a:pt x="35501" y="27027"/>
                        <a:pt x="34496" y="29561"/>
                      </a:cubicBezTo>
                      <a:lnTo>
                        <a:pt x="14417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7017" name="Arc 41"/>
                <p:cNvSpPr>
                  <a:spLocks/>
                </p:cNvSpPr>
                <p:nvPr/>
              </p:nvSpPr>
              <p:spPr bwMode="auto">
                <a:xfrm rot="-5400000" flipH="1" flipV="1">
                  <a:off x="1007" y="1439"/>
                  <a:ext cx="550" cy="549"/>
                </a:xfrm>
                <a:custGeom>
                  <a:avLst/>
                  <a:gdLst>
                    <a:gd name="G0" fmla="+- 13753 0 0"/>
                    <a:gd name="G1" fmla="+- 16582 0 0"/>
                    <a:gd name="G2" fmla="+- 21600 0 0"/>
                    <a:gd name="T0" fmla="*/ 27595 w 35353"/>
                    <a:gd name="T1" fmla="*/ 0 h 38182"/>
                    <a:gd name="T2" fmla="*/ 0 w 35353"/>
                    <a:gd name="T3" fmla="*/ 33238 h 38182"/>
                    <a:gd name="T4" fmla="*/ 13753 w 35353"/>
                    <a:gd name="T5" fmla="*/ 16582 h 38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353" h="38182" fill="none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</a:path>
                    <a:path w="35353" h="38182" stroke="0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  <a:lnTo>
                        <a:pt x="13753" y="16582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7018" name="Arc 42"/>
                <p:cNvSpPr>
                  <a:spLocks/>
                </p:cNvSpPr>
                <p:nvPr/>
              </p:nvSpPr>
              <p:spPr bwMode="auto">
                <a:xfrm rot="16200000" flipH="1">
                  <a:off x="1154" y="1680"/>
                  <a:ext cx="264" cy="169"/>
                </a:xfrm>
                <a:custGeom>
                  <a:avLst/>
                  <a:gdLst>
                    <a:gd name="G0" fmla="+- 14417 0 0"/>
                    <a:gd name="G1" fmla="+- 21600 0 0"/>
                    <a:gd name="G2" fmla="+- 21600 0 0"/>
                    <a:gd name="T0" fmla="*/ 0 w 36017"/>
                    <a:gd name="T1" fmla="*/ 5515 h 25995"/>
                    <a:gd name="T2" fmla="*/ 35565 w 36017"/>
                    <a:gd name="T3" fmla="*/ 25995 h 25995"/>
                    <a:gd name="T4" fmla="*/ 14417 w 36017"/>
                    <a:gd name="T5" fmla="*/ 21600 h 25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017" h="25995" fill="none" extrusionOk="0">
                      <a:moveTo>
                        <a:pt x="0" y="5515"/>
                      </a:moveTo>
                      <a:cubicBezTo>
                        <a:pt x="3962" y="1963"/>
                        <a:pt x="9096" y="0"/>
                        <a:pt x="14417" y="0"/>
                      </a:cubicBezTo>
                      <a:cubicBezTo>
                        <a:pt x="26346" y="0"/>
                        <a:pt x="36017" y="9670"/>
                        <a:pt x="36017" y="21600"/>
                      </a:cubicBezTo>
                      <a:cubicBezTo>
                        <a:pt x="36017" y="23076"/>
                        <a:pt x="35865" y="24549"/>
                        <a:pt x="35565" y="25995"/>
                      </a:cubicBezTo>
                    </a:path>
                    <a:path w="36017" h="25995" stroke="0" extrusionOk="0">
                      <a:moveTo>
                        <a:pt x="0" y="5515"/>
                      </a:moveTo>
                      <a:cubicBezTo>
                        <a:pt x="3962" y="1963"/>
                        <a:pt x="9096" y="0"/>
                        <a:pt x="14417" y="0"/>
                      </a:cubicBezTo>
                      <a:cubicBezTo>
                        <a:pt x="26346" y="0"/>
                        <a:pt x="36017" y="9670"/>
                        <a:pt x="36017" y="21600"/>
                      </a:cubicBezTo>
                      <a:cubicBezTo>
                        <a:pt x="36017" y="23076"/>
                        <a:pt x="35865" y="24549"/>
                        <a:pt x="35565" y="25995"/>
                      </a:cubicBezTo>
                      <a:lnTo>
                        <a:pt x="14417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7019" name="Arc 43"/>
                <p:cNvSpPr>
                  <a:spLocks/>
                </p:cNvSpPr>
                <p:nvPr/>
              </p:nvSpPr>
              <p:spPr bwMode="auto">
                <a:xfrm rot="-5400000">
                  <a:off x="1205" y="1538"/>
                  <a:ext cx="550" cy="501"/>
                </a:xfrm>
                <a:custGeom>
                  <a:avLst/>
                  <a:gdLst>
                    <a:gd name="G0" fmla="+- 13753 0 0"/>
                    <a:gd name="G1" fmla="+- 16582 0 0"/>
                    <a:gd name="G2" fmla="+- 21600 0 0"/>
                    <a:gd name="T0" fmla="*/ 27595 w 35353"/>
                    <a:gd name="T1" fmla="*/ 0 h 38182"/>
                    <a:gd name="T2" fmla="*/ 0 w 35353"/>
                    <a:gd name="T3" fmla="*/ 33238 h 38182"/>
                    <a:gd name="T4" fmla="*/ 13753 w 35353"/>
                    <a:gd name="T5" fmla="*/ 16582 h 38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353" h="38182" fill="none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</a:path>
                    <a:path w="35353" h="38182" stroke="0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  <a:lnTo>
                        <a:pt x="13753" y="16582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</p:grpSp>
        <p:sp>
          <p:nvSpPr>
            <p:cNvPr id="127048" name="Text Box 72"/>
            <p:cNvSpPr txBox="1">
              <a:spLocks noChangeArrowheads="1"/>
            </p:cNvSpPr>
            <p:nvPr/>
          </p:nvSpPr>
          <p:spPr bwMode="auto">
            <a:xfrm>
              <a:off x="603" y="2009"/>
              <a:ext cx="140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+mn-ea"/>
                </a:rPr>
                <a:t>安定フォーカス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 σ</a:t>
              </a:r>
              <a:r>
                <a:rPr lang="en-US" altLang="ja-JP" sz="2000" baseline="30000" dirty="0" smtClean="0">
                  <a:solidFill>
                    <a:srgbClr val="FF0000"/>
                  </a:solidFill>
                  <a:latin typeface="+mn-ea"/>
                </a:rPr>
                <a:t>2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+ω</a:t>
              </a:r>
              <a:r>
                <a:rPr lang="en-US" altLang="ja-JP" sz="2000" baseline="30000" dirty="0" smtClean="0">
                  <a:solidFill>
                    <a:srgbClr val="FF0000"/>
                  </a:solidFill>
                  <a:latin typeface="+mn-ea"/>
                </a:rPr>
                <a:t>2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&lt; 1 〕</a:t>
              </a:r>
            </a:p>
          </p:txBody>
        </p:sp>
      </p:grpSp>
      <p:grpSp>
        <p:nvGrpSpPr>
          <p:cNvPr id="127124" name="Group 148"/>
          <p:cNvGrpSpPr>
            <a:grpSpLocks/>
          </p:cNvGrpSpPr>
          <p:nvPr/>
        </p:nvGrpSpPr>
        <p:grpSpPr bwMode="auto">
          <a:xfrm>
            <a:off x="7618412" y="1463675"/>
            <a:ext cx="2236788" cy="2433638"/>
            <a:chOff x="3791" y="922"/>
            <a:chExt cx="1409" cy="1533"/>
          </a:xfrm>
        </p:grpSpPr>
        <p:grpSp>
          <p:nvGrpSpPr>
            <p:cNvPr id="127045" name="Group 69"/>
            <p:cNvGrpSpPr>
              <a:grpSpLocks/>
            </p:cNvGrpSpPr>
            <p:nvPr/>
          </p:nvGrpSpPr>
          <p:grpSpPr bwMode="auto">
            <a:xfrm>
              <a:off x="3888" y="922"/>
              <a:ext cx="1152" cy="960"/>
              <a:chOff x="3888" y="1008"/>
              <a:chExt cx="1152" cy="960"/>
            </a:xfrm>
          </p:grpSpPr>
          <p:grpSp>
            <p:nvGrpSpPr>
              <p:cNvPr id="127037" name="Group 61"/>
              <p:cNvGrpSpPr>
                <a:grpSpLocks/>
              </p:cNvGrpSpPr>
              <p:nvPr/>
            </p:nvGrpSpPr>
            <p:grpSpPr bwMode="auto">
              <a:xfrm>
                <a:off x="3888" y="1008"/>
                <a:ext cx="1152" cy="960"/>
                <a:chOff x="816" y="1296"/>
                <a:chExt cx="1152" cy="960"/>
              </a:xfrm>
            </p:grpSpPr>
            <p:sp>
              <p:nvSpPr>
                <p:cNvPr id="127038" name="AutoShape 62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1152" cy="9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CC"/>
                </a:solidFill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algn="ctr"/>
                  <a:endParaRPr lang="ja-JP" altLang="ja-JP" sz="2000">
                    <a:solidFill>
                      <a:schemeClr val="folHlink"/>
                    </a:solidFill>
                    <a:latin typeface="+mn-ea"/>
                  </a:endParaRPr>
                </a:p>
              </p:txBody>
            </p:sp>
            <p:sp>
              <p:nvSpPr>
                <p:cNvPr id="127039" name="Oval 63"/>
                <p:cNvSpPr>
                  <a:spLocks noChangeArrowheads="1"/>
                </p:cNvSpPr>
                <p:nvPr/>
              </p:nvSpPr>
              <p:spPr bwMode="auto">
                <a:xfrm rot="-5400000">
                  <a:off x="1346" y="1728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sp>
            <p:nvSpPr>
              <p:cNvPr id="127041" name="Arc 65"/>
              <p:cNvSpPr>
                <a:spLocks/>
              </p:cNvSpPr>
              <p:nvPr/>
            </p:nvSpPr>
            <p:spPr bwMode="auto">
              <a:xfrm rot="16200000" flipV="1">
                <a:off x="4428" y="1354"/>
                <a:ext cx="264" cy="192"/>
              </a:xfrm>
              <a:custGeom>
                <a:avLst/>
                <a:gdLst>
                  <a:gd name="G0" fmla="+- 14417 0 0"/>
                  <a:gd name="G1" fmla="+- 21600 0 0"/>
                  <a:gd name="G2" fmla="+- 21600 0 0"/>
                  <a:gd name="T0" fmla="*/ 0 w 36017"/>
                  <a:gd name="T1" fmla="*/ 5515 h 29561"/>
                  <a:gd name="T2" fmla="*/ 34496 w 36017"/>
                  <a:gd name="T3" fmla="*/ 29561 h 29561"/>
                  <a:gd name="T4" fmla="*/ 14417 w 36017"/>
                  <a:gd name="T5" fmla="*/ 21600 h 2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17" h="29561" fill="none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4325"/>
                      <a:pt x="35501" y="27027"/>
                      <a:pt x="34496" y="29561"/>
                    </a:cubicBezTo>
                  </a:path>
                  <a:path w="36017" h="29561" stroke="0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4325"/>
                      <a:pt x="35501" y="27027"/>
                      <a:pt x="34496" y="29561"/>
                    </a:cubicBezTo>
                    <a:lnTo>
                      <a:pt x="14417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7042" name="Arc 66"/>
              <p:cNvSpPr>
                <a:spLocks/>
              </p:cNvSpPr>
              <p:nvPr/>
            </p:nvSpPr>
            <p:spPr bwMode="auto">
              <a:xfrm rot="-5400000" flipH="1" flipV="1">
                <a:off x="4079" y="1151"/>
                <a:ext cx="550" cy="549"/>
              </a:xfrm>
              <a:custGeom>
                <a:avLst/>
                <a:gdLst>
                  <a:gd name="G0" fmla="+- 13753 0 0"/>
                  <a:gd name="G1" fmla="+- 16582 0 0"/>
                  <a:gd name="G2" fmla="+- 21600 0 0"/>
                  <a:gd name="T0" fmla="*/ 27595 w 35353"/>
                  <a:gd name="T1" fmla="*/ 0 h 38182"/>
                  <a:gd name="T2" fmla="*/ 0 w 35353"/>
                  <a:gd name="T3" fmla="*/ 33238 h 38182"/>
                  <a:gd name="T4" fmla="*/ 13753 w 35353"/>
                  <a:gd name="T5" fmla="*/ 16582 h 38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353" h="38182" fill="none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</a:path>
                  <a:path w="35353" h="38182" stroke="0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  <a:lnTo>
                      <a:pt x="13753" y="16582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7043" name="Arc 67"/>
              <p:cNvSpPr>
                <a:spLocks/>
              </p:cNvSpPr>
              <p:nvPr/>
            </p:nvSpPr>
            <p:spPr bwMode="auto">
              <a:xfrm rot="16200000" flipH="1">
                <a:off x="4226" y="1392"/>
                <a:ext cx="264" cy="169"/>
              </a:xfrm>
              <a:custGeom>
                <a:avLst/>
                <a:gdLst>
                  <a:gd name="G0" fmla="+- 14417 0 0"/>
                  <a:gd name="G1" fmla="+- 21600 0 0"/>
                  <a:gd name="G2" fmla="+- 21600 0 0"/>
                  <a:gd name="T0" fmla="*/ 0 w 36017"/>
                  <a:gd name="T1" fmla="*/ 5515 h 25995"/>
                  <a:gd name="T2" fmla="*/ 35565 w 36017"/>
                  <a:gd name="T3" fmla="*/ 25995 h 25995"/>
                  <a:gd name="T4" fmla="*/ 14417 w 36017"/>
                  <a:gd name="T5" fmla="*/ 21600 h 25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17" h="25995" fill="none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3076"/>
                      <a:pt x="35865" y="24549"/>
                      <a:pt x="35565" y="25995"/>
                    </a:cubicBezTo>
                  </a:path>
                  <a:path w="36017" h="25995" stroke="0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3076"/>
                      <a:pt x="35865" y="24549"/>
                      <a:pt x="35565" y="25995"/>
                    </a:cubicBezTo>
                    <a:lnTo>
                      <a:pt x="14417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7044" name="Arc 68"/>
              <p:cNvSpPr>
                <a:spLocks/>
              </p:cNvSpPr>
              <p:nvPr/>
            </p:nvSpPr>
            <p:spPr bwMode="auto">
              <a:xfrm rot="-5400000">
                <a:off x="4277" y="1250"/>
                <a:ext cx="550" cy="501"/>
              </a:xfrm>
              <a:custGeom>
                <a:avLst/>
                <a:gdLst>
                  <a:gd name="G0" fmla="+- 13753 0 0"/>
                  <a:gd name="G1" fmla="+- 16582 0 0"/>
                  <a:gd name="G2" fmla="+- 21600 0 0"/>
                  <a:gd name="T0" fmla="*/ 27595 w 35353"/>
                  <a:gd name="T1" fmla="*/ 0 h 38182"/>
                  <a:gd name="T2" fmla="*/ 0 w 35353"/>
                  <a:gd name="T3" fmla="*/ 33238 h 38182"/>
                  <a:gd name="T4" fmla="*/ 13753 w 35353"/>
                  <a:gd name="T5" fmla="*/ 16582 h 38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353" h="38182" fill="none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</a:path>
                  <a:path w="35353" h="38182" stroke="0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  <a:lnTo>
                      <a:pt x="13753" y="16582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sp>
          <p:nvSpPr>
            <p:cNvPr id="127049" name="Text Box 73"/>
            <p:cNvSpPr txBox="1">
              <a:spLocks noChangeArrowheads="1"/>
            </p:cNvSpPr>
            <p:nvPr/>
          </p:nvSpPr>
          <p:spPr bwMode="auto">
            <a:xfrm>
              <a:off x="3791" y="2009"/>
              <a:ext cx="140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+mn-ea"/>
                </a:rPr>
                <a:t>不安定フォーカス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 σ</a:t>
              </a:r>
              <a:r>
                <a:rPr lang="en-US" altLang="ja-JP" sz="2000" baseline="30000" dirty="0" smtClean="0">
                  <a:solidFill>
                    <a:srgbClr val="FF0000"/>
                  </a:solidFill>
                  <a:latin typeface="+mn-ea"/>
                </a:rPr>
                <a:t>2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+ω</a:t>
              </a:r>
              <a:r>
                <a:rPr lang="en-US" altLang="ja-JP" sz="2000" baseline="30000" dirty="0" smtClean="0">
                  <a:solidFill>
                    <a:srgbClr val="FF0000"/>
                  </a:solidFill>
                  <a:latin typeface="+mn-ea"/>
                </a:rPr>
                <a:t>2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&gt; 1 〕</a:t>
              </a:r>
            </a:p>
          </p:txBody>
        </p:sp>
      </p:grpSp>
      <p:sp>
        <p:nvSpPr>
          <p:cNvPr id="127086" name="Text Box 110"/>
          <p:cNvSpPr txBox="1">
            <a:spLocks noChangeArrowheads="1"/>
          </p:cNvSpPr>
          <p:nvPr/>
        </p:nvSpPr>
        <p:spPr bwMode="auto">
          <a:xfrm>
            <a:off x="1036676" y="3885100"/>
            <a:ext cx="695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●</a:t>
            </a:r>
            <a:r>
              <a:rPr lang="ja-JP" altLang="en-US" sz="2000" dirty="0">
                <a:latin typeface="+mn-ea"/>
              </a:rPr>
              <a:t>２次元差分力学系において実</a:t>
            </a:r>
            <a:r>
              <a:rPr lang="ja-JP" altLang="en-US" sz="2000" dirty="0" smtClean="0">
                <a:latin typeface="+mn-ea"/>
              </a:rPr>
              <a:t>固有値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α, β</a:t>
            </a:r>
            <a:r>
              <a:rPr lang="ja-JP" altLang="en-US" sz="2000" dirty="0" smtClean="0">
                <a:latin typeface="+mn-ea"/>
              </a:rPr>
              <a:t>の</a:t>
            </a:r>
            <a:r>
              <a:rPr lang="ja-JP" altLang="en-US" sz="2000" dirty="0">
                <a:latin typeface="+mn-ea"/>
              </a:rPr>
              <a:t>場合</a:t>
            </a:r>
            <a:endParaRPr lang="ja-JP" altLang="en-US" sz="2000" baseline="-25000" dirty="0">
              <a:latin typeface="+mn-ea"/>
            </a:endParaRPr>
          </a:p>
        </p:txBody>
      </p:sp>
      <p:grpSp>
        <p:nvGrpSpPr>
          <p:cNvPr id="127122" name="Group 146"/>
          <p:cNvGrpSpPr>
            <a:grpSpLocks/>
          </p:cNvGrpSpPr>
          <p:nvPr/>
        </p:nvGrpSpPr>
        <p:grpSpPr bwMode="auto">
          <a:xfrm>
            <a:off x="2070103" y="4267200"/>
            <a:ext cx="2559054" cy="2449513"/>
            <a:chOff x="536" y="2688"/>
            <a:chExt cx="1612" cy="1543"/>
          </a:xfrm>
        </p:grpSpPr>
        <p:sp>
          <p:nvSpPr>
            <p:cNvPr id="127051" name="AutoShape 75"/>
            <p:cNvSpPr>
              <a:spLocks noChangeArrowheads="1"/>
            </p:cNvSpPr>
            <p:nvPr/>
          </p:nvSpPr>
          <p:spPr bwMode="auto">
            <a:xfrm>
              <a:off x="720" y="2688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+mn-ea"/>
              </a:endParaRPr>
            </a:p>
          </p:txBody>
        </p:sp>
        <p:cxnSp>
          <p:nvCxnSpPr>
            <p:cNvPr id="127053" name="AutoShape 77"/>
            <p:cNvCxnSpPr>
              <a:cxnSpLocks noChangeShapeType="1"/>
              <a:endCxn id="127052" idx="4"/>
            </p:cNvCxnSpPr>
            <p:nvPr/>
          </p:nvCxnSpPr>
          <p:spPr bwMode="auto">
            <a:xfrm flipV="1">
              <a:off x="1392" y="3216"/>
              <a:ext cx="0" cy="33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054" name="Line 78"/>
            <p:cNvSpPr>
              <a:spLocks noChangeShapeType="1"/>
            </p:cNvSpPr>
            <p:nvPr/>
          </p:nvSpPr>
          <p:spPr bwMode="auto">
            <a:xfrm flipH="1">
              <a:off x="1392" y="2736"/>
              <a:ext cx="0" cy="3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055" name="Line 79"/>
            <p:cNvSpPr>
              <a:spLocks noChangeShapeType="1"/>
            </p:cNvSpPr>
            <p:nvPr/>
          </p:nvSpPr>
          <p:spPr bwMode="auto">
            <a:xfrm flipH="1">
              <a:off x="1440" y="3168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056" name="Line 80"/>
            <p:cNvSpPr>
              <a:spLocks noChangeShapeType="1"/>
            </p:cNvSpPr>
            <p:nvPr/>
          </p:nvSpPr>
          <p:spPr bwMode="auto">
            <a:xfrm flipV="1">
              <a:off x="1056" y="3168"/>
              <a:ext cx="2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116" name="Text Box 140"/>
            <p:cNvSpPr txBox="1">
              <a:spLocks noChangeArrowheads="1"/>
            </p:cNvSpPr>
            <p:nvPr/>
          </p:nvSpPr>
          <p:spPr bwMode="auto">
            <a:xfrm>
              <a:off x="536" y="3785"/>
              <a:ext cx="161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+mn-ea"/>
                </a:rPr>
                <a:t>安定ノード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|α|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&lt;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|β|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&lt; 1 〕</a:t>
              </a:r>
            </a:p>
          </p:txBody>
        </p:sp>
        <p:sp>
          <p:nvSpPr>
            <p:cNvPr id="127052" name="Oval 76"/>
            <p:cNvSpPr>
              <a:spLocks noChangeArrowheads="1"/>
            </p:cNvSpPr>
            <p:nvPr/>
          </p:nvSpPr>
          <p:spPr bwMode="auto">
            <a:xfrm>
              <a:off x="1344" y="3120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</p:grpSp>
      <p:grpSp>
        <p:nvGrpSpPr>
          <p:cNvPr id="127120" name="Group 144"/>
          <p:cNvGrpSpPr>
            <a:grpSpLocks/>
          </p:cNvGrpSpPr>
          <p:nvPr/>
        </p:nvGrpSpPr>
        <p:grpSpPr bwMode="auto">
          <a:xfrm>
            <a:off x="4814889" y="4283076"/>
            <a:ext cx="2559050" cy="2433638"/>
            <a:chOff x="2217" y="2688"/>
            <a:chExt cx="1612" cy="1533"/>
          </a:xfrm>
        </p:grpSpPr>
        <p:sp>
          <p:nvSpPr>
            <p:cNvPr id="127088" name="AutoShape 112"/>
            <p:cNvSpPr>
              <a:spLocks noChangeArrowheads="1"/>
            </p:cNvSpPr>
            <p:nvPr/>
          </p:nvSpPr>
          <p:spPr bwMode="auto">
            <a:xfrm>
              <a:off x="2352" y="2688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+mn-ea"/>
              </a:endParaRPr>
            </a:p>
          </p:txBody>
        </p:sp>
        <p:cxnSp>
          <p:nvCxnSpPr>
            <p:cNvPr id="127090" name="AutoShape 114"/>
            <p:cNvCxnSpPr>
              <a:cxnSpLocks noChangeShapeType="1"/>
            </p:cNvCxnSpPr>
            <p:nvPr/>
          </p:nvCxnSpPr>
          <p:spPr bwMode="auto">
            <a:xfrm flipV="1">
              <a:off x="3024" y="3216"/>
              <a:ext cx="0" cy="33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091" name="Line 115"/>
            <p:cNvSpPr>
              <a:spLocks noChangeShapeType="1"/>
            </p:cNvSpPr>
            <p:nvPr/>
          </p:nvSpPr>
          <p:spPr bwMode="auto">
            <a:xfrm flipH="1">
              <a:off x="3024" y="2736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092" name="Line 116"/>
            <p:cNvSpPr>
              <a:spLocks noChangeShapeType="1"/>
            </p:cNvSpPr>
            <p:nvPr/>
          </p:nvSpPr>
          <p:spPr bwMode="auto">
            <a:xfrm flipH="1">
              <a:off x="3072" y="3168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093" name="Line 117"/>
            <p:cNvSpPr>
              <a:spLocks noChangeShapeType="1"/>
            </p:cNvSpPr>
            <p:nvPr/>
          </p:nvSpPr>
          <p:spPr bwMode="auto">
            <a:xfrm flipV="1">
              <a:off x="2688" y="3168"/>
              <a:ext cx="2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118" name="Text Box 142"/>
            <p:cNvSpPr txBox="1">
              <a:spLocks noChangeArrowheads="1"/>
            </p:cNvSpPr>
            <p:nvPr/>
          </p:nvSpPr>
          <p:spPr bwMode="auto">
            <a:xfrm>
              <a:off x="2217" y="3775"/>
              <a:ext cx="161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+mn-ea"/>
                </a:rPr>
                <a:t>サドルノード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|α|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&lt; 1 &lt;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|β|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〕</a:t>
              </a:r>
            </a:p>
          </p:txBody>
        </p:sp>
        <p:sp>
          <p:nvSpPr>
            <p:cNvPr id="127089" name="Oval 113"/>
            <p:cNvSpPr>
              <a:spLocks noChangeArrowheads="1"/>
            </p:cNvSpPr>
            <p:nvPr/>
          </p:nvSpPr>
          <p:spPr bwMode="auto">
            <a:xfrm>
              <a:off x="2976" y="3120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</p:grpSp>
      <p:grpSp>
        <p:nvGrpSpPr>
          <p:cNvPr id="127121" name="Group 145"/>
          <p:cNvGrpSpPr>
            <a:grpSpLocks/>
          </p:cNvGrpSpPr>
          <p:nvPr/>
        </p:nvGrpSpPr>
        <p:grpSpPr bwMode="auto">
          <a:xfrm>
            <a:off x="7593014" y="4267200"/>
            <a:ext cx="2484438" cy="2417763"/>
            <a:chOff x="3871" y="2688"/>
            <a:chExt cx="1565" cy="1523"/>
          </a:xfrm>
        </p:grpSpPr>
        <p:sp>
          <p:nvSpPr>
            <p:cNvPr id="127102" name="AutoShape 126"/>
            <p:cNvSpPr>
              <a:spLocks noChangeArrowheads="1"/>
            </p:cNvSpPr>
            <p:nvPr/>
          </p:nvSpPr>
          <p:spPr bwMode="auto">
            <a:xfrm>
              <a:off x="3984" y="2688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+mn-ea"/>
              </a:endParaRPr>
            </a:p>
          </p:txBody>
        </p:sp>
        <p:cxnSp>
          <p:nvCxnSpPr>
            <p:cNvPr id="127104" name="AutoShape 128"/>
            <p:cNvCxnSpPr>
              <a:cxnSpLocks noChangeShapeType="1"/>
            </p:cNvCxnSpPr>
            <p:nvPr/>
          </p:nvCxnSpPr>
          <p:spPr bwMode="auto">
            <a:xfrm flipV="1">
              <a:off x="4656" y="3216"/>
              <a:ext cx="0" cy="33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105" name="Line 129"/>
            <p:cNvSpPr>
              <a:spLocks noChangeShapeType="1"/>
            </p:cNvSpPr>
            <p:nvPr/>
          </p:nvSpPr>
          <p:spPr bwMode="auto">
            <a:xfrm flipH="1">
              <a:off x="4656" y="2736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106" name="Line 130"/>
            <p:cNvSpPr>
              <a:spLocks noChangeShapeType="1"/>
            </p:cNvSpPr>
            <p:nvPr/>
          </p:nvSpPr>
          <p:spPr bwMode="auto">
            <a:xfrm flipH="1">
              <a:off x="4704" y="3168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107" name="Line 131"/>
            <p:cNvSpPr>
              <a:spLocks noChangeShapeType="1"/>
            </p:cNvSpPr>
            <p:nvPr/>
          </p:nvSpPr>
          <p:spPr bwMode="auto">
            <a:xfrm flipV="1">
              <a:off x="4320" y="3168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7119" name="Text Box 143"/>
            <p:cNvSpPr txBox="1">
              <a:spLocks noChangeArrowheads="1"/>
            </p:cNvSpPr>
            <p:nvPr/>
          </p:nvSpPr>
          <p:spPr bwMode="auto">
            <a:xfrm>
              <a:off x="3871" y="3765"/>
              <a:ext cx="156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+mn-ea"/>
                </a:rPr>
                <a:t>不安定ノード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 1&lt;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|α|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&lt;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|β|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〕</a:t>
              </a:r>
            </a:p>
          </p:txBody>
        </p:sp>
        <p:sp>
          <p:nvSpPr>
            <p:cNvPr id="127103" name="Oval 127"/>
            <p:cNvSpPr>
              <a:spLocks noChangeArrowheads="1"/>
            </p:cNvSpPr>
            <p:nvPr/>
          </p:nvSpPr>
          <p:spPr bwMode="auto">
            <a:xfrm>
              <a:off x="4608" y="3120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</p:grpSp>
      <p:sp>
        <p:nvSpPr>
          <p:cNvPr id="59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不動点の分類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2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29"/>
    </mc:Choice>
    <mc:Fallback xmlns="">
      <p:transition spd="slow" advTm="9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2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27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2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2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033" grpId="0" autoUpdateAnimBg="0"/>
      <p:bldP spid="127086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32450" x="6327775" y="2474913"/>
          <p14:tracePt t="33041" x="6321425" y="2474913"/>
          <p14:tracePt t="33049" x="6313488" y="2474913"/>
          <p14:tracePt t="33060" x="6307138" y="2474913"/>
          <p14:tracePt t="33076" x="6291263" y="2474913"/>
          <p14:tracePt t="33093" x="6270625" y="2474913"/>
          <p14:tracePt t="33258" x="6248400" y="2474913"/>
          <p14:tracePt t="33266" x="6240463" y="2474913"/>
          <p14:tracePt t="33282" x="6240463" y="2466975"/>
          <p14:tracePt t="33378" x="6240463" y="2460625"/>
          <p14:tracePt t="33393" x="6234113" y="2452688"/>
          <p14:tracePt t="33401" x="6226175" y="2446338"/>
          <p14:tracePt t="33409" x="6226175" y="2438400"/>
          <p14:tracePt t="33426" x="6219825" y="2430463"/>
          <p14:tracePt t="33490" x="6219825" y="2424113"/>
          <p14:tracePt t="33506" x="6211888" y="2416175"/>
          <p14:tracePt t="33514" x="6205538" y="2416175"/>
          <p14:tracePt t="33521" x="6205538" y="2409825"/>
          <p14:tracePt t="33538" x="6197600" y="2401888"/>
          <p14:tracePt t="33562" x="6197600" y="2395538"/>
          <p14:tracePt t="33682" x="6183313" y="2395538"/>
          <p14:tracePt t="33722" x="6175375" y="2395538"/>
          <p14:tracePt t="33729" x="6175375" y="2387600"/>
          <p14:tracePt t="33753" x="6175375" y="2379663"/>
          <p14:tracePt t="34498" x="6175375" y="2387600"/>
          <p14:tracePt t="34505" x="6169025" y="2395538"/>
          <p14:tracePt t="34514" x="6169025" y="2401888"/>
          <p14:tracePt t="34526" x="6154738" y="2409825"/>
          <p14:tracePt t="34543" x="6146800" y="2424113"/>
          <p14:tracePt t="34559" x="6132513" y="2452688"/>
          <p14:tracePt t="34576" x="6118225" y="2460625"/>
          <p14:tracePt t="34593" x="6118225" y="2466975"/>
          <p14:tracePt t="34593" x="6118225" y="2474913"/>
          <p14:tracePt t="34609" x="6118225" y="2481263"/>
          <p14:tracePt t="34810" x="6103938" y="2481263"/>
          <p14:tracePt t="34850" x="6088063" y="2481263"/>
          <p14:tracePt t="35050" x="6088063" y="2489200"/>
          <p14:tracePt t="35362" x="6118225" y="2497138"/>
          <p14:tracePt t="35370" x="6161088" y="2511425"/>
          <p14:tracePt t="35377" x="6189663" y="2511425"/>
          <p14:tracePt t="35392" x="6205538" y="2517775"/>
          <p14:tracePt t="35409" x="6270625" y="2525713"/>
          <p14:tracePt t="35426" x="6291263" y="2525713"/>
          <p14:tracePt t="35442" x="6307138" y="2525713"/>
          <p14:tracePt t="35459" x="6313488" y="2525713"/>
          <p14:tracePt t="35476" x="6327775" y="2525713"/>
          <p14:tracePt t="35492" x="6342063" y="2525713"/>
          <p14:tracePt t="35509" x="6350000" y="2517775"/>
          <p14:tracePt t="35526" x="6357938" y="2517775"/>
          <p14:tracePt t="35586" x="6364288" y="2517775"/>
          <p14:tracePt t="35618" x="6364288" y="2511425"/>
          <p14:tracePt t="35658" x="6364288" y="2503488"/>
          <p14:tracePt t="35666" x="6372225" y="2489200"/>
          <p14:tracePt t="35681" x="6378575" y="2474913"/>
          <p14:tracePt t="35692" x="6378575" y="2466975"/>
          <p14:tracePt t="35709" x="6392863" y="2452688"/>
          <p14:tracePt t="35726" x="6392863" y="2438400"/>
          <p14:tracePt t="35742" x="6392863" y="2424113"/>
          <p14:tracePt t="35759" x="6400800" y="2409825"/>
          <p14:tracePt t="35776" x="6408738" y="2395538"/>
          <p14:tracePt t="35792" x="6415088" y="2373313"/>
          <p14:tracePt t="35809" x="6415088" y="2365375"/>
          <p14:tracePt t="35826" x="6415088" y="2351088"/>
          <p14:tracePt t="35842" x="6415088" y="2336800"/>
          <p14:tracePt t="35859" x="6415088" y="2328863"/>
          <p14:tracePt t="35876" x="6415088" y="2314575"/>
          <p14:tracePt t="35892" x="6415088" y="2308225"/>
          <p14:tracePt t="35909" x="6415088" y="2300288"/>
          <p14:tracePt t="35926" x="6415088" y="2286000"/>
          <p14:tracePt t="35942" x="6415088" y="2278063"/>
          <p14:tracePt t="35959" x="6415088" y="2271713"/>
          <p14:tracePt t="35975" x="6400800" y="2257425"/>
          <p14:tracePt t="35992" x="6400800" y="2249488"/>
          <p14:tracePt t="36009" x="6386513" y="2235200"/>
          <p14:tracePt t="36009" x="6378575" y="2227263"/>
          <p14:tracePt t="36025" x="6372225" y="2212975"/>
          <p14:tracePt t="36042" x="6350000" y="2192338"/>
          <p14:tracePt t="36059" x="6342063" y="2184400"/>
          <p14:tracePt t="36075" x="6335713" y="2176463"/>
          <p14:tracePt t="36092" x="6327775" y="2170113"/>
          <p14:tracePt t="36109" x="6327775" y="2162175"/>
          <p14:tracePt t="36125" x="6313488" y="2162175"/>
          <p14:tracePt t="36142" x="6299200" y="2162175"/>
          <p14:tracePt t="36159" x="6276975" y="2155825"/>
          <p14:tracePt t="36175" x="6248400" y="2147888"/>
          <p14:tracePt t="36192" x="6205538" y="2133600"/>
          <p14:tracePt t="36209" x="6183313" y="2119313"/>
          <p14:tracePt t="36209" x="6169025" y="2119313"/>
          <p14:tracePt t="36225" x="6169025" y="2111375"/>
          <p14:tracePt t="36242" x="6161088" y="2111375"/>
          <p14:tracePt t="36282" x="6154738" y="2111375"/>
          <p14:tracePt t="36291" x="6146800" y="2111375"/>
          <p14:tracePt t="36306" x="6138863" y="2111375"/>
          <p14:tracePt t="36313" x="6124575" y="2111375"/>
          <p14:tracePt t="36325" x="6103938" y="2111375"/>
          <p14:tracePt t="36342" x="6037263" y="2105025"/>
          <p14:tracePt t="36359" x="5957888" y="2097088"/>
          <p14:tracePt t="36375" x="5878513" y="2082800"/>
          <p14:tracePt t="36392" x="5827713" y="2082800"/>
          <p14:tracePt t="36409" x="5813425" y="2082800"/>
          <p14:tracePt t="36578" x="5805488" y="2105025"/>
          <p14:tracePt t="36585" x="5799138" y="2111375"/>
          <p14:tracePt t="36593" x="5791200" y="2141538"/>
          <p14:tracePt t="36609" x="5776913" y="2162175"/>
          <p14:tracePt t="36625" x="5762625" y="2227263"/>
          <p14:tracePt t="36642" x="5754688" y="2263775"/>
          <p14:tracePt t="36659" x="5754688" y="2286000"/>
          <p14:tracePt t="36675" x="5748338" y="2314575"/>
          <p14:tracePt t="36692" x="5748338" y="2328863"/>
          <p14:tracePt t="36709" x="5748338" y="2344738"/>
          <p14:tracePt t="36725" x="5748338" y="2359025"/>
          <p14:tracePt t="36742" x="5748338" y="2365375"/>
          <p14:tracePt t="36759" x="5748338" y="2387600"/>
          <p14:tracePt t="36775" x="5754688" y="2387600"/>
          <p14:tracePt t="36792" x="5762625" y="2401888"/>
          <p14:tracePt t="36809" x="5768975" y="2409825"/>
          <p14:tracePt t="36810" x="5776913" y="2416175"/>
          <p14:tracePt t="36825" x="5791200" y="2424113"/>
          <p14:tracePt t="36842" x="5813425" y="2430463"/>
          <p14:tracePt t="36859" x="5827713" y="2438400"/>
          <p14:tracePt t="36875" x="5849938" y="2446338"/>
          <p14:tracePt t="36892" x="5870575" y="2460625"/>
          <p14:tracePt t="36909" x="5900738" y="2466975"/>
          <p14:tracePt t="36925" x="5929313" y="2474913"/>
          <p14:tracePt t="36942" x="5957888" y="2481263"/>
          <p14:tracePt t="36959" x="5972175" y="2481263"/>
          <p14:tracePt t="37242" x="5972175" y="2489200"/>
          <p14:tracePt t="37249" x="6008688" y="2497138"/>
          <p14:tracePt t="37259" x="6053138" y="2511425"/>
          <p14:tracePt t="37275" x="6110288" y="2525713"/>
          <p14:tracePt t="37292" x="6154738" y="2525713"/>
          <p14:tracePt t="37308" x="6197600" y="2532063"/>
          <p14:tracePt t="37325" x="6219825" y="2540000"/>
          <p14:tracePt t="37342" x="6226175" y="2540000"/>
          <p14:tracePt t="37358" x="6234113" y="2540000"/>
          <p14:tracePt t="37375" x="6240463" y="2540000"/>
          <p14:tracePt t="37392" x="6248400" y="2540000"/>
          <p14:tracePt t="37408" x="6262688" y="2540000"/>
          <p14:tracePt t="37425" x="6284913" y="2532063"/>
          <p14:tracePt t="37442" x="6291263" y="2532063"/>
          <p14:tracePt t="37459" x="6313488" y="2532063"/>
          <p14:tracePt t="37475" x="6313488" y="2525713"/>
          <p14:tracePt t="37492" x="6327775" y="2517775"/>
          <p14:tracePt t="37508" x="6335713" y="2511425"/>
          <p14:tracePt t="37525" x="6357938" y="2503488"/>
          <p14:tracePt t="37542" x="6372225" y="2489200"/>
          <p14:tracePt t="37558" x="6386513" y="2481263"/>
          <p14:tracePt t="37575" x="6400800" y="2466975"/>
          <p14:tracePt t="37592" x="6408738" y="2466975"/>
          <p14:tracePt t="37625" x="6408738" y="2460625"/>
          <p14:tracePt t="37634" x="6415088" y="2452688"/>
          <p14:tracePt t="37650" x="6415088" y="2446338"/>
          <p14:tracePt t="37658" x="6423025" y="2446338"/>
          <p14:tracePt t="37675" x="6423025" y="2438400"/>
          <p14:tracePt t="37692" x="6437313" y="2430463"/>
          <p14:tracePt t="37708" x="6443663" y="2409825"/>
          <p14:tracePt t="37725" x="6451600" y="2395538"/>
          <p14:tracePt t="37742" x="6451600" y="2379663"/>
          <p14:tracePt t="37758" x="6465888" y="2373313"/>
          <p14:tracePt t="37775" x="6465888" y="2359025"/>
          <p14:tracePt t="37792" x="6473825" y="2351088"/>
          <p14:tracePt t="37808" x="6473825" y="2336800"/>
          <p14:tracePt t="37825" x="6480175" y="2314575"/>
          <p14:tracePt t="37842" x="6480175" y="2308225"/>
          <p14:tracePt t="37858" x="6488113" y="2293938"/>
          <p14:tracePt t="37875" x="6488113" y="2286000"/>
          <p14:tracePt t="37892" x="6488113" y="2271713"/>
          <p14:tracePt t="37908" x="6488113" y="2257425"/>
          <p14:tracePt t="37925" x="6488113" y="2243138"/>
          <p14:tracePt t="37942" x="6494463" y="2235200"/>
          <p14:tracePt t="37958" x="6494463" y="2220913"/>
          <p14:tracePt t="37975" x="6494463" y="2212975"/>
          <p14:tracePt t="37992" x="6494463" y="2206625"/>
          <p14:tracePt t="38008" x="6494463" y="2192338"/>
          <p14:tracePt t="38025" x="6494463" y="2176463"/>
          <p14:tracePt t="38042" x="6494463" y="2162175"/>
          <p14:tracePt t="38058" x="6494463" y="2141538"/>
          <p14:tracePt t="38075" x="6494463" y="2133600"/>
          <p14:tracePt t="38092" x="6494463" y="2125663"/>
          <p14:tracePt t="38108" x="6488113" y="2119313"/>
          <p14:tracePt t="38125" x="6473825" y="2111375"/>
          <p14:tracePt t="38142" x="6473825" y="2097088"/>
          <p14:tracePt t="38158" x="6459538" y="2097088"/>
          <p14:tracePt t="38175" x="6443663" y="2082800"/>
          <p14:tracePt t="38192" x="6437313" y="2074863"/>
          <p14:tracePt t="38208" x="6415088" y="2068513"/>
          <p14:tracePt t="38225" x="6386513" y="2054225"/>
          <p14:tracePt t="38242" x="6372225" y="2046288"/>
          <p14:tracePt t="38258" x="6357938" y="2032000"/>
          <p14:tracePt t="38275" x="6327775" y="2024063"/>
          <p14:tracePt t="38292" x="6299200" y="2017713"/>
          <p14:tracePt t="38308" x="6270625" y="2003425"/>
          <p14:tracePt t="38325" x="6248400" y="1995488"/>
          <p14:tracePt t="38342" x="6226175" y="1989138"/>
          <p14:tracePt t="38358" x="6226175" y="1981200"/>
          <p14:tracePt t="38375" x="6219825" y="1981200"/>
          <p14:tracePt t="38392" x="6211888" y="1981200"/>
          <p14:tracePt t="38408" x="6205538" y="1981200"/>
          <p14:tracePt t="38425" x="6189663" y="1981200"/>
          <p14:tracePt t="38458" x="6175375" y="1981200"/>
          <p14:tracePt t="38475" x="6154738" y="1973263"/>
          <p14:tracePt t="38491" x="6110288" y="1973263"/>
          <p14:tracePt t="38508" x="6067425" y="1973263"/>
          <p14:tracePt t="38525" x="6016625" y="1973263"/>
          <p14:tracePt t="38541" x="5980113" y="1973263"/>
          <p14:tracePt t="38558" x="5957888" y="1973263"/>
          <p14:tracePt t="38575" x="5935663" y="1981200"/>
          <p14:tracePt t="38591" x="5929313" y="1981200"/>
          <p14:tracePt t="38666" x="5929313" y="1989138"/>
          <p14:tracePt t="38705" x="5907088" y="2003425"/>
          <p14:tracePt t="38714" x="5900738" y="2003425"/>
          <p14:tracePt t="38721" x="5900738" y="2009775"/>
          <p14:tracePt t="38730" x="5884863" y="2009775"/>
          <p14:tracePt t="38741" x="5884863" y="2017713"/>
          <p14:tracePt t="38758" x="5878513" y="2017713"/>
          <p14:tracePt t="38775" x="5878513" y="2024063"/>
          <p14:tracePt t="38962" x="5870575" y="2024063"/>
          <p14:tracePt t="38969" x="5849938" y="2032000"/>
          <p14:tracePt t="38978" x="5827713" y="2039938"/>
          <p14:tracePt t="38991" x="5813425" y="2054225"/>
          <p14:tracePt t="39008" x="5791200" y="2068513"/>
          <p14:tracePt t="39025" x="5768975" y="2074863"/>
          <p14:tracePt t="39026" x="5768975" y="2082800"/>
          <p14:tracePt t="39249" x="5762625" y="2090738"/>
          <p14:tracePt t="39266" x="5754688" y="2090738"/>
          <p14:tracePt t="39274" x="5754688" y="2097088"/>
          <p14:tracePt t="39281" x="5754688" y="2105025"/>
          <p14:tracePt t="39291" x="5748338" y="2111375"/>
          <p14:tracePt t="39308" x="5748338" y="2133600"/>
          <p14:tracePt t="39325" x="5748338" y="2155825"/>
          <p14:tracePt t="39341" x="5748338" y="2176463"/>
          <p14:tracePt t="39358" x="5748338" y="2212975"/>
          <p14:tracePt t="39375" x="5748338" y="2235200"/>
          <p14:tracePt t="39391" x="5748338" y="2257425"/>
          <p14:tracePt t="39408" x="5748338" y="2271713"/>
          <p14:tracePt t="39425" x="5748338" y="2286000"/>
          <p14:tracePt t="39441" x="5748338" y="2293938"/>
          <p14:tracePt t="39474" x="5748338" y="2300288"/>
          <p14:tracePt t="39506" x="5748338" y="2308225"/>
          <p14:tracePt t="39513" x="5754688" y="2314575"/>
          <p14:tracePt t="39529" x="5754688" y="2328863"/>
          <p14:tracePt t="39541" x="5762625" y="2328863"/>
          <p14:tracePt t="39558" x="5768975" y="2351088"/>
          <p14:tracePt t="39575" x="5776913" y="2373313"/>
          <p14:tracePt t="39591" x="5791200" y="2379663"/>
          <p14:tracePt t="39608" x="5791200" y="2395538"/>
          <p14:tracePt t="39625" x="5805488" y="2409825"/>
          <p14:tracePt t="39641" x="5813425" y="2430463"/>
          <p14:tracePt t="39658" x="5819775" y="2446338"/>
          <p14:tracePt t="39675" x="5827713" y="2460625"/>
          <p14:tracePt t="39691" x="5827713" y="2466975"/>
          <p14:tracePt t="39713" x="5827713" y="2474913"/>
          <p14:tracePt t="39724" x="5834063" y="2474913"/>
          <p14:tracePt t="39741" x="5842000" y="2481263"/>
          <p14:tracePt t="39761" x="5849938" y="2489200"/>
          <p14:tracePt t="39777" x="5849938" y="2497138"/>
          <p14:tracePt t="39791" x="5849938" y="2503488"/>
          <p14:tracePt t="39808" x="5856288" y="2511425"/>
          <p14:tracePt t="39824" x="5864225" y="2525713"/>
          <p14:tracePt t="39841" x="5878513" y="2554288"/>
          <p14:tracePt t="39858" x="5884863" y="2568575"/>
          <p14:tracePt t="39874" x="5900738" y="2582863"/>
          <p14:tracePt t="39891" x="5915025" y="2619375"/>
          <p14:tracePt t="39908" x="5935663" y="2633663"/>
          <p14:tracePt t="39924" x="5957888" y="2655888"/>
          <p14:tracePt t="39941" x="5972175" y="2663825"/>
          <p14:tracePt t="39958" x="5994400" y="2678113"/>
          <p14:tracePt t="39974" x="6002338" y="2684463"/>
          <p14:tracePt t="39991" x="6022975" y="2684463"/>
          <p14:tracePt t="40008" x="6022975" y="2692400"/>
          <p14:tracePt t="40024" x="6045200" y="2692400"/>
          <p14:tracePt t="40041" x="6053138" y="2692400"/>
          <p14:tracePt t="40058" x="6067425" y="2700338"/>
          <p14:tracePt t="40075" x="6088063" y="2700338"/>
          <p14:tracePt t="40091" x="6110288" y="2700338"/>
          <p14:tracePt t="40108" x="6124575" y="2700338"/>
          <p14:tracePt t="40124" x="6138863" y="2700338"/>
          <p14:tracePt t="40141" x="6146800" y="2700338"/>
          <p14:tracePt t="40158" x="6154738" y="2700338"/>
          <p14:tracePt t="40174" x="6169025" y="2700338"/>
          <p14:tracePt t="40201" x="6175375" y="2700338"/>
          <p14:tracePt t="40217" x="6175375" y="2692400"/>
          <p14:tracePt t="40225" x="6183313" y="2684463"/>
          <p14:tracePt t="40241" x="6226175" y="2670175"/>
          <p14:tracePt t="40258" x="6284913" y="2649538"/>
          <p14:tracePt t="40274" x="6357938" y="2619375"/>
          <p14:tracePt t="40291" x="6415088" y="2598738"/>
          <p14:tracePt t="40308" x="6443663" y="2582863"/>
          <p14:tracePt t="40324" x="6459538" y="2582863"/>
          <p14:tracePt t="40341" x="6465888" y="2576513"/>
          <p14:tracePt t="40358" x="6473825" y="2562225"/>
          <p14:tracePt t="40374" x="6480175" y="2562225"/>
          <p14:tracePt t="40391" x="6494463" y="2547938"/>
          <p14:tracePt t="40408" x="6516688" y="2532063"/>
          <p14:tracePt t="40424" x="6545263" y="2517775"/>
          <p14:tracePt t="40441" x="6575425" y="2497138"/>
          <p14:tracePt t="40458" x="6589713" y="2481263"/>
          <p14:tracePt t="40474" x="6611938" y="2474913"/>
          <p14:tracePt t="40491" x="6632575" y="2452688"/>
          <p14:tracePt t="40508" x="6654800" y="2430463"/>
          <p14:tracePt t="40524" x="6677025" y="2395538"/>
          <p14:tracePt t="40541" x="6691313" y="2359025"/>
          <p14:tracePt t="40558" x="6705600" y="2336800"/>
          <p14:tracePt t="40574" x="6727825" y="2308225"/>
          <p14:tracePt t="40591" x="6727825" y="2300288"/>
          <p14:tracePt t="40608" x="6734175" y="2286000"/>
          <p14:tracePt t="40624" x="6742113" y="2263775"/>
          <p14:tracePt t="40641" x="6742113" y="2227263"/>
          <p14:tracePt t="40657" x="6742113" y="2206625"/>
          <p14:tracePt t="40674" x="6742113" y="2184400"/>
          <p14:tracePt t="40691" x="6742113" y="2162175"/>
          <p14:tracePt t="40708" x="6742113" y="2147888"/>
          <p14:tracePt t="40724" x="6734175" y="2133600"/>
          <p14:tracePt t="40741" x="6727825" y="2119313"/>
          <p14:tracePt t="40758" x="6719888" y="2105025"/>
          <p14:tracePt t="40774" x="6705600" y="2090738"/>
          <p14:tracePt t="40791" x="6683375" y="2060575"/>
          <p14:tracePt t="40808" x="6662738" y="2032000"/>
          <p14:tracePt t="40824" x="6618288" y="2003425"/>
          <p14:tracePt t="40826" x="6596063" y="1989138"/>
          <p14:tracePt t="40841" x="6567488" y="1958975"/>
          <p14:tracePt t="40858" x="6545263" y="1944688"/>
          <p14:tracePt t="40874" x="6516688" y="1930400"/>
          <p14:tracePt t="40891" x="6510338" y="1922463"/>
          <p14:tracePt t="40908" x="6494463" y="1916113"/>
          <p14:tracePt t="40924" x="6488113" y="1908175"/>
          <p14:tracePt t="40941" x="6459538" y="1893888"/>
          <p14:tracePt t="40957" x="6443663" y="1887538"/>
          <p14:tracePt t="40974" x="6415088" y="1879600"/>
          <p14:tracePt t="40991" x="6378575" y="1871663"/>
          <p14:tracePt t="41007" x="6342063" y="1857375"/>
          <p14:tracePt t="41024" x="6284913" y="1851025"/>
          <p14:tracePt t="41041" x="6226175" y="1843088"/>
          <p14:tracePt t="41057" x="6183313" y="1828800"/>
          <p14:tracePt t="41074" x="6161088" y="1820863"/>
          <p14:tracePt t="41091" x="6154738" y="1820863"/>
          <p14:tracePt t="41107" x="6146800" y="1814513"/>
          <p14:tracePt t="41124" x="6138863" y="1814513"/>
          <p14:tracePt t="41141" x="6124575" y="1814513"/>
          <p14:tracePt t="41157" x="6118225" y="1814513"/>
          <p14:tracePt t="41174" x="6088063" y="1814513"/>
          <p14:tracePt t="41191" x="6037263" y="1814513"/>
          <p14:tracePt t="41207" x="5965825" y="1814513"/>
          <p14:tracePt t="41224" x="5892800" y="1820863"/>
          <p14:tracePt t="41241" x="5819775" y="1828800"/>
          <p14:tracePt t="41257" x="5726113" y="1851025"/>
          <p14:tracePt t="41274" x="5703888" y="1857375"/>
          <p14:tracePt t="41291" x="5689600" y="1865313"/>
          <p14:tracePt t="41307" x="5681663" y="1865313"/>
          <p14:tracePt t="41324" x="5667375" y="1879600"/>
          <p14:tracePt t="41341" x="5653088" y="1879600"/>
          <p14:tracePt t="41357" x="5646738" y="1901825"/>
          <p14:tracePt t="41374" x="5630863" y="1916113"/>
          <p14:tracePt t="41391" x="5616575" y="1938338"/>
          <p14:tracePt t="41407" x="5616575" y="1944688"/>
          <p14:tracePt t="41424" x="5610225" y="1952625"/>
          <p14:tracePt t="41466" x="5610225" y="1958975"/>
          <p14:tracePt t="41642" x="0" y="0"/>
        </p14:tracePtLst>
        <p14:tracePtLst>
          <p14:tracePt t="45242" x="8331200" y="3389313"/>
          <p14:tracePt t="45514" x="8374063" y="3389313"/>
          <p14:tracePt t="45522" x="8447088" y="3389313"/>
          <p14:tracePt t="45529" x="8548688" y="3389313"/>
          <p14:tracePt t="45540" x="8658225" y="3395663"/>
          <p14:tracePt t="45556" x="8918575" y="3395663"/>
          <p14:tracePt t="45573" x="9186863" y="3411538"/>
          <p14:tracePt t="45590" x="9375775" y="3411538"/>
          <p14:tracePt t="45606" x="9463088" y="3411538"/>
          <p14:tracePt t="45623" x="9471025" y="3411538"/>
          <p14:tracePt t="45978" x="0" y="0"/>
        </p14:tracePtLst>
        <p14:tracePtLst>
          <p14:tracePt t="46570" x="8229600" y="3744913"/>
          <p14:tracePt t="46785" x="8243888" y="3744913"/>
          <p14:tracePt t="46793" x="8266113" y="3744913"/>
          <p14:tracePt t="46801" x="8294688" y="3744913"/>
          <p14:tracePt t="46809" x="8316913" y="3744913"/>
          <p14:tracePt t="46823" x="8353425" y="3744913"/>
          <p14:tracePt t="46839" x="8410575" y="3744913"/>
          <p14:tracePt t="46856" x="8461375" y="3744913"/>
          <p14:tracePt t="46873" x="8497888" y="3744913"/>
          <p14:tracePt t="46874" x="8520113" y="3744913"/>
          <p14:tracePt t="46889" x="8562975" y="3744913"/>
          <p14:tracePt t="46906" x="8613775" y="3744913"/>
          <p14:tracePt t="46923" x="8650288" y="3744913"/>
          <p14:tracePt t="46939" x="8686800" y="3744913"/>
          <p14:tracePt t="46956" x="8715375" y="3744913"/>
          <p14:tracePt t="46973" x="8751888" y="3744913"/>
          <p14:tracePt t="46989" x="8780463" y="3744913"/>
          <p14:tracePt t="47006" x="8802688" y="3744913"/>
          <p14:tracePt t="47023" x="8839200" y="3736975"/>
          <p14:tracePt t="47039" x="8875713" y="3736975"/>
          <p14:tracePt t="47056" x="8918575" y="3736975"/>
          <p14:tracePt t="47073" x="8948738" y="3736975"/>
          <p14:tracePt t="47073" x="8977313" y="3736975"/>
          <p14:tracePt t="47089" x="9005888" y="3736975"/>
          <p14:tracePt t="47106" x="9050338" y="3736975"/>
          <p14:tracePt t="47122" x="9085263" y="3736975"/>
          <p14:tracePt t="47139" x="9115425" y="3736975"/>
          <p14:tracePt t="47156" x="9151938" y="3736975"/>
          <p14:tracePt t="47172" x="9172575" y="3736975"/>
          <p14:tracePt t="47189" x="9209088" y="3736975"/>
          <p14:tracePt t="47206" x="9231313" y="3736975"/>
          <p14:tracePt t="47222" x="9245600" y="3736975"/>
          <p14:tracePt t="47239" x="9267825" y="3736975"/>
          <p14:tracePt t="47256" x="9288463" y="3744913"/>
          <p14:tracePt t="47272" x="9318625" y="3744913"/>
          <p14:tracePt t="47273" x="9332913" y="3744913"/>
          <p14:tracePt t="47289" x="9355138" y="3751263"/>
          <p14:tracePt t="47306" x="9375775" y="3751263"/>
          <p14:tracePt t="47322" x="9405938" y="3759200"/>
          <p14:tracePt t="47339" x="9426575" y="3759200"/>
          <p14:tracePt t="47356" x="9448800" y="3759200"/>
          <p14:tracePt t="47372" x="9463088" y="3759200"/>
          <p14:tracePt t="47389" x="9477375" y="3759200"/>
          <p14:tracePt t="47406" x="9491663" y="3759200"/>
          <p14:tracePt t="47422" x="9513888" y="3767138"/>
          <p14:tracePt t="47439" x="9542463" y="3767138"/>
          <p14:tracePt t="47456" x="9572625" y="3767138"/>
          <p14:tracePt t="47472" x="9593263" y="3767138"/>
          <p14:tracePt t="47473" x="9601200" y="3767138"/>
          <p14:tracePt t="47489" x="9615488" y="3767138"/>
          <p14:tracePt t="49057" x="0" y="0"/>
        </p14:tracePtLst>
        <p14:tracePtLst>
          <p14:tracePt t="51738" x="3497263" y="2249488"/>
          <p14:tracePt t="54050" x="0" y="0"/>
        </p14:tracePtLst>
        <p14:tracePtLst>
          <p14:tracePt t="54498" x="3497263" y="2249488"/>
          <p14:tracePt t="58641" x="3513138" y="2249488"/>
          <p14:tracePt t="58649" x="3614738" y="2271713"/>
          <p14:tracePt t="58657" x="3736975" y="2278063"/>
          <p14:tracePt t="58669" x="3838575" y="2293938"/>
          <p14:tracePt t="58686" x="4035425" y="2300288"/>
          <p14:tracePt t="58703" x="4194175" y="2300288"/>
          <p14:tracePt t="58719" x="4310063" y="2308225"/>
          <p14:tracePt t="58736" x="4346575" y="2308225"/>
          <p14:tracePt t="58753" x="4360863" y="2308225"/>
          <p14:tracePt t="58769" x="4368800" y="2308225"/>
          <p14:tracePt t="58786" x="4383088" y="2308225"/>
          <p14:tracePt t="58803" x="4419600" y="2308225"/>
          <p14:tracePt t="58819" x="4478338" y="2314575"/>
          <p14:tracePt t="58836" x="4543425" y="2314575"/>
          <p14:tracePt t="58853" x="4622800" y="2314575"/>
          <p14:tracePt t="58869" x="4710113" y="2322513"/>
          <p14:tracePt t="58886" x="4789488" y="2322513"/>
          <p14:tracePt t="58903" x="4862513" y="2328863"/>
          <p14:tracePt t="58919" x="4941888" y="2328863"/>
          <p14:tracePt t="58936" x="5006975" y="2344738"/>
          <p14:tracePt t="58953" x="5072063" y="2351088"/>
          <p14:tracePt t="58969" x="5159375" y="2359025"/>
          <p14:tracePt t="58986" x="5218113" y="2359025"/>
          <p14:tracePt t="59003" x="5260975" y="2359025"/>
          <p14:tracePt t="59019" x="5319713" y="2365375"/>
          <p14:tracePt t="59036" x="5384800" y="2365375"/>
          <p14:tracePt t="59053" x="5449888" y="2379663"/>
          <p14:tracePt t="59069" x="5514975" y="2379663"/>
          <p14:tracePt t="59086" x="5573713" y="2387600"/>
          <p14:tracePt t="59103" x="5616575" y="2387600"/>
          <p14:tracePt t="59119" x="5653088" y="2387600"/>
          <p14:tracePt t="59136" x="5681663" y="2387600"/>
          <p14:tracePt t="59153" x="5718175" y="2387600"/>
          <p14:tracePt t="59169" x="5783263" y="2387600"/>
          <p14:tracePt t="59186" x="5819775" y="2387600"/>
          <p14:tracePt t="59203" x="5864225" y="2387600"/>
          <p14:tracePt t="59219" x="5878513" y="2387600"/>
          <p14:tracePt t="59236" x="5892800" y="2387600"/>
          <p14:tracePt t="59441" x="5915025" y="2387600"/>
          <p14:tracePt t="59449" x="5972175" y="2387600"/>
          <p14:tracePt t="59457" x="6045200" y="2387600"/>
          <p14:tracePt t="59469" x="6146800" y="2387600"/>
          <p14:tracePt t="59486" x="6378575" y="2387600"/>
          <p14:tracePt t="59503" x="6596063" y="2387600"/>
          <p14:tracePt t="59519" x="6770688" y="2387600"/>
          <p14:tracePt t="59536" x="6872288" y="2395538"/>
          <p14:tracePt t="59552" x="6951663" y="2395538"/>
          <p14:tracePt t="59569" x="7024688" y="2395538"/>
          <p14:tracePt t="59586" x="7075488" y="2395538"/>
          <p14:tracePt t="59602" x="7119938" y="2395538"/>
          <p14:tracePt t="59619" x="7199313" y="2395538"/>
          <p14:tracePt t="59636" x="7286625" y="2395538"/>
          <p14:tracePt t="59652" x="7373938" y="2395538"/>
          <p14:tracePt t="59669" x="7459663" y="2395538"/>
          <p14:tracePt t="59686" x="7540625" y="2395538"/>
          <p14:tracePt t="59702" x="7642225" y="2395538"/>
          <p14:tracePt t="59719" x="7729538" y="2395538"/>
          <p14:tracePt t="59736" x="7831138" y="2395538"/>
          <p14:tracePt t="59752" x="7916863" y="2395538"/>
          <p14:tracePt t="59769" x="8026400" y="2395538"/>
          <p14:tracePt t="59786" x="8069263" y="2395538"/>
          <p14:tracePt t="59802" x="8113713" y="2395538"/>
          <p14:tracePt t="59819" x="8142288" y="2395538"/>
          <p14:tracePt t="59836" x="8164513" y="2395538"/>
          <p14:tracePt t="59852" x="8207375" y="2395538"/>
          <p14:tracePt t="59869" x="8237538" y="2395538"/>
          <p14:tracePt t="59886" x="8288338" y="2395538"/>
          <p14:tracePt t="59902" x="8331200" y="2395538"/>
          <p14:tracePt t="59919" x="8382000" y="2395538"/>
          <p14:tracePt t="59936" x="8424863" y="2395538"/>
          <p14:tracePt t="59952" x="8475663" y="2395538"/>
          <p14:tracePt t="59969" x="8570913" y="2395538"/>
          <p14:tracePt t="59986" x="8621713" y="2395538"/>
          <p14:tracePt t="60002" x="8678863" y="2395538"/>
          <p14:tracePt t="60019" x="8729663" y="2395538"/>
          <p14:tracePt t="60036" x="8766175" y="2395538"/>
          <p14:tracePt t="60052" x="8788400" y="2395538"/>
          <p14:tracePt t="60069" x="8810625" y="2395538"/>
          <p14:tracePt t="60102" x="8824913" y="2395538"/>
          <p14:tracePt t="60119" x="8839200" y="2395538"/>
          <p14:tracePt t="60136" x="8867775" y="2395538"/>
          <p14:tracePt t="60152" x="8890000" y="2395538"/>
          <p14:tracePt t="60169" x="8926513" y="2395538"/>
          <p14:tracePt t="60186" x="8940800" y="2395538"/>
          <p14:tracePt t="60202" x="8955088" y="2395538"/>
          <p14:tracePt t="60219" x="8977313" y="2395538"/>
          <p14:tracePt t="60236" x="8999538" y="2401888"/>
          <p14:tracePt t="60252" x="9020175" y="2401888"/>
          <p14:tracePt t="60269" x="9050338" y="2401888"/>
          <p14:tracePt t="60286" x="9056688" y="2401888"/>
          <p14:tracePt t="60302" x="9064625" y="2401888"/>
          <p14:tracePt t="60319" x="9070975" y="2401888"/>
          <p14:tracePt t="60336" x="9085263" y="2401888"/>
          <p14:tracePt t="60369" x="9107488" y="2401888"/>
          <p14:tracePt t="60410" x="9115425" y="2401888"/>
          <p14:tracePt t="60465" x="9121775" y="2401888"/>
          <p14:tracePt t="61066" x="9136063" y="2401888"/>
          <p14:tracePt t="61073" x="9166225" y="2401888"/>
          <p14:tracePt t="61081" x="9186863" y="2401888"/>
          <p14:tracePt t="61089" x="9202738" y="2401888"/>
          <p14:tracePt t="61102" x="9223375" y="2401888"/>
          <p14:tracePt t="61119" x="9245600" y="2401888"/>
          <p14:tracePt t="61135" x="9253538" y="2401888"/>
          <p14:tracePt t="61152" x="9259888" y="2401888"/>
          <p14:tracePt t="66938" x="0" y="0"/>
        </p14:tracePtLst>
        <p14:tracePtLst>
          <p14:tracePt t="76706" x="3294063" y="6183313"/>
          <p14:tracePt t="76865" x="3302000" y="6189663"/>
          <p14:tracePt t="76873" x="3316288" y="6189663"/>
          <p14:tracePt t="76881" x="3338513" y="6189663"/>
          <p14:tracePt t="76898" x="3395663" y="6189663"/>
          <p14:tracePt t="76914" x="3476625" y="6189663"/>
          <p14:tracePt t="76931" x="3541713" y="6197600"/>
          <p14:tracePt t="76948" x="3606800" y="6211888"/>
          <p14:tracePt t="76964" x="3665538" y="6226175"/>
          <p14:tracePt t="76981" x="3716338" y="6226175"/>
          <p14:tracePt t="76998" x="3751263" y="6226175"/>
          <p14:tracePt t="77014" x="3773488" y="6226175"/>
          <p14:tracePt t="77031" x="3781425" y="6219825"/>
          <p14:tracePt t="77048" x="3787775" y="6219825"/>
          <p14:tracePt t="77064" x="3795713" y="6219825"/>
          <p14:tracePt t="77089" x="3802063" y="6211888"/>
          <p14:tracePt t="77098" x="3810000" y="6211888"/>
          <p14:tracePt t="77114" x="3824288" y="6211888"/>
          <p14:tracePt t="77131" x="3846513" y="6211888"/>
          <p14:tracePt t="77148" x="3868738" y="6205538"/>
          <p14:tracePt t="77164" x="3883025" y="6205538"/>
          <p14:tracePt t="77181" x="3903663" y="6197600"/>
          <p14:tracePt t="77198" x="3925888" y="6197600"/>
          <p14:tracePt t="77214" x="3954463" y="6197600"/>
          <p14:tracePt t="77231" x="3970338" y="6197600"/>
          <p14:tracePt t="77248" x="3976688" y="6197600"/>
          <p14:tracePt t="78041" x="0" y="0"/>
        </p14:tracePtLst>
        <p14:tracePtLst>
          <p14:tracePt t="78825" x="2997200" y="6524625"/>
          <p14:tracePt t="78977" x="3011488" y="6524625"/>
          <p14:tracePt t="78985" x="3062288" y="6524625"/>
          <p14:tracePt t="78993" x="3113088" y="6524625"/>
          <p14:tracePt t="79001" x="3186113" y="6524625"/>
          <p14:tracePt t="79014" x="3259138" y="6524625"/>
          <p14:tracePt t="79031" x="3446463" y="6524625"/>
          <p14:tracePt t="79047" x="3621088" y="6516688"/>
          <p14:tracePt t="79064" x="3773488" y="6494463"/>
          <p14:tracePt t="79081" x="3875088" y="6480175"/>
          <p14:tracePt t="79081" x="3897313" y="6480175"/>
          <p14:tracePt t="79097" x="3911600" y="6473825"/>
          <p14:tracePt t="79345" x="3919538" y="6473825"/>
          <p14:tracePt t="79353" x="3925888" y="6473825"/>
          <p14:tracePt t="79361" x="3940175" y="6473825"/>
          <p14:tracePt t="79369" x="3954463" y="6473825"/>
          <p14:tracePt t="79380" x="3970338" y="6473825"/>
          <p14:tracePt t="79397" x="4005263" y="6473825"/>
          <p14:tracePt t="79414" x="4027488" y="6473825"/>
          <p14:tracePt t="79430" x="4041775" y="6473825"/>
          <p14:tracePt t="80074" x="0" y="0"/>
        </p14:tracePtLst>
        <p14:tracePtLst>
          <p14:tracePt t="84905" x="6618288" y="6524625"/>
          <p14:tracePt t="85001" x="6626225" y="6524625"/>
          <p14:tracePt t="86561" x="0" y="0"/>
        </p14:tracePtLst>
        <p14:tracePtLst>
          <p14:tracePt t="89577" x="8128000" y="6561138"/>
          <p14:tracePt t="89921" x="8150225" y="6561138"/>
          <p14:tracePt t="89929" x="8170863" y="6561138"/>
          <p14:tracePt t="89937" x="8201025" y="6561138"/>
          <p14:tracePt t="89945" x="8229600" y="6553200"/>
          <p14:tracePt t="89961" x="8331200" y="6545263"/>
          <p14:tracePt t="89978" x="8469313" y="6538913"/>
          <p14:tracePt t="89994" x="8607425" y="6538913"/>
          <p14:tracePt t="90011" x="8745538" y="6538913"/>
          <p14:tracePt t="90028" x="8861425" y="6524625"/>
          <p14:tracePt t="90044" x="8948738" y="6524625"/>
          <p14:tracePt t="90061" x="9050338" y="6524625"/>
          <p14:tracePt t="90078" x="9136063" y="6524625"/>
          <p14:tracePt t="90094" x="9202738" y="6516688"/>
          <p14:tracePt t="90111" x="9296400" y="6510338"/>
          <p14:tracePt t="90128" x="9361488" y="6502400"/>
          <p14:tracePt t="90144" x="9426575" y="6494463"/>
          <p14:tracePt t="90145" x="9448800" y="6494463"/>
          <p14:tracePt t="90161" x="9485313" y="6488113"/>
          <p14:tracePt t="90178" x="9521825" y="6488113"/>
          <p14:tracePt t="90194" x="9558338" y="6480175"/>
          <p14:tracePt t="90211" x="9586913" y="6480175"/>
          <p14:tracePt t="90228" x="9615488" y="6480175"/>
          <p14:tracePt t="90244" x="9659938" y="6480175"/>
          <p14:tracePt t="90261" x="9688513" y="6480175"/>
          <p14:tracePt t="90278" x="9702800" y="6480175"/>
          <p14:tracePt t="9173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64" name="Group 96"/>
          <p:cNvGrpSpPr>
            <a:grpSpLocks/>
          </p:cNvGrpSpPr>
          <p:nvPr/>
        </p:nvGrpSpPr>
        <p:grpSpPr bwMode="auto">
          <a:xfrm>
            <a:off x="1669734" y="3974252"/>
            <a:ext cx="3006725" cy="2449513"/>
            <a:chOff x="1120" y="2496"/>
            <a:chExt cx="1894" cy="1543"/>
          </a:xfrm>
        </p:grpSpPr>
        <p:sp>
          <p:nvSpPr>
            <p:cNvPr id="135243" name="AutoShape 75"/>
            <p:cNvSpPr>
              <a:spLocks noChangeArrowheads="1"/>
            </p:cNvSpPr>
            <p:nvPr/>
          </p:nvSpPr>
          <p:spPr bwMode="auto">
            <a:xfrm>
              <a:off x="1440" y="2496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244" name="Line 76"/>
            <p:cNvSpPr>
              <a:spLocks noChangeShapeType="1"/>
            </p:cNvSpPr>
            <p:nvPr/>
          </p:nvSpPr>
          <p:spPr bwMode="auto">
            <a:xfrm flipH="1">
              <a:off x="2160" y="2976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45" name="Line 77"/>
            <p:cNvSpPr>
              <a:spLocks noChangeShapeType="1"/>
            </p:cNvSpPr>
            <p:nvPr/>
          </p:nvSpPr>
          <p:spPr bwMode="auto">
            <a:xfrm flipV="1">
              <a:off x="1776" y="2976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49" name="Text Box 81"/>
            <p:cNvSpPr txBox="1">
              <a:spLocks noChangeArrowheads="1"/>
            </p:cNvSpPr>
            <p:nvPr/>
          </p:nvSpPr>
          <p:spPr bwMode="auto">
            <a:xfrm>
              <a:off x="1120" y="3593"/>
              <a:ext cx="189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/>
                <a:t>方向反転不安定固有空間</a:t>
              </a:r>
            </a:p>
            <a:p>
              <a:pPr algn="ctr"/>
              <a:r>
                <a:rPr lang="en-US" altLang="ja-JP" sz="2000" dirty="0"/>
                <a:t>〔α&lt; -1 〕</a:t>
              </a:r>
            </a:p>
          </p:txBody>
        </p:sp>
        <p:sp>
          <p:nvSpPr>
            <p:cNvPr id="135251" name="Oval 83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3" name="AutoShape 85"/>
            <p:cNvSpPr>
              <a:spLocks noChangeArrowheads="1"/>
            </p:cNvSpPr>
            <p:nvPr/>
          </p:nvSpPr>
          <p:spPr bwMode="auto">
            <a:xfrm>
              <a:off x="1872" y="2736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4" name="AutoShape 86"/>
            <p:cNvSpPr>
              <a:spLocks noChangeArrowheads="1"/>
            </p:cNvSpPr>
            <p:nvPr/>
          </p:nvSpPr>
          <p:spPr bwMode="auto">
            <a:xfrm flipH="1" flipV="1">
              <a:off x="1920" y="3072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grpSp>
        <p:nvGrpSpPr>
          <p:cNvPr id="135262" name="Group 94"/>
          <p:cNvGrpSpPr>
            <a:grpSpLocks/>
          </p:cNvGrpSpPr>
          <p:nvPr/>
        </p:nvGrpSpPr>
        <p:grpSpPr bwMode="auto">
          <a:xfrm>
            <a:off x="1819277" y="1474788"/>
            <a:ext cx="2749549" cy="2449513"/>
            <a:chOff x="1153" y="960"/>
            <a:chExt cx="1732" cy="1543"/>
          </a:xfrm>
        </p:grpSpPr>
        <p:sp>
          <p:nvSpPr>
            <p:cNvPr id="135199" name="AutoShape 31"/>
            <p:cNvSpPr>
              <a:spLocks noChangeArrowheads="1"/>
            </p:cNvSpPr>
            <p:nvPr/>
          </p:nvSpPr>
          <p:spPr bwMode="auto">
            <a:xfrm>
              <a:off x="1392" y="960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202" name="Line 34"/>
            <p:cNvSpPr>
              <a:spLocks noChangeShapeType="1"/>
            </p:cNvSpPr>
            <p:nvPr/>
          </p:nvSpPr>
          <p:spPr bwMode="auto">
            <a:xfrm flipH="1">
              <a:off x="2112" y="1440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03" name="Line 35"/>
            <p:cNvSpPr>
              <a:spLocks noChangeShapeType="1"/>
            </p:cNvSpPr>
            <p:nvPr/>
          </p:nvSpPr>
          <p:spPr bwMode="auto">
            <a:xfrm flipV="1">
              <a:off x="1728" y="1440"/>
              <a:ext cx="2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15" name="Text Box 47"/>
            <p:cNvSpPr txBox="1">
              <a:spLocks noChangeArrowheads="1"/>
            </p:cNvSpPr>
            <p:nvPr/>
          </p:nvSpPr>
          <p:spPr bwMode="auto">
            <a:xfrm>
              <a:off x="1153" y="2057"/>
              <a:ext cx="173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/>
                <a:t>方向反転安定固有空間</a:t>
              </a:r>
            </a:p>
            <a:p>
              <a:pPr algn="ctr"/>
              <a:r>
                <a:rPr lang="en-US" altLang="ja-JP" sz="2000" dirty="0"/>
                <a:t>〔 -1&lt;α&lt; 0 〕</a:t>
              </a:r>
            </a:p>
          </p:txBody>
        </p:sp>
        <p:sp>
          <p:nvSpPr>
            <p:cNvPr id="135218" name="Oval 50"/>
            <p:cNvSpPr>
              <a:spLocks noChangeArrowheads="1"/>
            </p:cNvSpPr>
            <p:nvPr/>
          </p:nvSpPr>
          <p:spPr bwMode="auto">
            <a:xfrm>
              <a:off x="2016" y="139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5" name="AutoShape 87"/>
            <p:cNvSpPr>
              <a:spLocks noChangeArrowheads="1"/>
            </p:cNvSpPr>
            <p:nvPr/>
          </p:nvSpPr>
          <p:spPr bwMode="auto">
            <a:xfrm>
              <a:off x="1776" y="1152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6" name="AutoShape 88"/>
            <p:cNvSpPr>
              <a:spLocks noChangeArrowheads="1"/>
            </p:cNvSpPr>
            <p:nvPr/>
          </p:nvSpPr>
          <p:spPr bwMode="auto">
            <a:xfrm flipH="1" flipV="1">
              <a:off x="1872" y="1488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grpSp>
        <p:nvGrpSpPr>
          <p:cNvPr id="135261" name="Group 93"/>
          <p:cNvGrpSpPr>
            <a:grpSpLocks/>
          </p:cNvGrpSpPr>
          <p:nvPr/>
        </p:nvGrpSpPr>
        <p:grpSpPr bwMode="auto">
          <a:xfrm>
            <a:off x="7353300" y="1474788"/>
            <a:ext cx="2749550" cy="2433638"/>
            <a:chOff x="2828" y="960"/>
            <a:chExt cx="1732" cy="1533"/>
          </a:xfrm>
        </p:grpSpPr>
        <p:sp>
          <p:nvSpPr>
            <p:cNvPr id="135205" name="AutoShape 37"/>
            <p:cNvSpPr>
              <a:spLocks noChangeArrowheads="1"/>
            </p:cNvSpPr>
            <p:nvPr/>
          </p:nvSpPr>
          <p:spPr bwMode="auto">
            <a:xfrm>
              <a:off x="3024" y="960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latin typeface="Times New Roman" panose="02020603050405020304" pitchFamily="18" charset="0"/>
              </a:endParaRPr>
            </a:p>
          </p:txBody>
        </p:sp>
        <p:sp>
          <p:nvSpPr>
            <p:cNvPr id="135208" name="Line 40"/>
            <p:cNvSpPr>
              <a:spLocks noChangeShapeType="1"/>
            </p:cNvSpPr>
            <p:nvPr/>
          </p:nvSpPr>
          <p:spPr bwMode="auto">
            <a:xfrm flipH="1">
              <a:off x="3744" y="1440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09" name="Line 41"/>
            <p:cNvSpPr>
              <a:spLocks noChangeShapeType="1"/>
            </p:cNvSpPr>
            <p:nvPr/>
          </p:nvSpPr>
          <p:spPr bwMode="auto">
            <a:xfrm flipV="1">
              <a:off x="3360" y="1440"/>
              <a:ext cx="2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16" name="Text Box 48"/>
            <p:cNvSpPr txBox="1">
              <a:spLocks noChangeArrowheads="1"/>
            </p:cNvSpPr>
            <p:nvPr/>
          </p:nvSpPr>
          <p:spPr bwMode="auto">
            <a:xfrm>
              <a:off x="2828" y="2047"/>
              <a:ext cx="173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/>
                <a:t>方向保存安定固有空間</a:t>
              </a:r>
            </a:p>
            <a:p>
              <a:pPr algn="ctr"/>
              <a:r>
                <a:rPr lang="en-US" altLang="ja-JP" sz="2000" dirty="0"/>
                <a:t>〔 </a:t>
              </a:r>
              <a:r>
                <a:rPr lang="en-US" altLang="ja-JP" sz="2000" dirty="0" smtClean="0"/>
                <a:t>0&lt;α&lt; </a:t>
              </a:r>
              <a:r>
                <a:rPr lang="en-US" altLang="ja-JP" sz="2000" dirty="0"/>
                <a:t>1 〕</a:t>
              </a:r>
            </a:p>
          </p:txBody>
        </p:sp>
        <p:sp>
          <p:nvSpPr>
            <p:cNvPr id="135219" name="Oval 51"/>
            <p:cNvSpPr>
              <a:spLocks noChangeArrowheads="1"/>
            </p:cNvSpPr>
            <p:nvPr/>
          </p:nvSpPr>
          <p:spPr bwMode="auto">
            <a:xfrm>
              <a:off x="3648" y="139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7" name="AutoShape 89"/>
            <p:cNvSpPr>
              <a:spLocks noChangeArrowheads="1"/>
            </p:cNvSpPr>
            <p:nvPr/>
          </p:nvSpPr>
          <p:spPr bwMode="auto">
            <a:xfrm>
              <a:off x="3072" y="1200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8" name="AutoShape 90"/>
            <p:cNvSpPr>
              <a:spLocks noChangeArrowheads="1"/>
            </p:cNvSpPr>
            <p:nvPr/>
          </p:nvSpPr>
          <p:spPr bwMode="auto">
            <a:xfrm flipH="1" flipV="1">
              <a:off x="3792" y="1488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grpSp>
        <p:nvGrpSpPr>
          <p:cNvPr id="135263" name="Group 95"/>
          <p:cNvGrpSpPr>
            <a:grpSpLocks/>
          </p:cNvGrpSpPr>
          <p:nvPr/>
        </p:nvGrpSpPr>
        <p:grpSpPr bwMode="auto">
          <a:xfrm>
            <a:off x="7454820" y="3974252"/>
            <a:ext cx="3006725" cy="2433638"/>
            <a:chOff x="2795" y="2496"/>
            <a:chExt cx="1894" cy="1533"/>
          </a:xfrm>
        </p:grpSpPr>
        <p:sp>
          <p:nvSpPr>
            <p:cNvPr id="135246" name="AutoShape 78"/>
            <p:cNvSpPr>
              <a:spLocks noChangeArrowheads="1"/>
            </p:cNvSpPr>
            <p:nvPr/>
          </p:nvSpPr>
          <p:spPr bwMode="auto">
            <a:xfrm>
              <a:off x="3072" y="2496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247" name="Line 79"/>
            <p:cNvSpPr>
              <a:spLocks noChangeShapeType="1"/>
            </p:cNvSpPr>
            <p:nvPr/>
          </p:nvSpPr>
          <p:spPr bwMode="auto">
            <a:xfrm flipH="1">
              <a:off x="3792" y="2976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48" name="Line 80"/>
            <p:cNvSpPr>
              <a:spLocks noChangeShapeType="1"/>
            </p:cNvSpPr>
            <p:nvPr/>
          </p:nvSpPr>
          <p:spPr bwMode="auto">
            <a:xfrm flipV="1">
              <a:off x="3408" y="2976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50" name="Text Box 82"/>
            <p:cNvSpPr txBox="1">
              <a:spLocks noChangeArrowheads="1"/>
            </p:cNvSpPr>
            <p:nvPr/>
          </p:nvSpPr>
          <p:spPr bwMode="auto">
            <a:xfrm>
              <a:off x="2795" y="3583"/>
              <a:ext cx="189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/>
                <a:t>方向保存不安定固有空間</a:t>
              </a:r>
            </a:p>
            <a:p>
              <a:pPr algn="ctr"/>
              <a:r>
                <a:rPr lang="en-US" altLang="ja-JP" sz="2000" dirty="0"/>
                <a:t>〔 1&lt;α〕</a:t>
              </a:r>
            </a:p>
          </p:txBody>
        </p:sp>
        <p:sp>
          <p:nvSpPr>
            <p:cNvPr id="135252" name="Oval 84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59" name="AutoShape 91"/>
            <p:cNvSpPr>
              <a:spLocks noChangeArrowheads="1"/>
            </p:cNvSpPr>
            <p:nvPr/>
          </p:nvSpPr>
          <p:spPr bwMode="auto">
            <a:xfrm>
              <a:off x="3840" y="2736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60" name="AutoShape 92"/>
            <p:cNvSpPr>
              <a:spLocks noChangeArrowheads="1"/>
            </p:cNvSpPr>
            <p:nvPr/>
          </p:nvSpPr>
          <p:spPr bwMode="auto">
            <a:xfrm flipH="1" flipV="1">
              <a:off x="3168" y="3024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grpSp>
        <p:nvGrpSpPr>
          <p:cNvPr id="135265" name="Group 97"/>
          <p:cNvGrpSpPr>
            <a:grpSpLocks/>
          </p:cNvGrpSpPr>
          <p:nvPr/>
        </p:nvGrpSpPr>
        <p:grpSpPr bwMode="auto">
          <a:xfrm>
            <a:off x="4495801" y="1474788"/>
            <a:ext cx="2749549" cy="2449513"/>
            <a:chOff x="1153" y="960"/>
            <a:chExt cx="1732" cy="1543"/>
          </a:xfrm>
        </p:grpSpPr>
        <p:sp>
          <p:nvSpPr>
            <p:cNvPr id="135266" name="AutoShape 98"/>
            <p:cNvSpPr>
              <a:spLocks noChangeArrowheads="1"/>
            </p:cNvSpPr>
            <p:nvPr/>
          </p:nvSpPr>
          <p:spPr bwMode="auto">
            <a:xfrm>
              <a:off x="1392" y="960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267" name="Line 99"/>
            <p:cNvSpPr>
              <a:spLocks noChangeShapeType="1"/>
            </p:cNvSpPr>
            <p:nvPr/>
          </p:nvSpPr>
          <p:spPr bwMode="auto">
            <a:xfrm flipH="1">
              <a:off x="2112" y="1440"/>
              <a:ext cx="3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68" name="Line 100"/>
            <p:cNvSpPr>
              <a:spLocks noChangeShapeType="1"/>
            </p:cNvSpPr>
            <p:nvPr/>
          </p:nvSpPr>
          <p:spPr bwMode="auto">
            <a:xfrm flipV="1">
              <a:off x="1728" y="1440"/>
              <a:ext cx="2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69" name="Text Box 101"/>
            <p:cNvSpPr txBox="1">
              <a:spLocks noChangeArrowheads="1"/>
            </p:cNvSpPr>
            <p:nvPr/>
          </p:nvSpPr>
          <p:spPr bwMode="auto">
            <a:xfrm>
              <a:off x="1153" y="2057"/>
              <a:ext cx="173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/>
                <a:t>方向反転中立固有空間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</a:rPr>
                <a:t>〔</a:t>
              </a:r>
              <a:r>
                <a:rPr lang="ja-JP" altLang="en-US" sz="2000" dirty="0">
                  <a:solidFill>
                    <a:srgbClr val="FF0000"/>
                  </a:solidFill>
                </a:rPr>
                <a:t>退化： </a:t>
              </a:r>
              <a:r>
                <a:rPr lang="en-US" altLang="ja-JP" sz="2000" dirty="0">
                  <a:solidFill>
                    <a:srgbClr val="FF0000"/>
                  </a:solidFill>
                </a:rPr>
                <a:t>α = -1 〕</a:t>
              </a:r>
            </a:p>
          </p:txBody>
        </p:sp>
        <p:sp>
          <p:nvSpPr>
            <p:cNvPr id="135270" name="Oval 102"/>
            <p:cNvSpPr>
              <a:spLocks noChangeArrowheads="1"/>
            </p:cNvSpPr>
            <p:nvPr/>
          </p:nvSpPr>
          <p:spPr bwMode="auto">
            <a:xfrm>
              <a:off x="2016" y="139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71" name="AutoShape 103"/>
            <p:cNvSpPr>
              <a:spLocks noChangeArrowheads="1"/>
            </p:cNvSpPr>
            <p:nvPr/>
          </p:nvSpPr>
          <p:spPr bwMode="auto">
            <a:xfrm>
              <a:off x="1776" y="1152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  <p:sp>
          <p:nvSpPr>
            <p:cNvPr id="135272" name="AutoShape 104"/>
            <p:cNvSpPr>
              <a:spLocks noChangeArrowheads="1"/>
            </p:cNvSpPr>
            <p:nvPr/>
          </p:nvSpPr>
          <p:spPr bwMode="auto">
            <a:xfrm flipH="1" flipV="1">
              <a:off x="1872" y="1488"/>
              <a:ext cx="528" cy="192"/>
            </a:xfrm>
            <a:prstGeom prst="curvedDownArrow">
              <a:avLst>
                <a:gd name="adj1" fmla="val 55000"/>
                <a:gd name="adj2" fmla="val 110000"/>
                <a:gd name="adj3" fmla="val 33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grpSp>
        <p:nvGrpSpPr>
          <p:cNvPr id="135282" name="Group 114"/>
          <p:cNvGrpSpPr>
            <a:grpSpLocks/>
          </p:cNvGrpSpPr>
          <p:nvPr/>
        </p:nvGrpSpPr>
        <p:grpSpPr bwMode="auto">
          <a:xfrm>
            <a:off x="4552870" y="3974252"/>
            <a:ext cx="2749550" cy="2449513"/>
            <a:chOff x="1968" y="2496"/>
            <a:chExt cx="1732" cy="1543"/>
          </a:xfrm>
        </p:grpSpPr>
        <p:sp>
          <p:nvSpPr>
            <p:cNvPr id="135274" name="AutoShape 106"/>
            <p:cNvSpPr>
              <a:spLocks noChangeArrowheads="1"/>
            </p:cNvSpPr>
            <p:nvPr/>
          </p:nvSpPr>
          <p:spPr bwMode="auto">
            <a:xfrm>
              <a:off x="2208" y="2496"/>
              <a:ext cx="134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folHlin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5275" name="Line 107"/>
            <p:cNvSpPr>
              <a:spLocks noChangeShapeType="1"/>
            </p:cNvSpPr>
            <p:nvPr/>
          </p:nvSpPr>
          <p:spPr bwMode="auto">
            <a:xfrm flipH="1">
              <a:off x="2928" y="2976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76" name="Line 108"/>
            <p:cNvSpPr>
              <a:spLocks noChangeShapeType="1"/>
            </p:cNvSpPr>
            <p:nvPr/>
          </p:nvSpPr>
          <p:spPr bwMode="auto">
            <a:xfrm flipV="1">
              <a:off x="2544" y="2976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135277" name="Text Box 109"/>
            <p:cNvSpPr txBox="1">
              <a:spLocks noChangeArrowheads="1"/>
            </p:cNvSpPr>
            <p:nvPr/>
          </p:nvSpPr>
          <p:spPr bwMode="auto">
            <a:xfrm>
              <a:off x="1968" y="3593"/>
              <a:ext cx="173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/>
                <a:t>方向保存中立固有空間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</a:rPr>
                <a:t>〔 </a:t>
              </a:r>
              <a:r>
                <a:rPr lang="ja-JP" altLang="en-US" sz="2000" dirty="0">
                  <a:solidFill>
                    <a:srgbClr val="FF0000"/>
                  </a:solidFill>
                </a:rPr>
                <a:t>退化</a:t>
              </a:r>
              <a:r>
                <a:rPr lang="ja-JP" altLang="en-US" sz="2000" dirty="0" smtClean="0">
                  <a:solidFill>
                    <a:srgbClr val="FF0000"/>
                  </a:solidFill>
                </a:rPr>
                <a:t>：</a:t>
              </a:r>
              <a:r>
                <a:rPr lang="en-US" altLang="ja-JP" sz="2000" dirty="0" smtClean="0">
                  <a:solidFill>
                    <a:srgbClr val="FF0000"/>
                  </a:solidFill>
                </a:rPr>
                <a:t>α=1 </a:t>
              </a:r>
              <a:r>
                <a:rPr lang="en-US" altLang="ja-JP" sz="2000" dirty="0">
                  <a:solidFill>
                    <a:srgbClr val="FF0000"/>
                  </a:solidFill>
                </a:rPr>
                <a:t>〕</a:t>
              </a:r>
            </a:p>
          </p:txBody>
        </p:sp>
        <p:sp>
          <p:nvSpPr>
            <p:cNvPr id="135278" name="Oval 110"/>
            <p:cNvSpPr>
              <a:spLocks noChangeArrowheads="1"/>
            </p:cNvSpPr>
            <p:nvPr/>
          </p:nvSpPr>
          <p:spPr bwMode="auto">
            <a:xfrm>
              <a:off x="2832" y="2928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sp>
        <p:nvSpPr>
          <p:cNvPr id="50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/>
              <a:t>実固有値</a:t>
            </a:r>
            <a:r>
              <a:rPr lang="en-US" altLang="ja-JP" sz="5100" dirty="0" smtClean="0"/>
              <a:t>α,β</a:t>
            </a:r>
            <a:r>
              <a:rPr lang="ja-JP" altLang="en-US" sz="5100" dirty="0" smtClean="0"/>
              <a:t>の不動点の分類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8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93"/>
    </mc:Choice>
    <mc:Fallback xmlns="">
      <p:transition spd="slow" advTm="8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3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3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56" x="2227263" y="3360738"/>
          <p14:tracePt t="10040" x="2243138" y="3360738"/>
          <p14:tracePt t="10048" x="2263775" y="3360738"/>
          <p14:tracePt t="10056" x="2293938" y="3360738"/>
          <p14:tracePt t="10064" x="2322513" y="3360738"/>
          <p14:tracePt t="10078" x="2351088" y="3360738"/>
          <p14:tracePt t="10095" x="2416175" y="3367088"/>
          <p14:tracePt t="10112" x="2517775" y="3367088"/>
          <p14:tracePt t="10128" x="2576513" y="3367088"/>
          <p14:tracePt t="10145" x="2613025" y="3367088"/>
          <p14:tracePt t="10161" x="2649538" y="3367088"/>
          <p14:tracePt t="10178" x="2678113" y="3367088"/>
          <p14:tracePt t="10195" x="2706688" y="3375025"/>
          <p14:tracePt t="10211" x="2751138" y="3381375"/>
          <p14:tracePt t="10228" x="2779713" y="3381375"/>
          <p14:tracePt t="10245" x="2816225" y="3389313"/>
          <p14:tracePt t="10261" x="2830513" y="3389313"/>
          <p14:tracePt t="10278" x="2844800" y="3389313"/>
          <p14:tracePt t="10295" x="2852738" y="3389313"/>
          <p14:tracePt t="10312" x="2881313" y="3395663"/>
          <p14:tracePt t="10328" x="2909888" y="3395663"/>
          <p14:tracePt t="10345" x="2960688" y="3395663"/>
          <p14:tracePt t="10361" x="2989263" y="3395663"/>
          <p14:tracePt t="10378" x="3033713" y="3395663"/>
          <p14:tracePt t="10395" x="3055938" y="3395663"/>
          <p14:tracePt t="10411" x="3062288" y="3395663"/>
          <p14:tracePt t="10448" x="3070225" y="3395663"/>
          <p14:tracePt t="10480" x="3084513" y="3395663"/>
          <p14:tracePt t="10488" x="3098800" y="3395663"/>
          <p14:tracePt t="10496" x="3106738" y="3395663"/>
          <p14:tracePt t="10511" x="3113088" y="3395663"/>
          <p14:tracePt t="10528" x="3141663" y="3395663"/>
          <p14:tracePt t="10545" x="3149600" y="3395663"/>
          <p14:tracePt t="10561" x="3157538" y="3395663"/>
          <p14:tracePt t="10578" x="3163888" y="3395663"/>
          <p14:tracePt t="10595" x="3171825" y="3395663"/>
          <p14:tracePt t="10968" x="3141663" y="3395663"/>
          <p14:tracePt t="10976" x="3113088" y="3395663"/>
          <p14:tracePt t="10984" x="3084513" y="3395663"/>
          <p14:tracePt t="10995" x="3048000" y="3395663"/>
          <p14:tracePt t="11011" x="2924175" y="3395663"/>
          <p14:tracePt t="11028" x="2844800" y="3403600"/>
          <p14:tracePt t="11045" x="2801938" y="3403600"/>
          <p14:tracePt t="11061" x="2779713" y="3403600"/>
          <p14:tracePt t="11094" x="2771775" y="3403600"/>
          <p14:tracePt t="11111" x="2751138" y="3403600"/>
          <p14:tracePt t="11112" x="2720975" y="3403600"/>
          <p14:tracePt t="11128" x="2655888" y="3403600"/>
          <p14:tracePt t="11144" x="2576513" y="3403600"/>
          <p14:tracePt t="11161" x="2554288" y="3403600"/>
          <p14:tracePt t="11184" x="2547938" y="3403600"/>
          <p14:tracePt t="11224" x="2540000" y="3403600"/>
          <p14:tracePt t="11376" x="2532063" y="3403600"/>
          <p14:tracePt t="11400" x="2532063" y="3411538"/>
          <p14:tracePt t="11472" x="2517775" y="3411538"/>
          <p14:tracePt t="11480" x="2517775" y="3417888"/>
          <p14:tracePt t="11520" x="2525713" y="3417888"/>
          <p14:tracePt t="11528" x="2532063" y="3417888"/>
          <p14:tracePt t="11536" x="2554288" y="3417888"/>
          <p14:tracePt t="11544" x="2582863" y="3417888"/>
          <p14:tracePt t="11561" x="2641600" y="3417888"/>
          <p14:tracePt t="11578" x="2692400" y="3411538"/>
          <p14:tracePt t="11594" x="2743200" y="3411538"/>
          <p14:tracePt t="11611" x="2771775" y="3411538"/>
          <p14:tracePt t="11628" x="2779713" y="3411538"/>
          <p14:tracePt t="11644" x="2786063" y="3411538"/>
          <p14:tracePt t="11688" x="2794000" y="3411538"/>
          <p14:tracePt t="11696" x="2816225" y="3411538"/>
          <p14:tracePt t="11704" x="2830513" y="3411538"/>
          <p14:tracePt t="11712" x="2852738" y="3411538"/>
          <p14:tracePt t="11728" x="2895600" y="3411538"/>
          <p14:tracePt t="11744" x="2938463" y="3417888"/>
          <p14:tracePt t="11761" x="2968625" y="3417888"/>
          <p14:tracePt t="11778" x="2989263" y="3425825"/>
          <p14:tracePt t="11794" x="3005138" y="3425825"/>
          <p14:tracePt t="11811" x="3025775" y="3425825"/>
          <p14:tracePt t="11828" x="3062288" y="3425825"/>
          <p14:tracePt t="11844" x="3076575" y="3425825"/>
          <p14:tracePt t="11861" x="3090863" y="3425825"/>
          <p14:tracePt t="12064" x="3090863" y="3432175"/>
          <p14:tracePt t="12096" x="3106738" y="3432175"/>
          <p14:tracePt t="12104" x="3127375" y="3432175"/>
          <p14:tracePt t="12112" x="3149600" y="3432175"/>
          <p14:tracePt t="12128" x="3192463" y="3432175"/>
          <p14:tracePt t="12144" x="3228975" y="3432175"/>
          <p14:tracePt t="12161" x="3259138" y="3432175"/>
          <p14:tracePt t="12178" x="3265488" y="3432175"/>
          <p14:tracePt t="12194" x="3273425" y="3432175"/>
          <p14:tracePt t="12211" x="3287713" y="3432175"/>
          <p14:tracePt t="12228" x="3302000" y="3432175"/>
          <p14:tracePt t="12244" x="3324225" y="3432175"/>
          <p14:tracePt t="12261" x="3344863" y="3440113"/>
          <p14:tracePt t="12278" x="3381375" y="3440113"/>
          <p14:tracePt t="12294" x="3411538" y="3440113"/>
          <p14:tracePt t="12311" x="3440113" y="3440113"/>
          <p14:tracePt t="12328" x="3505200" y="3440113"/>
          <p14:tracePt t="12344" x="3548063" y="3446463"/>
          <p14:tracePt t="12361" x="3606800" y="3446463"/>
          <p14:tracePt t="12377" x="3657600" y="3454400"/>
          <p14:tracePt t="12394" x="3694113" y="3454400"/>
          <p14:tracePt t="12411" x="3722688" y="3454400"/>
          <p14:tracePt t="12427" x="3744913" y="3454400"/>
          <p14:tracePt t="12444" x="3759200" y="3454400"/>
          <p14:tracePt t="12461" x="3767138" y="3454400"/>
          <p14:tracePt t="12477" x="3781425" y="3454400"/>
          <p14:tracePt t="12494" x="3795713" y="3454400"/>
          <p14:tracePt t="12511" x="3810000" y="3454400"/>
          <p14:tracePt t="12528" x="3852863" y="3454400"/>
          <p14:tracePt t="12544" x="3883025" y="3454400"/>
          <p14:tracePt t="12561" x="3919538" y="3454400"/>
          <p14:tracePt t="12577" x="3940175" y="3454400"/>
          <p14:tracePt t="12594" x="3970338" y="3454400"/>
          <p14:tracePt t="12611" x="4013200" y="3454400"/>
          <p14:tracePt t="12628" x="4041775" y="3454400"/>
          <p14:tracePt t="12644" x="4071938" y="3454400"/>
          <p14:tracePt t="12661" x="4100513" y="3454400"/>
          <p14:tracePt t="12677" x="4122738" y="3454400"/>
          <p14:tracePt t="12694" x="4151313" y="3454400"/>
          <p14:tracePt t="12711" x="4179888" y="3454400"/>
          <p14:tracePt t="12727" x="4202113" y="3454400"/>
          <p14:tracePt t="12728" x="4216400" y="3454400"/>
          <p14:tracePt t="12744" x="4230688" y="3462338"/>
          <p14:tracePt t="12761" x="4238625" y="3462338"/>
          <p14:tracePt t="12777" x="4259263" y="3462338"/>
          <p14:tracePt t="12794" x="4267200" y="3462338"/>
          <p14:tracePt t="12811" x="4281488" y="3462338"/>
          <p14:tracePt t="12827" x="4303713" y="3462338"/>
          <p14:tracePt t="12844" x="4318000" y="3462338"/>
          <p14:tracePt t="12861" x="4325938" y="3462338"/>
          <p14:tracePt t="12880" x="4332288" y="3462338"/>
          <p14:tracePt t="14072" x="4340225" y="3454400"/>
          <p14:tracePt t="14080" x="4346575" y="3454400"/>
          <p14:tracePt t="14088" x="4346575" y="3446463"/>
          <p14:tracePt t="14096" x="4340225" y="3440113"/>
          <p14:tracePt t="14110" x="4332288" y="3432175"/>
          <p14:tracePt t="14127" x="4303713" y="3411538"/>
          <p14:tracePt t="14144" x="4179888" y="3316288"/>
          <p14:tracePt t="14160" x="4041775" y="3186113"/>
          <p14:tracePt t="14177" x="3911600" y="3019425"/>
          <p14:tracePt t="14194" x="3787775" y="2836863"/>
          <p14:tracePt t="14210" x="3700463" y="2692400"/>
          <p14:tracePt t="14227" x="3621088" y="2568575"/>
          <p14:tracePt t="14244" x="3592513" y="2497138"/>
          <p14:tracePt t="14260" x="3584575" y="2460625"/>
          <p14:tracePt t="14277" x="3578225" y="2438400"/>
          <p14:tracePt t="14369" x="3578225" y="2430463"/>
          <p14:tracePt t="14416" x="3578225" y="2379663"/>
          <p14:tracePt t="14424" x="3578225" y="2336800"/>
          <p14:tracePt t="14432" x="3578225" y="2286000"/>
          <p14:tracePt t="14444" x="3592513" y="2235200"/>
          <p14:tracePt t="14460" x="3598863" y="2155825"/>
          <p14:tracePt t="14477" x="3598863" y="2119313"/>
          <p14:tracePt t="14640" x="3598863" y="2125663"/>
          <p14:tracePt t="14648" x="3614738" y="2141538"/>
          <p14:tracePt t="14656" x="3621088" y="2155825"/>
          <p14:tracePt t="14664" x="3629025" y="2162175"/>
          <p14:tracePt t="14677" x="3629025" y="2170113"/>
          <p14:tracePt t="14856" x="3614738" y="2170113"/>
          <p14:tracePt t="14864" x="3578225" y="2170113"/>
          <p14:tracePt t="14872" x="3527425" y="2155825"/>
          <p14:tracePt t="14880" x="3476625" y="2155825"/>
          <p14:tracePt t="14893" x="3403600" y="2155825"/>
          <p14:tracePt t="14910" x="3236913" y="2147888"/>
          <p14:tracePt t="14927" x="3062288" y="2141538"/>
          <p14:tracePt t="14944" x="2836863" y="2141538"/>
          <p14:tracePt t="14960" x="2765425" y="2141538"/>
          <p14:tracePt t="14977" x="2743200" y="2141538"/>
          <p14:tracePt t="15016" x="2735263" y="2141538"/>
          <p14:tracePt t="15456" x="2751138" y="2147888"/>
          <p14:tracePt t="15464" x="2808288" y="2170113"/>
          <p14:tracePt t="15472" x="2887663" y="2184400"/>
          <p14:tracePt t="15480" x="2960688" y="2192338"/>
          <p14:tracePt t="15493" x="3055938" y="2206625"/>
          <p14:tracePt t="15510" x="3228975" y="2227263"/>
          <p14:tracePt t="15527" x="3403600" y="2235200"/>
          <p14:tracePt t="15543" x="3490913" y="2243138"/>
          <p14:tracePt t="15560" x="3548063" y="2243138"/>
          <p14:tracePt t="15577" x="3556000" y="2243138"/>
          <p14:tracePt t="15648" x="3563938" y="2243138"/>
          <p14:tracePt t="15656" x="3570288" y="2243138"/>
          <p14:tracePt t="15664" x="3592513" y="2243138"/>
          <p14:tracePt t="15677" x="3614738" y="2243138"/>
          <p14:tracePt t="15693" x="3671888" y="2243138"/>
          <p14:tracePt t="15710" x="3722688" y="2243138"/>
          <p14:tracePt t="15727" x="3759200" y="2243138"/>
          <p14:tracePt t="15743" x="3781425" y="2243138"/>
          <p14:tracePt t="15760" x="3832225" y="2243138"/>
          <p14:tracePt t="15777" x="3860800" y="2243138"/>
          <p14:tracePt t="15793" x="3883025" y="2243138"/>
          <p14:tracePt t="16368" x="0" y="0"/>
        </p14:tracePtLst>
        <p14:tracePtLst>
          <p14:tracePt t="17024" x="3214688" y="3716338"/>
          <p14:tracePt t="18528" x="0" y="0"/>
        </p14:tracePtLst>
        <p14:tracePtLst>
          <p14:tracePt t="19736" x="2771775" y="3736975"/>
          <p14:tracePt t="19960" x="2771775" y="3744913"/>
          <p14:tracePt t="20008" x="2771775" y="3751263"/>
          <p14:tracePt t="20104" x="2779713" y="3751263"/>
          <p14:tracePt t="20312" x="2786063" y="3751263"/>
          <p14:tracePt t="20344" x="2786063" y="3759200"/>
          <p14:tracePt t="20376" x="2794000" y="3759200"/>
          <p14:tracePt t="20384" x="2801938" y="3759200"/>
          <p14:tracePt t="20392" x="2830513" y="3767138"/>
          <p14:tracePt t="20409" x="2887663" y="3767138"/>
          <p14:tracePt t="20425" x="2938463" y="3767138"/>
          <p14:tracePt t="20442" x="2989263" y="3767138"/>
          <p14:tracePt t="20459" x="3033713" y="3767138"/>
          <p14:tracePt t="20475" x="3055938" y="3767138"/>
          <p14:tracePt t="20492" x="3076575" y="3767138"/>
          <p14:tracePt t="20509" x="3098800" y="3767138"/>
          <p14:tracePt t="20525" x="3127375" y="3767138"/>
          <p14:tracePt t="20542" x="3149600" y="3767138"/>
          <p14:tracePt t="20559" x="3171825" y="3767138"/>
          <p14:tracePt t="20575" x="3200400" y="3767138"/>
          <p14:tracePt t="20576" x="3222625" y="3767138"/>
          <p14:tracePt t="20592" x="3259138" y="3767138"/>
          <p14:tracePt t="20609" x="3287713" y="3767138"/>
          <p14:tracePt t="20625" x="3316288" y="3767138"/>
          <p14:tracePt t="20642" x="3344863" y="3773488"/>
          <p14:tracePt t="20659" x="3352800" y="3773488"/>
          <p14:tracePt t="20675" x="3367088" y="3773488"/>
          <p14:tracePt t="20728" x="3375025" y="3773488"/>
          <p14:tracePt t="20736" x="3395663" y="3773488"/>
          <p14:tracePt t="20744" x="3417888" y="3773488"/>
          <p14:tracePt t="20759" x="3432175" y="3773488"/>
          <p14:tracePt t="20775" x="3476625" y="3773488"/>
          <p14:tracePt t="20776" x="3490913" y="3773488"/>
          <p14:tracePt t="20792" x="3505200" y="3773488"/>
          <p14:tracePt t="20809" x="3513138" y="3767138"/>
          <p14:tracePt t="20888" x="3527425" y="3767138"/>
          <p14:tracePt t="20896" x="3541713" y="3767138"/>
          <p14:tracePt t="20912" x="3548063" y="3759200"/>
          <p14:tracePt t="20920" x="3556000" y="3751263"/>
          <p14:tracePt t="20976" x="3563938" y="3751263"/>
          <p14:tracePt t="20984" x="3570288" y="3751263"/>
          <p14:tracePt t="20992" x="3578225" y="3751263"/>
          <p14:tracePt t="21009" x="3592513" y="3751263"/>
          <p14:tracePt t="21025" x="3606800" y="3751263"/>
          <p14:tracePt t="21216" x="3614738" y="3751263"/>
          <p14:tracePt t="21336" x="3621088" y="3751263"/>
          <p14:tracePt t="21344" x="3629025" y="3751263"/>
          <p14:tracePt t="21352" x="3643313" y="3751263"/>
          <p14:tracePt t="21360" x="3657600" y="3751263"/>
          <p14:tracePt t="21376" x="3671888" y="3751263"/>
          <p14:tracePt t="21392" x="3679825" y="3751263"/>
          <p14:tracePt t="21616" x="3686175" y="3751263"/>
          <p14:tracePt t="21624" x="3694113" y="3751263"/>
          <p14:tracePt t="21640" x="3700463" y="3751263"/>
          <p14:tracePt t="23320" x="0" y="0"/>
        </p14:tracePtLst>
        <p14:tracePtLst>
          <p14:tracePt t="23728" x="2867025" y="3744913"/>
          <p14:tracePt t="23744" x="2859088" y="3744913"/>
          <p14:tracePt t="23776" x="2844800" y="3744913"/>
          <p14:tracePt t="25152" x="0" y="0"/>
        </p14:tracePtLst>
        <p14:tracePtLst>
          <p14:tracePt t="26425" x="3011488" y="2263775"/>
          <p14:tracePt t="29008" x="3033713" y="2271713"/>
          <p14:tracePt t="29016" x="3084513" y="2271713"/>
          <p14:tracePt t="29024" x="3121025" y="2286000"/>
          <p14:tracePt t="29040" x="3163888" y="2293938"/>
          <p14:tracePt t="29056" x="3200400" y="2293938"/>
          <p14:tracePt t="29073" x="3228975" y="2308225"/>
          <p14:tracePt t="29090" x="3243263" y="2314575"/>
          <p14:tracePt t="29106" x="3251200" y="2314575"/>
          <p14:tracePt t="29344" x="3259138" y="2314575"/>
          <p14:tracePt t="30464" x="0" y="0"/>
        </p14:tracePtLst>
        <p14:tracePtLst>
          <p14:tracePt t="30832" x="2895600" y="2271713"/>
          <p14:tracePt t="31144" x="2909888" y="2271713"/>
          <p14:tracePt t="31152" x="2974975" y="2286000"/>
          <p14:tracePt t="31160" x="3062288" y="2286000"/>
          <p14:tracePt t="31172" x="3149600" y="2286000"/>
          <p14:tracePt t="31189" x="3324225" y="2286000"/>
          <p14:tracePt t="31206" x="3446463" y="2300288"/>
          <p14:tracePt t="31222" x="3527425" y="2300288"/>
          <p14:tracePt t="31239" x="3556000" y="2308225"/>
          <p14:tracePt t="31592" x="0" y="0"/>
        </p14:tracePtLst>
        <p14:tracePtLst>
          <p14:tracePt t="31944" x="3178175" y="2387600"/>
          <p14:tracePt t="32096" x="0" y="0"/>
        </p14:tracePtLst>
        <p14:tracePtLst>
          <p14:tracePt t="32336" x="3629025" y="2387600"/>
          <p14:tracePt t="32488" x="0" y="0"/>
        </p14:tracePtLst>
        <p14:tracePtLst>
          <p14:tracePt t="35464" x="4811713" y="3548063"/>
          <p14:tracePt t="35512" x="4826000" y="3548063"/>
          <p14:tracePt t="35584" x="4848225" y="3556000"/>
          <p14:tracePt t="35592" x="4862513" y="3563938"/>
          <p14:tracePt t="35600" x="4905375" y="3570288"/>
          <p14:tracePt t="35608" x="4941888" y="3592513"/>
          <p14:tracePt t="35621" x="5021263" y="3592513"/>
          <p14:tracePt t="35638" x="5181600" y="3606800"/>
          <p14:tracePt t="35655" x="5392738" y="3621088"/>
          <p14:tracePt t="35671" x="5689600" y="3629025"/>
          <p14:tracePt t="35688" x="5827713" y="3635375"/>
          <p14:tracePt t="35705" x="5921375" y="3649663"/>
          <p14:tracePt t="35721" x="5965825" y="3649663"/>
          <p14:tracePt t="35738" x="6016625" y="3657600"/>
          <p14:tracePt t="35755" x="6067425" y="3657600"/>
          <p14:tracePt t="35771" x="6110288" y="3657600"/>
          <p14:tracePt t="35788" x="6161088" y="3657600"/>
          <p14:tracePt t="35805" x="6205538" y="3657600"/>
          <p14:tracePt t="35821" x="6262688" y="3657600"/>
          <p14:tracePt t="35838" x="6321425" y="3657600"/>
          <p14:tracePt t="35854" x="6364288" y="3649663"/>
          <p14:tracePt t="35871" x="6408738" y="3649663"/>
          <p14:tracePt t="35872" x="6415088" y="3649663"/>
          <p14:tracePt t="35888" x="6437313" y="3649663"/>
          <p14:tracePt t="35904" x="6443663" y="3649663"/>
          <p14:tracePt t="35921" x="6451600" y="3649663"/>
          <p14:tracePt t="35938" x="6465888" y="3649663"/>
          <p14:tracePt t="35955" x="6480175" y="3649663"/>
          <p14:tracePt t="35971" x="6494463" y="3643313"/>
          <p14:tracePt t="35988" x="6502400" y="3643313"/>
          <p14:tracePt t="36024" x="6510338" y="3643313"/>
          <p14:tracePt t="36096" x="6516688" y="3643313"/>
          <p14:tracePt t="36112" x="6524625" y="3643313"/>
          <p14:tracePt t="36120" x="6538913" y="3643313"/>
          <p14:tracePt t="36128" x="6553200" y="3643313"/>
          <p14:tracePt t="36138" x="6567488" y="3635375"/>
          <p14:tracePt t="36154" x="6596063" y="3635375"/>
          <p14:tracePt t="36171" x="6632575" y="3635375"/>
          <p14:tracePt t="36188" x="6669088" y="3635375"/>
          <p14:tracePt t="36204" x="6691313" y="3635375"/>
          <p14:tracePt t="36221" x="6719888" y="3635375"/>
          <p14:tracePt t="36238" x="6764338" y="3635375"/>
          <p14:tracePt t="36254" x="6807200" y="3635375"/>
          <p14:tracePt t="36271" x="6858000" y="3635375"/>
          <p14:tracePt t="36272" x="6886575" y="3635375"/>
          <p14:tracePt t="36288" x="6908800" y="3635375"/>
          <p14:tracePt t="36304" x="6937375" y="3635375"/>
          <p14:tracePt t="36321" x="6959600" y="3635375"/>
          <p14:tracePt t="36338" x="6981825" y="3635375"/>
          <p14:tracePt t="36354" x="7018338" y="3635375"/>
          <p14:tracePt t="36371" x="7053263" y="3635375"/>
          <p14:tracePt t="36388" x="7083425" y="3629025"/>
          <p14:tracePt t="36404" x="7097713" y="3629025"/>
          <p14:tracePt t="37016" x="7112000" y="3621088"/>
          <p14:tracePt t="37024" x="7134225" y="3621088"/>
          <p14:tracePt t="37032" x="7148513" y="3614738"/>
          <p14:tracePt t="37048" x="7154863" y="3614738"/>
          <p14:tracePt t="37056" x="7162800" y="3614738"/>
          <p14:tracePt t="38056" x="0" y="0"/>
        </p14:tracePtLst>
        <p14:tracePtLst>
          <p14:tracePt t="39176" x="6067425" y="3781425"/>
          <p14:tracePt t="39433" x="6073775" y="3781425"/>
          <p14:tracePt t="39440" x="6096000" y="3781425"/>
          <p14:tracePt t="39448" x="6124575" y="3781425"/>
          <p14:tracePt t="39456" x="6154738" y="3781425"/>
          <p14:tracePt t="39470" x="6189663" y="3781425"/>
          <p14:tracePt t="39487" x="6256338" y="3781425"/>
          <p14:tracePt t="39503" x="6350000" y="3781425"/>
          <p14:tracePt t="39520" x="6372225" y="3781425"/>
          <p14:tracePt t="39537" x="6378575" y="3781425"/>
          <p14:tracePt t="39624" x="6386513" y="3781425"/>
          <p14:tracePt t="39632" x="6400800" y="3781425"/>
          <p14:tracePt t="39640" x="6423025" y="3781425"/>
          <p14:tracePt t="39653" x="6437313" y="3781425"/>
          <p14:tracePt t="39670" x="6459538" y="3781425"/>
          <p14:tracePt t="39687" x="6480175" y="3781425"/>
          <p14:tracePt t="39703" x="6488113" y="3781425"/>
          <p14:tracePt t="39720" x="6502400" y="3781425"/>
          <p14:tracePt t="39737" x="6510338" y="3781425"/>
          <p14:tracePt t="39754" x="6524625" y="3781425"/>
          <p14:tracePt t="39770" x="6530975" y="3781425"/>
          <p14:tracePt t="39787" x="6545263" y="3773488"/>
          <p14:tracePt t="39896" x="6553200" y="3773488"/>
          <p14:tracePt t="39904" x="6567488" y="3773488"/>
          <p14:tracePt t="39912" x="6575425" y="3773488"/>
          <p14:tracePt t="39920" x="6581775" y="3773488"/>
          <p14:tracePt t="39937" x="6611938" y="3773488"/>
          <p14:tracePt t="39953" x="6626225" y="3773488"/>
          <p14:tracePt t="39970" x="6632575" y="3767138"/>
          <p14:tracePt t="39987" x="6646863" y="3767138"/>
          <p14:tracePt t="40008" x="6654800" y="3767138"/>
          <p14:tracePt t="40032" x="6662738" y="3767138"/>
          <p14:tracePt t="40080" x="6669088" y="3767138"/>
          <p14:tracePt t="40096" x="6677025" y="3767138"/>
          <p14:tracePt t="40104" x="6683375" y="3767138"/>
          <p14:tracePt t="40112" x="6691313" y="3767138"/>
          <p14:tracePt t="40120" x="6697663" y="3767138"/>
          <p14:tracePt t="40137" x="6705600" y="3767138"/>
          <p14:tracePt t="40153" x="6713538" y="3767138"/>
          <p14:tracePt t="41024" x="0" y="0"/>
        </p14:tracePtLst>
        <p14:tracePtLst>
          <p14:tracePt t="42472" x="5892800" y="3482975"/>
          <p14:tracePt t="42632" x="5900738" y="3482975"/>
          <p14:tracePt t="42640" x="5929313" y="3482975"/>
          <p14:tracePt t="42648" x="5951538" y="3482975"/>
          <p14:tracePt t="42657" x="5994400" y="3482975"/>
          <p14:tracePt t="42669" x="6030913" y="3482975"/>
          <p14:tracePt t="42686" x="6081713" y="3482975"/>
          <p14:tracePt t="42703" x="6118225" y="3482975"/>
          <p14:tracePt t="42704" x="6132513" y="3482975"/>
          <p14:tracePt t="45400" x="6118225" y="3446463"/>
          <p14:tracePt t="45408" x="6053138" y="3411538"/>
          <p14:tracePt t="45416" x="6008688" y="3389313"/>
          <p14:tracePt t="45424" x="5972175" y="3352800"/>
          <p14:tracePt t="45435" x="5951538" y="3330575"/>
          <p14:tracePt t="45452" x="5907088" y="3265488"/>
          <p14:tracePt t="45469" x="5864225" y="3171825"/>
          <p14:tracePt t="45485" x="5799138" y="3055938"/>
          <p14:tracePt t="45502" x="5748338" y="2924175"/>
          <p14:tracePt t="45519" x="5711825" y="2822575"/>
          <p14:tracePt t="45535" x="5667375" y="2670175"/>
          <p14:tracePt t="45552" x="5646738" y="2590800"/>
          <p14:tracePt t="45569" x="5630863" y="2547938"/>
          <p14:tracePt t="45585" x="5624513" y="2525713"/>
          <p14:tracePt t="45602" x="5624513" y="2503488"/>
          <p14:tracePt t="45619" x="5616575" y="2489200"/>
          <p14:tracePt t="45635" x="5616575" y="2481263"/>
          <p14:tracePt t="45672" x="5616575" y="2452688"/>
          <p14:tracePt t="45680" x="5616575" y="2430463"/>
          <p14:tracePt t="45688" x="5616575" y="2401888"/>
          <p14:tracePt t="45702" x="5616575" y="2359025"/>
          <p14:tracePt t="45719" x="5616575" y="2293938"/>
          <p14:tracePt t="45735" x="5616575" y="2220913"/>
          <p14:tracePt t="45752" x="5616575" y="2198688"/>
          <p14:tracePt t="45769" x="5616575" y="2192338"/>
          <p14:tracePt t="45976" x="5624513" y="2192338"/>
          <p14:tracePt t="46032" x="5630863" y="2192338"/>
          <p14:tracePt t="46040" x="5653088" y="2227263"/>
          <p14:tracePt t="46048" x="5675313" y="2249488"/>
          <p14:tracePt t="46056" x="5689600" y="2263775"/>
          <p14:tracePt t="46068" x="5703888" y="2278063"/>
          <p14:tracePt t="46085" x="5718175" y="2308225"/>
          <p14:tracePt t="46102" x="5732463" y="2322513"/>
          <p14:tracePt t="46118" x="5740400" y="2336800"/>
          <p14:tracePt t="46135" x="5748338" y="2344738"/>
          <p14:tracePt t="46392" x="5740400" y="2344738"/>
          <p14:tracePt t="46408" x="5740400" y="2336800"/>
          <p14:tracePt t="46432" x="5726113" y="2336800"/>
          <p14:tracePt t="46440" x="5726113" y="2328863"/>
          <p14:tracePt t="46464" x="5718175" y="2328863"/>
          <p14:tracePt t="46696" x="5718175" y="2322513"/>
          <p14:tracePt t="46704" x="5718175" y="2314575"/>
          <p14:tracePt t="46720" x="5711825" y="2314575"/>
          <p14:tracePt t="46736" x="5711825" y="2308225"/>
          <p14:tracePt t="46744" x="5703888" y="2308225"/>
          <p14:tracePt t="46760" x="5703888" y="2300288"/>
          <p14:tracePt t="46784" x="5703888" y="2293938"/>
          <p14:tracePt t="46792" x="5697538" y="2293938"/>
          <p14:tracePt t="47752" x="5718175" y="2293938"/>
          <p14:tracePt t="47760" x="5856288" y="2293938"/>
          <p14:tracePt t="47768" x="5965825" y="2293938"/>
          <p14:tracePt t="47785" x="6189663" y="2293938"/>
          <p14:tracePt t="47801" x="6335713" y="2293938"/>
          <p14:tracePt t="47818" x="6415088" y="2293938"/>
          <p14:tracePt t="47835" x="6429375" y="2293938"/>
          <p14:tracePt t="48424" x="6429375" y="2300288"/>
          <p14:tracePt t="48432" x="6386513" y="2314575"/>
          <p14:tracePt t="48440" x="6335713" y="2328863"/>
          <p14:tracePt t="48451" x="6284913" y="2344738"/>
          <p14:tracePt t="48468" x="6189663" y="2373313"/>
          <p14:tracePt t="48484" x="6118225" y="2387600"/>
          <p14:tracePt t="48501" x="6088063" y="2395538"/>
          <p14:tracePt t="48518" x="6067425" y="2395538"/>
          <p14:tracePt t="48534" x="6059488" y="2395538"/>
          <p14:tracePt t="48568" x="6030913" y="2395538"/>
          <p14:tracePt t="48576" x="5994400" y="2395538"/>
          <p14:tracePt t="48584" x="5929313" y="2395538"/>
          <p14:tracePt t="48601" x="5819775" y="2387600"/>
          <p14:tracePt t="48618" x="5689600" y="2373313"/>
          <p14:tracePt t="48634" x="5624513" y="2365375"/>
          <p14:tracePt t="48651" x="5602288" y="2359025"/>
          <p14:tracePt t="48668" x="5595938" y="2359025"/>
          <p14:tracePt t="48904" x="5624513" y="2359025"/>
          <p14:tracePt t="48912" x="5667375" y="2359025"/>
          <p14:tracePt t="48920" x="5732463" y="2359025"/>
          <p14:tracePt t="48934" x="5805488" y="2359025"/>
          <p14:tracePt t="48951" x="5986463" y="2359025"/>
          <p14:tracePt t="48968" x="6284913" y="2359025"/>
          <p14:tracePt t="48984" x="6459538" y="2365375"/>
          <p14:tracePt t="49001" x="6553200" y="2365375"/>
          <p14:tracePt t="49232" x="0" y="0"/>
        </p14:tracePtLst>
        <p14:tracePtLst>
          <p14:tracePt t="54056" x="7373938" y="3446463"/>
          <p14:tracePt t="54208" x="7380288" y="3446463"/>
          <p14:tracePt t="54320" x="7388225" y="3446463"/>
          <p14:tracePt t="54328" x="7416800" y="3446463"/>
          <p14:tracePt t="54336" x="7445375" y="3446463"/>
          <p14:tracePt t="54349" x="7481888" y="3446463"/>
          <p14:tracePt t="54366" x="7605713" y="3446463"/>
          <p14:tracePt t="54383" x="7729538" y="3446463"/>
          <p14:tracePt t="54400" x="7967663" y="3446463"/>
          <p14:tracePt t="54416" x="8034338" y="3446463"/>
          <p14:tracePt t="54433" x="8077200" y="3446463"/>
          <p14:tracePt t="54449" x="8099425" y="3446463"/>
          <p14:tracePt t="54466" x="8105775" y="3454400"/>
          <p14:tracePt t="54483" x="8113713" y="3454400"/>
          <p14:tracePt t="54499" x="8120063" y="3454400"/>
          <p14:tracePt t="54516" x="8135938" y="3454400"/>
          <p14:tracePt t="54533" x="8178800" y="3454400"/>
          <p14:tracePt t="54549" x="8215313" y="3454400"/>
          <p14:tracePt t="54566" x="8272463" y="3454400"/>
          <p14:tracePt t="54583" x="8316913" y="3454400"/>
          <p14:tracePt t="54583" x="8345488" y="3454400"/>
          <p14:tracePt t="54599" x="8389938" y="3454400"/>
          <p14:tracePt t="54616" x="8432800" y="3454400"/>
          <p14:tracePt t="54633" x="8469313" y="3454400"/>
          <p14:tracePt t="54649" x="8491538" y="3454400"/>
          <p14:tracePt t="54666" x="8520113" y="3454400"/>
          <p14:tracePt t="54683" x="8562975" y="3454400"/>
          <p14:tracePt t="54699" x="8593138" y="3454400"/>
          <p14:tracePt t="54716" x="8628063" y="3454400"/>
          <p14:tracePt t="54733" x="8650288" y="3454400"/>
          <p14:tracePt t="54749" x="8678863" y="3462338"/>
          <p14:tracePt t="54766" x="8715375" y="3468688"/>
          <p14:tracePt t="54783" x="8745538" y="3468688"/>
          <p14:tracePt t="54784" x="8759825" y="3468688"/>
          <p14:tracePt t="54799" x="8780463" y="3468688"/>
          <p14:tracePt t="54816" x="8824913" y="3476625"/>
          <p14:tracePt t="54833" x="8847138" y="3476625"/>
          <p14:tracePt t="54849" x="8867775" y="3476625"/>
          <p14:tracePt t="54866" x="8897938" y="3482975"/>
          <p14:tracePt t="54883" x="8918575" y="3482975"/>
          <p14:tracePt t="54899" x="8940800" y="3482975"/>
          <p14:tracePt t="54916" x="8963025" y="3482975"/>
          <p14:tracePt t="54933" x="8969375" y="3482975"/>
          <p14:tracePt t="54949" x="8983663" y="3482975"/>
          <p14:tracePt t="54968" x="8991600" y="3482975"/>
          <p14:tracePt t="54983" x="8999538" y="3482975"/>
          <p14:tracePt t="54999" x="9020175" y="3482975"/>
          <p14:tracePt t="55016" x="9042400" y="3482975"/>
          <p14:tracePt t="55033" x="9050338" y="3482975"/>
          <p14:tracePt t="55049" x="9070975" y="3482975"/>
          <p14:tracePt t="55066" x="9085263" y="3482975"/>
          <p14:tracePt t="55083" x="9093200" y="3482975"/>
          <p14:tracePt t="55099" x="9101138" y="3482975"/>
          <p14:tracePt t="55116" x="9115425" y="3482975"/>
          <p14:tracePt t="55133" x="9129713" y="3482975"/>
          <p14:tracePt t="55149" x="9136063" y="3482975"/>
          <p14:tracePt t="55166" x="9158288" y="3482975"/>
          <p14:tracePt t="55183" x="9180513" y="3482975"/>
          <p14:tracePt t="55183" x="9194800" y="3482975"/>
          <p14:tracePt t="55199" x="9231313" y="3482975"/>
          <p14:tracePt t="55216" x="9259888" y="3482975"/>
          <p14:tracePt t="55233" x="9288463" y="3482975"/>
          <p14:tracePt t="55249" x="9318625" y="3482975"/>
          <p14:tracePt t="55266" x="9347200" y="3490913"/>
          <p14:tracePt t="55283" x="9369425" y="3490913"/>
          <p14:tracePt t="55299" x="9390063" y="3490913"/>
          <p14:tracePt t="55316" x="9398000" y="3490913"/>
          <p14:tracePt t="55333" x="9412288" y="3490913"/>
          <p14:tracePt t="55366" x="9420225" y="3490913"/>
          <p14:tracePt t="55392" x="9426575" y="3490913"/>
          <p14:tracePt t="55440" x="9434513" y="3490913"/>
          <p14:tracePt t="55448" x="9456738" y="3490913"/>
          <p14:tracePt t="55456" x="9471025" y="3490913"/>
          <p14:tracePt t="55466" x="9491663" y="3490913"/>
          <p14:tracePt t="55483" x="9528175" y="3490913"/>
          <p14:tracePt t="55499" x="9564688" y="3490913"/>
          <p14:tracePt t="55516" x="9586913" y="3490913"/>
          <p14:tracePt t="55533" x="9601200" y="3490913"/>
          <p14:tracePt t="55549" x="9623425" y="3490913"/>
          <p14:tracePt t="55566" x="9644063" y="3490913"/>
          <p14:tracePt t="55583" x="9666288" y="3490913"/>
          <p14:tracePt t="55599" x="9688513" y="3490913"/>
          <p14:tracePt t="55616" x="9702800" y="3490913"/>
          <p14:tracePt t="55632" x="9725025" y="3490913"/>
          <p14:tracePt t="55649" x="9753600" y="3490913"/>
          <p14:tracePt t="55666" x="9782175" y="3490913"/>
          <p14:tracePt t="55683" x="9812338" y="3490913"/>
          <p14:tracePt t="55700" x="9840913" y="3490913"/>
          <p14:tracePt t="55716" x="9855200" y="3490913"/>
          <p14:tracePt t="55733" x="9877425" y="3490913"/>
          <p14:tracePt t="55749" x="9906000" y="3490913"/>
          <p14:tracePt t="55766" x="9920288" y="3490913"/>
          <p14:tracePt t="55782" x="9928225" y="3490913"/>
          <p14:tracePt t="55800" x="9934575" y="3490913"/>
          <p14:tracePt t="57984" x="0" y="0"/>
        </p14:tracePtLst>
        <p14:tracePtLst>
          <p14:tracePt t="58744" x="7888288" y="2286000"/>
          <p14:tracePt t="59200" x="7896225" y="2286000"/>
          <p14:tracePt t="59208" x="7924800" y="2293938"/>
          <p14:tracePt t="59215" x="7967663" y="2300288"/>
          <p14:tracePt t="59232" x="8034338" y="2300288"/>
          <p14:tracePt t="59248" x="8120063" y="2300288"/>
          <p14:tracePt t="59265" x="8207375" y="2300288"/>
          <p14:tracePt t="59282" x="8266113" y="2300288"/>
          <p14:tracePt t="59298" x="8302625" y="2300288"/>
          <p14:tracePt t="59315" x="8323263" y="2300288"/>
          <p14:tracePt t="59332" x="8345488" y="2300288"/>
          <p14:tracePt t="59348" x="8367713" y="2300288"/>
          <p14:tracePt t="59365" x="8396288" y="2300288"/>
          <p14:tracePt t="59381" x="8432800" y="2300288"/>
          <p14:tracePt t="59398" x="8447088" y="2300288"/>
          <p14:tracePt t="59616" x="0" y="0"/>
        </p14:tracePtLst>
        <p14:tracePtLst>
          <p14:tracePt t="60088" x="10188575" y="2235200"/>
          <p14:tracePt t="60248" x="10167938" y="2235200"/>
          <p14:tracePt t="60264" x="10072688" y="2235200"/>
          <p14:tracePt t="60280" x="9948863" y="2235200"/>
          <p14:tracePt t="60288" x="9883775" y="2235200"/>
          <p14:tracePt t="60298" x="9847263" y="2243138"/>
          <p14:tracePt t="60315" x="9753600" y="2243138"/>
          <p14:tracePt t="60331" x="9674225" y="2249488"/>
          <p14:tracePt t="60348" x="9637713" y="2257425"/>
          <p14:tracePt t="60365" x="9629775" y="2257425"/>
          <p14:tracePt t="60381" x="9623425" y="2257425"/>
          <p14:tracePt t="60456" x="9609138" y="2257425"/>
          <p14:tracePt t="60464" x="9593263" y="2257425"/>
          <p14:tracePt t="60472" x="9578975" y="2257425"/>
          <p14:tracePt t="60481" x="9564688" y="2257425"/>
          <p14:tracePt t="60498" x="9542463" y="2257425"/>
          <p14:tracePt t="60514" x="9507538" y="2257425"/>
          <p14:tracePt t="60531" x="9471025" y="2257425"/>
          <p14:tracePt t="60548" x="9434513" y="2257425"/>
          <p14:tracePt t="60565" x="9390063" y="2257425"/>
          <p14:tracePt t="60581" x="9361488" y="2257425"/>
          <p14:tracePt t="60598" x="9347200" y="2257425"/>
          <p14:tracePt t="60615" x="9339263" y="2257425"/>
          <p14:tracePt t="60888" x="0" y="0"/>
        </p14:tracePtLst>
        <p14:tracePtLst>
          <p14:tracePt t="63056" x="8774113" y="2271713"/>
          <p14:tracePt t="63840" x="0" y="0"/>
        </p14:tracePtLst>
        <p14:tracePtLst>
          <p14:tracePt t="71096" x="2243138" y="6030913"/>
          <p14:tracePt t="71256" x="2257425" y="6030913"/>
          <p14:tracePt t="71264" x="2278063" y="6030913"/>
          <p14:tracePt t="71272" x="2300288" y="6030913"/>
          <p14:tracePt t="71280" x="2336800" y="6030913"/>
          <p14:tracePt t="71295" x="2401888" y="6022975"/>
          <p14:tracePt t="71312" x="2460625" y="6016625"/>
          <p14:tracePt t="71328" x="2517775" y="6008688"/>
          <p14:tracePt t="71345" x="2554288" y="6002338"/>
          <p14:tracePt t="71362" x="2598738" y="6002338"/>
          <p14:tracePt t="71378" x="2613025" y="6002338"/>
          <p14:tracePt t="71395" x="2641600" y="5994400"/>
          <p14:tracePt t="71412" x="2678113" y="5994400"/>
          <p14:tracePt t="71428" x="2720975" y="5994400"/>
          <p14:tracePt t="71445" x="2779713" y="5994400"/>
          <p14:tracePt t="71462" x="2836863" y="5994400"/>
          <p14:tracePt t="71478" x="2903538" y="5994400"/>
          <p14:tracePt t="71495" x="2989263" y="5994400"/>
          <p14:tracePt t="71512" x="3048000" y="5994400"/>
          <p14:tracePt t="71528" x="3076575" y="5994400"/>
          <p14:tracePt t="71545" x="3098800" y="5994400"/>
          <p14:tracePt t="71562" x="3106738" y="5994400"/>
          <p14:tracePt t="71591" x="3113088" y="5994400"/>
          <p14:tracePt t="71599" x="3121025" y="5994400"/>
          <p14:tracePt t="71615" x="3127375" y="5994400"/>
          <p14:tracePt t="71632" x="3135313" y="5994400"/>
          <p14:tracePt t="71645" x="3141663" y="5994400"/>
          <p14:tracePt t="71662" x="3149600" y="5994400"/>
          <p14:tracePt t="71678" x="3163888" y="5994400"/>
          <p14:tracePt t="71695" x="3186113" y="5994400"/>
          <p14:tracePt t="71696" x="3200400" y="5994400"/>
          <p14:tracePt t="71711" x="3236913" y="5994400"/>
          <p14:tracePt t="71728" x="3287713" y="5986463"/>
          <p14:tracePt t="71745" x="3324225" y="5986463"/>
          <p14:tracePt t="71762" x="3360738" y="5980113"/>
          <p14:tracePt t="71778" x="3367088" y="5980113"/>
          <p14:tracePt t="71816" x="3375025" y="5980113"/>
          <p14:tracePt t="71864" x="3381375" y="5980113"/>
          <p14:tracePt t="71872" x="3389313" y="5980113"/>
          <p14:tracePt t="71880" x="3395663" y="5980113"/>
          <p14:tracePt t="71895" x="3403600" y="5980113"/>
          <p14:tracePt t="71911" x="3425825" y="5980113"/>
          <p14:tracePt t="71928" x="3446463" y="5980113"/>
          <p14:tracePt t="71945" x="3476625" y="5980113"/>
          <p14:tracePt t="71961" x="3513138" y="5986463"/>
          <p14:tracePt t="71978" x="3563938" y="5986463"/>
          <p14:tracePt t="71995" x="3598863" y="5986463"/>
          <p14:tracePt t="72011" x="3649663" y="5986463"/>
          <p14:tracePt t="72028" x="3679825" y="5986463"/>
          <p14:tracePt t="72045" x="3722688" y="5986463"/>
          <p14:tracePt t="72061" x="3744913" y="5986463"/>
          <p14:tracePt t="72078" x="3773488" y="5986463"/>
          <p14:tracePt t="72095" x="3810000" y="5994400"/>
          <p14:tracePt t="72111" x="3868738" y="5994400"/>
          <p14:tracePt t="72128" x="3911600" y="5994400"/>
          <p14:tracePt t="72145" x="3948113" y="5994400"/>
          <p14:tracePt t="72161" x="3976688" y="5994400"/>
          <p14:tracePt t="72178" x="4021138" y="5994400"/>
          <p14:tracePt t="72195" x="4049713" y="6002338"/>
          <p14:tracePt t="72211" x="4086225" y="6002338"/>
          <p14:tracePt t="72228" x="4114800" y="6002338"/>
          <p14:tracePt t="72245" x="4137025" y="6002338"/>
          <p14:tracePt t="72261" x="4165600" y="6002338"/>
          <p14:tracePt t="72278" x="4179888" y="6002338"/>
          <p14:tracePt t="72295" x="4187825" y="6002338"/>
          <p14:tracePt t="72311" x="4216400" y="6002338"/>
          <p14:tracePt t="72328" x="4238625" y="6002338"/>
          <p14:tracePt t="72345" x="4259263" y="6002338"/>
          <p14:tracePt t="72361" x="4275138" y="6002338"/>
          <p14:tracePt t="72378" x="4289425" y="6002338"/>
          <p14:tracePt t="72395" x="4310063" y="6002338"/>
          <p14:tracePt t="72411" x="4332288" y="6002338"/>
          <p14:tracePt t="72428" x="4354513" y="6002338"/>
          <p14:tracePt t="72445" x="4376738" y="6002338"/>
          <p14:tracePt t="72461" x="4391025" y="6002338"/>
          <p14:tracePt t="72478" x="4397375" y="6002338"/>
          <p14:tracePt t="72551" x="4405313" y="6002338"/>
          <p14:tracePt t="72559" x="4411663" y="6002338"/>
          <p14:tracePt t="72576" x="4419600" y="6002338"/>
          <p14:tracePt t="72583" x="4433888" y="6002338"/>
          <p14:tracePt t="73536" x="0" y="0"/>
        </p14:tracePtLst>
        <p14:tracePtLst>
          <p14:tracePt t="79704" x="7866063" y="5980113"/>
          <p14:tracePt t="79896" x="7866063" y="5972175"/>
          <p14:tracePt t="79912" x="7881938" y="5965825"/>
          <p14:tracePt t="79919" x="7902575" y="5965825"/>
          <p14:tracePt t="79927" x="7916863" y="5957888"/>
          <p14:tracePt t="79943" x="7967663" y="5957888"/>
          <p14:tracePt t="79959" x="8069263" y="5951538"/>
          <p14:tracePt t="79976" x="8128000" y="5951538"/>
          <p14:tracePt t="79993" x="8186738" y="5951538"/>
          <p14:tracePt t="80009" x="8215313" y="5951538"/>
          <p14:tracePt t="80026" x="8229600" y="5951538"/>
          <p14:tracePt t="80043" x="8243888" y="5951538"/>
          <p14:tracePt t="80059" x="8266113" y="5951538"/>
          <p14:tracePt t="80076" x="8288338" y="5957888"/>
          <p14:tracePt t="80093" x="8302625" y="5957888"/>
          <p14:tracePt t="80109" x="8308975" y="5957888"/>
          <p14:tracePt t="80232" x="8316913" y="5957888"/>
          <p14:tracePt t="80304" x="8323263" y="5957888"/>
          <p14:tracePt t="80311" x="8339138" y="5957888"/>
          <p14:tracePt t="80319" x="8359775" y="5957888"/>
          <p14:tracePt t="80328" x="8382000" y="5957888"/>
          <p14:tracePt t="80342" x="8410575" y="5957888"/>
          <p14:tracePt t="80359" x="8475663" y="5957888"/>
          <p14:tracePt t="80376" x="8497888" y="5957888"/>
          <p14:tracePt t="80392" x="8512175" y="5957888"/>
          <p14:tracePt t="80880" x="8542338" y="5957888"/>
          <p14:tracePt t="80888" x="8570913" y="5957888"/>
          <p14:tracePt t="80895" x="8593138" y="5957888"/>
          <p14:tracePt t="80909" x="8628063" y="5957888"/>
          <p14:tracePt t="80926" x="8709025" y="5957888"/>
          <p14:tracePt t="80942" x="8774113" y="5957888"/>
          <p14:tracePt t="80959" x="8816975" y="5957888"/>
          <p14:tracePt t="80976" x="8831263" y="5957888"/>
          <p14:tracePt t="80992" x="8839200" y="5957888"/>
          <p14:tracePt t="81009" x="8847138" y="5957888"/>
          <p14:tracePt t="81026" x="8853488" y="5957888"/>
          <p14:tracePt t="81042" x="8861425" y="5957888"/>
          <p14:tracePt t="81059" x="8867775" y="5957888"/>
          <p14:tracePt t="81076" x="8890000" y="5957888"/>
          <p14:tracePt t="81092" x="8912225" y="5957888"/>
          <p14:tracePt t="81109" x="8940800" y="5957888"/>
          <p14:tracePt t="81126" x="8969375" y="5951538"/>
          <p14:tracePt t="81142" x="8991600" y="5951538"/>
          <p14:tracePt t="81159" x="9020175" y="5951538"/>
          <p14:tracePt t="81176" x="9042400" y="5951538"/>
          <p14:tracePt t="81192" x="9064625" y="5943600"/>
          <p14:tracePt t="81209" x="9085263" y="5943600"/>
          <p14:tracePt t="81226" x="9107488" y="5943600"/>
          <p14:tracePt t="81242" x="9136063" y="5943600"/>
          <p14:tracePt t="81259" x="9144000" y="5943600"/>
          <p14:tracePt t="81276" x="9166225" y="5943600"/>
          <p14:tracePt t="81292" x="9186863" y="5943600"/>
          <p14:tracePt t="81309" x="9223375" y="5943600"/>
          <p14:tracePt t="81326" x="9253538" y="5943600"/>
          <p14:tracePt t="81342" x="9288463" y="5943600"/>
          <p14:tracePt t="81359" x="9324975" y="5943600"/>
          <p14:tracePt t="81359" x="9339263" y="5943600"/>
          <p14:tracePt t="81376" x="9369425" y="5943600"/>
          <p14:tracePt t="81392" x="9405938" y="5943600"/>
          <p14:tracePt t="81409" x="9440863" y="5943600"/>
          <p14:tracePt t="81426" x="9477375" y="5943600"/>
          <p14:tracePt t="81442" x="9499600" y="5943600"/>
          <p14:tracePt t="81459" x="9513888" y="5943600"/>
          <p14:tracePt t="81475" x="9528175" y="5943600"/>
          <p14:tracePt t="81492" x="9558338" y="5943600"/>
          <p14:tracePt t="81509" x="9586913" y="5943600"/>
          <p14:tracePt t="81526" x="9623425" y="5943600"/>
          <p14:tracePt t="81542" x="9666288" y="5943600"/>
          <p14:tracePt t="81559" x="9725025" y="5943600"/>
          <p14:tracePt t="81560" x="9739313" y="5943600"/>
          <p14:tracePt t="81575" x="9796463" y="5943600"/>
          <p14:tracePt t="81592" x="9847263" y="5943600"/>
          <p14:tracePt t="81609" x="9891713" y="5943600"/>
          <p14:tracePt t="81625" x="9920288" y="5943600"/>
          <p14:tracePt t="81642" x="9956800" y="5943600"/>
          <p14:tracePt t="81659" x="9993313" y="5943600"/>
          <p14:tracePt t="81675" x="10029825" y="5943600"/>
          <p14:tracePt t="81692" x="10058400" y="5943600"/>
          <p14:tracePt t="81709" x="10080625" y="5943600"/>
          <p14:tracePt t="81725" x="10101263" y="5935663"/>
          <p14:tracePt t="81742" x="10117138" y="5935663"/>
          <p14:tracePt t="81759" x="10131425" y="5935663"/>
          <p14:tracePt t="81760" x="10137775" y="5935663"/>
          <p14:tracePt t="81775" x="10152063" y="5935663"/>
          <p14:tracePt t="81792" x="10160000" y="5935663"/>
          <p14:tracePt t="81809" x="10167938" y="5935663"/>
          <p14:tracePt t="81825" x="10174288" y="5935663"/>
          <p14:tracePt t="81847" x="10182225" y="5935663"/>
          <p14:tracePt t="81936" x="10196513" y="5935663"/>
          <p14:tracePt t="82152" x="10202863" y="5935663"/>
          <p14:tracePt t="83351" x="10174288" y="5951538"/>
          <p14:tracePt t="83360" x="10109200" y="5957888"/>
          <p14:tracePt t="83367" x="10044113" y="5965825"/>
          <p14:tracePt t="83375" x="9979025" y="5980113"/>
          <p14:tracePt t="83392" x="9812338" y="6008688"/>
          <p14:tracePt t="83408" x="9637713" y="6037263"/>
          <p14:tracePt t="83425" x="9390063" y="6045200"/>
          <p14:tracePt t="83442" x="9107488" y="6045200"/>
          <p14:tracePt t="83458" x="8745538" y="6037263"/>
          <p14:tracePt t="83475" x="8345488" y="6002338"/>
          <p14:tracePt t="83492" x="7916863" y="5957888"/>
          <p14:tracePt t="83508" x="7591425" y="5915025"/>
          <p14:tracePt t="83525" x="7351713" y="5884863"/>
          <p14:tracePt t="83542" x="7126288" y="5842000"/>
          <p14:tracePt t="83559" x="6886575" y="5799138"/>
          <p14:tracePt t="83560" x="6778625" y="5768975"/>
          <p14:tracePt t="83575" x="6524625" y="5726113"/>
          <p14:tracePt t="83592" x="6291263" y="5689600"/>
          <p14:tracePt t="83608" x="5986463" y="5653088"/>
          <p14:tracePt t="83625" x="5653088" y="5595938"/>
          <p14:tracePt t="83642" x="5341938" y="5551488"/>
          <p14:tracePt t="83658" x="5057775" y="5508625"/>
          <p14:tracePt t="83675" x="4797425" y="5464175"/>
          <p14:tracePt t="83692" x="4543425" y="5413375"/>
          <p14:tracePt t="83708" x="4340225" y="5362575"/>
          <p14:tracePt t="83725" x="4208463" y="5305425"/>
          <p14:tracePt t="83742" x="4106863" y="5246688"/>
          <p14:tracePt t="83758" x="3998913" y="5195888"/>
          <p14:tracePt t="83775" x="3810000" y="5080000"/>
          <p14:tracePt t="83792" x="3665538" y="4986338"/>
          <p14:tracePt t="83808" x="3490913" y="4891088"/>
          <p14:tracePt t="83825" x="3309938" y="4783138"/>
          <p14:tracePt t="83842" x="3135313" y="4681538"/>
          <p14:tracePt t="83858" x="2974975" y="4579938"/>
          <p14:tracePt t="83875" x="2836863" y="4484688"/>
          <p14:tracePt t="83892" x="2735263" y="4376738"/>
          <p14:tracePt t="83908" x="2655888" y="4275138"/>
          <p14:tracePt t="83925" x="2605088" y="4187825"/>
          <p14:tracePt t="83941" x="2568575" y="4114800"/>
          <p14:tracePt t="83958" x="2547938" y="4056063"/>
          <p14:tracePt t="83975" x="2517775" y="3962400"/>
          <p14:tracePt t="83992" x="2474913" y="3802063"/>
          <p14:tracePt t="84008" x="2460625" y="3679825"/>
          <p14:tracePt t="84025" x="2452688" y="3570288"/>
          <p14:tracePt t="84042" x="2446338" y="3497263"/>
          <p14:tracePt t="84058" x="2438400" y="3440113"/>
          <p14:tracePt t="84075" x="2438400" y="3395663"/>
          <p14:tracePt t="84091" x="2438400" y="3352800"/>
          <p14:tracePt t="84108" x="2438400" y="3316288"/>
          <p14:tracePt t="84125" x="2446338" y="3279775"/>
          <p14:tracePt t="84141" x="2460625" y="3228975"/>
          <p14:tracePt t="84158" x="2481263" y="3171825"/>
          <p14:tracePt t="84175" x="2511425" y="3113088"/>
          <p14:tracePt t="84192" x="2562225" y="3019425"/>
          <p14:tracePt t="84208" x="2598738" y="2954338"/>
          <p14:tracePt t="84225" x="2627313" y="2903538"/>
          <p14:tracePt t="84241" x="2655888" y="2852738"/>
          <p14:tracePt t="84258" x="2706688" y="2794000"/>
          <p14:tracePt t="84275" x="2771775" y="2700338"/>
          <p14:tracePt t="84291" x="2887663" y="2605088"/>
          <p14:tracePt t="84308" x="3070225" y="2497138"/>
          <p14:tracePt t="84325" x="3259138" y="2379663"/>
          <p14:tracePt t="84341" x="3425825" y="2293938"/>
          <p14:tracePt t="84358" x="3584575" y="2212975"/>
          <p14:tracePt t="84359" x="3665538" y="2176463"/>
          <p14:tracePt t="84375" x="3751263" y="2141538"/>
          <p14:tracePt t="84391" x="4021138" y="2046288"/>
          <p14:tracePt t="84408" x="4238625" y="1995488"/>
          <p14:tracePt t="84425" x="4448175" y="1952625"/>
          <p14:tracePt t="84441" x="4665663" y="1908175"/>
          <p14:tracePt t="84458" x="4876800" y="1901825"/>
          <p14:tracePt t="84475" x="5057775" y="1893888"/>
          <p14:tracePt t="84491" x="5246688" y="1879600"/>
          <p14:tracePt t="84508" x="5435600" y="1879600"/>
          <p14:tracePt t="84525" x="5602288" y="1879600"/>
          <p14:tracePt t="84541" x="5791200" y="1887538"/>
          <p14:tracePt t="84558" x="5986463" y="1893888"/>
          <p14:tracePt t="84559" x="6088063" y="1901825"/>
          <p14:tracePt t="84575" x="6189663" y="1916113"/>
          <p14:tracePt t="84591" x="6488113" y="1944688"/>
          <p14:tracePt t="84608" x="6677025" y="1966913"/>
          <p14:tracePt t="84625" x="6865938" y="1995488"/>
          <p14:tracePt t="84641" x="7053263" y="2024063"/>
          <p14:tracePt t="84658" x="7221538" y="2054225"/>
          <p14:tracePt t="84675" x="7416800" y="2074863"/>
          <p14:tracePt t="84691" x="7591425" y="2105025"/>
          <p14:tracePt t="84708" x="7772400" y="2119313"/>
          <p14:tracePt t="84725" x="7932738" y="2147888"/>
          <p14:tracePt t="84741" x="8091488" y="2192338"/>
          <p14:tracePt t="84758" x="8229600" y="2220913"/>
          <p14:tracePt t="84775" x="8353425" y="2263775"/>
          <p14:tracePt t="84791" x="8520113" y="2322513"/>
          <p14:tracePt t="84808" x="8621713" y="2365375"/>
          <p14:tracePt t="84825" x="8701088" y="2387600"/>
          <p14:tracePt t="84841" x="8796338" y="2430463"/>
          <p14:tracePt t="84858" x="8867775" y="2474913"/>
          <p14:tracePt t="84875" x="8955088" y="2525713"/>
          <p14:tracePt t="84891" x="9013825" y="2562225"/>
          <p14:tracePt t="84908" x="9078913" y="2619375"/>
          <p14:tracePt t="84925" x="9136063" y="2700338"/>
          <p14:tracePt t="84941" x="9194800" y="2771775"/>
          <p14:tracePt t="84958" x="9259888" y="2859088"/>
          <p14:tracePt t="84975" x="9296400" y="2924175"/>
          <p14:tracePt t="84991" x="9332913" y="3005138"/>
          <p14:tracePt t="85008" x="9361488" y="3070225"/>
          <p14:tracePt t="85025" x="9390063" y="3127375"/>
          <p14:tracePt t="85041" x="9390063" y="3163888"/>
          <p14:tracePt t="85058" x="9390063" y="3214688"/>
          <p14:tracePt t="85075" x="9390063" y="3259138"/>
          <p14:tracePt t="85091" x="9390063" y="3324225"/>
          <p14:tracePt t="85108" x="9390063" y="3403600"/>
          <p14:tracePt t="85125" x="9390063" y="3490913"/>
          <p14:tracePt t="85141" x="9369425" y="3584575"/>
          <p14:tracePt t="85158" x="9347200" y="3665538"/>
          <p14:tracePt t="85175" x="9318625" y="3759200"/>
          <p14:tracePt t="85191" x="9288463" y="3868738"/>
          <p14:tracePt t="85208" x="9282113" y="3925888"/>
          <p14:tracePt t="85225" x="9267825" y="3970338"/>
          <p14:tracePt t="85242" x="9253538" y="4013200"/>
          <p14:tracePt t="85258" x="9237663" y="4049713"/>
          <p14:tracePt t="85275" x="9223375" y="4078288"/>
          <p14:tracePt t="85291" x="9209088" y="4106863"/>
          <p14:tracePt t="85308" x="9194800" y="4143375"/>
          <p14:tracePt t="85325" x="9172575" y="4165600"/>
          <p14:tracePt t="85341" x="9151938" y="4202113"/>
          <p14:tracePt t="85358" x="9136063" y="4224338"/>
          <p14:tracePt t="85374" x="9107488" y="4252913"/>
          <p14:tracePt t="85375" x="9107488" y="4267200"/>
          <p14:tracePt t="85391" x="9078913" y="4281488"/>
          <p14:tracePt t="85408" x="9070975" y="4310063"/>
          <p14:tracePt t="85424" x="9050338" y="4332288"/>
          <p14:tracePt t="85441" x="9028113" y="4360863"/>
          <p14:tracePt t="85458" x="8999538" y="4391025"/>
          <p14:tracePt t="85474" x="8948738" y="4427538"/>
          <p14:tracePt t="85491" x="8882063" y="4470400"/>
          <p14:tracePt t="85508" x="8810625" y="4521200"/>
          <p14:tracePt t="85524" x="8737600" y="4549775"/>
          <p14:tracePt t="85541" x="8664575" y="4586288"/>
          <p14:tracePt t="85558" x="8593138" y="4622800"/>
          <p14:tracePt t="85574" x="8548688" y="4645025"/>
          <p14:tracePt t="85591" x="8491538" y="4673600"/>
          <p14:tracePt t="85608" x="8475663" y="4687888"/>
          <p14:tracePt t="85624" x="8461375" y="4687888"/>
          <p14:tracePt t="85641" x="8447088" y="4702175"/>
          <p14:tracePt t="85658" x="8432800" y="4710113"/>
          <p14:tracePt t="85674" x="8418513" y="4716463"/>
          <p14:tracePt t="85691" x="8389938" y="4738688"/>
          <p14:tracePt t="85708" x="8367713" y="4746625"/>
          <p14:tracePt t="85724" x="8345488" y="4752975"/>
          <p14:tracePt t="85815" x="8339138" y="4752975"/>
          <p14:tracePt t="8594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4158806" y="5290877"/>
            <a:ext cx="1031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" panose="02020603050405020304" pitchFamily="18" charset="0"/>
              </a:rPr>
              <a:t>p = (p</a:t>
            </a:r>
            <a:r>
              <a:rPr lang="en-US" altLang="ja-JP" sz="1600" baseline="-25000">
                <a:latin typeface="Times" panose="02020603050405020304" pitchFamily="18" charset="0"/>
              </a:rPr>
              <a:t>1</a:t>
            </a:r>
            <a:r>
              <a:rPr lang="en-US" altLang="ja-JP" sz="1600">
                <a:latin typeface="Times" panose="02020603050405020304" pitchFamily="18" charset="0"/>
              </a:rPr>
              <a:t>,p</a:t>
            </a:r>
            <a:r>
              <a:rPr lang="en-US" altLang="ja-JP" sz="1600" baseline="-25000">
                <a:latin typeface="Times" panose="02020603050405020304" pitchFamily="18" charset="0"/>
              </a:rPr>
              <a:t>2</a:t>
            </a:r>
            <a:r>
              <a:rPr lang="en-US" altLang="ja-JP" sz="1600"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456880" y="3636092"/>
            <a:ext cx="723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【</a:t>
            </a:r>
            <a:r>
              <a:rPr lang="ja-JP" altLang="en-US" sz="2000" dirty="0">
                <a:latin typeface="Times New Roman" panose="02020603050405020304" pitchFamily="18" charset="0"/>
              </a:rPr>
              <a:t>定義：余次元</a:t>
            </a:r>
            <a:r>
              <a:rPr lang="en-US" altLang="ja-JP" sz="2000" dirty="0">
                <a:latin typeface="Times New Roman" panose="02020603050405020304" pitchFamily="18" charset="0"/>
              </a:rPr>
              <a:t>】</a:t>
            </a:r>
            <a:r>
              <a:rPr lang="ja-JP" altLang="en-US" sz="2000" dirty="0">
                <a:latin typeface="Times" panose="02020603050405020304" pitchFamily="18" charset="0"/>
              </a:rPr>
              <a:t>係数空間と分岐集合の</a:t>
            </a:r>
            <a:r>
              <a:rPr lang="ja-JP" altLang="en-US" sz="2000" dirty="0">
                <a:solidFill>
                  <a:srgbClr val="FF0000"/>
                </a:solidFill>
                <a:latin typeface="Times" panose="02020603050405020304" pitchFamily="18" charset="0"/>
              </a:rPr>
              <a:t>位相次元の差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456880" y="2440849"/>
            <a:ext cx="10402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【</a:t>
            </a:r>
            <a:r>
              <a:rPr lang="ja-JP" altLang="en-US" sz="2000" dirty="0">
                <a:latin typeface="Times New Roman" panose="02020603050405020304" pitchFamily="18" charset="0"/>
              </a:rPr>
              <a:t>定義：分岐現象</a:t>
            </a:r>
            <a:r>
              <a:rPr lang="en-US" altLang="ja-JP" sz="2000" dirty="0">
                <a:latin typeface="Times New Roman" panose="02020603050405020304" pitchFamily="18" charset="0"/>
              </a:rPr>
              <a:t>】</a:t>
            </a:r>
            <a:r>
              <a:rPr lang="ja-JP" altLang="en-US" sz="2000" dirty="0">
                <a:latin typeface="Times New Roman" panose="02020603050405020304" pitchFamily="18" charset="0"/>
              </a:rPr>
              <a:t>係数の摂動に関して不安定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な退化した構造が崩壊</a:t>
            </a:r>
            <a:r>
              <a:rPr lang="ja-JP" altLang="en-US" sz="2000" dirty="0">
                <a:latin typeface="Times New Roman" panose="02020603050405020304" pitchFamily="18" charset="0"/>
              </a:rPr>
              <a:t>し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，</a:t>
            </a:r>
            <a:endParaRPr lang="en-US" altLang="ja-JP" sz="2000" dirty="0" smtClean="0">
              <a:latin typeface="Times New Roman" panose="02020603050405020304" pitchFamily="18" charset="0"/>
            </a:endParaRPr>
          </a:p>
          <a:p>
            <a:r>
              <a:rPr lang="ja-JP" altLang="en-US" sz="2000" dirty="0">
                <a:latin typeface="Times New Roman" panose="02020603050405020304" pitchFamily="18" charset="0"/>
              </a:rPr>
              <a:t>　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不変</a:t>
            </a:r>
            <a:r>
              <a:rPr lang="ja-JP" altLang="en-US" sz="2000" dirty="0">
                <a:latin typeface="Times New Roman" panose="02020603050405020304" pitchFamily="18" charset="0"/>
              </a:rPr>
              <a:t>集合の生成･消滅・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安定性変化</a:t>
            </a:r>
            <a:r>
              <a:rPr lang="ja-JP" altLang="en-US" sz="2000" dirty="0">
                <a:latin typeface="Times New Roman" panose="02020603050405020304" pitchFamily="18" charset="0"/>
              </a:rPr>
              <a:t>が生じる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現象，</a:t>
            </a: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退化と非退化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条件</a:t>
            </a:r>
            <a:r>
              <a:rPr lang="ja-JP" altLang="en-US" sz="2000" dirty="0" smtClean="0">
                <a:latin typeface="Times New Roman" panose="02020603050405020304" pitchFamily="18" charset="0"/>
              </a:rPr>
              <a:t>により分類される．</a:t>
            </a:r>
            <a:endParaRPr lang="ja-JP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1456880" y="3192358"/>
            <a:ext cx="8399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【</a:t>
            </a:r>
            <a:r>
              <a:rPr lang="ja-JP" altLang="en-US" sz="2000" dirty="0">
                <a:latin typeface="Times New Roman" panose="02020603050405020304" pitchFamily="18" charset="0"/>
              </a:rPr>
              <a:t>定義： 分岐集合</a:t>
            </a:r>
            <a:r>
              <a:rPr lang="en-US" altLang="ja-JP" sz="2000" dirty="0">
                <a:latin typeface="Times New Roman" panose="02020603050405020304" pitchFamily="18" charset="0"/>
              </a:rPr>
              <a:t>】</a:t>
            </a:r>
            <a:r>
              <a:rPr lang="ja-JP" altLang="en-US" sz="2000" dirty="0">
                <a:latin typeface="Times New Roman" panose="02020603050405020304" pitchFamily="18" charset="0"/>
              </a:rPr>
              <a:t>係数空間上で特定の分岐が発生する</a:t>
            </a: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係数値の集合</a:t>
            </a:r>
            <a:endParaRPr lang="ja-JP" altLang="en-US" sz="2000" dirty="0">
              <a:latin typeface="Times" panose="02020603050405020304" pitchFamily="18" charset="0"/>
            </a:endParaRPr>
          </a:p>
        </p:txBody>
      </p:sp>
      <p:grpSp>
        <p:nvGrpSpPr>
          <p:cNvPr id="134151" name="Group 7"/>
          <p:cNvGrpSpPr>
            <a:grpSpLocks/>
          </p:cNvGrpSpPr>
          <p:nvPr/>
        </p:nvGrpSpPr>
        <p:grpSpPr bwMode="auto">
          <a:xfrm>
            <a:off x="4057650" y="5859205"/>
            <a:ext cx="4516438" cy="336550"/>
            <a:chOff x="1548" y="3664"/>
            <a:chExt cx="2845" cy="212"/>
          </a:xfrm>
        </p:grpSpPr>
        <p:cxnSp>
          <p:nvCxnSpPr>
            <p:cNvPr id="134152" name="AutoShape 8"/>
            <p:cNvCxnSpPr>
              <a:cxnSpLocks noChangeShapeType="1"/>
            </p:cNvCxnSpPr>
            <p:nvPr/>
          </p:nvCxnSpPr>
          <p:spPr bwMode="auto">
            <a:xfrm>
              <a:off x="1548" y="3792"/>
              <a:ext cx="264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153" name="Text Box 9"/>
            <p:cNvSpPr txBox="1">
              <a:spLocks noChangeArrowheads="1"/>
            </p:cNvSpPr>
            <p:nvPr/>
          </p:nvSpPr>
          <p:spPr bwMode="auto">
            <a:xfrm>
              <a:off x="4169" y="3664"/>
              <a:ext cx="2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Times New Roman" panose="02020603050405020304" pitchFamily="18" charset="0"/>
                </a:rPr>
                <a:t>p</a:t>
              </a:r>
              <a:r>
                <a:rPr lang="en-US" altLang="ja-JP" sz="1600" baseline="-25000" dirty="0"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4154" name="Group 10"/>
          <p:cNvGrpSpPr>
            <a:grpSpLocks/>
          </p:cNvGrpSpPr>
          <p:nvPr/>
        </p:nvGrpSpPr>
        <p:grpSpPr bwMode="auto">
          <a:xfrm>
            <a:off x="3582990" y="3997067"/>
            <a:ext cx="461963" cy="2065338"/>
            <a:chOff x="1249" y="2491"/>
            <a:chExt cx="291" cy="1301"/>
          </a:xfrm>
        </p:grpSpPr>
        <p:cxnSp>
          <p:nvCxnSpPr>
            <p:cNvPr id="134155" name="AutoShape 11"/>
            <p:cNvCxnSpPr>
              <a:cxnSpLocks noChangeShapeType="1"/>
            </p:cNvCxnSpPr>
            <p:nvPr/>
          </p:nvCxnSpPr>
          <p:spPr bwMode="auto">
            <a:xfrm flipV="1">
              <a:off x="1539" y="2592"/>
              <a:ext cx="1" cy="12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156" name="Text Box 12"/>
            <p:cNvSpPr txBox="1">
              <a:spLocks noChangeArrowheads="1"/>
            </p:cNvSpPr>
            <p:nvPr/>
          </p:nvSpPr>
          <p:spPr bwMode="auto">
            <a:xfrm>
              <a:off x="1249" y="2491"/>
              <a:ext cx="24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600">
                  <a:latin typeface="Times New Roman" panose="02020603050405020304" pitchFamily="18" charset="0"/>
                </a:rPr>
                <a:t>p</a:t>
              </a:r>
              <a:r>
                <a:rPr lang="en-US" altLang="ja-JP" sz="1600" baseline="-2500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34157" name="Line 13"/>
          <p:cNvSpPr>
            <a:spLocks noChangeShapeType="1"/>
          </p:cNvSpPr>
          <p:nvPr/>
        </p:nvSpPr>
        <p:spPr bwMode="auto">
          <a:xfrm>
            <a:off x="4043363" y="4979727"/>
            <a:ext cx="3657600" cy="129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4158" name="Oval 14"/>
          <p:cNvSpPr>
            <a:spLocks noChangeArrowheads="1"/>
          </p:cNvSpPr>
          <p:nvPr/>
        </p:nvSpPr>
        <p:spPr bwMode="auto">
          <a:xfrm>
            <a:off x="7047738" y="6004492"/>
            <a:ext cx="76200" cy="762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7081934" y="5694686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latin typeface="Times" panose="02020603050405020304" pitchFamily="18" charset="0"/>
              </a:rPr>
              <a:t>p = (p</a:t>
            </a:r>
            <a:r>
              <a:rPr lang="en-US" altLang="ja-JP" sz="1600" baseline="-25000" dirty="0">
                <a:latin typeface="Times" panose="02020603050405020304" pitchFamily="18" charset="0"/>
              </a:rPr>
              <a:t>1</a:t>
            </a:r>
            <a:r>
              <a:rPr lang="en-US" altLang="ja-JP" sz="1600" dirty="0"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1456881" y="1109650"/>
            <a:ext cx="7467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【</a:t>
            </a:r>
            <a:r>
              <a:rPr lang="ja-JP" altLang="en-US" sz="2000" dirty="0">
                <a:latin typeface="Times New Roman" panose="02020603050405020304" pitchFamily="18" charset="0"/>
              </a:rPr>
              <a:t>定義：係数族</a:t>
            </a:r>
            <a:r>
              <a:rPr lang="en-US" altLang="ja-JP" sz="2000" dirty="0">
                <a:latin typeface="Times New Roman" panose="02020603050405020304" pitchFamily="18" charset="0"/>
              </a:rPr>
              <a:t>】</a:t>
            </a:r>
            <a:r>
              <a:rPr lang="ja-JP" altLang="en-US" sz="2000" dirty="0">
                <a:latin typeface="Times New Roman" panose="02020603050405020304" pitchFamily="18" charset="0"/>
              </a:rPr>
              <a:t>係数</a:t>
            </a:r>
            <a:r>
              <a:rPr lang="en-US" altLang="ja-JP" sz="2000" dirty="0" err="1">
                <a:latin typeface="Times New Roman" panose="02020603050405020304" pitchFamily="18" charset="0"/>
              </a:rPr>
              <a:t>p</a:t>
            </a:r>
            <a:r>
              <a:rPr lang="en-US" altLang="ja-JP" sz="2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R</a:t>
            </a:r>
            <a:r>
              <a:rPr lang="en-US" altLang="ja-JP" sz="2000" baseline="30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ja-JP" altLang="en-US" sz="2000" dirty="0">
                <a:latin typeface="Times New Roman" panose="02020603050405020304" pitchFamily="18" charset="0"/>
              </a:rPr>
              <a:t>によってパラメタづけされた力学系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6096000" y="4751161"/>
            <a:ext cx="2819400" cy="990600"/>
          </a:xfrm>
          <a:prstGeom prst="downArrowCallout">
            <a:avLst>
              <a:gd name="adj1" fmla="val 17630"/>
              <a:gd name="adj2" fmla="val 28686"/>
              <a:gd name="adj3" fmla="val 24037"/>
              <a:gd name="adj4" fmla="val 443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</a:rPr>
              <a:t>0</a:t>
            </a:r>
            <a:r>
              <a:rPr lang="ja-JP" altLang="en-US" sz="1600" dirty="0">
                <a:latin typeface="Times New Roman" panose="02020603050405020304" pitchFamily="18" charset="0"/>
              </a:rPr>
              <a:t>次元，余次元 </a:t>
            </a:r>
            <a:r>
              <a:rPr lang="en-US" altLang="ja-JP" sz="1600" dirty="0">
                <a:latin typeface="Times New Roman" panose="02020603050405020304" pitchFamily="18" charset="0"/>
              </a:rPr>
              <a:t>(1-0=1)</a:t>
            </a:r>
          </a:p>
        </p:txBody>
      </p:sp>
      <p:sp>
        <p:nvSpPr>
          <p:cNvPr id="134162" name="AutoShape 18"/>
          <p:cNvSpPr>
            <a:spLocks noChangeArrowheads="1"/>
          </p:cNvSpPr>
          <p:nvPr/>
        </p:nvSpPr>
        <p:spPr bwMode="auto">
          <a:xfrm>
            <a:off x="3525838" y="4235078"/>
            <a:ext cx="2819400" cy="990600"/>
          </a:xfrm>
          <a:prstGeom prst="downArrowCallout">
            <a:avLst>
              <a:gd name="adj1" fmla="val 17630"/>
              <a:gd name="adj2" fmla="val 28686"/>
              <a:gd name="adj3" fmla="val 24037"/>
              <a:gd name="adj4" fmla="val 443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1600" dirty="0">
                <a:latin typeface="Times New Roman" panose="02020603050405020304" pitchFamily="18" charset="0"/>
              </a:rPr>
              <a:t>1</a:t>
            </a:r>
            <a:r>
              <a:rPr lang="ja-JP" altLang="en-US" sz="1600" dirty="0">
                <a:latin typeface="Times New Roman" panose="02020603050405020304" pitchFamily="18" charset="0"/>
              </a:rPr>
              <a:t>次元，余次元 </a:t>
            </a:r>
            <a:r>
              <a:rPr lang="en-US" altLang="ja-JP" sz="1600" dirty="0">
                <a:latin typeface="Times New Roman" panose="02020603050405020304" pitchFamily="18" charset="0"/>
              </a:rPr>
              <a:t>(2-1=1)</a:t>
            </a:r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1456880" y="6302260"/>
            <a:ext cx="723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※</a:t>
            </a:r>
            <a:r>
              <a:rPr lang="ja-JP" altLang="en-US" sz="2000" dirty="0">
                <a:latin typeface="Times New Roman" panose="02020603050405020304" pitchFamily="18" charset="0"/>
              </a:rPr>
              <a:t>係数空間の次元によらず，</a:t>
            </a:r>
            <a:r>
              <a:rPr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分岐によって余次元は</a:t>
            </a:r>
            <a:r>
              <a:rPr lang="ja-JP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一定</a:t>
            </a:r>
            <a:endParaRPr lang="ja-JP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34164" name="Rectangle 20"/>
          <p:cNvSpPr>
            <a:spLocks noChangeArrowheads="1"/>
          </p:cNvSpPr>
          <p:nvPr/>
        </p:nvSpPr>
        <p:spPr bwMode="auto">
          <a:xfrm>
            <a:off x="1932369" y="1553383"/>
            <a:ext cx="23189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dx/</a:t>
            </a:r>
            <a:r>
              <a:rPr lang="en-US" altLang="ja-JP" sz="2000" dirty="0" err="1">
                <a:latin typeface="Times New Roman" panose="02020603050405020304" pitchFamily="18" charset="0"/>
              </a:rPr>
              <a:t>dt</a:t>
            </a:r>
            <a:r>
              <a:rPr lang="en-US" altLang="ja-JP" sz="2000" dirty="0">
                <a:latin typeface="Times New Roman" panose="02020603050405020304" pitchFamily="18" charset="0"/>
              </a:rPr>
              <a:t>=F(</a:t>
            </a:r>
            <a:r>
              <a:rPr lang="en-US" altLang="ja-JP" sz="2000" dirty="0" err="1">
                <a:latin typeface="Times New Roman" panose="02020603050405020304" pitchFamily="18" charset="0"/>
              </a:rPr>
              <a:t>p,x</a:t>
            </a:r>
            <a:r>
              <a:rPr lang="en-US" altLang="ja-JP" sz="2000" dirty="0">
                <a:latin typeface="Times New Roman" panose="02020603050405020304" pitchFamily="18" charset="0"/>
              </a:rPr>
              <a:t>),  </a:t>
            </a:r>
            <a:r>
              <a:rPr lang="en-US" altLang="ja-JP" sz="2000" dirty="0" err="1">
                <a:latin typeface="Times New Roman" panose="02020603050405020304" pitchFamily="18" charset="0"/>
              </a:rPr>
              <a:t>x</a:t>
            </a:r>
            <a:r>
              <a:rPr lang="en-US" altLang="ja-JP" sz="2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R</a:t>
            </a:r>
            <a:r>
              <a:rPr lang="en-US" altLang="ja-JP" sz="2000" baseline="30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ja-JP" altLang="en-US" sz="2000" dirty="0">
                <a:latin typeface="Times New Roman" panose="02020603050405020304" pitchFamily="18" charset="0"/>
              </a:rPr>
              <a:t>　</a:t>
            </a:r>
            <a:endParaRPr lang="ja-JP" altLang="en-US" sz="2000" baseline="300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4165" name="Rectangle 21"/>
          <p:cNvSpPr>
            <a:spLocks noChangeArrowheads="1"/>
          </p:cNvSpPr>
          <p:nvPr/>
        </p:nvSpPr>
        <p:spPr bwMode="auto">
          <a:xfrm>
            <a:off x="4251325" y="1543933"/>
            <a:ext cx="2335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err="1">
                <a:latin typeface="Times" panose="02020603050405020304" pitchFamily="18" charset="0"/>
              </a:rPr>
              <a:t>x</a:t>
            </a:r>
            <a:r>
              <a:rPr lang="en-US" altLang="ja-JP" sz="2000" baseline="-25000" dirty="0" err="1">
                <a:latin typeface="Times" panose="02020603050405020304" pitchFamily="18" charset="0"/>
              </a:rPr>
              <a:t>n</a:t>
            </a:r>
            <a:r>
              <a:rPr lang="en-US" altLang="ja-JP" sz="2000" dirty="0">
                <a:latin typeface="Times" panose="02020603050405020304" pitchFamily="18" charset="0"/>
              </a:rPr>
              <a:t> = f(p,x</a:t>
            </a:r>
            <a:r>
              <a:rPr lang="en-US" altLang="ja-JP" sz="2000" baseline="-25000" dirty="0">
                <a:latin typeface="Times" panose="02020603050405020304" pitchFamily="18" charset="0"/>
              </a:rPr>
              <a:t>n-1</a:t>
            </a:r>
            <a:r>
              <a:rPr lang="en-US" altLang="ja-JP" sz="2000" dirty="0">
                <a:latin typeface="Times" panose="02020603050405020304" pitchFamily="18" charset="0"/>
              </a:rPr>
              <a:t>)</a:t>
            </a:r>
            <a:r>
              <a:rPr lang="en-US" altLang="ja-JP" sz="2000" dirty="0">
                <a:latin typeface="Times New Roman" panose="02020603050405020304" pitchFamily="18" charset="0"/>
              </a:rPr>
              <a:t> ,  </a:t>
            </a:r>
            <a:r>
              <a:rPr lang="en-US" altLang="ja-JP" sz="2000" dirty="0" err="1">
                <a:latin typeface="Times New Roman" panose="02020603050405020304" pitchFamily="18" charset="0"/>
              </a:rPr>
              <a:t>x</a:t>
            </a:r>
            <a:r>
              <a:rPr lang="en-US" altLang="ja-JP" sz="2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R</a:t>
            </a:r>
            <a:r>
              <a:rPr lang="en-US" altLang="ja-JP" sz="2000" baseline="30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N</a:t>
            </a:r>
            <a:endParaRPr lang="en-US" altLang="ja-JP" sz="2000" baseline="300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4166" name="Rectangle 22"/>
          <p:cNvSpPr>
            <a:spLocks noChangeArrowheads="1"/>
          </p:cNvSpPr>
          <p:nvPr/>
        </p:nvSpPr>
        <p:spPr bwMode="auto">
          <a:xfrm>
            <a:off x="1649651" y="1997116"/>
            <a:ext cx="7539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chemeClr val="tx2"/>
                </a:solidFill>
                <a:latin typeface="Times" panose="02020603050405020304" pitchFamily="18" charset="0"/>
              </a:rPr>
              <a:t>特</a:t>
            </a:r>
            <a:r>
              <a:rPr lang="ja-JP" altLang="en-US" sz="2000" dirty="0">
                <a:solidFill>
                  <a:schemeClr val="tx2"/>
                </a:solidFill>
                <a:latin typeface="Times" panose="02020603050405020304" pitchFamily="18" charset="0"/>
              </a:rPr>
              <a:t>に，係数</a:t>
            </a:r>
            <a:r>
              <a:rPr lang="en-US" altLang="ja-JP" sz="2000" dirty="0">
                <a:latin typeface="Times New Roman" panose="02020603050405020304" pitchFamily="18" charset="0"/>
              </a:rPr>
              <a:t>p</a:t>
            </a:r>
            <a:r>
              <a:rPr lang="ja-JP" altLang="en-US" sz="2000" dirty="0">
                <a:solidFill>
                  <a:schemeClr val="tx2"/>
                </a:solidFill>
                <a:latin typeface="Times" panose="02020603050405020304" pitchFamily="18" charset="0"/>
              </a:rPr>
              <a:t>に関する</a:t>
            </a:r>
            <a:r>
              <a:rPr lang="ja-JP" altLang="en-US" sz="2000" dirty="0">
                <a:solidFill>
                  <a:srgbClr val="FF0000"/>
                </a:solidFill>
                <a:latin typeface="Times" panose="02020603050405020304" pitchFamily="18" charset="0"/>
              </a:rPr>
              <a:t>微分が非零</a:t>
            </a:r>
            <a:r>
              <a:rPr lang="en-US" altLang="ja-JP" sz="2000" dirty="0">
                <a:solidFill>
                  <a:srgbClr val="FF0000"/>
                </a:solidFill>
                <a:latin typeface="Times" panose="02020603050405020304" pitchFamily="18" charset="0"/>
              </a:rPr>
              <a:t>(</a:t>
            </a:r>
            <a:r>
              <a:rPr lang="en-US" altLang="ja-JP" sz="2000" dirty="0">
                <a:solidFill>
                  <a:srgbClr val="FF0000"/>
                </a:solidFill>
                <a:latin typeface="Times" panose="02020603050405020304" pitchFamily="18" charset="0"/>
                <a:sym typeface="Symbol" panose="05050102010706020507" pitchFamily="18" charset="2"/>
              </a:rPr>
              <a:t>F/p 0, f/p 0)</a:t>
            </a:r>
            <a:r>
              <a:rPr lang="ja-JP" altLang="en-US" sz="2000" dirty="0">
                <a:solidFill>
                  <a:schemeClr val="tx2"/>
                </a:solidFill>
                <a:latin typeface="Times" panose="02020603050405020304" pitchFamily="18" charset="0"/>
                <a:sym typeface="Symbol" panose="05050102010706020507" pitchFamily="18" charset="2"/>
              </a:rPr>
              <a:t>を仮定する</a:t>
            </a:r>
            <a:r>
              <a:rPr lang="ja-JP" altLang="en-US" sz="2000" dirty="0">
                <a:latin typeface="Times" panose="02020603050405020304" pitchFamily="18" charset="0"/>
              </a:rPr>
              <a:t>．</a:t>
            </a: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分岐現象とは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9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90"/>
    </mc:Choice>
    <mc:Fallback xmlns="">
      <p:transition spd="slow" advTm="138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3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3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4147" grpId="0" autoUpdateAnimBg="0"/>
      <p:bldP spid="134148" grpId="0" autoUpdateAnimBg="0"/>
      <p:bldP spid="134149" grpId="0" autoUpdateAnimBg="0"/>
      <p:bldP spid="134150" grpId="0" autoUpdateAnimBg="0"/>
      <p:bldP spid="134159" grpId="0" autoUpdateAnimBg="0"/>
      <p:bldP spid="134160" grpId="0" autoUpdateAnimBg="0"/>
      <p:bldP spid="134161" grpId="0" animBg="1" autoUpdateAnimBg="0"/>
      <p:bldP spid="134162" grpId="0" animBg="1" autoUpdateAnimBg="0"/>
      <p:bldP spid="134163" grpId="0" autoUpdateAnimBg="0"/>
      <p:bldP spid="134164" grpId="0" autoUpdateAnimBg="0"/>
      <p:bldP spid="134165" grpId="0" autoUpdateAnimBg="0"/>
      <p:bldP spid="134166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7843" x="2873375" y="1851025"/>
          <p14:tracePt t="7851" x="2867025" y="1851025"/>
          <p14:tracePt t="7858" x="2859088" y="1851025"/>
          <p14:tracePt t="7867" x="2852738" y="1851025"/>
          <p14:tracePt t="7882" x="2836863" y="1851025"/>
          <p14:tracePt t="7898" x="2830513" y="1851025"/>
          <p14:tracePt t="9059" x="2816225" y="1857375"/>
          <p14:tracePt t="9067" x="2786063" y="1865313"/>
          <p14:tracePt t="9074" x="2757488" y="1865313"/>
          <p14:tracePt t="9082" x="2735263" y="1871663"/>
          <p14:tracePt t="9095" x="2706688" y="1871663"/>
          <p14:tracePt t="9112" x="2655888" y="1879600"/>
          <p14:tracePt t="9128" x="2576513" y="1879600"/>
          <p14:tracePt t="9145" x="2532063" y="1887538"/>
          <p14:tracePt t="9162" x="2525713" y="1887538"/>
          <p14:tracePt t="9227" x="2511425" y="1887538"/>
          <p14:tracePt t="9234" x="2438400" y="1893888"/>
          <p14:tracePt t="9242" x="2344738" y="1893888"/>
          <p14:tracePt t="9250" x="2243138" y="1908175"/>
          <p14:tracePt t="9262" x="2155825" y="1916113"/>
          <p14:tracePt t="9278" x="1952625" y="1944688"/>
          <p14:tracePt t="9295" x="1879600" y="1952625"/>
          <p14:tracePt t="9330" x="1893888" y="1944688"/>
          <p14:tracePt t="9345" x="1908175" y="1930400"/>
          <p14:tracePt t="9362" x="1938338" y="1908175"/>
          <p14:tracePt t="9378" x="1938338" y="1887538"/>
          <p14:tracePt t="9458" x="1952625" y="1901825"/>
          <p14:tracePt t="9474" x="1958975" y="1908175"/>
          <p14:tracePt t="9482" x="1973263" y="1916113"/>
          <p14:tracePt t="9491" x="2003425" y="1922463"/>
          <p14:tracePt t="9498" x="2024063" y="1930400"/>
          <p14:tracePt t="9512" x="2046288" y="1938338"/>
          <p14:tracePt t="9528" x="2105025" y="1944688"/>
          <p14:tracePt t="9545" x="2170113" y="1944688"/>
          <p14:tracePt t="9562" x="2263775" y="1944688"/>
          <p14:tracePt t="9578" x="2452688" y="1944688"/>
          <p14:tracePt t="9595" x="2562225" y="1938338"/>
          <p14:tracePt t="9611" x="2633663" y="1930400"/>
          <p14:tracePt t="9628" x="2706688" y="1930400"/>
          <p14:tracePt t="9645" x="2771775" y="1930400"/>
          <p14:tracePt t="9662" x="2873375" y="1930400"/>
          <p14:tracePt t="9678" x="2982913" y="1930400"/>
          <p14:tracePt t="9695" x="3106738" y="1930400"/>
          <p14:tracePt t="9711" x="3200400" y="1930400"/>
          <p14:tracePt t="9728" x="3273425" y="1938338"/>
          <p14:tracePt t="9745" x="3316288" y="1938338"/>
          <p14:tracePt t="9761" x="3338513" y="1944688"/>
          <p14:tracePt t="9762" x="3352800" y="1944688"/>
          <p14:tracePt t="9778" x="3367088" y="1944688"/>
          <p14:tracePt t="9795" x="3395663" y="1944688"/>
          <p14:tracePt t="9811" x="3417888" y="1944688"/>
          <p14:tracePt t="9828" x="3432175" y="1944688"/>
          <p14:tracePt t="9845" x="3446463" y="1952625"/>
          <p14:tracePt t="9987" x="0" y="0"/>
        </p14:tracePtLst>
        <p14:tracePtLst>
          <p14:tracePt t="11603" x="4492625" y="1938338"/>
          <p14:tracePt t="11739" x="4498975" y="1938338"/>
          <p14:tracePt t="11746" x="4513263" y="1930400"/>
          <p14:tracePt t="11754" x="4564063" y="1930400"/>
          <p14:tracePt t="11762" x="4622800" y="1930400"/>
          <p14:tracePt t="11778" x="4687888" y="1930400"/>
          <p14:tracePt t="11794" x="4927600" y="1930400"/>
          <p14:tracePt t="11811" x="5072063" y="1930400"/>
          <p14:tracePt t="11828" x="5195888" y="1930400"/>
          <p14:tracePt t="11844" x="5291138" y="1930400"/>
          <p14:tracePt t="11861" x="5392738" y="1922463"/>
          <p14:tracePt t="11878" x="5494338" y="1922463"/>
          <p14:tracePt t="11894" x="5595938" y="1908175"/>
          <p14:tracePt t="11911" x="5703888" y="1908175"/>
          <p14:tracePt t="11928" x="5805488" y="1908175"/>
          <p14:tracePt t="11944" x="5864225" y="1908175"/>
          <p14:tracePt t="11961" x="5929313" y="1908175"/>
          <p14:tracePt t="11978" x="5980113" y="1908175"/>
          <p14:tracePt t="11978" x="6008688" y="1908175"/>
          <p14:tracePt t="11994" x="6088063" y="1908175"/>
          <p14:tracePt t="12011" x="6161088" y="1908175"/>
          <p14:tracePt t="12027" x="6219825" y="1908175"/>
          <p14:tracePt t="12044" x="6248400" y="1908175"/>
          <p14:tracePt t="12061" x="6262688" y="1908175"/>
          <p14:tracePt t="12250" x="6276975" y="1908175"/>
          <p14:tracePt t="12258" x="6307138" y="1908175"/>
          <p14:tracePt t="12266" x="6335713" y="1908175"/>
          <p14:tracePt t="12277" x="6350000" y="1908175"/>
          <p14:tracePt t="12294" x="6386513" y="1916113"/>
          <p14:tracePt t="12311" x="6408738" y="1922463"/>
          <p14:tracePt t="12327" x="6415088" y="1922463"/>
          <p14:tracePt t="13267" x="0" y="0"/>
        </p14:tracePtLst>
        <p14:tracePtLst>
          <p14:tracePt t="14115" x="4651375" y="1371600"/>
          <p14:tracePt t="14530" x="4637088" y="1371600"/>
          <p14:tracePt t="14538" x="4586288" y="1371600"/>
          <p14:tracePt t="14546" x="4535488" y="1371600"/>
          <p14:tracePt t="14560" x="4498975" y="1371600"/>
          <p14:tracePt t="14577" x="4419600" y="1371600"/>
          <p14:tracePt t="14593" x="4340225" y="1379538"/>
          <p14:tracePt t="14594" x="4303713" y="1379538"/>
          <p14:tracePt t="14610" x="4267200" y="1379538"/>
          <p14:tracePt t="14627" x="4252913" y="1385888"/>
          <p14:tracePt t="14650" x="4244975" y="1385888"/>
          <p14:tracePt t="14714" x="4238625" y="1393825"/>
          <p14:tracePt t="14722" x="4230688" y="1393825"/>
          <p14:tracePt t="14730" x="4216400" y="1393825"/>
          <p14:tracePt t="14743" x="4208463" y="1400175"/>
          <p14:tracePt t="14760" x="4187825" y="1408113"/>
          <p14:tracePt t="14777" x="4173538" y="1414463"/>
          <p14:tracePt t="14793" x="4151313" y="1430338"/>
          <p14:tracePt t="14794" x="4129088" y="1436688"/>
          <p14:tracePt t="14810" x="4100513" y="1436688"/>
          <p14:tracePt t="14827" x="4086225" y="1444625"/>
          <p14:tracePt t="14843" x="4086225" y="1450975"/>
          <p14:tracePt t="14922" x="4071938" y="1450975"/>
          <p14:tracePt t="16370" x="4086225" y="1450975"/>
          <p14:tracePt t="16378" x="4165600" y="1465263"/>
          <p14:tracePt t="16386" x="4252913" y="1481138"/>
          <p14:tracePt t="16395" x="4340225" y="1495425"/>
          <p14:tracePt t="16410" x="4411663" y="1495425"/>
          <p14:tracePt t="16426" x="4695825" y="1552575"/>
          <p14:tracePt t="16443" x="4862513" y="1589088"/>
          <p14:tracePt t="16460" x="4956175" y="1617663"/>
          <p14:tracePt t="16476" x="4986338" y="1633538"/>
          <p14:tracePt t="16493" x="5000625" y="1639888"/>
          <p14:tracePt t="16586" x="5000625" y="1654175"/>
          <p14:tracePt t="16594" x="5014913" y="1668463"/>
          <p14:tracePt t="16602" x="5021263" y="1690688"/>
          <p14:tracePt t="16610" x="5037138" y="1698625"/>
          <p14:tracePt t="16626" x="5051425" y="1741488"/>
          <p14:tracePt t="16643" x="5072063" y="1785938"/>
          <p14:tracePt t="16660" x="5102225" y="1828800"/>
          <p14:tracePt t="16676" x="5122863" y="1851025"/>
          <p14:tracePt t="16693" x="5130800" y="1865313"/>
          <p14:tracePt t="16755" x="5138738" y="1865313"/>
          <p14:tracePt t="19522" x="5130800" y="1865313"/>
          <p14:tracePt t="19530" x="5057775" y="1871663"/>
          <p14:tracePt t="19538" x="4978400" y="1871663"/>
          <p14:tracePt t="19546" x="4919663" y="1879600"/>
          <p14:tracePt t="19559" x="4833938" y="1887538"/>
          <p14:tracePt t="19575" x="4651375" y="1901825"/>
          <p14:tracePt t="19592" x="4470400" y="1916113"/>
          <p14:tracePt t="19609" x="4318000" y="1916113"/>
          <p14:tracePt t="19625" x="4194175" y="1930400"/>
          <p14:tracePt t="19642" x="4056063" y="1930400"/>
          <p14:tracePt t="19659" x="3940175" y="1930400"/>
          <p14:tracePt t="19675" x="3802063" y="1922463"/>
          <p14:tracePt t="19692" x="3700463" y="1922463"/>
          <p14:tracePt t="19709" x="3614738" y="1922463"/>
          <p14:tracePt t="19725" x="3527425" y="1922463"/>
          <p14:tracePt t="19742" x="3446463" y="1916113"/>
          <p14:tracePt t="19759" x="3375025" y="1908175"/>
          <p14:tracePt t="19775" x="3309938" y="1908175"/>
          <p14:tracePt t="19792" x="3273425" y="1893888"/>
          <p14:tracePt t="19809" x="3214688" y="1887538"/>
          <p14:tracePt t="19825" x="3135313" y="1887538"/>
          <p14:tracePt t="19842" x="2989263" y="1887538"/>
          <p14:tracePt t="19859" x="2887663" y="1879600"/>
          <p14:tracePt t="19875" x="2816225" y="1879600"/>
          <p14:tracePt t="19892" x="2786063" y="1879600"/>
          <p14:tracePt t="19909" x="2779713" y="1879600"/>
          <p14:tracePt t="20034" x="2779713" y="1871663"/>
          <p14:tracePt t="20042" x="2771775" y="1851025"/>
          <p14:tracePt t="20050" x="2757488" y="1828800"/>
          <p14:tracePt t="20059" x="2751138" y="1814513"/>
          <p14:tracePt t="20075" x="2751138" y="1778000"/>
          <p14:tracePt t="20092" x="2743200" y="1741488"/>
          <p14:tracePt t="20109" x="2743200" y="1698625"/>
          <p14:tracePt t="20125" x="2743200" y="1654175"/>
          <p14:tracePt t="20142" x="2751138" y="1617663"/>
          <p14:tracePt t="20159" x="2757488" y="1597025"/>
          <p14:tracePt t="20175" x="2757488" y="1574800"/>
          <p14:tracePt t="20194" x="2765425" y="1566863"/>
          <p14:tracePt t="20442" x="2771775" y="1566863"/>
          <p14:tracePt t="20514" x="2794000" y="1566863"/>
          <p14:tracePt t="20522" x="2852738" y="1566863"/>
          <p14:tracePt t="20530" x="2924175" y="1566863"/>
          <p14:tracePt t="20542" x="2989263" y="1566863"/>
          <p14:tracePt t="20559" x="3163888" y="1566863"/>
          <p14:tracePt t="20575" x="3338513" y="1566863"/>
          <p14:tracePt t="20592" x="3513138" y="1566863"/>
          <p14:tracePt t="20609" x="3614738" y="1589088"/>
          <p14:tracePt t="20625" x="3649663" y="1589088"/>
          <p14:tracePt t="20914" x="3649663" y="1597025"/>
          <p14:tracePt t="21027" x="0" y="0"/>
        </p14:tracePtLst>
        <p14:tracePtLst>
          <p14:tracePt t="23803" x="2765425" y="2271713"/>
          <p14:tracePt t="24323" x="2771775" y="2271713"/>
          <p14:tracePt t="24331" x="2794000" y="2271713"/>
          <p14:tracePt t="24341" x="2808288" y="2271713"/>
          <p14:tracePt t="24358" x="2859088" y="2271713"/>
          <p14:tracePt t="24374" x="2881313" y="2271713"/>
          <p14:tracePt t="24391" x="2909888" y="2278063"/>
          <p14:tracePt t="24408" x="2917825" y="2278063"/>
          <p14:tracePt t="24562" x="2924175" y="2278063"/>
          <p14:tracePt t="24586" x="2932113" y="2278063"/>
          <p14:tracePt t="24594" x="2960688" y="2278063"/>
          <p14:tracePt t="24602" x="2989263" y="2278063"/>
          <p14:tracePt t="24610" x="3019425" y="2278063"/>
          <p14:tracePt t="24624" x="3048000" y="2278063"/>
          <p14:tracePt t="24641" x="3084513" y="2278063"/>
          <p14:tracePt t="24657" x="3106738" y="2278063"/>
          <p14:tracePt t="24794" x="3113088" y="2278063"/>
          <p14:tracePt t="24899" x="3121025" y="2278063"/>
          <p14:tracePt t="24906" x="3135313" y="2278063"/>
          <p14:tracePt t="24914" x="3157538" y="2278063"/>
          <p14:tracePt t="24924" x="3178175" y="2278063"/>
          <p14:tracePt t="24941" x="3222625" y="2278063"/>
          <p14:tracePt t="24957" x="3259138" y="2278063"/>
          <p14:tracePt t="24974" x="3279775" y="2278063"/>
          <p14:tracePt t="24991" x="3294063" y="2286000"/>
          <p14:tracePt t="25007" x="3309938" y="2286000"/>
          <p14:tracePt t="25024" x="3316288" y="2286000"/>
          <p14:tracePt t="25834" x="0" y="0"/>
        </p14:tracePtLst>
        <p14:tracePtLst>
          <p14:tracePt t="26362" x="4332288" y="2263775"/>
          <p14:tracePt t="26403" x="4340225" y="2263775"/>
          <p14:tracePt t="26475" x="4346575" y="2263775"/>
          <p14:tracePt t="26634" x="4360863" y="2263775"/>
          <p14:tracePt t="26642" x="4391025" y="2263775"/>
          <p14:tracePt t="26650" x="4427538" y="2263775"/>
          <p14:tracePt t="26658" x="4478338" y="2263775"/>
          <p14:tracePt t="26674" x="4521200" y="2263775"/>
          <p14:tracePt t="26690" x="4614863" y="2263775"/>
          <p14:tracePt t="26707" x="4651375" y="2263775"/>
          <p14:tracePt t="27114" x="0" y="0"/>
        </p14:tracePtLst>
        <p14:tracePtLst>
          <p14:tracePt t="28138" x="5021263" y="1893888"/>
          <p14:tracePt t="28210" x="5029200" y="1893888"/>
          <p14:tracePt t="29619" x="0" y="0"/>
        </p14:tracePtLst>
        <p14:tracePtLst>
          <p14:tracePt t="30170" x="2786063" y="1820863"/>
          <p14:tracePt t="30611" x="0" y="0"/>
        </p14:tracePtLst>
        <p14:tracePtLst>
          <p14:tracePt t="32019" x="4811713" y="1820863"/>
          <p14:tracePt t="32882" x="0" y="0"/>
        </p14:tracePtLst>
        <p14:tracePtLst>
          <p14:tracePt t="33243" x="4811713" y="1820863"/>
          <p14:tracePt t="34059" x="0" y="0"/>
        </p14:tracePtLst>
        <p14:tracePtLst>
          <p14:tracePt t="34499" x="5762625" y="2162175"/>
          <p14:tracePt t="34618" x="5768975" y="2162175"/>
          <p14:tracePt t="34658" x="5776913" y="2162175"/>
          <p14:tracePt t="34667" x="5783263" y="2170113"/>
          <p14:tracePt t="34674" x="5805488" y="2176463"/>
          <p14:tracePt t="34688" x="5834063" y="2184400"/>
          <p14:tracePt t="34705" x="5892800" y="2192338"/>
          <p14:tracePt t="34721" x="5957888" y="2192338"/>
          <p14:tracePt t="34738" x="6002338" y="2192338"/>
          <p14:tracePt t="34755" x="6008688" y="2192338"/>
          <p14:tracePt t="35059" x="0" y="0"/>
        </p14:tracePtLst>
        <p14:tracePtLst>
          <p14:tracePt t="37387" x="4818063" y="1901825"/>
          <p14:tracePt t="37555" x="0" y="0"/>
        </p14:tracePtLst>
        <p14:tracePtLst>
          <p14:tracePt t="38170" x="2844800" y="1843088"/>
          <p14:tracePt t="38234" x="2836863" y="1843088"/>
          <p14:tracePt t="38323" x="0" y="0"/>
        </p14:tracePtLst>
        <p14:tracePtLst>
          <p14:tracePt t="39442" x="5602288" y="2293938"/>
          <p14:tracePt t="39594" x="5630863" y="2293938"/>
          <p14:tracePt t="39602" x="5697538" y="2293938"/>
          <p14:tracePt t="39610" x="5762625" y="2293938"/>
          <p14:tracePt t="39620" x="5827713" y="2286000"/>
          <p14:tracePt t="39637" x="5943600" y="2263775"/>
          <p14:tracePt t="39653" x="6045200" y="2257425"/>
          <p14:tracePt t="39670" x="6096000" y="2257425"/>
          <p14:tracePt t="39687" x="6132513" y="2257425"/>
          <p14:tracePt t="39703" x="6161088" y="2257425"/>
          <p14:tracePt t="39720" x="6183313" y="2257425"/>
          <p14:tracePt t="39737" x="6234113" y="2257425"/>
          <p14:tracePt t="39753" x="6307138" y="2257425"/>
          <p14:tracePt t="39754" x="6350000" y="2257425"/>
          <p14:tracePt t="39770" x="6437313" y="2257425"/>
          <p14:tracePt t="39787" x="6494463" y="2257425"/>
          <p14:tracePt t="39803" x="6561138" y="2263775"/>
          <p14:tracePt t="39820" x="6611938" y="2263775"/>
          <p14:tracePt t="39837" x="6669088" y="2271713"/>
          <p14:tracePt t="39853" x="6748463" y="2271713"/>
          <p14:tracePt t="39870" x="6821488" y="2271713"/>
          <p14:tracePt t="39887" x="6886575" y="2271713"/>
          <p14:tracePt t="39903" x="6937375" y="2271713"/>
          <p14:tracePt t="39920" x="6973888" y="2271713"/>
          <p14:tracePt t="39937" x="7010400" y="2271713"/>
          <p14:tracePt t="39953" x="7024688" y="2263775"/>
          <p14:tracePt t="39954" x="7046913" y="2263775"/>
          <p14:tracePt t="39970" x="7075488" y="2257425"/>
          <p14:tracePt t="39987" x="7119938" y="2249488"/>
          <p14:tracePt t="40003" x="7162800" y="2249488"/>
          <p14:tracePt t="40020" x="7205663" y="2249488"/>
          <p14:tracePt t="40037" x="7227888" y="2249488"/>
          <p14:tracePt t="40053" x="7242175" y="2249488"/>
          <p14:tracePt t="40070" x="7250113" y="2249488"/>
          <p14:tracePt t="40087" x="7264400" y="2249488"/>
          <p14:tracePt t="40103" x="7272338" y="2249488"/>
          <p14:tracePt t="40120" x="7286625" y="2257425"/>
          <p14:tracePt t="40137" x="7292975" y="2257425"/>
          <p14:tracePt t="40515" x="0" y="0"/>
        </p14:tracePtLst>
        <p14:tracePtLst>
          <p14:tracePt t="47708" x="4275138" y="2786063"/>
          <p14:tracePt t="47788" x="4275138" y="2794000"/>
          <p14:tracePt t="47892" x="4295775" y="2794000"/>
          <p14:tracePt t="47900" x="4376738" y="2816225"/>
          <p14:tracePt t="47908" x="4462463" y="2816225"/>
          <p14:tracePt t="47916" x="4549775" y="2816225"/>
          <p14:tracePt t="47927" x="4637088" y="2816225"/>
          <p14:tracePt t="47944" x="4811713" y="2816225"/>
          <p14:tracePt t="47961" x="4956175" y="2816225"/>
          <p14:tracePt t="47977" x="5051425" y="2816225"/>
          <p14:tracePt t="47994" x="5108575" y="2816225"/>
          <p14:tracePt t="48011" x="5130800" y="2816225"/>
          <p14:tracePt t="48012" x="5138738" y="2816225"/>
          <p14:tracePt t="48036" x="5145088" y="2816225"/>
          <p14:tracePt t="48044" x="5153025" y="2816225"/>
          <p14:tracePt t="48061" x="5173663" y="2816225"/>
          <p14:tracePt t="48077" x="5210175" y="2816225"/>
          <p14:tracePt t="48094" x="5254625" y="2816225"/>
          <p14:tracePt t="48111" x="5297488" y="2822575"/>
          <p14:tracePt t="48127" x="5326063" y="2822575"/>
          <p14:tracePt t="48144" x="5348288" y="2830513"/>
          <p14:tracePt t="48161" x="5376863" y="2836863"/>
          <p14:tracePt t="48177" x="5407025" y="2836863"/>
          <p14:tracePt t="48194" x="5435600" y="2836863"/>
          <p14:tracePt t="48211" x="5472113" y="2836863"/>
          <p14:tracePt t="48212" x="5486400" y="2844800"/>
          <p14:tracePt t="48227" x="5514975" y="2844800"/>
          <p14:tracePt t="48244" x="5522913" y="2852738"/>
          <p14:tracePt t="48261" x="5537200" y="2852738"/>
          <p14:tracePt t="48277" x="5551488" y="2859088"/>
          <p14:tracePt t="48294" x="5573713" y="2859088"/>
          <p14:tracePt t="48311" x="5610225" y="2867025"/>
          <p14:tracePt t="48327" x="5646738" y="2867025"/>
          <p14:tracePt t="48344" x="5689600" y="2867025"/>
          <p14:tracePt t="48361" x="5726113" y="2867025"/>
          <p14:tracePt t="48377" x="5754688" y="2873375"/>
          <p14:tracePt t="48394" x="5799138" y="2881313"/>
          <p14:tracePt t="48411" x="5842000" y="2887663"/>
          <p14:tracePt t="48427" x="5878513" y="2895600"/>
          <p14:tracePt t="48444" x="5951538" y="2895600"/>
          <p14:tracePt t="48461" x="6002338" y="2903538"/>
          <p14:tracePt t="48477" x="6053138" y="2903538"/>
          <p14:tracePt t="48494" x="6088063" y="2903538"/>
          <p14:tracePt t="48511" x="6132513" y="2909888"/>
          <p14:tracePt t="48527" x="6169025" y="2909888"/>
          <p14:tracePt t="48544" x="6205538" y="2909888"/>
          <p14:tracePt t="48561" x="6226175" y="2909888"/>
          <p14:tracePt t="48577" x="6248400" y="2909888"/>
          <p14:tracePt t="48594" x="6262688" y="2909888"/>
          <p14:tracePt t="48627" x="6270625" y="2909888"/>
          <p14:tracePt t="48708" x="6276975" y="2909888"/>
          <p14:tracePt t="48764" x="6307138" y="2909888"/>
          <p14:tracePt t="48772" x="6335713" y="2909888"/>
          <p14:tracePt t="48780" x="6357938" y="2909888"/>
          <p14:tracePt t="48794" x="6386513" y="2909888"/>
          <p14:tracePt t="48810" x="6437313" y="2903538"/>
          <p14:tracePt t="48827" x="6480175" y="2895600"/>
          <p14:tracePt t="48827" x="6488113" y="2895600"/>
          <p14:tracePt t="48844" x="6516688" y="2887663"/>
          <p14:tracePt t="48860" x="6530975" y="2881313"/>
          <p14:tracePt t="48877" x="6553200" y="2873375"/>
          <p14:tracePt t="48894" x="6575425" y="2867025"/>
          <p14:tracePt t="48910" x="6596063" y="2859088"/>
          <p14:tracePt t="48927" x="6611938" y="2852738"/>
          <p14:tracePt t="49036" x="6618288" y="2852738"/>
          <p14:tracePt t="49252" x="6626225" y="2852738"/>
          <p14:tracePt t="49260" x="6646863" y="2852738"/>
          <p14:tracePt t="49268" x="6677025" y="2852738"/>
          <p14:tracePt t="49277" x="6697663" y="2852738"/>
          <p14:tracePt t="49294" x="6742113" y="2852738"/>
          <p14:tracePt t="49310" x="6770688" y="2852738"/>
          <p14:tracePt t="49327" x="6792913" y="2859088"/>
          <p14:tracePt t="49344" x="6807200" y="2859088"/>
          <p14:tracePt t="49360" x="6829425" y="2859088"/>
          <p14:tracePt t="49377" x="6850063" y="2859088"/>
          <p14:tracePt t="49394" x="6865938" y="2859088"/>
          <p14:tracePt t="49410" x="6880225" y="2859088"/>
          <p14:tracePt t="49588" x="6894513" y="2859088"/>
          <p14:tracePt t="49596" x="6908800" y="2859088"/>
          <p14:tracePt t="49604" x="6916738" y="2859088"/>
          <p14:tracePt t="49612" x="6937375" y="2859088"/>
          <p14:tracePt t="49627" x="6959600" y="2859088"/>
          <p14:tracePt t="49644" x="7018338" y="2859088"/>
          <p14:tracePt t="49660" x="7038975" y="2859088"/>
          <p14:tracePt t="49677" x="7061200" y="2859088"/>
          <p14:tracePt t="49710" x="7069138" y="2859088"/>
          <p14:tracePt t="49727" x="7083425" y="2859088"/>
          <p14:tracePt t="49744" x="7089775" y="2859088"/>
          <p14:tracePt t="49760" x="7119938" y="2852738"/>
          <p14:tracePt t="49777" x="7140575" y="2844800"/>
          <p14:tracePt t="49794" x="7154863" y="2844800"/>
          <p14:tracePt t="49810" x="7170738" y="2844800"/>
          <p14:tracePt t="49827" x="7177088" y="2844800"/>
          <p14:tracePt t="49828" x="7177088" y="2836863"/>
          <p14:tracePt t="49844" x="7191375" y="2836863"/>
          <p14:tracePt t="49860" x="7205663" y="2836863"/>
          <p14:tracePt t="49877" x="7227888" y="2836863"/>
          <p14:tracePt t="49894" x="7250113" y="2836863"/>
          <p14:tracePt t="49910" x="7278688" y="2836863"/>
          <p14:tracePt t="49927" x="7292975" y="2836863"/>
          <p14:tracePt t="49944" x="7307263" y="2836863"/>
          <p14:tracePt t="49960" x="7323138" y="2836863"/>
          <p14:tracePt t="49977" x="7343775" y="2836863"/>
          <p14:tracePt t="49994" x="7366000" y="2836863"/>
          <p14:tracePt t="50010" x="7388225" y="2836863"/>
          <p14:tracePt t="50027" x="7408863" y="2836863"/>
          <p14:tracePt t="50028" x="7416800" y="2836863"/>
          <p14:tracePt t="50044" x="7431088" y="2830513"/>
          <p14:tracePt t="50060" x="7439025" y="2830513"/>
          <p14:tracePt t="50077" x="7453313" y="2830513"/>
          <p14:tracePt t="50094" x="7459663" y="2830513"/>
          <p14:tracePt t="50110" x="7481888" y="2830513"/>
          <p14:tracePt t="50127" x="7496175" y="2830513"/>
          <p14:tracePt t="50143" x="7504113" y="2822575"/>
          <p14:tracePt t="50160" x="7518400" y="2822575"/>
          <p14:tracePt t="50380" x="7526338" y="2822575"/>
          <p14:tracePt t="50388" x="7554913" y="2816225"/>
          <p14:tracePt t="50396" x="7591425" y="2816225"/>
          <p14:tracePt t="50410" x="7634288" y="2816225"/>
          <p14:tracePt t="50427" x="7721600" y="2808288"/>
          <p14:tracePt t="50444" x="7800975" y="2801938"/>
          <p14:tracePt t="50460" x="7831138" y="2794000"/>
          <p14:tracePt t="50477" x="7845425" y="2794000"/>
          <p14:tracePt t="50596" x="7851775" y="2794000"/>
          <p14:tracePt t="50668" x="7866063" y="2794000"/>
          <p14:tracePt t="50676" x="7902575" y="2794000"/>
          <p14:tracePt t="50684" x="7939088" y="2794000"/>
          <p14:tracePt t="50693" x="7975600" y="2794000"/>
          <p14:tracePt t="50710" x="8048625" y="2786063"/>
          <p14:tracePt t="50727" x="8091488" y="2786063"/>
          <p14:tracePt t="50743" x="8128000" y="2786063"/>
          <p14:tracePt t="50760" x="8150225" y="2786063"/>
          <p14:tracePt t="50777" x="8164513" y="2794000"/>
          <p14:tracePt t="50793" x="8193088" y="2794000"/>
          <p14:tracePt t="50810" x="8215313" y="2801938"/>
          <p14:tracePt t="50827" x="8237538" y="2801938"/>
          <p14:tracePt t="50843" x="8258175" y="2801938"/>
          <p14:tracePt t="50860" x="8266113" y="2801938"/>
          <p14:tracePt t="50916" x="8272463" y="2801938"/>
          <p14:tracePt t="50940" x="8280400" y="2801938"/>
          <p14:tracePt t="50948" x="8294688" y="2801938"/>
          <p14:tracePt t="50956" x="8316913" y="2801938"/>
          <p14:tracePt t="50964" x="8323263" y="2801938"/>
          <p14:tracePt t="50977" x="8345488" y="2801938"/>
          <p14:tracePt t="50993" x="8367713" y="2801938"/>
          <p14:tracePt t="51010" x="8396288" y="2801938"/>
          <p14:tracePt t="51027" x="8404225" y="2801938"/>
          <p14:tracePt t="51043" x="8424863" y="2801938"/>
          <p14:tracePt t="51060" x="8455025" y="2801938"/>
          <p14:tracePt t="51077" x="8469313" y="2801938"/>
          <p14:tracePt t="51093" x="8475663" y="2794000"/>
          <p14:tracePt t="51127" x="8483600" y="2794000"/>
          <p14:tracePt t="51180" x="8491538" y="2794000"/>
          <p14:tracePt t="51188" x="8505825" y="2794000"/>
          <p14:tracePt t="51196" x="8526463" y="2794000"/>
          <p14:tracePt t="51210" x="8556625" y="2794000"/>
          <p14:tracePt t="51227" x="8599488" y="2794000"/>
          <p14:tracePt t="51243" x="8643938" y="2794000"/>
          <p14:tracePt t="51244" x="8664575" y="2794000"/>
          <p14:tracePt t="51260" x="8694738" y="2794000"/>
          <p14:tracePt t="51277" x="8723313" y="2794000"/>
          <p14:tracePt t="51293" x="8751888" y="2786063"/>
          <p14:tracePt t="51310" x="8759825" y="2786063"/>
          <p14:tracePt t="51327" x="8802688" y="2779713"/>
          <p14:tracePt t="51343" x="8831263" y="2771775"/>
          <p14:tracePt t="51360" x="8875713" y="2771775"/>
          <p14:tracePt t="51376" x="8904288" y="2771775"/>
          <p14:tracePt t="51393" x="8940800" y="2765425"/>
          <p14:tracePt t="51410" x="8977313" y="2765425"/>
          <p14:tracePt t="51426" x="9020175" y="2765425"/>
          <p14:tracePt t="51443" x="9064625" y="2765425"/>
          <p14:tracePt t="51444" x="9093200" y="2765425"/>
          <p14:tracePt t="51460" x="9121775" y="2765425"/>
          <p14:tracePt t="51476" x="9158288" y="2765425"/>
          <p14:tracePt t="51493" x="9180513" y="2765425"/>
          <p14:tracePt t="51510" x="9209088" y="2765425"/>
          <p14:tracePt t="51526" x="9237663" y="2765425"/>
          <p14:tracePt t="51543" x="9267825" y="2765425"/>
          <p14:tracePt t="51560" x="9296400" y="2765425"/>
          <p14:tracePt t="51576" x="9332913" y="2765425"/>
          <p14:tracePt t="51593" x="9361488" y="2765425"/>
          <p14:tracePt t="51610" x="9383713" y="2765425"/>
          <p14:tracePt t="51626" x="9390063" y="2765425"/>
          <p14:tracePt t="51916" x="0" y="0"/>
        </p14:tracePtLst>
        <p14:tracePtLst>
          <p14:tracePt t="52636" x="1995488" y="3098800"/>
          <p14:tracePt t="52853" x="2068513" y="3106738"/>
          <p14:tracePt t="52860" x="2119313" y="3106738"/>
          <p14:tracePt t="52868" x="2184400" y="3106738"/>
          <p14:tracePt t="52876" x="2257425" y="3106738"/>
          <p14:tracePt t="52893" x="2409825" y="3106738"/>
          <p14:tracePt t="52909" x="2554288" y="3106738"/>
          <p14:tracePt t="52926" x="2641600" y="3106738"/>
          <p14:tracePt t="52943" x="2684463" y="3106738"/>
          <p14:tracePt t="52959" x="2700338" y="3106738"/>
          <p14:tracePt t="53020" x="2706688" y="3106738"/>
          <p14:tracePt t="53476" x="2714625" y="3106738"/>
          <p14:tracePt t="53516" x="2728913" y="3106738"/>
          <p14:tracePt t="53524" x="2765425" y="3106738"/>
          <p14:tracePt t="53532" x="2830513" y="3106738"/>
          <p14:tracePt t="53543" x="2881313" y="3106738"/>
          <p14:tracePt t="53559" x="2989263" y="3106738"/>
          <p14:tracePt t="53576" x="3084513" y="3106738"/>
          <p14:tracePt t="53593" x="3135313" y="3106738"/>
          <p14:tracePt t="53609" x="3171825" y="3106738"/>
          <p14:tracePt t="53626" x="3192463" y="3106738"/>
          <p14:tracePt t="53643" x="3200400" y="3113088"/>
          <p14:tracePt t="53659" x="3208338" y="3113088"/>
          <p14:tracePt t="53684" x="3214688" y="3113088"/>
          <p14:tracePt t="53700" x="3222625" y="3113088"/>
          <p14:tracePt t="53716" x="3243263" y="3113088"/>
          <p14:tracePt t="53726" x="3265488" y="3113088"/>
          <p14:tracePt t="53743" x="3316288" y="3113088"/>
          <p14:tracePt t="53759" x="3411538" y="3113088"/>
          <p14:tracePt t="53776" x="3497263" y="3113088"/>
          <p14:tracePt t="53793" x="3563938" y="3113088"/>
          <p14:tracePt t="53809" x="3606800" y="3113088"/>
          <p14:tracePt t="53826" x="3635375" y="3113088"/>
          <p14:tracePt t="54500" x="3643313" y="3113088"/>
          <p14:tracePt t="54524" x="3657600" y="3113088"/>
          <p14:tracePt t="54532" x="3700463" y="3113088"/>
          <p14:tracePt t="54540" x="3767138" y="3113088"/>
          <p14:tracePt t="54548" x="3824288" y="3113088"/>
          <p14:tracePt t="54559" x="3875088" y="3113088"/>
          <p14:tracePt t="54576" x="3970338" y="3098800"/>
          <p14:tracePt t="54592" x="4013200" y="3098800"/>
          <p14:tracePt t="54609" x="4027488" y="3098800"/>
          <p14:tracePt t="55180" x="4041775" y="3098800"/>
          <p14:tracePt t="55188" x="4092575" y="3098800"/>
          <p14:tracePt t="55196" x="4165600" y="3098800"/>
          <p14:tracePt t="55209" x="4230688" y="3098800"/>
          <p14:tracePt t="55225" x="4368800" y="3098800"/>
          <p14:tracePt t="55242" x="4492625" y="3090863"/>
          <p14:tracePt t="55259" x="4572000" y="3090863"/>
          <p14:tracePt t="55275" x="4614863" y="3090863"/>
          <p14:tracePt t="55292" x="4622800" y="3090863"/>
          <p14:tracePt t="55364" x="4622800" y="3098800"/>
          <p14:tracePt t="55452" x="4630738" y="3098800"/>
          <p14:tracePt t="55460" x="4651375" y="3098800"/>
          <p14:tracePt t="55468" x="4681538" y="3098800"/>
          <p14:tracePt t="55476" x="4710113" y="3098800"/>
          <p14:tracePt t="55492" x="4775200" y="3098800"/>
          <p14:tracePt t="55509" x="4840288" y="3098800"/>
          <p14:tracePt t="55525" x="4876800" y="3098800"/>
          <p14:tracePt t="55542" x="4891088" y="3098800"/>
          <p14:tracePt t="55700" x="4899025" y="3098800"/>
          <p14:tracePt t="55740" x="4905375" y="3098800"/>
          <p14:tracePt t="55748" x="4927600" y="3098800"/>
          <p14:tracePt t="55756" x="4956175" y="3098800"/>
          <p14:tracePt t="55764" x="4992688" y="3098800"/>
          <p14:tracePt t="55775" x="5021263" y="3098800"/>
          <p14:tracePt t="55792" x="5094288" y="3098800"/>
          <p14:tracePt t="55809" x="5167313" y="3098800"/>
          <p14:tracePt t="55825" x="5195888" y="3098800"/>
          <p14:tracePt t="55842" x="5210175" y="3098800"/>
          <p14:tracePt t="55859" x="5224463" y="3090863"/>
          <p14:tracePt t="55916" x="5232400" y="3090863"/>
          <p14:tracePt t="55924" x="5246688" y="3090863"/>
          <p14:tracePt t="55932" x="5268913" y="3090863"/>
          <p14:tracePt t="55942" x="5283200" y="3090863"/>
          <p14:tracePt t="55959" x="5326063" y="3084513"/>
          <p14:tracePt t="55975" x="5362575" y="3084513"/>
          <p14:tracePt t="55992" x="5413375" y="3084513"/>
          <p14:tracePt t="56009" x="5443538" y="3084513"/>
          <p14:tracePt t="56025" x="5478463" y="3084513"/>
          <p14:tracePt t="56042" x="5500688" y="3084513"/>
          <p14:tracePt t="56059" x="5514975" y="3084513"/>
          <p14:tracePt t="56075" x="5551488" y="3084513"/>
          <p14:tracePt t="56092" x="5595938" y="3084513"/>
          <p14:tracePt t="56109" x="5616575" y="3084513"/>
          <p14:tracePt t="56125" x="5630863" y="3084513"/>
          <p14:tracePt t="56142" x="5653088" y="3084513"/>
          <p14:tracePt t="56159" x="5661025" y="3084513"/>
          <p14:tracePt t="56212" x="5667375" y="3084513"/>
          <p14:tracePt t="56404" x="5675313" y="3084513"/>
          <p14:tracePt t="56412" x="5681663" y="3084513"/>
          <p14:tracePt t="56420" x="5711825" y="3090863"/>
          <p14:tracePt t="56428" x="5740400" y="3090863"/>
          <p14:tracePt t="56442" x="5776913" y="3090863"/>
          <p14:tracePt t="56458" x="5827713" y="3090863"/>
          <p14:tracePt t="56475" x="5864225" y="3090863"/>
          <p14:tracePt t="56492" x="5870575" y="3090863"/>
          <p14:tracePt t="56692" x="5892800" y="3098800"/>
          <p14:tracePt t="56700" x="5921375" y="3098800"/>
          <p14:tracePt t="56708" x="5951538" y="3106738"/>
          <p14:tracePt t="56725" x="6022975" y="3106738"/>
          <p14:tracePt t="56742" x="6088063" y="3106738"/>
          <p14:tracePt t="56758" x="6154738" y="3106738"/>
          <p14:tracePt t="56775" x="6205538" y="3106738"/>
          <p14:tracePt t="56792" x="6234113" y="3106738"/>
          <p14:tracePt t="56808" x="6276975" y="3106738"/>
          <p14:tracePt t="56825" x="6307138" y="3106738"/>
          <p14:tracePt t="56842" x="6350000" y="3106738"/>
          <p14:tracePt t="56858" x="6378575" y="3106738"/>
          <p14:tracePt t="56875" x="6408738" y="3106738"/>
          <p14:tracePt t="56892" x="6488113" y="3106738"/>
          <p14:tracePt t="56908" x="6530975" y="3106738"/>
          <p14:tracePt t="56925" x="6589713" y="3106738"/>
          <p14:tracePt t="56942" x="6640513" y="3106738"/>
          <p14:tracePt t="56958" x="6683375" y="3106738"/>
          <p14:tracePt t="56975" x="6727825" y="3106738"/>
          <p14:tracePt t="56992" x="6764338" y="3098800"/>
          <p14:tracePt t="57008" x="6807200" y="3098800"/>
          <p14:tracePt t="57025" x="6835775" y="3098800"/>
          <p14:tracePt t="57042" x="6850063" y="3098800"/>
          <p14:tracePt t="57058" x="6880225" y="3098800"/>
          <p14:tracePt t="57075" x="6894513" y="3098800"/>
          <p14:tracePt t="57092" x="6931025" y="3098800"/>
          <p14:tracePt t="57109" x="6951663" y="3090863"/>
          <p14:tracePt t="57125" x="6981825" y="3090863"/>
          <p14:tracePt t="57142" x="6996113" y="3090863"/>
          <p14:tracePt t="57158" x="7002463" y="3090863"/>
          <p14:tracePt t="57708" x="0" y="0"/>
        </p14:tracePtLst>
        <p14:tracePtLst>
          <p14:tracePt t="58428" x="7916863" y="3005138"/>
          <p14:tracePt t="58932" x="0" y="0"/>
        </p14:tracePtLst>
        <p14:tracePtLst>
          <p14:tracePt t="59260" x="8505825" y="2917825"/>
          <p14:tracePt t="59380" x="8512175" y="2917825"/>
          <p14:tracePt t="59388" x="8534400" y="2917825"/>
          <p14:tracePt t="59396" x="8585200" y="2917825"/>
          <p14:tracePt t="59408" x="8636000" y="2917825"/>
          <p14:tracePt t="59424" x="8774113" y="2917825"/>
          <p14:tracePt t="59441" x="8912225" y="2917825"/>
          <p14:tracePt t="59458" x="8999538" y="2909888"/>
          <p14:tracePt t="59474" x="9056688" y="2909888"/>
          <p14:tracePt t="59491" x="9070975" y="2909888"/>
          <p14:tracePt t="59508" x="9085263" y="2917825"/>
          <p14:tracePt t="59524" x="9093200" y="2924175"/>
          <p14:tracePt t="59541" x="9129713" y="2932113"/>
          <p14:tracePt t="59558" x="9166225" y="2932113"/>
          <p14:tracePt t="59574" x="9217025" y="2946400"/>
          <p14:tracePt t="59591" x="9259888" y="2954338"/>
          <p14:tracePt t="59608" x="9288463" y="2954338"/>
          <p14:tracePt t="59624" x="9304338" y="2960688"/>
          <p14:tracePt t="59641" x="9339263" y="2974975"/>
          <p14:tracePt t="59658" x="9361488" y="2974975"/>
          <p14:tracePt t="59674" x="9375775" y="2974975"/>
          <p14:tracePt t="60460" x="9412288" y="2982913"/>
          <p14:tracePt t="60468" x="9471025" y="2989263"/>
          <p14:tracePt t="60476" x="9542463" y="2989263"/>
          <p14:tracePt t="60491" x="9615488" y="2989263"/>
          <p14:tracePt t="60508" x="9840913" y="2989263"/>
          <p14:tracePt t="60524" x="9934575" y="2989263"/>
          <p14:tracePt t="60541" x="9971088" y="2989263"/>
          <p14:tracePt t="60557" x="9993313" y="2989263"/>
          <p14:tracePt t="60574" x="10021888" y="2989263"/>
          <p14:tracePt t="60591" x="10036175" y="2989263"/>
          <p14:tracePt t="60608" x="10072688" y="2989263"/>
          <p14:tracePt t="60624" x="10109200" y="2989263"/>
          <p14:tracePt t="60641" x="10131425" y="2989263"/>
          <p14:tracePt t="60657" x="10145713" y="2989263"/>
          <p14:tracePt t="60674" x="10174288" y="2989263"/>
          <p14:tracePt t="60691" x="10218738" y="2989263"/>
          <p14:tracePt t="60707" x="10275888" y="2989263"/>
          <p14:tracePt t="60724" x="10312400" y="2989263"/>
          <p14:tracePt t="60741" x="10326688" y="2989263"/>
          <p14:tracePt t="60757" x="10363200" y="2997200"/>
          <p14:tracePt t="60774" x="10414000" y="2997200"/>
          <p14:tracePt t="60791" x="10464800" y="2997200"/>
          <p14:tracePt t="60807" x="10529888" y="2997200"/>
          <p14:tracePt t="60824" x="10580688" y="2997200"/>
          <p14:tracePt t="60841" x="10609263" y="2997200"/>
          <p14:tracePt t="60857" x="10631488" y="2997200"/>
          <p14:tracePt t="60940" x="10639425" y="2997200"/>
          <p14:tracePt t="60948" x="10645775" y="2997200"/>
          <p14:tracePt t="60957" x="10653713" y="2997200"/>
          <p14:tracePt t="60974" x="10675938" y="2997200"/>
          <p14:tracePt t="60991" x="10710863" y="2997200"/>
          <p14:tracePt t="61007" x="10755313" y="2997200"/>
          <p14:tracePt t="61024" x="10783888" y="2997200"/>
          <p14:tracePt t="61041" x="10812463" y="2997200"/>
          <p14:tracePt t="61057" x="10856913" y="3005138"/>
          <p14:tracePt t="61074" x="10899775" y="3011488"/>
          <p14:tracePt t="61091" x="10950575" y="3019425"/>
          <p14:tracePt t="61107" x="11037888" y="3025775"/>
          <p14:tracePt t="61124" x="11088688" y="3025775"/>
          <p14:tracePt t="61140" x="11125200" y="3025775"/>
          <p14:tracePt t="61157" x="11168063" y="3033713"/>
          <p14:tracePt t="61174" x="11204575" y="3033713"/>
          <p14:tracePt t="61191" x="11249025" y="3033713"/>
          <p14:tracePt t="61207" x="11291888" y="3033713"/>
          <p14:tracePt t="61224" x="11350625" y="3033713"/>
          <p14:tracePt t="61240" x="11387138" y="3033713"/>
          <p14:tracePt t="61257" x="11407775" y="3025775"/>
          <p14:tracePt t="61274" x="11415713" y="3025775"/>
          <p14:tracePt t="61708" x="0" y="0"/>
        </p14:tracePtLst>
        <p14:tracePtLst>
          <p14:tracePt t="64164" x="2932113" y="3482975"/>
          <p14:tracePt t="64188" x="2932113" y="3490913"/>
          <p14:tracePt t="64324" x="2938463" y="3490913"/>
          <p14:tracePt t="64332" x="2982913" y="3497263"/>
          <p14:tracePt t="64340" x="3011488" y="3505200"/>
          <p14:tracePt t="64356" x="3098800" y="3505200"/>
          <p14:tracePt t="64373" x="3178175" y="3513138"/>
          <p14:tracePt t="64390" x="3265488" y="3513138"/>
          <p14:tracePt t="64406" x="3352800" y="3519488"/>
          <p14:tracePt t="64423" x="3403600" y="3527425"/>
          <p14:tracePt t="64440" x="3432175" y="3527425"/>
          <p14:tracePt t="64456" x="3440113" y="3533775"/>
          <p14:tracePt t="64860" x="0" y="0"/>
        </p14:tracePtLst>
        <p14:tracePtLst>
          <p14:tracePt t="65636" x="3984625" y="3505200"/>
          <p14:tracePt t="65860" x="3990975" y="3505200"/>
          <p14:tracePt t="65868" x="4027488" y="3513138"/>
          <p14:tracePt t="65876" x="4092575" y="3513138"/>
          <p14:tracePt t="65889" x="4165600" y="3513138"/>
          <p14:tracePt t="65906" x="4318000" y="3513138"/>
          <p14:tracePt t="65923" x="4448175" y="3513138"/>
          <p14:tracePt t="65939" x="4594225" y="3527425"/>
          <p14:tracePt t="65956" x="4645025" y="3533775"/>
          <p14:tracePt t="65973" x="4659313" y="3533775"/>
          <p14:tracePt t="65989" x="4681538" y="3533775"/>
          <p14:tracePt t="66006" x="4695825" y="3533775"/>
          <p14:tracePt t="66023" x="4702175" y="3533775"/>
          <p14:tracePt t="66039" x="4710113" y="3533775"/>
          <p14:tracePt t="66084" x="4716463" y="3533775"/>
          <p14:tracePt t="66092" x="4724400" y="3541713"/>
          <p14:tracePt t="66100" x="4746625" y="3541713"/>
          <p14:tracePt t="66108" x="4775200" y="3541713"/>
          <p14:tracePt t="66123" x="4789488" y="3541713"/>
          <p14:tracePt t="66139" x="4876800" y="3548063"/>
          <p14:tracePt t="66156" x="4919663" y="3548063"/>
          <p14:tracePt t="66172" x="4949825" y="3548063"/>
          <p14:tracePt t="66189" x="4964113" y="3548063"/>
          <p14:tracePt t="66206" x="4970463" y="3548063"/>
          <p14:tracePt t="66236" x="4978400" y="3548063"/>
          <p14:tracePt t="66348" x="4986338" y="3548063"/>
          <p14:tracePt t="66356" x="5006975" y="3548063"/>
          <p14:tracePt t="66364" x="5043488" y="3548063"/>
          <p14:tracePt t="66372" x="5087938" y="3548063"/>
          <p14:tracePt t="66389" x="5159375" y="3548063"/>
          <p14:tracePt t="66406" x="5210175" y="3548063"/>
          <p14:tracePt t="66422" x="5232400" y="3548063"/>
          <p14:tracePt t="66439" x="5240338" y="3548063"/>
          <p14:tracePt t="67548" x="5275263" y="3548063"/>
          <p14:tracePt t="67556" x="5348288" y="3548063"/>
          <p14:tracePt t="67564" x="5435600" y="3541713"/>
          <p14:tracePt t="67572" x="5522913" y="3527425"/>
          <p14:tracePt t="67589" x="5675313" y="3513138"/>
          <p14:tracePt t="67605" x="5791200" y="3505200"/>
          <p14:tracePt t="67622" x="5842000" y="3505200"/>
          <p14:tracePt t="67639" x="5856288" y="3505200"/>
          <p14:tracePt t="67732" x="5864225" y="3505200"/>
          <p14:tracePt t="67740" x="5870575" y="3505200"/>
          <p14:tracePt t="67748" x="5884863" y="3505200"/>
          <p14:tracePt t="67756" x="5892800" y="3505200"/>
          <p14:tracePt t="67772" x="5929313" y="3505200"/>
          <p14:tracePt t="67789" x="5972175" y="3505200"/>
          <p14:tracePt t="67805" x="6030913" y="3505200"/>
          <p14:tracePt t="67822" x="6081713" y="3505200"/>
          <p14:tracePt t="67839" x="6118225" y="3505200"/>
          <p14:tracePt t="67855" x="6161088" y="3513138"/>
          <p14:tracePt t="67872" x="6189663" y="3513138"/>
          <p14:tracePt t="67889" x="6219825" y="3513138"/>
          <p14:tracePt t="67905" x="6256338" y="3513138"/>
          <p14:tracePt t="67922" x="6276975" y="3513138"/>
          <p14:tracePt t="67939" x="6307138" y="3513138"/>
          <p14:tracePt t="67939" x="6313488" y="3513138"/>
          <p14:tracePt t="67955" x="6335713" y="3513138"/>
          <p14:tracePt t="67972" x="6364288" y="3513138"/>
          <p14:tracePt t="67989" x="6392863" y="3513138"/>
          <p14:tracePt t="68005" x="6429375" y="3513138"/>
          <p14:tracePt t="68022" x="6459538" y="3505200"/>
          <p14:tracePt t="68039" x="6494463" y="3505200"/>
          <p14:tracePt t="68055" x="6530975" y="3505200"/>
          <p14:tracePt t="68072" x="6545263" y="3505200"/>
          <p14:tracePt t="68089" x="6567488" y="3497263"/>
          <p14:tracePt t="68122" x="6575425" y="3497263"/>
          <p14:tracePt t="68140" x="6581775" y="3497263"/>
          <p14:tracePt t="68164" x="6589713" y="3497263"/>
          <p14:tracePt t="68172" x="6604000" y="3497263"/>
          <p14:tracePt t="68189" x="6632575" y="3490913"/>
          <p14:tracePt t="68205" x="6654800" y="3490913"/>
          <p14:tracePt t="68222" x="6683375" y="3490913"/>
          <p14:tracePt t="68239" x="6697663" y="3482975"/>
          <p14:tracePt t="68255" x="6713538" y="3482975"/>
          <p14:tracePt t="68272" x="6719888" y="3482975"/>
          <p14:tracePt t="68289" x="6727825" y="3482975"/>
          <p14:tracePt t="68436" x="6734175" y="3482975"/>
          <p14:tracePt t="68468" x="6748463" y="3482975"/>
          <p14:tracePt t="68476" x="6770688" y="3482975"/>
          <p14:tracePt t="68484" x="6799263" y="3482975"/>
          <p14:tracePt t="68492" x="6821488" y="3482975"/>
          <p14:tracePt t="68505" x="6850063" y="3482975"/>
          <p14:tracePt t="68522" x="6916738" y="3482975"/>
          <p14:tracePt t="68539" x="6967538" y="3482975"/>
          <p14:tracePt t="68540" x="6973888" y="3482975"/>
          <p14:tracePt t="68556" x="6996113" y="3482975"/>
          <p14:tracePt t="68572" x="7002463" y="3482975"/>
          <p14:tracePt t="68788" x="7010400" y="3482975"/>
          <p14:tracePt t="68796" x="7024688" y="3482975"/>
          <p14:tracePt t="68805" x="7032625" y="3482975"/>
          <p14:tracePt t="68822" x="7083425" y="3482975"/>
          <p14:tracePt t="68838" x="7126288" y="3482975"/>
          <p14:tracePt t="68855" x="7177088" y="3482975"/>
          <p14:tracePt t="68872" x="7213600" y="3490913"/>
          <p14:tracePt t="68888" x="7250113" y="3490913"/>
          <p14:tracePt t="68905" x="7278688" y="3490913"/>
          <p14:tracePt t="68922" x="7300913" y="3490913"/>
          <p14:tracePt t="68938" x="7329488" y="3490913"/>
          <p14:tracePt t="68956" x="7337425" y="3490913"/>
          <p14:tracePt t="68972" x="7351713" y="3490913"/>
          <p14:tracePt t="68988" x="7366000" y="3482975"/>
          <p14:tracePt t="69005" x="7388225" y="3482975"/>
          <p14:tracePt t="69022" x="7416800" y="3482975"/>
          <p14:tracePt t="69038" x="7439025" y="3482975"/>
          <p14:tracePt t="69055" x="7445375" y="3482975"/>
          <p14:tracePt t="69072" x="7445375" y="3476625"/>
          <p14:tracePt t="69156" x="7459663" y="3476625"/>
          <p14:tracePt t="69164" x="7475538" y="3476625"/>
          <p14:tracePt t="69180" x="7481888" y="3476625"/>
          <p14:tracePt t="69188" x="7496175" y="3476625"/>
          <p14:tracePt t="69205" x="7532688" y="3476625"/>
          <p14:tracePt t="69222" x="7561263" y="3476625"/>
          <p14:tracePt t="69238" x="7591425" y="3482975"/>
          <p14:tracePt t="69255" x="7605713" y="3482975"/>
          <p14:tracePt t="69272" x="7634288" y="3482975"/>
          <p14:tracePt t="69288" x="7642225" y="3482975"/>
          <p14:tracePt t="69305" x="7656513" y="3482975"/>
          <p14:tracePt t="69322" x="7662863" y="3482975"/>
          <p14:tracePt t="69338" x="7678738" y="3482975"/>
          <p14:tracePt t="69355" x="7713663" y="3482975"/>
          <p14:tracePt t="69355" x="7729538" y="3482975"/>
          <p14:tracePt t="69372" x="7764463" y="3482975"/>
          <p14:tracePt t="69388" x="7800975" y="3482975"/>
          <p14:tracePt t="69405" x="7837488" y="3482975"/>
          <p14:tracePt t="69422" x="7874000" y="3482975"/>
          <p14:tracePt t="69438" x="7916863" y="3482975"/>
          <p14:tracePt t="69455" x="7947025" y="3482975"/>
          <p14:tracePt t="69472" x="7983538" y="3482975"/>
          <p14:tracePt t="69488" x="8018463" y="3482975"/>
          <p14:tracePt t="69505" x="8040688" y="3482975"/>
          <p14:tracePt t="69522" x="8062913" y="3482975"/>
          <p14:tracePt t="69538" x="8091488" y="3482975"/>
          <p14:tracePt t="69555" x="8113713" y="3482975"/>
          <p14:tracePt t="69556" x="8135938" y="3482975"/>
          <p14:tracePt t="69572" x="8164513" y="3490913"/>
          <p14:tracePt t="69588" x="8221663" y="3490913"/>
          <p14:tracePt t="69605" x="8272463" y="3497263"/>
          <p14:tracePt t="69622" x="8323263" y="3497263"/>
          <p14:tracePt t="69638" x="8382000" y="3497263"/>
          <p14:tracePt t="69655" x="8455025" y="3497263"/>
          <p14:tracePt t="69672" x="8520113" y="3497263"/>
          <p14:tracePt t="69688" x="8577263" y="3497263"/>
          <p14:tracePt t="69705" x="8613775" y="3497263"/>
          <p14:tracePt t="69722" x="8664575" y="3497263"/>
          <p14:tracePt t="69738" x="8701088" y="3497263"/>
          <p14:tracePt t="69755" x="8745538" y="3497263"/>
          <p14:tracePt t="69756" x="8774113" y="3497263"/>
          <p14:tracePt t="69771" x="8816975" y="3497263"/>
          <p14:tracePt t="69788" x="8861425" y="3497263"/>
          <p14:tracePt t="69805" x="8890000" y="3497263"/>
          <p14:tracePt t="69822" x="8912225" y="3497263"/>
          <p14:tracePt t="69838" x="8940800" y="3497263"/>
          <p14:tracePt t="69855" x="8948738" y="3497263"/>
          <p14:tracePt t="69872" x="8977313" y="3497263"/>
          <p14:tracePt t="69888" x="9034463" y="3490913"/>
          <p14:tracePt t="69905" x="9093200" y="3490913"/>
          <p14:tracePt t="69922" x="9129713" y="3482975"/>
          <p14:tracePt t="69938" x="9144000" y="3482975"/>
          <p14:tracePt t="69955" x="9151938" y="3482975"/>
          <p14:tracePt t="70116" x="9166225" y="3482975"/>
          <p14:tracePt t="70124" x="9202738" y="3468688"/>
          <p14:tracePt t="70132" x="9253538" y="3462338"/>
          <p14:tracePt t="70140" x="9310688" y="3446463"/>
          <p14:tracePt t="70155" x="9355138" y="3432175"/>
          <p14:tracePt t="70171" x="9434513" y="3411538"/>
          <p14:tracePt t="70460" x="0" y="0"/>
        </p14:tracePtLst>
        <p14:tracePtLst>
          <p14:tracePt t="73948" x="2663825" y="3970338"/>
          <p14:tracePt t="74060" x="2678113" y="3970338"/>
          <p14:tracePt t="74068" x="2714625" y="3970338"/>
          <p14:tracePt t="74076" x="2779713" y="3976688"/>
          <p14:tracePt t="74087" x="2859088" y="3984625"/>
          <p14:tracePt t="74104" x="2997200" y="3998913"/>
          <p14:tracePt t="74120" x="3135313" y="3998913"/>
          <p14:tracePt t="74137" x="3273425" y="3998913"/>
          <p14:tracePt t="74154" x="3330575" y="3998913"/>
          <p14:tracePt t="74170" x="3338513" y="3998913"/>
          <p14:tracePt t="74668" x="0" y="0"/>
        </p14:tracePtLst>
        <p14:tracePtLst>
          <p14:tracePt t="75388" x="3824288" y="3940175"/>
          <p14:tracePt t="75556" x="3852863" y="3940175"/>
          <p14:tracePt t="75564" x="3889375" y="3940175"/>
          <p14:tracePt t="75572" x="3925888" y="3940175"/>
          <p14:tracePt t="75587" x="3976688" y="3940175"/>
          <p14:tracePt t="75603" x="4179888" y="3919538"/>
          <p14:tracePt t="75620" x="4332288" y="3911600"/>
          <p14:tracePt t="75637" x="4433888" y="3903663"/>
          <p14:tracePt t="75653" x="4513263" y="3903663"/>
          <p14:tracePt t="75670" x="4557713" y="3903663"/>
          <p14:tracePt t="75687" x="4572000" y="3903663"/>
          <p14:tracePt t="75703" x="4579938" y="3903663"/>
          <p14:tracePt t="76420" x="4614863" y="3903663"/>
          <p14:tracePt t="76428" x="4665663" y="3903663"/>
          <p14:tracePt t="76436" x="4716463" y="3903663"/>
          <p14:tracePt t="76453" x="4826000" y="3903663"/>
          <p14:tracePt t="76470" x="4913313" y="3903663"/>
          <p14:tracePt t="76486" x="4964113" y="3903663"/>
          <p14:tracePt t="76503" x="4986338" y="3911600"/>
          <p14:tracePt t="76520" x="4986338" y="3919538"/>
          <p14:tracePt t="76536" x="4992688" y="3919538"/>
          <p14:tracePt t="76553" x="5000625" y="3919538"/>
          <p14:tracePt t="76570" x="5006975" y="3919538"/>
          <p14:tracePt t="76916" x="5029200" y="3919538"/>
          <p14:tracePt t="76924" x="5043488" y="3919538"/>
          <p14:tracePt t="76932" x="5087938" y="3919538"/>
          <p14:tracePt t="76940" x="5116513" y="3911600"/>
          <p14:tracePt t="76953" x="5145088" y="3903663"/>
          <p14:tracePt t="76970" x="5181600" y="3903663"/>
          <p14:tracePt t="76986" x="5195888" y="3897313"/>
          <p14:tracePt t="77204" x="5203825" y="3897313"/>
          <p14:tracePt t="77212" x="5224463" y="3897313"/>
          <p14:tracePt t="77220" x="5254625" y="3897313"/>
          <p14:tracePt t="77236" x="5334000" y="3889375"/>
          <p14:tracePt t="77253" x="5407025" y="3889375"/>
          <p14:tracePt t="77269" x="5464175" y="3889375"/>
          <p14:tracePt t="77286" x="5494338" y="3889375"/>
          <p14:tracePt t="77303" x="5508625" y="3889375"/>
          <p14:tracePt t="77340" x="5514975" y="3889375"/>
          <p14:tracePt t="77524" x="5522913" y="3889375"/>
          <p14:tracePt t="77532" x="5529263" y="3889375"/>
          <p14:tracePt t="77540" x="5551488" y="3889375"/>
          <p14:tracePt t="77553" x="5580063" y="3889375"/>
          <p14:tracePt t="77569" x="5630863" y="3889375"/>
          <p14:tracePt t="77586" x="5689600" y="3883025"/>
          <p14:tracePt t="77603" x="5718175" y="3883025"/>
          <p14:tracePt t="77980" x="5740400" y="3883025"/>
          <p14:tracePt t="77988" x="5776913" y="3883025"/>
          <p14:tracePt t="77995" x="5827713" y="3883025"/>
          <p14:tracePt t="78004" x="5892800" y="3883025"/>
          <p14:tracePt t="78019" x="5980113" y="3883025"/>
          <p14:tracePt t="78036" x="6037263" y="3883025"/>
          <p14:tracePt t="78053" x="6059488" y="3883025"/>
          <p14:tracePt t="78428" x="6073775" y="3883025"/>
          <p14:tracePt t="78436" x="6103938" y="3883025"/>
          <p14:tracePt t="78444" x="6146800" y="3883025"/>
          <p14:tracePt t="78453" x="6197600" y="3883025"/>
          <p14:tracePt t="78469" x="6321425" y="3883025"/>
          <p14:tracePt t="78486" x="6423025" y="3883025"/>
          <p14:tracePt t="78503" x="6502400" y="3883025"/>
          <p14:tracePt t="78520" x="6567488" y="3883025"/>
          <p14:tracePt t="78536" x="6618288" y="3883025"/>
          <p14:tracePt t="78553" x="6640513" y="3883025"/>
          <p14:tracePt t="78569" x="6669088" y="3883025"/>
          <p14:tracePt t="78586" x="6683375" y="3883025"/>
          <p14:tracePt t="78603" x="6713538" y="3883025"/>
          <p14:tracePt t="78619" x="6764338" y="3883025"/>
          <p14:tracePt t="78636" x="6807200" y="3875088"/>
          <p14:tracePt t="78652" x="6872288" y="3875088"/>
          <p14:tracePt t="78669" x="6937375" y="3868738"/>
          <p14:tracePt t="78686" x="6996113" y="3868738"/>
          <p14:tracePt t="78702" x="7038975" y="3868738"/>
          <p14:tracePt t="78719" x="7075488" y="3868738"/>
          <p14:tracePt t="78736" x="7097713" y="3868738"/>
          <p14:tracePt t="78752" x="7119938" y="3868738"/>
          <p14:tracePt t="78769" x="7140575" y="3868738"/>
          <p14:tracePt t="78786" x="7177088" y="3868738"/>
          <p14:tracePt t="78802" x="7235825" y="3868738"/>
          <p14:tracePt t="78819" x="7300913" y="3875088"/>
          <p14:tracePt t="78836" x="7337425" y="3875088"/>
          <p14:tracePt t="78908" x="7358063" y="3875088"/>
          <p14:tracePt t="78917" x="7373938" y="3875088"/>
          <p14:tracePt t="78924" x="7394575" y="3875088"/>
          <p14:tracePt t="78936" x="7416800" y="3875088"/>
          <p14:tracePt t="78952" x="7459663" y="3875088"/>
          <p14:tracePt t="78969" x="7467600" y="3875088"/>
          <p14:tracePt t="79012" x="7475538" y="3875088"/>
          <p14:tracePt t="79684" x="0" y="0"/>
        </p14:tracePtLst>
        <p14:tracePtLst>
          <p14:tracePt t="87788" x="7075488" y="6030913"/>
          <p14:tracePt t="92148" x="0" y="0"/>
        </p14:tracePtLst>
        <p14:tracePtLst>
          <p14:tracePt t="93620" x="7089775" y="6053138"/>
          <p14:tracePt t="95340" x="0" y="0"/>
        </p14:tracePtLst>
        <p14:tracePtLst>
          <p14:tracePt t="96140" x="5980113" y="6045200"/>
          <p14:tracePt t="96252" x="6008688" y="6045200"/>
          <p14:tracePt t="96268" x="6124575" y="6045200"/>
          <p14:tracePt t="96276" x="6211888" y="6045200"/>
          <p14:tracePt t="96284" x="6299200" y="6045200"/>
          <p14:tracePt t="96298" x="6386513" y="6045200"/>
          <p14:tracePt t="96314" x="6561138" y="6037263"/>
          <p14:tracePt t="96331" x="6815138" y="6037263"/>
          <p14:tracePt t="96348" x="6973888" y="6037263"/>
          <p14:tracePt t="96364" x="7148513" y="6037263"/>
          <p14:tracePt t="96381" x="7292975" y="6037263"/>
          <p14:tracePt t="96398" x="7408863" y="6037263"/>
          <p14:tracePt t="96414" x="7510463" y="6045200"/>
          <p14:tracePt t="96431" x="7597775" y="6045200"/>
          <p14:tracePt t="96448" x="7693025" y="6053138"/>
          <p14:tracePt t="96464" x="7800975" y="6053138"/>
          <p14:tracePt t="96481" x="7953375" y="6053138"/>
          <p14:tracePt t="96498" x="8099425" y="6053138"/>
          <p14:tracePt t="96514" x="8251825" y="6053138"/>
          <p14:tracePt t="96516" x="8316913" y="6053138"/>
          <p14:tracePt t="96531" x="8382000" y="6053138"/>
          <p14:tracePt t="96548" x="8424863" y="6053138"/>
          <p14:tracePt t="96564" x="8455025" y="6053138"/>
          <p14:tracePt t="96581" x="8469313" y="6053138"/>
          <p14:tracePt t="96598" x="8475663" y="6053138"/>
          <p14:tracePt t="96614" x="8491538" y="6053138"/>
          <p14:tracePt t="96631" x="8497888" y="6053138"/>
          <p14:tracePt t="97380" x="0" y="0"/>
        </p14:tracePtLst>
        <p14:tracePtLst>
          <p14:tracePt t="98108" x="7097713" y="6059488"/>
          <p14:tracePt t="99628" x="0" y="0"/>
        </p14:tracePtLst>
        <p14:tracePtLst>
          <p14:tracePt t="100340" x="2670175" y="4005263"/>
          <p14:tracePt t="100403" x="2678113" y="4005263"/>
          <p14:tracePt t="100411" x="2692400" y="4005263"/>
          <p14:tracePt t="100420" x="2706688" y="4005263"/>
          <p14:tracePt t="100430" x="2735263" y="4005263"/>
          <p14:tracePt t="100447" x="2852738" y="4013200"/>
          <p14:tracePt t="100463" x="3040063" y="4013200"/>
          <p14:tracePt t="100480" x="3236913" y="4013200"/>
          <p14:tracePt t="100497" x="3395663" y="4013200"/>
          <p14:tracePt t="100513" x="3497263" y="4013200"/>
          <p14:tracePt t="100530" x="3513138" y="4013200"/>
          <p14:tracePt t="100547" x="3519488" y="4013200"/>
          <p14:tracePt t="100772" x="0" y="0"/>
        </p14:tracePtLst>
        <p14:tracePtLst>
          <p14:tracePt t="111644" x="7046913" y="6045200"/>
          <p14:tracePt t="112420" x="7053263" y="6037263"/>
          <p14:tracePt t="112435" x="7061200" y="6037263"/>
          <p14:tracePt t="112443" x="7061200" y="6030913"/>
          <p14:tracePt t="112491" x="7061200" y="6022975"/>
          <p14:tracePt t="112499" x="7061200" y="6008688"/>
          <p14:tracePt t="112507" x="7046913" y="6002338"/>
          <p14:tracePt t="112516" x="7032625" y="6002338"/>
          <p14:tracePt t="112527" x="7010400" y="5994400"/>
          <p14:tracePt t="112543" x="6973888" y="5972175"/>
          <p14:tracePt t="112560" x="6937375" y="5951538"/>
          <p14:tracePt t="112577" x="6916738" y="5929313"/>
          <p14:tracePt t="112593" x="6900863" y="5921375"/>
          <p14:tracePt t="112610" x="6886575" y="5900738"/>
          <p14:tracePt t="112627" x="6865938" y="5884863"/>
          <p14:tracePt t="112627" x="6843713" y="5870575"/>
          <p14:tracePt t="112643" x="6799263" y="5842000"/>
          <p14:tracePt t="112660" x="6756400" y="5813425"/>
          <p14:tracePt t="112677" x="6713538" y="5783263"/>
          <p14:tracePt t="112693" x="6683375" y="5762625"/>
          <p14:tracePt t="112710" x="6646863" y="5748338"/>
          <p14:tracePt t="112727" x="6611938" y="5718175"/>
          <p14:tracePt t="112743" x="6581775" y="5697538"/>
          <p14:tracePt t="112760" x="6530975" y="5661025"/>
          <p14:tracePt t="112777" x="6465888" y="5610225"/>
          <p14:tracePt t="112793" x="6378575" y="5559425"/>
          <p14:tracePt t="112810" x="6299200" y="5522913"/>
          <p14:tracePt t="112827" x="6226175" y="5478463"/>
          <p14:tracePt t="112827" x="6197600" y="5464175"/>
          <p14:tracePt t="112843" x="6146800" y="5435600"/>
          <p14:tracePt t="112860" x="6103938" y="5407025"/>
          <p14:tracePt t="112877" x="6067425" y="5376863"/>
          <p14:tracePt t="112893" x="6016625" y="5348288"/>
          <p14:tracePt t="112910" x="5951538" y="5319713"/>
          <p14:tracePt t="112927" x="5870575" y="5283200"/>
          <p14:tracePt t="112943" x="5799138" y="5254625"/>
          <p14:tracePt t="112960" x="5726113" y="5218113"/>
          <p14:tracePt t="112977" x="5653088" y="5189538"/>
          <p14:tracePt t="112993" x="5588000" y="5159375"/>
          <p14:tracePt t="113010" x="5529263" y="5130800"/>
          <p14:tracePt t="113027" x="5427663" y="5087938"/>
          <p14:tracePt t="113028" x="5362575" y="5065713"/>
          <p14:tracePt t="113043" x="5210175" y="5006975"/>
          <p14:tracePt t="113060" x="5051425" y="4949825"/>
          <p14:tracePt t="113077" x="4899025" y="4891088"/>
          <p14:tracePt t="113093" x="4767263" y="4833938"/>
          <p14:tracePt t="113110" x="4659313" y="4789488"/>
          <p14:tracePt t="113127" x="4557713" y="4752975"/>
          <p14:tracePt t="113143" x="4492625" y="4732338"/>
          <p14:tracePt t="113160" x="4441825" y="4710113"/>
          <p14:tracePt t="113177" x="4411663" y="4702175"/>
          <p14:tracePt t="113556" x="0" y="0"/>
        </p14:tracePtLst>
        <p14:tracePtLst>
          <p14:tracePt t="120332" x="7061200" y="6073775"/>
          <p14:tracePt t="120555" x="7069138" y="6073775"/>
          <p14:tracePt t="12180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15" name="Text Box 23"/>
          <p:cNvSpPr txBox="1">
            <a:spLocks noChangeArrowheads="1"/>
          </p:cNvSpPr>
          <p:nvPr/>
        </p:nvSpPr>
        <p:spPr bwMode="auto">
          <a:xfrm>
            <a:off x="2221991" y="1362076"/>
            <a:ext cx="83893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質問</a:t>
            </a:r>
            <a:r>
              <a:rPr lang="en-US" altLang="ja-JP" sz="2000" dirty="0">
                <a:latin typeface="+mn-ea"/>
              </a:rPr>
              <a:t>】η</a:t>
            </a:r>
            <a:r>
              <a:rPr lang="ja-JP" altLang="en-US" sz="2000" dirty="0" smtClean="0">
                <a:latin typeface="+mn-ea"/>
              </a:rPr>
              <a:t>に</a:t>
            </a:r>
            <a:r>
              <a:rPr lang="ja-JP" altLang="en-US" sz="2000" dirty="0">
                <a:latin typeface="+mn-ea"/>
              </a:rPr>
              <a:t>応じて差分力学系 </a:t>
            </a:r>
            <a:r>
              <a:rPr lang="en-US" altLang="ja-JP" sz="2000" dirty="0" err="1">
                <a:latin typeface="+mn-ea"/>
              </a:rPr>
              <a:t>x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>
                <a:latin typeface="+mn-ea"/>
              </a:rPr>
              <a:t> =  </a:t>
            </a:r>
            <a:r>
              <a:rPr lang="en-US" altLang="ja-JP" sz="2000" dirty="0" smtClean="0">
                <a:latin typeface="+mn-ea"/>
              </a:rPr>
              <a:t>x</a:t>
            </a:r>
            <a:r>
              <a:rPr lang="en-US" altLang="ja-JP" sz="2000" baseline="30000" dirty="0" smtClean="0">
                <a:latin typeface="+mn-ea"/>
              </a:rPr>
              <a:t>2</a:t>
            </a:r>
            <a:r>
              <a:rPr lang="en-US" altLang="ja-JP" sz="2000" baseline="-25000" dirty="0" smtClean="0">
                <a:latin typeface="+mn-ea"/>
              </a:rPr>
              <a:t>n-1</a:t>
            </a:r>
            <a:r>
              <a:rPr lang="en-US" altLang="ja-JP" sz="2000" dirty="0">
                <a:latin typeface="+mn-ea"/>
              </a:rPr>
              <a:t>+η</a:t>
            </a:r>
            <a:r>
              <a:rPr lang="ja-JP" altLang="en-US" sz="2000" dirty="0" smtClean="0">
                <a:latin typeface="+mn-ea"/>
              </a:rPr>
              <a:t>の</a:t>
            </a:r>
            <a:r>
              <a:rPr lang="ja-JP" altLang="en-US" sz="2000" dirty="0">
                <a:latin typeface="+mn-ea"/>
              </a:rPr>
              <a:t>不動点の数を分類せよ</a:t>
            </a:r>
          </a:p>
        </p:txBody>
      </p:sp>
      <p:grpSp>
        <p:nvGrpSpPr>
          <p:cNvPr id="136241" name="Group 49"/>
          <p:cNvGrpSpPr>
            <a:grpSpLocks/>
          </p:cNvGrpSpPr>
          <p:nvPr/>
        </p:nvGrpSpPr>
        <p:grpSpPr bwMode="auto">
          <a:xfrm>
            <a:off x="7620000" y="2286001"/>
            <a:ext cx="2362200" cy="3246438"/>
            <a:chOff x="3840" y="1440"/>
            <a:chExt cx="1488" cy="2045"/>
          </a:xfrm>
        </p:grpSpPr>
        <p:sp>
          <p:nvSpPr>
            <p:cNvPr id="136227" name="Rectangle 35"/>
            <p:cNvSpPr>
              <a:spLocks noChangeArrowheads="1"/>
            </p:cNvSpPr>
            <p:nvPr/>
          </p:nvSpPr>
          <p:spPr bwMode="auto">
            <a:xfrm>
              <a:off x="3888" y="1968"/>
              <a:ext cx="1392" cy="11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28" name="Line 36"/>
            <p:cNvSpPr>
              <a:spLocks noChangeShapeType="1"/>
            </p:cNvSpPr>
            <p:nvPr/>
          </p:nvSpPr>
          <p:spPr bwMode="auto">
            <a:xfrm flipV="1">
              <a:off x="3888" y="1968"/>
              <a:ext cx="1392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29" name="Line 37"/>
            <p:cNvSpPr>
              <a:spLocks noChangeShapeType="1"/>
            </p:cNvSpPr>
            <p:nvPr/>
          </p:nvSpPr>
          <p:spPr bwMode="auto">
            <a:xfrm flipV="1">
              <a:off x="4568" y="1968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32" name="Arc 40"/>
            <p:cNvSpPr>
              <a:spLocks/>
            </p:cNvSpPr>
            <p:nvPr/>
          </p:nvSpPr>
          <p:spPr bwMode="auto">
            <a:xfrm flipV="1">
              <a:off x="3840" y="1440"/>
              <a:ext cx="1488" cy="1104"/>
            </a:xfrm>
            <a:custGeom>
              <a:avLst/>
              <a:gdLst>
                <a:gd name="G0" fmla="+- 20703 0 0"/>
                <a:gd name="G1" fmla="+- 21600 0 0"/>
                <a:gd name="G2" fmla="+- 21600 0 0"/>
                <a:gd name="T0" fmla="*/ 0 w 41387"/>
                <a:gd name="T1" fmla="*/ 15441 h 21600"/>
                <a:gd name="T2" fmla="*/ 41387 w 41387"/>
                <a:gd name="T3" fmla="*/ 15377 h 21600"/>
                <a:gd name="T4" fmla="*/ 20703 w 4138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387" h="21600" fill="none" extrusionOk="0">
                  <a:moveTo>
                    <a:pt x="-1" y="15440"/>
                  </a:moveTo>
                  <a:cubicBezTo>
                    <a:pt x="2724" y="6280"/>
                    <a:pt x="11145" y="0"/>
                    <a:pt x="20703" y="0"/>
                  </a:cubicBezTo>
                  <a:cubicBezTo>
                    <a:pt x="30235" y="0"/>
                    <a:pt x="38640" y="6248"/>
                    <a:pt x="41387" y="15376"/>
                  </a:cubicBezTo>
                </a:path>
                <a:path w="41387" h="21600" stroke="0" extrusionOk="0">
                  <a:moveTo>
                    <a:pt x="-1" y="15440"/>
                  </a:moveTo>
                  <a:cubicBezTo>
                    <a:pt x="2724" y="6280"/>
                    <a:pt x="11145" y="0"/>
                    <a:pt x="20703" y="0"/>
                  </a:cubicBezTo>
                  <a:cubicBezTo>
                    <a:pt x="30235" y="0"/>
                    <a:pt x="38640" y="6248"/>
                    <a:pt x="41387" y="15376"/>
                  </a:cubicBezTo>
                  <a:lnTo>
                    <a:pt x="20703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36" name="Rectangle 44"/>
            <p:cNvSpPr>
              <a:spLocks noChangeArrowheads="1"/>
            </p:cNvSpPr>
            <p:nvPr/>
          </p:nvSpPr>
          <p:spPr bwMode="auto">
            <a:xfrm>
              <a:off x="4354" y="3272"/>
              <a:ext cx="48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+mn-ea"/>
                </a:rPr>
                <a:t>η </a:t>
              </a:r>
              <a:r>
                <a:rPr lang="en-US" altLang="ja-JP" sz="1600" dirty="0" smtClean="0">
                  <a:latin typeface="+mn-ea"/>
                </a:rPr>
                <a:t>= </a:t>
              </a:r>
              <a:r>
                <a:rPr lang="en-US" altLang="ja-JP" sz="1600" dirty="0">
                  <a:latin typeface="+mn-ea"/>
                </a:rPr>
                <a:t>0</a:t>
              </a:r>
            </a:p>
          </p:txBody>
        </p:sp>
      </p:grpSp>
      <p:grpSp>
        <p:nvGrpSpPr>
          <p:cNvPr id="136240" name="Group 48"/>
          <p:cNvGrpSpPr>
            <a:grpSpLocks/>
          </p:cNvGrpSpPr>
          <p:nvPr/>
        </p:nvGrpSpPr>
        <p:grpSpPr bwMode="auto">
          <a:xfrm>
            <a:off x="4953000" y="1981201"/>
            <a:ext cx="2362200" cy="3551238"/>
            <a:chOff x="2160" y="1248"/>
            <a:chExt cx="1488" cy="2237"/>
          </a:xfrm>
        </p:grpSpPr>
        <p:sp>
          <p:nvSpPr>
            <p:cNvPr id="136223" name="Rectangle 31"/>
            <p:cNvSpPr>
              <a:spLocks noChangeArrowheads="1"/>
            </p:cNvSpPr>
            <p:nvPr/>
          </p:nvSpPr>
          <p:spPr bwMode="auto">
            <a:xfrm>
              <a:off x="2208" y="1968"/>
              <a:ext cx="1392" cy="11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24" name="Line 32"/>
            <p:cNvSpPr>
              <a:spLocks noChangeShapeType="1"/>
            </p:cNvSpPr>
            <p:nvPr/>
          </p:nvSpPr>
          <p:spPr bwMode="auto">
            <a:xfrm flipV="1">
              <a:off x="2208" y="1968"/>
              <a:ext cx="1392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25" name="Line 33"/>
            <p:cNvSpPr>
              <a:spLocks noChangeShapeType="1"/>
            </p:cNvSpPr>
            <p:nvPr/>
          </p:nvSpPr>
          <p:spPr bwMode="auto">
            <a:xfrm flipV="1">
              <a:off x="2888" y="1968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34" name="Rectangle 42"/>
            <p:cNvSpPr>
              <a:spLocks noChangeArrowheads="1"/>
            </p:cNvSpPr>
            <p:nvPr/>
          </p:nvSpPr>
          <p:spPr bwMode="auto">
            <a:xfrm>
              <a:off x="2606" y="3272"/>
              <a:ext cx="62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+mn-ea"/>
                </a:rPr>
                <a:t>η = 1/4</a:t>
              </a:r>
            </a:p>
          </p:txBody>
        </p:sp>
        <p:sp>
          <p:nvSpPr>
            <p:cNvPr id="136237" name="Arc 45"/>
            <p:cNvSpPr>
              <a:spLocks/>
            </p:cNvSpPr>
            <p:nvPr/>
          </p:nvSpPr>
          <p:spPr bwMode="auto">
            <a:xfrm flipV="1">
              <a:off x="2160" y="1248"/>
              <a:ext cx="1488" cy="1104"/>
            </a:xfrm>
            <a:custGeom>
              <a:avLst/>
              <a:gdLst>
                <a:gd name="G0" fmla="+- 20703 0 0"/>
                <a:gd name="G1" fmla="+- 21600 0 0"/>
                <a:gd name="G2" fmla="+- 21600 0 0"/>
                <a:gd name="T0" fmla="*/ 0 w 41387"/>
                <a:gd name="T1" fmla="*/ 15441 h 21600"/>
                <a:gd name="T2" fmla="*/ 41387 w 41387"/>
                <a:gd name="T3" fmla="*/ 15377 h 21600"/>
                <a:gd name="T4" fmla="*/ 20703 w 4138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387" h="21600" fill="none" extrusionOk="0">
                  <a:moveTo>
                    <a:pt x="-1" y="15440"/>
                  </a:moveTo>
                  <a:cubicBezTo>
                    <a:pt x="2724" y="6280"/>
                    <a:pt x="11145" y="0"/>
                    <a:pt x="20703" y="0"/>
                  </a:cubicBezTo>
                  <a:cubicBezTo>
                    <a:pt x="30235" y="0"/>
                    <a:pt x="38640" y="6248"/>
                    <a:pt x="41387" y="15376"/>
                  </a:cubicBezTo>
                </a:path>
                <a:path w="41387" h="21600" stroke="0" extrusionOk="0">
                  <a:moveTo>
                    <a:pt x="-1" y="15440"/>
                  </a:moveTo>
                  <a:cubicBezTo>
                    <a:pt x="2724" y="6280"/>
                    <a:pt x="11145" y="0"/>
                    <a:pt x="20703" y="0"/>
                  </a:cubicBezTo>
                  <a:cubicBezTo>
                    <a:pt x="30235" y="0"/>
                    <a:pt x="38640" y="6248"/>
                    <a:pt x="41387" y="15376"/>
                  </a:cubicBezTo>
                  <a:lnTo>
                    <a:pt x="20703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</p:grpSp>
      <p:grpSp>
        <p:nvGrpSpPr>
          <p:cNvPr id="136239" name="Group 47"/>
          <p:cNvGrpSpPr>
            <a:grpSpLocks/>
          </p:cNvGrpSpPr>
          <p:nvPr/>
        </p:nvGrpSpPr>
        <p:grpSpPr bwMode="auto">
          <a:xfrm>
            <a:off x="2286000" y="1600201"/>
            <a:ext cx="2362200" cy="3949701"/>
            <a:chOff x="480" y="1008"/>
            <a:chExt cx="1488" cy="2488"/>
          </a:xfrm>
        </p:grpSpPr>
        <p:sp>
          <p:nvSpPr>
            <p:cNvPr id="136217" name="Rectangle 25"/>
            <p:cNvSpPr>
              <a:spLocks noChangeArrowheads="1"/>
            </p:cNvSpPr>
            <p:nvPr/>
          </p:nvSpPr>
          <p:spPr bwMode="auto">
            <a:xfrm>
              <a:off x="528" y="1968"/>
              <a:ext cx="1392" cy="11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18" name="Line 26"/>
            <p:cNvSpPr>
              <a:spLocks noChangeShapeType="1"/>
            </p:cNvSpPr>
            <p:nvPr/>
          </p:nvSpPr>
          <p:spPr bwMode="auto">
            <a:xfrm flipV="1">
              <a:off x="528" y="1968"/>
              <a:ext cx="1392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21" name="Line 29"/>
            <p:cNvSpPr>
              <a:spLocks noChangeShapeType="1"/>
            </p:cNvSpPr>
            <p:nvPr/>
          </p:nvSpPr>
          <p:spPr bwMode="auto">
            <a:xfrm flipV="1">
              <a:off x="1208" y="1968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36235" name="Rectangle 43"/>
            <p:cNvSpPr>
              <a:spLocks noChangeArrowheads="1"/>
            </p:cNvSpPr>
            <p:nvPr/>
          </p:nvSpPr>
          <p:spPr bwMode="auto">
            <a:xfrm>
              <a:off x="909" y="3283"/>
              <a:ext cx="65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+mn-ea"/>
                </a:rPr>
                <a:t>η </a:t>
              </a:r>
              <a:r>
                <a:rPr lang="ja-JP" altLang="en-US" sz="1600" dirty="0">
                  <a:latin typeface="+mn-ea"/>
                </a:rPr>
                <a:t>＞ </a:t>
              </a:r>
              <a:r>
                <a:rPr lang="en-US" altLang="ja-JP" sz="1600" dirty="0">
                  <a:latin typeface="+mn-ea"/>
                </a:rPr>
                <a:t>1/4</a:t>
              </a:r>
            </a:p>
          </p:txBody>
        </p:sp>
        <p:sp>
          <p:nvSpPr>
            <p:cNvPr id="136238" name="Arc 46"/>
            <p:cNvSpPr>
              <a:spLocks/>
            </p:cNvSpPr>
            <p:nvPr/>
          </p:nvSpPr>
          <p:spPr bwMode="auto">
            <a:xfrm flipV="1">
              <a:off x="480" y="1008"/>
              <a:ext cx="1488" cy="1104"/>
            </a:xfrm>
            <a:custGeom>
              <a:avLst/>
              <a:gdLst>
                <a:gd name="G0" fmla="+- 20703 0 0"/>
                <a:gd name="G1" fmla="+- 21600 0 0"/>
                <a:gd name="G2" fmla="+- 21600 0 0"/>
                <a:gd name="T0" fmla="*/ 0 w 41387"/>
                <a:gd name="T1" fmla="*/ 15441 h 21600"/>
                <a:gd name="T2" fmla="*/ 41387 w 41387"/>
                <a:gd name="T3" fmla="*/ 15377 h 21600"/>
                <a:gd name="T4" fmla="*/ 20703 w 4138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387" h="21600" fill="none" extrusionOk="0">
                  <a:moveTo>
                    <a:pt x="-1" y="15440"/>
                  </a:moveTo>
                  <a:cubicBezTo>
                    <a:pt x="2724" y="6280"/>
                    <a:pt x="11145" y="0"/>
                    <a:pt x="20703" y="0"/>
                  </a:cubicBezTo>
                  <a:cubicBezTo>
                    <a:pt x="30235" y="0"/>
                    <a:pt x="38640" y="6248"/>
                    <a:pt x="41387" y="15376"/>
                  </a:cubicBezTo>
                </a:path>
                <a:path w="41387" h="21600" stroke="0" extrusionOk="0">
                  <a:moveTo>
                    <a:pt x="-1" y="15440"/>
                  </a:moveTo>
                  <a:cubicBezTo>
                    <a:pt x="2724" y="6280"/>
                    <a:pt x="11145" y="0"/>
                    <a:pt x="20703" y="0"/>
                  </a:cubicBezTo>
                  <a:cubicBezTo>
                    <a:pt x="30235" y="0"/>
                    <a:pt x="38640" y="6248"/>
                    <a:pt x="41387" y="15376"/>
                  </a:cubicBezTo>
                  <a:lnTo>
                    <a:pt x="20703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+mn-ea"/>
              </a:endParaRPr>
            </a:p>
          </p:txBody>
        </p:sp>
      </p:grpSp>
      <p:sp>
        <p:nvSpPr>
          <p:cNvPr id="136242" name="Text Box 50"/>
          <p:cNvSpPr txBox="1">
            <a:spLocks noChangeArrowheads="1"/>
          </p:cNvSpPr>
          <p:nvPr/>
        </p:nvSpPr>
        <p:spPr bwMode="auto">
          <a:xfrm>
            <a:off x="2286000" y="5791200"/>
            <a:ext cx="762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質問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個々の不動点の安定性を論議せよ．</a:t>
            </a:r>
            <a:endParaRPr lang="ja-JP" altLang="en-US" sz="2000" dirty="0">
              <a:latin typeface="+mn-ea"/>
            </a:endParaRP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>
                <a:latin typeface="+mn-ea"/>
                <a:ea typeface="+mn-ea"/>
              </a:rPr>
              <a:t>接線分岐</a:t>
            </a:r>
            <a:endParaRPr lang="ja-JP" altLang="en-US" sz="5100" dirty="0">
              <a:latin typeface="+mn-ea"/>
              <a:ea typeface="+mn-ea"/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0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92"/>
    </mc:Choice>
    <mc:Fallback xmlns="">
      <p:transition spd="slow" advTm="9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3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6215" grpId="0" autoUpdateAnimBg="0"/>
      <p:bldP spid="13624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8177" x="5667375" y="1684338"/>
          <p14:tracePt t="18209" x="5675313" y="1684338"/>
          <p14:tracePt t="18273" x="5681663" y="1684338"/>
          <p14:tracePt t="18353" x="5681663" y="1690688"/>
          <p14:tracePt t="18385" x="5689600" y="1690688"/>
          <p14:tracePt t="18393" x="5697538" y="1698625"/>
          <p14:tracePt t="18401" x="5726113" y="1698625"/>
          <p14:tracePt t="18409" x="5776913" y="1704975"/>
          <p14:tracePt t="18425" x="5929313" y="1712913"/>
          <p14:tracePt t="18441" x="6110288" y="1735138"/>
          <p14:tracePt t="18458" x="6321425" y="1741488"/>
          <p14:tracePt t="18475" x="6488113" y="1749425"/>
          <p14:tracePt t="18491" x="6604000" y="1763713"/>
          <p14:tracePt t="18508" x="6677025" y="1763713"/>
          <p14:tracePt t="18525" x="6719888" y="1763713"/>
          <p14:tracePt t="18541" x="6734175" y="1763713"/>
          <p14:tracePt t="18558" x="6742113" y="1763713"/>
          <p14:tracePt t="18593" x="6748463" y="1763713"/>
          <p14:tracePt t="18601" x="6770688" y="1763713"/>
          <p14:tracePt t="18609" x="6799263" y="1763713"/>
          <p14:tracePt t="18625" x="6916738" y="1755775"/>
          <p14:tracePt t="18641" x="7038975" y="1741488"/>
          <p14:tracePt t="18658" x="7191375" y="1735138"/>
          <p14:tracePt t="18675" x="7315200" y="1735138"/>
          <p14:tracePt t="18691" x="7408863" y="1727200"/>
          <p14:tracePt t="18708" x="7453313" y="1727200"/>
          <p14:tracePt t="18724" x="7467600" y="1719263"/>
          <p14:tracePt t="18741" x="7475538" y="1719263"/>
          <p14:tracePt t="18857" x="7481888" y="1719263"/>
          <p14:tracePt t="18865" x="7496175" y="1719263"/>
          <p14:tracePt t="18874" x="7569200" y="1719263"/>
          <p14:tracePt t="18891" x="7707313" y="1712913"/>
          <p14:tracePt t="18908" x="7831138" y="1704975"/>
          <p14:tracePt t="18925" x="7947025" y="1690688"/>
          <p14:tracePt t="18941" x="7989888" y="1690688"/>
          <p14:tracePt t="18958" x="8012113" y="1690688"/>
          <p14:tracePt t="19306" x="8018463" y="1690688"/>
          <p14:tracePt t="19321" x="8040688" y="1690688"/>
          <p14:tracePt t="19329" x="8120063" y="1690688"/>
          <p14:tracePt t="19337" x="8201025" y="1690688"/>
          <p14:tracePt t="19345" x="8288338" y="1690688"/>
          <p14:tracePt t="19358" x="8367713" y="1690688"/>
          <p14:tracePt t="19374" x="8505825" y="1698625"/>
          <p14:tracePt t="19391" x="8607425" y="1698625"/>
          <p14:tracePt t="19408" x="8650288" y="1704975"/>
          <p14:tracePt t="19424" x="8678863" y="1704975"/>
          <p14:tracePt t="19441" x="8694738" y="1704975"/>
          <p14:tracePt t="19458" x="8701088" y="1704975"/>
          <p14:tracePt t="19474" x="8729663" y="1704975"/>
          <p14:tracePt t="19491" x="8774113" y="1704975"/>
          <p14:tracePt t="19508" x="8816975" y="1704975"/>
          <p14:tracePt t="19524" x="8882063" y="1712913"/>
          <p14:tracePt t="19541" x="8948738" y="1712913"/>
          <p14:tracePt t="19558" x="9020175" y="1712913"/>
          <p14:tracePt t="19574" x="9085263" y="1712913"/>
          <p14:tracePt t="19591" x="9144000" y="1712913"/>
          <p14:tracePt t="19608" x="9202738" y="1712913"/>
          <p14:tracePt t="19624" x="9245600" y="1712913"/>
          <p14:tracePt t="19641" x="9318625" y="1712913"/>
          <p14:tracePt t="19658" x="9347200" y="1712913"/>
          <p14:tracePt t="19674" x="9398000" y="1712913"/>
          <p14:tracePt t="19691" x="9448800" y="1712913"/>
          <p14:tracePt t="19708" x="9513888" y="1712913"/>
          <p14:tracePt t="19724" x="9578975" y="1712913"/>
          <p14:tracePt t="19741" x="9652000" y="1712913"/>
          <p14:tracePt t="19758" x="9717088" y="1712913"/>
          <p14:tracePt t="19774" x="9767888" y="1712913"/>
          <p14:tracePt t="19791" x="9804400" y="1712913"/>
          <p14:tracePt t="19808" x="9840913" y="1712913"/>
          <p14:tracePt t="19824" x="9863138" y="1712913"/>
          <p14:tracePt t="19841" x="9906000" y="1712913"/>
          <p14:tracePt t="19858" x="9956800" y="1712913"/>
          <p14:tracePt t="19874" x="9993313" y="1704975"/>
          <p14:tracePt t="19891" x="10036175" y="1704975"/>
          <p14:tracePt t="19908" x="10066338" y="1698625"/>
          <p14:tracePt t="19924" x="10101263" y="1698625"/>
          <p14:tracePt t="19941" x="10131425" y="1698625"/>
          <p14:tracePt t="19958" x="10160000" y="1698625"/>
          <p14:tracePt t="19974" x="10196513" y="1698625"/>
          <p14:tracePt t="19991" x="10218738" y="1698625"/>
          <p14:tracePt t="20008" x="10239375" y="1690688"/>
          <p14:tracePt t="20024" x="10247313" y="1690688"/>
          <p14:tracePt t="22714" x="0" y="0"/>
        </p14:tracePtLst>
        <p14:tracePtLst>
          <p14:tracePt t="23601" x="6016625" y="1704975"/>
          <p14:tracePt t="24145" x="6030913" y="1704975"/>
          <p14:tracePt t="24153" x="6073775" y="1704975"/>
          <p14:tracePt t="24161" x="6138863" y="1704975"/>
          <p14:tracePt t="24173" x="6197600" y="1704975"/>
          <p14:tracePt t="24190" x="6327775" y="1704975"/>
          <p14:tracePt t="24206" x="6429375" y="1712913"/>
          <p14:tracePt t="24223" x="6494463" y="1719263"/>
          <p14:tracePt t="24240" x="6516688" y="1719263"/>
          <p14:tracePt t="24256" x="6524625" y="1719263"/>
          <p14:tracePt t="24353" x="6530975" y="1719263"/>
          <p14:tracePt t="24361" x="6553200" y="1719263"/>
          <p14:tracePt t="24369" x="6581775" y="1727200"/>
          <p14:tracePt t="24377" x="6618288" y="1727200"/>
          <p14:tracePt t="24390" x="6662738" y="1727200"/>
          <p14:tracePt t="24406" x="6764338" y="1727200"/>
          <p14:tracePt t="24423" x="6835775" y="1727200"/>
          <p14:tracePt t="24440" x="6886575" y="1727200"/>
          <p14:tracePt t="24456" x="6894513" y="1727200"/>
          <p14:tracePt t="24609" x="6900863" y="1727200"/>
          <p14:tracePt t="24617" x="6908800" y="1727200"/>
          <p14:tracePt t="24625" x="6931025" y="1727200"/>
          <p14:tracePt t="24640" x="6988175" y="1727200"/>
          <p14:tracePt t="24656" x="7112000" y="1727200"/>
          <p14:tracePt t="24657" x="7162800" y="1727200"/>
          <p14:tracePt t="24673" x="7242175" y="1727200"/>
          <p14:tracePt t="24690" x="7272338" y="1727200"/>
          <p14:tracePt t="24706" x="7278688" y="1727200"/>
          <p14:tracePt t="24905" x="7286625" y="1727200"/>
          <p14:tracePt t="25433" x="0" y="0"/>
        </p14:tracePtLst>
        <p14:tracePtLst>
          <p14:tracePt t="26282" x="6581775" y="1654175"/>
          <p14:tracePt t="27450" x="6662738" y="1654175"/>
          <p14:tracePt t="27457" x="6799263" y="1662113"/>
          <p14:tracePt t="27465" x="6931025" y="1662113"/>
          <p14:tracePt t="27473" x="7053263" y="1654175"/>
          <p14:tracePt t="27489" x="7227888" y="1647825"/>
          <p14:tracePt t="27505" x="7323138" y="1647825"/>
          <p14:tracePt t="27522" x="7343775" y="1647825"/>
          <p14:tracePt t="28353" x="7373938" y="1654175"/>
          <p14:tracePt t="28361" x="7459663" y="1662113"/>
          <p14:tracePt t="28369" x="7532688" y="1662113"/>
          <p14:tracePt t="28377" x="7605713" y="1662113"/>
          <p14:tracePt t="28389" x="7670800" y="1662113"/>
          <p14:tracePt t="28405" x="7772400" y="1662113"/>
          <p14:tracePt t="28422" x="7851775" y="1668463"/>
          <p14:tracePt t="28439" x="7888288" y="1676400"/>
          <p14:tracePt t="28455" x="7896225" y="1676400"/>
          <p14:tracePt t="28481" x="7896225" y="1684338"/>
          <p14:tracePt t="29113" x="0" y="0"/>
        </p14:tracePtLst>
        <p14:tracePtLst>
          <p14:tracePt t="36161" x="3556000" y="5443538"/>
          <p14:tracePt t="36465" x="3563938" y="5443538"/>
          <p14:tracePt t="36473" x="3584575" y="5443538"/>
          <p14:tracePt t="36481" x="3629025" y="5443538"/>
          <p14:tracePt t="36489" x="3665538" y="5443538"/>
          <p14:tracePt t="36503" x="3700463" y="5435600"/>
          <p14:tracePt t="36520" x="3773488" y="5435600"/>
          <p14:tracePt t="36537" x="3832225" y="5435600"/>
          <p14:tracePt t="36553" x="3852863" y="5435600"/>
          <p14:tracePt t="36570" x="3868738" y="5435600"/>
          <p14:tracePt t="36705" x="3868738" y="5427663"/>
          <p14:tracePt t="37522" x="0" y="0"/>
        </p14:tracePtLst>
        <p14:tracePtLst>
          <p14:tracePt t="42417" x="5980113" y="5392738"/>
          <p14:tracePt t="42505" x="5986463" y="5392738"/>
          <p14:tracePt t="42537" x="5994400" y="5392738"/>
          <p14:tracePt t="42545" x="6008688" y="5392738"/>
          <p14:tracePt t="42553" x="6030913" y="5392738"/>
          <p14:tracePt t="42568" x="6059488" y="5392738"/>
          <p14:tracePt t="42585" x="6161088" y="5384800"/>
          <p14:tracePt t="42601" x="6240463" y="5384800"/>
          <p14:tracePt t="42618" x="6299200" y="5376863"/>
          <p14:tracePt t="42635" x="6342063" y="5376863"/>
          <p14:tracePt t="42651" x="6386513" y="5376863"/>
          <p14:tracePt t="42668" x="6408738" y="5376863"/>
          <p14:tracePt t="42685" x="6423025" y="5370513"/>
          <p14:tracePt t="42705" x="6429375" y="5370513"/>
          <p14:tracePt t="43041" x="0" y="0"/>
        </p14:tracePtLst>
        <p14:tracePtLst>
          <p14:tracePt t="43865" x="6764338" y="3519488"/>
          <p14:tracePt t="45377" x="0" y="0"/>
        </p14:tracePtLst>
        <p14:tracePtLst>
          <p14:tracePt t="49817" x="8709025" y="3962400"/>
          <p14:tracePt t="50009" x="0" y="0"/>
        </p14:tracePtLst>
        <p14:tracePtLst>
          <p14:tracePt t="50697" x="9891713" y="3171825"/>
          <p14:tracePt t="51521" x="0" y="0"/>
        </p14:tracePtLst>
        <p14:tracePtLst>
          <p14:tracePt t="53345" x="3919538" y="3411538"/>
          <p14:tracePt t="53433" x="3903663" y="3411538"/>
          <p14:tracePt t="53441" x="3852863" y="3417888"/>
          <p14:tracePt t="53449" x="3787775" y="3417888"/>
          <p14:tracePt t="53465" x="3629025" y="3417888"/>
          <p14:tracePt t="53482" x="3395663" y="3403600"/>
          <p14:tracePt t="53499" x="3106738" y="3338513"/>
          <p14:tracePt t="53515" x="2873375" y="3273425"/>
          <p14:tracePt t="53532" x="2757488" y="3228975"/>
          <p14:tracePt t="53549" x="2670175" y="3186113"/>
          <p14:tracePt t="53565" x="2641600" y="3171825"/>
          <p14:tracePt t="53582" x="2633663" y="3141663"/>
          <p14:tracePt t="53598" x="2627313" y="3113088"/>
          <p14:tracePt t="53615" x="2605088" y="3070225"/>
          <p14:tracePt t="53632" x="2590800" y="3011488"/>
          <p14:tracePt t="53648" x="2582863" y="2932113"/>
          <p14:tracePt t="53665" x="2576513" y="2887663"/>
          <p14:tracePt t="53682" x="2576513" y="2836863"/>
          <p14:tracePt t="53698" x="2576513" y="2771775"/>
          <p14:tracePt t="53715" x="2582863" y="2714625"/>
          <p14:tracePt t="53732" x="2598738" y="2670175"/>
          <p14:tracePt t="53748" x="2613025" y="2627313"/>
          <p14:tracePt t="53765" x="2619375" y="2613025"/>
          <p14:tracePt t="53782" x="2633663" y="2590800"/>
          <p14:tracePt t="53799" x="2655888" y="2562225"/>
          <p14:tracePt t="53815" x="2728913" y="2532063"/>
          <p14:tracePt t="53832" x="2852738" y="2497138"/>
          <p14:tracePt t="53849" x="3040063" y="2466975"/>
          <p14:tracePt t="53865" x="3163888" y="2466975"/>
          <p14:tracePt t="53882" x="3265488" y="2466975"/>
          <p14:tracePt t="53898" x="3316288" y="2466975"/>
          <p14:tracePt t="53915" x="3352800" y="2489200"/>
          <p14:tracePt t="53932" x="3381375" y="2511425"/>
          <p14:tracePt t="53949" x="3490913" y="2568575"/>
          <p14:tracePt t="53965" x="3629025" y="2655888"/>
          <p14:tracePt t="53982" x="3767138" y="2743200"/>
          <p14:tracePt t="53998" x="3875088" y="2816225"/>
          <p14:tracePt t="54015" x="3940175" y="2873375"/>
          <p14:tracePt t="54032" x="3962400" y="2909888"/>
          <p14:tracePt t="54033" x="3962400" y="2917825"/>
          <p14:tracePt t="54048" x="3970338" y="2932113"/>
          <p14:tracePt t="54073" x="3970338" y="2938463"/>
          <p14:tracePt t="54097" x="3970338" y="2946400"/>
          <p14:tracePt t="54113" x="3954463" y="2982913"/>
          <p14:tracePt t="54121" x="3925888" y="3025775"/>
          <p14:tracePt t="54132" x="3897313" y="3055938"/>
          <p14:tracePt t="54148" x="3832225" y="3135313"/>
          <p14:tracePt t="54165" x="3781425" y="3222625"/>
          <p14:tracePt t="54182" x="3736975" y="3287713"/>
          <p14:tracePt t="54198" x="3694113" y="3330575"/>
          <p14:tracePt t="54215" x="3694113" y="3344863"/>
          <p14:tracePt t="54232" x="3686175" y="3352800"/>
          <p14:tracePt t="54273" x="0" y="0"/>
        </p14:tracePtLst>
        <p14:tracePtLst>
          <p14:tracePt t="55449" x="6697663" y="3570288"/>
          <p14:tracePt t="55721" x="0" y="0"/>
        </p14:tracePtLst>
        <p14:tracePtLst>
          <p14:tracePt t="56465" x="9064625" y="3970338"/>
          <p14:tracePt t="56497" x="9064625" y="3976688"/>
          <p14:tracePt t="56625" x="0" y="0"/>
        </p14:tracePtLst>
        <p14:tracePtLst>
          <p14:tracePt t="68713" x="6764338" y="3519488"/>
          <p14:tracePt t="72105" x="0" y="0"/>
        </p14:tracePtLst>
        <p14:tracePtLst>
          <p14:tracePt t="72625" x="7148513" y="2954338"/>
          <p14:tracePt t="72753" x="7148513" y="2960688"/>
          <p14:tracePt t="72785" x="7148513" y="2968625"/>
          <p14:tracePt t="72793" x="7148513" y="2982913"/>
          <p14:tracePt t="72801" x="7126288" y="3025775"/>
          <p14:tracePt t="72810" x="7104063" y="3055938"/>
          <p14:tracePt t="72827" x="7069138" y="3127375"/>
          <p14:tracePt t="72843" x="7038975" y="3192463"/>
          <p14:tracePt t="72860" x="7024688" y="3228975"/>
          <p14:tracePt t="72877" x="7010400" y="3273425"/>
          <p14:tracePt t="72893" x="7002463" y="3294063"/>
          <p14:tracePt t="72910" x="6996113" y="3324225"/>
          <p14:tracePt t="72927" x="6996113" y="3344863"/>
          <p14:tracePt t="72943" x="6981825" y="3375025"/>
          <p14:tracePt t="72960" x="6967538" y="3395663"/>
          <p14:tracePt t="72960" x="6951663" y="3411538"/>
          <p14:tracePt t="72977" x="6931025" y="3432175"/>
          <p14:tracePt t="72993" x="6900863" y="3454400"/>
          <p14:tracePt t="73010" x="6886575" y="3468688"/>
          <p14:tracePt t="73027" x="6865938" y="3476625"/>
          <p14:tracePt t="73043" x="6858000" y="3497263"/>
          <p14:tracePt t="73060" x="6835775" y="3505200"/>
          <p14:tracePt t="73077" x="6821488" y="3527425"/>
          <p14:tracePt t="73093" x="6821488" y="3533775"/>
          <p14:tracePt t="73110" x="6799263" y="3541713"/>
          <p14:tracePt t="73127" x="6784975" y="3556000"/>
          <p14:tracePt t="73143" x="6764338" y="3578225"/>
          <p14:tracePt t="73160" x="6742113" y="3584575"/>
          <p14:tracePt t="73161" x="6734175" y="3592513"/>
          <p14:tracePt t="73176" x="6713538" y="3606800"/>
          <p14:tracePt t="73193" x="6697663" y="3606800"/>
          <p14:tracePt t="73210" x="6691313" y="3614738"/>
          <p14:tracePt t="73226" x="6662738" y="3621088"/>
          <p14:tracePt t="73243" x="6626225" y="3629025"/>
          <p14:tracePt t="73260" x="6575425" y="3643313"/>
          <p14:tracePt t="73276" x="6510338" y="3657600"/>
          <p14:tracePt t="73293" x="6451600" y="3671888"/>
          <p14:tracePt t="73310" x="6378575" y="3686175"/>
          <p14:tracePt t="73327" x="6342063" y="3700463"/>
          <p14:tracePt t="73343" x="6307138" y="3708400"/>
          <p14:tracePt t="73360" x="6291263" y="3716338"/>
          <p14:tracePt t="73361" x="6276975" y="3716338"/>
          <p14:tracePt t="73376" x="6270625" y="3722688"/>
          <p14:tracePt t="73393" x="6262688" y="3722688"/>
          <p14:tracePt t="73410" x="6256338" y="3722688"/>
          <p14:tracePt t="73529" x="6248400" y="3722688"/>
          <p14:tracePt t="73665" x="0" y="0"/>
        </p14:tracePtLst>
        <p14:tracePtLst>
          <p14:tracePt t="74769" x="6764338" y="3497263"/>
          <p14:tracePt t="75761" x="0" y="0"/>
        </p14:tracePtLst>
        <p14:tracePtLst>
          <p14:tracePt t="80193" x="6764338" y="3497263"/>
          <p14:tracePt t="83609" x="0" y="0"/>
        </p14:tracePtLst>
        <p14:tracePtLst>
          <p14:tracePt t="84409" x="8701088" y="4092575"/>
          <p14:tracePt t="84609" x="0" y="0"/>
        </p14:tracePtLst>
        <p14:tracePtLst>
          <p14:tracePt t="85225" x="9826625" y="3171825"/>
          <p14:tracePt t="85481" x="0" y="0"/>
        </p14:tracePtLst>
        <p14:tracePtLst>
          <p14:tracePt t="86761" x="8759825" y="4049713"/>
          <p14:tracePt t="87625" x="0" y="0"/>
        </p14:tracePtLst>
        <p14:tracePtLst>
          <p14:tracePt t="92697" x="9906000" y="3178175"/>
          <p14:tracePt t="9520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49" name="Text Box 33"/>
          <p:cNvSpPr txBox="1">
            <a:spLocks noChangeArrowheads="1"/>
          </p:cNvSpPr>
          <p:nvPr/>
        </p:nvSpPr>
        <p:spPr bwMode="auto">
          <a:xfrm>
            <a:off x="1181100" y="2378002"/>
            <a:ext cx="100111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定義：サドルノード分岐</a:t>
            </a:r>
            <a:r>
              <a:rPr lang="en-US" altLang="ja-JP" sz="2000" dirty="0">
                <a:latin typeface="+mn-ea"/>
              </a:rPr>
              <a:t>】</a:t>
            </a:r>
          </a:p>
          <a:p>
            <a:pPr>
              <a:lnSpc>
                <a:spcPct val="130000"/>
              </a:lnSpc>
            </a:pPr>
            <a:r>
              <a:rPr lang="ja-JP" altLang="en-US" sz="2000" dirty="0">
                <a:latin typeface="+mn-ea"/>
              </a:rPr>
              <a:t>　通常点　</a:t>
            </a:r>
            <a:r>
              <a:rPr lang="ja-JP" altLang="en-US" sz="2000" dirty="0">
                <a:latin typeface="+mn-ea"/>
              </a:rPr>
              <a:t> ⇒ </a:t>
            </a:r>
            <a:r>
              <a:rPr lang="ja-JP" altLang="en-US" sz="2000" dirty="0" smtClean="0">
                <a:latin typeface="+mn-ea"/>
              </a:rPr>
              <a:t>発生⇒</a:t>
            </a:r>
            <a:r>
              <a:rPr lang="ja-JP" altLang="en-US" sz="2000" dirty="0">
                <a:latin typeface="+mn-ea"/>
              </a:rPr>
              <a:t>　方向保存</a:t>
            </a:r>
            <a:r>
              <a:rPr lang="en-US" altLang="ja-JP" sz="2000" dirty="0">
                <a:latin typeface="+mn-ea"/>
              </a:rPr>
              <a:t>n</a:t>
            </a:r>
            <a:r>
              <a:rPr lang="ja-JP" altLang="en-US" sz="2000" dirty="0">
                <a:latin typeface="+mn-ea"/>
              </a:rPr>
              <a:t>周期</a:t>
            </a:r>
            <a:r>
              <a:rPr lang="ja-JP" altLang="en-US" sz="2000" dirty="0" smtClean="0">
                <a:latin typeface="+mn-ea"/>
              </a:rPr>
              <a:t>アトラクタ</a:t>
            </a:r>
            <a:r>
              <a:rPr lang="en-US" altLang="ja-JP" sz="2000" dirty="0" smtClean="0">
                <a:latin typeface="+mn-ea"/>
              </a:rPr>
              <a:t>+</a:t>
            </a:r>
            <a:r>
              <a:rPr lang="ja-JP" altLang="en-US" sz="2000" dirty="0" smtClean="0">
                <a:latin typeface="+mn-ea"/>
              </a:rPr>
              <a:t>方向</a:t>
            </a:r>
            <a:r>
              <a:rPr lang="ja-JP" altLang="en-US" sz="2000" dirty="0">
                <a:latin typeface="+mn-ea"/>
              </a:rPr>
              <a:t>保存サドル型</a:t>
            </a:r>
            <a:r>
              <a:rPr lang="en-US" altLang="ja-JP" sz="2000" dirty="0">
                <a:latin typeface="+mn-ea"/>
              </a:rPr>
              <a:t>n</a:t>
            </a:r>
            <a:r>
              <a:rPr lang="ja-JP" altLang="en-US" sz="2000" dirty="0">
                <a:latin typeface="+mn-ea"/>
              </a:rPr>
              <a:t>周期軌道</a:t>
            </a:r>
          </a:p>
          <a:p>
            <a:r>
              <a:rPr lang="ja-JP" altLang="en-US" sz="2000" dirty="0">
                <a:latin typeface="+mn-ea"/>
              </a:rPr>
              <a:t>　非退化条件：２次項　退化条件　：方向保存中立ノード</a:t>
            </a:r>
          </a:p>
        </p:txBody>
      </p:sp>
      <p:sp>
        <p:nvSpPr>
          <p:cNvPr id="137277" name="Rectangle 61"/>
          <p:cNvSpPr>
            <a:spLocks noChangeArrowheads="1"/>
          </p:cNvSpPr>
          <p:nvPr/>
        </p:nvSpPr>
        <p:spPr bwMode="auto">
          <a:xfrm>
            <a:off x="1181100" y="6045123"/>
            <a:ext cx="83920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注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分岐直前の通常点付近（チャネル）は，極度に移動速度が遅い．</a:t>
            </a:r>
          </a:p>
        </p:txBody>
      </p:sp>
      <p:grpSp>
        <p:nvGrpSpPr>
          <p:cNvPr id="137305" name="Group 89"/>
          <p:cNvGrpSpPr>
            <a:grpSpLocks/>
          </p:cNvGrpSpPr>
          <p:nvPr/>
        </p:nvGrpSpPr>
        <p:grpSpPr bwMode="auto">
          <a:xfrm>
            <a:off x="2133600" y="3709911"/>
            <a:ext cx="7696200" cy="2081210"/>
            <a:chOff x="384" y="2203"/>
            <a:chExt cx="4848" cy="1311"/>
          </a:xfrm>
        </p:grpSpPr>
        <p:sp>
          <p:nvSpPr>
            <p:cNvPr id="137251" name="AutoShape 35"/>
            <p:cNvSpPr>
              <a:spLocks noChangeArrowheads="1"/>
            </p:cNvSpPr>
            <p:nvPr/>
          </p:nvSpPr>
          <p:spPr bwMode="auto">
            <a:xfrm>
              <a:off x="2880" y="2203"/>
              <a:ext cx="110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latin typeface="+mn-ea"/>
              </a:endParaRPr>
            </a:p>
          </p:txBody>
        </p:sp>
        <p:cxnSp>
          <p:nvCxnSpPr>
            <p:cNvPr id="137252" name="AutoShape 36"/>
            <p:cNvCxnSpPr>
              <a:cxnSpLocks noChangeShapeType="1"/>
              <a:endCxn id="137253" idx="4"/>
            </p:cNvCxnSpPr>
            <p:nvPr/>
          </p:nvCxnSpPr>
          <p:spPr bwMode="auto">
            <a:xfrm flipV="1">
              <a:off x="3408" y="2731"/>
              <a:ext cx="0" cy="33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7253" name="Oval 37"/>
            <p:cNvSpPr>
              <a:spLocks noChangeArrowheads="1"/>
            </p:cNvSpPr>
            <p:nvPr/>
          </p:nvSpPr>
          <p:spPr bwMode="auto">
            <a:xfrm>
              <a:off x="3360" y="2635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2000">
                <a:latin typeface="+mn-ea"/>
              </a:endParaRPr>
            </a:p>
          </p:txBody>
        </p:sp>
        <p:sp>
          <p:nvSpPr>
            <p:cNvPr id="137254" name="Line 38"/>
            <p:cNvSpPr>
              <a:spLocks noChangeShapeType="1"/>
            </p:cNvSpPr>
            <p:nvPr/>
          </p:nvSpPr>
          <p:spPr bwMode="auto">
            <a:xfrm flipH="1">
              <a:off x="3408" y="2251"/>
              <a:ext cx="0" cy="3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cxnSp>
          <p:nvCxnSpPr>
            <p:cNvPr id="137255" name="AutoShape 39"/>
            <p:cNvCxnSpPr>
              <a:cxnSpLocks noChangeShapeType="1"/>
              <a:stCxn id="137253" idx="6"/>
            </p:cNvCxnSpPr>
            <p:nvPr/>
          </p:nvCxnSpPr>
          <p:spPr bwMode="auto">
            <a:xfrm>
              <a:off x="3456" y="2683"/>
              <a:ext cx="336" cy="0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256" name="AutoShape 40"/>
            <p:cNvCxnSpPr>
              <a:cxnSpLocks noChangeShapeType="1"/>
              <a:stCxn id="137253" idx="2"/>
            </p:cNvCxnSpPr>
            <p:nvPr/>
          </p:nvCxnSpPr>
          <p:spPr bwMode="auto">
            <a:xfrm flipH="1">
              <a:off x="3072" y="2683"/>
              <a:ext cx="288" cy="0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7258" name="AutoShape 42"/>
            <p:cNvSpPr>
              <a:spLocks noChangeArrowheads="1"/>
            </p:cNvSpPr>
            <p:nvPr/>
          </p:nvSpPr>
          <p:spPr bwMode="auto">
            <a:xfrm>
              <a:off x="4128" y="2203"/>
              <a:ext cx="1104" cy="96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ja-JP" altLang="ja-JP" sz="2000">
                <a:latin typeface="+mn-ea"/>
              </a:endParaRPr>
            </a:p>
          </p:txBody>
        </p:sp>
        <p:sp>
          <p:nvSpPr>
            <p:cNvPr id="137259" name="Oval 43"/>
            <p:cNvSpPr>
              <a:spLocks noChangeArrowheads="1"/>
            </p:cNvSpPr>
            <p:nvPr/>
          </p:nvSpPr>
          <p:spPr bwMode="auto">
            <a:xfrm>
              <a:off x="4464" y="2635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  <p:cxnSp>
          <p:nvCxnSpPr>
            <p:cNvPr id="137260" name="AutoShape 44"/>
            <p:cNvCxnSpPr>
              <a:cxnSpLocks noChangeShapeType="1"/>
              <a:endCxn id="137259" idx="4"/>
            </p:cNvCxnSpPr>
            <p:nvPr/>
          </p:nvCxnSpPr>
          <p:spPr bwMode="auto">
            <a:xfrm flipV="1">
              <a:off x="4512" y="2731"/>
              <a:ext cx="0" cy="33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7261" name="Line 45"/>
            <p:cNvSpPr>
              <a:spLocks noChangeShapeType="1"/>
            </p:cNvSpPr>
            <p:nvPr/>
          </p:nvSpPr>
          <p:spPr bwMode="auto">
            <a:xfrm flipH="1">
              <a:off x="4512" y="2251"/>
              <a:ext cx="0" cy="3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37262" name="Line 46"/>
            <p:cNvSpPr>
              <a:spLocks noChangeShapeType="1"/>
            </p:cNvSpPr>
            <p:nvPr/>
          </p:nvSpPr>
          <p:spPr bwMode="auto">
            <a:xfrm flipH="1">
              <a:off x="4560" y="2683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37263" name="Line 47"/>
            <p:cNvSpPr>
              <a:spLocks noChangeShapeType="1"/>
            </p:cNvSpPr>
            <p:nvPr/>
          </p:nvSpPr>
          <p:spPr bwMode="auto">
            <a:xfrm flipV="1">
              <a:off x="4176" y="2683"/>
              <a:ext cx="2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37264" name="Line 48"/>
            <p:cNvSpPr>
              <a:spLocks noChangeShapeType="1"/>
            </p:cNvSpPr>
            <p:nvPr/>
          </p:nvSpPr>
          <p:spPr bwMode="auto">
            <a:xfrm flipV="1">
              <a:off x="4944" y="2683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37265" name="Oval 49"/>
            <p:cNvSpPr>
              <a:spLocks noChangeArrowheads="1"/>
            </p:cNvSpPr>
            <p:nvPr/>
          </p:nvSpPr>
          <p:spPr bwMode="auto">
            <a:xfrm>
              <a:off x="4848" y="2635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  <p:cxnSp>
          <p:nvCxnSpPr>
            <p:cNvPr id="137266" name="AutoShape 50"/>
            <p:cNvCxnSpPr>
              <a:cxnSpLocks noChangeShapeType="1"/>
              <a:endCxn id="137265" idx="4"/>
            </p:cNvCxnSpPr>
            <p:nvPr/>
          </p:nvCxnSpPr>
          <p:spPr bwMode="auto">
            <a:xfrm flipV="1">
              <a:off x="4896" y="2731"/>
              <a:ext cx="0" cy="336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7267" name="Line 51"/>
            <p:cNvSpPr>
              <a:spLocks noChangeShapeType="1"/>
            </p:cNvSpPr>
            <p:nvPr/>
          </p:nvSpPr>
          <p:spPr bwMode="auto">
            <a:xfrm flipH="1">
              <a:off x="4896" y="2251"/>
              <a:ext cx="0" cy="3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grpSp>
          <p:nvGrpSpPr>
            <p:cNvPr id="137269" name="Group 53"/>
            <p:cNvGrpSpPr>
              <a:grpSpLocks/>
            </p:cNvGrpSpPr>
            <p:nvPr/>
          </p:nvGrpSpPr>
          <p:grpSpPr bwMode="auto">
            <a:xfrm>
              <a:off x="384" y="2203"/>
              <a:ext cx="1104" cy="960"/>
              <a:chOff x="384" y="2630"/>
              <a:chExt cx="1104" cy="960"/>
            </a:xfrm>
          </p:grpSpPr>
          <p:sp>
            <p:nvSpPr>
              <p:cNvPr id="137270" name="AutoShape 54"/>
              <p:cNvSpPr>
                <a:spLocks noChangeArrowheads="1"/>
              </p:cNvSpPr>
              <p:nvPr/>
            </p:nvSpPr>
            <p:spPr bwMode="auto">
              <a:xfrm>
                <a:off x="384" y="2630"/>
                <a:ext cx="1104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latin typeface="+mn-ea"/>
                </a:endParaRPr>
              </a:p>
            </p:txBody>
          </p:sp>
          <p:cxnSp>
            <p:nvCxnSpPr>
              <p:cNvPr id="137271" name="AutoShape 55"/>
              <p:cNvCxnSpPr>
                <a:cxnSpLocks noChangeShapeType="1"/>
              </p:cNvCxnSpPr>
              <p:nvPr/>
            </p:nvCxnSpPr>
            <p:spPr bwMode="auto">
              <a:xfrm flipV="1">
                <a:off x="672" y="3216"/>
                <a:ext cx="241" cy="182"/>
              </a:xfrm>
              <a:prstGeom prst="straightConnector1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7272" name="Line 56"/>
              <p:cNvSpPr>
                <a:spLocks noChangeShapeType="1"/>
              </p:cNvSpPr>
              <p:nvPr/>
            </p:nvSpPr>
            <p:spPr bwMode="auto">
              <a:xfrm>
                <a:off x="720" y="2822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73" name="Line 57"/>
              <p:cNvSpPr>
                <a:spLocks noChangeShapeType="1"/>
              </p:cNvSpPr>
              <p:nvPr/>
            </p:nvSpPr>
            <p:spPr bwMode="auto">
              <a:xfrm flipV="1">
                <a:off x="1008" y="3110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74" name="Line 58"/>
              <p:cNvSpPr>
                <a:spLocks noChangeShapeType="1"/>
              </p:cNvSpPr>
              <p:nvPr/>
            </p:nvSpPr>
            <p:spPr bwMode="auto">
              <a:xfrm flipV="1">
                <a:off x="624" y="3110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75" name="Line 59"/>
              <p:cNvSpPr>
                <a:spLocks noChangeShapeType="1"/>
              </p:cNvSpPr>
              <p:nvPr/>
            </p:nvSpPr>
            <p:spPr bwMode="auto">
              <a:xfrm flipV="1">
                <a:off x="1008" y="320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76" name="Line 60"/>
              <p:cNvSpPr>
                <a:spLocks noChangeShapeType="1"/>
              </p:cNvSpPr>
              <p:nvPr/>
            </p:nvSpPr>
            <p:spPr bwMode="auto">
              <a:xfrm flipV="1">
                <a:off x="1008" y="3014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sp>
          <p:nvSpPr>
            <p:cNvPr id="137281" name="Rectangle 65"/>
            <p:cNvSpPr>
              <a:spLocks noChangeArrowheads="1"/>
            </p:cNvSpPr>
            <p:nvPr/>
          </p:nvSpPr>
          <p:spPr bwMode="auto">
            <a:xfrm>
              <a:off x="2165" y="3262"/>
              <a:ext cx="22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+mn-ea"/>
                </a:rPr>
                <a:t>〔</a:t>
              </a:r>
              <a:r>
                <a:rPr lang="ja-JP" altLang="en-US" sz="2000" dirty="0">
                  <a:latin typeface="+mn-ea"/>
                </a:rPr>
                <a:t>中立： </a:t>
              </a:r>
              <a:r>
                <a:rPr lang="en-US" altLang="ja-JP" sz="2000" dirty="0" smtClean="0">
                  <a:latin typeface="+mn-ea"/>
                </a:rPr>
                <a:t>α</a:t>
              </a:r>
              <a:r>
                <a:rPr lang="en-US" altLang="ja-JP" sz="2000" baseline="-25000" dirty="0" smtClean="0">
                  <a:latin typeface="+mn-ea"/>
                </a:rPr>
                <a:t>p</a:t>
              </a:r>
              <a:r>
                <a:rPr lang="en-US" altLang="ja-JP" sz="2000" dirty="0" smtClean="0">
                  <a:latin typeface="+mn-ea"/>
                </a:rPr>
                <a:t> </a:t>
              </a:r>
              <a:r>
                <a:rPr lang="en-US" altLang="ja-JP" sz="2000" dirty="0">
                  <a:latin typeface="+mn-ea"/>
                </a:rPr>
                <a:t>= 1, 1 &gt; </a:t>
              </a:r>
              <a:r>
                <a:rPr lang="en-US" altLang="ja-JP" sz="2000" dirty="0" smtClean="0">
                  <a:latin typeface="+mn-ea"/>
                </a:rPr>
                <a:t>|β</a:t>
              </a:r>
              <a:r>
                <a:rPr lang="en-US" altLang="ja-JP" sz="2000" baseline="-25000" dirty="0" smtClean="0">
                  <a:latin typeface="+mn-ea"/>
                </a:rPr>
                <a:t>p</a:t>
              </a:r>
              <a:r>
                <a:rPr lang="en-US" altLang="ja-JP" sz="2000" dirty="0">
                  <a:latin typeface="+mn-ea"/>
                </a:rPr>
                <a:t>| 〕</a:t>
              </a:r>
            </a:p>
          </p:txBody>
        </p:sp>
        <p:grpSp>
          <p:nvGrpSpPr>
            <p:cNvPr id="137283" name="Group 67"/>
            <p:cNvGrpSpPr>
              <a:grpSpLocks/>
            </p:cNvGrpSpPr>
            <p:nvPr/>
          </p:nvGrpSpPr>
          <p:grpSpPr bwMode="auto">
            <a:xfrm>
              <a:off x="1632" y="2203"/>
              <a:ext cx="1104" cy="960"/>
              <a:chOff x="1632" y="2630"/>
              <a:chExt cx="1104" cy="960"/>
            </a:xfrm>
          </p:grpSpPr>
          <p:sp>
            <p:nvSpPr>
              <p:cNvPr id="137284" name="AutoShape 68"/>
              <p:cNvSpPr>
                <a:spLocks noChangeArrowheads="1"/>
              </p:cNvSpPr>
              <p:nvPr/>
            </p:nvSpPr>
            <p:spPr bwMode="auto">
              <a:xfrm>
                <a:off x="1632" y="2630"/>
                <a:ext cx="1104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latin typeface="+mn-ea"/>
                </a:endParaRPr>
              </a:p>
            </p:txBody>
          </p:sp>
          <p:sp>
            <p:nvSpPr>
              <p:cNvPr id="137285" name="Oval 69"/>
              <p:cNvSpPr>
                <a:spLocks noChangeArrowheads="1"/>
              </p:cNvSpPr>
              <p:nvPr/>
            </p:nvSpPr>
            <p:spPr bwMode="auto">
              <a:xfrm>
                <a:off x="2016" y="2976"/>
                <a:ext cx="288" cy="288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86" name="Line 70"/>
              <p:cNvSpPr>
                <a:spLocks noChangeShapeType="1"/>
              </p:cNvSpPr>
              <p:nvPr/>
            </p:nvSpPr>
            <p:spPr bwMode="auto">
              <a:xfrm>
                <a:off x="2160" y="2736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87" name="Line 71"/>
              <p:cNvSpPr>
                <a:spLocks noChangeShapeType="1"/>
              </p:cNvSpPr>
              <p:nvPr/>
            </p:nvSpPr>
            <p:spPr bwMode="auto">
              <a:xfrm>
                <a:off x="2208" y="3110"/>
                <a:ext cx="144" cy="1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88" name="Line 72"/>
              <p:cNvSpPr>
                <a:spLocks noChangeShapeType="1"/>
              </p:cNvSpPr>
              <p:nvPr/>
            </p:nvSpPr>
            <p:spPr bwMode="auto">
              <a:xfrm flipV="1">
                <a:off x="1968" y="3110"/>
                <a:ext cx="192" cy="1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89" name="Line 73"/>
              <p:cNvSpPr>
                <a:spLocks noChangeShapeType="1"/>
              </p:cNvSpPr>
              <p:nvPr/>
            </p:nvSpPr>
            <p:spPr bwMode="auto">
              <a:xfrm>
                <a:off x="1968" y="2976"/>
                <a:ext cx="144" cy="4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90" name="Line 74"/>
              <p:cNvSpPr>
                <a:spLocks noChangeShapeType="1"/>
              </p:cNvSpPr>
              <p:nvPr/>
            </p:nvSpPr>
            <p:spPr bwMode="auto">
              <a:xfrm>
                <a:off x="2160" y="3216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91" name="Line 75"/>
              <p:cNvSpPr>
                <a:spLocks noChangeShapeType="1"/>
              </p:cNvSpPr>
              <p:nvPr/>
            </p:nvSpPr>
            <p:spPr bwMode="auto">
              <a:xfrm flipV="1">
                <a:off x="1968" y="3216"/>
                <a:ext cx="144" cy="4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92" name="Line 76"/>
              <p:cNvSpPr>
                <a:spLocks noChangeShapeType="1"/>
              </p:cNvSpPr>
              <p:nvPr/>
            </p:nvSpPr>
            <p:spPr bwMode="auto">
              <a:xfrm>
                <a:off x="2400" y="312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37293" name="Line 77"/>
              <p:cNvSpPr>
                <a:spLocks noChangeShapeType="1"/>
              </p:cNvSpPr>
              <p:nvPr/>
            </p:nvSpPr>
            <p:spPr bwMode="auto">
              <a:xfrm flipV="1">
                <a:off x="1728" y="312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</p:grpSp>
      <p:sp>
        <p:nvSpPr>
          <p:cNvPr id="137302" name="Text Box 86"/>
          <p:cNvSpPr txBox="1">
            <a:spLocks noChangeArrowheads="1"/>
          </p:cNvSpPr>
          <p:nvPr/>
        </p:nvSpPr>
        <p:spPr bwMode="auto">
          <a:xfrm>
            <a:off x="1181100" y="1209811"/>
            <a:ext cx="8828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質問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en-US" altLang="ja-JP" sz="2000" dirty="0">
                <a:latin typeface="+mn-ea"/>
              </a:rPr>
              <a:t>η</a:t>
            </a:r>
            <a:r>
              <a:rPr lang="ja-JP" altLang="en-US" sz="2000" dirty="0" smtClean="0">
                <a:latin typeface="+mn-ea"/>
              </a:rPr>
              <a:t>に</a:t>
            </a:r>
            <a:r>
              <a:rPr lang="ja-JP" altLang="en-US" sz="2000" dirty="0">
                <a:latin typeface="+mn-ea"/>
              </a:rPr>
              <a:t>応じて </a:t>
            </a:r>
            <a:r>
              <a:rPr lang="en-US" altLang="ja-JP" sz="2000" dirty="0">
                <a:latin typeface="+mn-ea"/>
              </a:rPr>
              <a:t>(</a:t>
            </a:r>
            <a:r>
              <a:rPr lang="en-US" altLang="ja-JP" sz="2000" dirty="0" err="1">
                <a:latin typeface="+mn-ea"/>
              </a:rPr>
              <a:t>x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 err="1">
                <a:latin typeface="+mn-ea"/>
              </a:rPr>
              <a:t>,y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>
                <a:latin typeface="+mn-ea"/>
              </a:rPr>
              <a:t>) = (</a:t>
            </a:r>
            <a:r>
              <a:rPr lang="en-US" altLang="ja-JP" sz="2000" dirty="0" smtClean="0">
                <a:latin typeface="+mn-ea"/>
              </a:rPr>
              <a:t>x</a:t>
            </a:r>
            <a:r>
              <a:rPr lang="en-US" altLang="ja-JP" sz="2000" baseline="30000" dirty="0" smtClean="0">
                <a:latin typeface="+mn-ea"/>
              </a:rPr>
              <a:t>2</a:t>
            </a:r>
            <a:r>
              <a:rPr lang="en-US" altLang="ja-JP" sz="2000" baseline="-25000" dirty="0" smtClean="0">
                <a:latin typeface="+mn-ea"/>
              </a:rPr>
              <a:t>n-1</a:t>
            </a:r>
            <a:r>
              <a:rPr lang="en-US" altLang="ja-JP" sz="2000" dirty="0" smtClean="0">
                <a:latin typeface="+mn-ea"/>
              </a:rPr>
              <a:t>+η,0.5 </a:t>
            </a:r>
            <a:r>
              <a:rPr lang="en-US" altLang="ja-JP" sz="2000" dirty="0" err="1">
                <a:latin typeface="+mn-ea"/>
              </a:rPr>
              <a:t>y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>
                <a:latin typeface="+mn-ea"/>
              </a:rPr>
              <a:t>)</a:t>
            </a:r>
            <a:r>
              <a:rPr lang="ja-JP" altLang="en-US" sz="2000" dirty="0">
                <a:latin typeface="+mn-ea"/>
              </a:rPr>
              <a:t>の不動点の数を分類せよ</a:t>
            </a:r>
          </a:p>
        </p:txBody>
      </p:sp>
      <p:sp>
        <p:nvSpPr>
          <p:cNvPr id="137303" name="Text Box 87"/>
          <p:cNvSpPr txBox="1">
            <a:spLocks noChangeArrowheads="1"/>
          </p:cNvSpPr>
          <p:nvPr/>
        </p:nvSpPr>
        <p:spPr bwMode="auto">
          <a:xfrm>
            <a:off x="1181100" y="1822422"/>
            <a:ext cx="762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回答</a:t>
            </a:r>
            <a:r>
              <a:rPr lang="en-US" altLang="ja-JP" sz="2000" dirty="0">
                <a:latin typeface="+mn-ea"/>
              </a:rPr>
              <a:t>】</a:t>
            </a:r>
            <a:r>
              <a:rPr lang="en-US" altLang="ja-JP" sz="2000" dirty="0" err="1">
                <a:latin typeface="+mn-ea"/>
              </a:rPr>
              <a:t>x</a:t>
            </a:r>
            <a:r>
              <a:rPr lang="en-US" altLang="ja-JP" sz="2000" baseline="-25000" dirty="0" err="1">
                <a:latin typeface="+mn-ea"/>
              </a:rPr>
              <a:t>n</a:t>
            </a:r>
            <a:r>
              <a:rPr lang="en-US" altLang="ja-JP" sz="2000" dirty="0">
                <a:latin typeface="+mn-ea"/>
              </a:rPr>
              <a:t>= </a:t>
            </a:r>
            <a:r>
              <a:rPr lang="en-US" altLang="ja-JP" sz="2000" dirty="0" smtClean="0">
                <a:latin typeface="+mn-ea"/>
              </a:rPr>
              <a:t>x</a:t>
            </a:r>
            <a:r>
              <a:rPr lang="en-US" altLang="ja-JP" sz="2000" baseline="30000" dirty="0" smtClean="0">
                <a:latin typeface="+mn-ea"/>
              </a:rPr>
              <a:t>2</a:t>
            </a:r>
            <a:r>
              <a:rPr lang="en-US" altLang="ja-JP" sz="2000" baseline="-25000" dirty="0" smtClean="0">
                <a:latin typeface="+mn-ea"/>
              </a:rPr>
              <a:t>n-1</a:t>
            </a:r>
            <a:r>
              <a:rPr lang="en-US" altLang="ja-JP" sz="2000" dirty="0" smtClean="0">
                <a:latin typeface="+mn-ea"/>
              </a:rPr>
              <a:t>+η</a:t>
            </a:r>
            <a:r>
              <a:rPr lang="ja-JP" altLang="en-US" sz="2000" dirty="0" smtClean="0">
                <a:latin typeface="+mn-ea"/>
              </a:rPr>
              <a:t>の</a:t>
            </a:r>
            <a:r>
              <a:rPr lang="ja-JP" altLang="en-US" sz="2000" dirty="0">
                <a:latin typeface="+mn-ea"/>
              </a:rPr>
              <a:t>場合と同じである．</a:t>
            </a:r>
          </a:p>
        </p:txBody>
      </p:sp>
      <p:sp>
        <p:nvSpPr>
          <p:cNvPr id="44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サドルノード分岐</a:t>
            </a:r>
            <a:endParaRPr lang="ja-JP" altLang="en-US" sz="5100" dirty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07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07"/>
    </mc:Choice>
    <mc:Fallback>
      <p:transition spd="slow" advTm="15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7249" grpId="0" autoUpdateAnimBg="0"/>
      <p:bldP spid="137277" grpId="0" autoUpdateAnimBg="0"/>
      <p:bldP spid="137302" grpId="0" autoUpdateAnimBg="0"/>
      <p:bldP spid="137303" grpId="0" autoUpdateAnimBg="0"/>
    </p:bldLst>
  </p:timing>
  <p:extLst mod="1">
    <p:ext uri="{3A86A75C-4F4B-4683-9AE1-C65F6400EC91}">
      <p14:laserTraceLst xmlns:p14="http://schemas.microsoft.com/office/powerpoint/2010/main">
        <p14:tracePtLst>
          <p14:tracePt t="18914" x="4027488" y="1560513"/>
          <p14:tracePt t="19162" x="4035425" y="1560513"/>
          <p14:tracePt t="19194" x="4056063" y="1560513"/>
          <p14:tracePt t="19202" x="4100513" y="1560513"/>
          <p14:tracePt t="19210" x="4151313" y="1560513"/>
          <p14:tracePt t="19219" x="4202113" y="1560513"/>
          <p14:tracePt t="19235" x="4289425" y="1560513"/>
          <p14:tracePt t="19252" x="4383088" y="1560513"/>
          <p14:tracePt t="19269" x="4448175" y="1566863"/>
          <p14:tracePt t="19285" x="4513263" y="1574800"/>
          <p14:tracePt t="19302" x="4564063" y="1582738"/>
          <p14:tracePt t="19319" x="4594225" y="1589088"/>
          <p14:tracePt t="19335" x="4630738" y="1589088"/>
          <p14:tracePt t="19352" x="4659313" y="1597025"/>
          <p14:tracePt t="19353" x="4681538" y="1597025"/>
          <p14:tracePt t="19369" x="4702175" y="1597025"/>
          <p14:tracePt t="19369" x="4710113" y="1597025"/>
          <p14:tracePt t="19385" x="4746625" y="1603375"/>
          <p14:tracePt t="19402" x="4783138" y="1603375"/>
          <p14:tracePt t="19419" x="4833938" y="1611313"/>
          <p14:tracePt t="19435" x="4884738" y="1611313"/>
          <p14:tracePt t="19452" x="4941888" y="1617663"/>
          <p14:tracePt t="19469" x="5006975" y="1617663"/>
          <p14:tracePt t="19485" x="5072063" y="1625600"/>
          <p14:tracePt t="19502" x="5130800" y="1625600"/>
          <p14:tracePt t="19519" x="5173663" y="1625600"/>
          <p14:tracePt t="19535" x="5218113" y="1625600"/>
          <p14:tracePt t="19552" x="5260975" y="1625600"/>
          <p14:tracePt t="19569" x="5283200" y="1625600"/>
          <p14:tracePt t="19585" x="5334000" y="1625600"/>
          <p14:tracePt t="19602" x="5376863" y="1625600"/>
          <p14:tracePt t="19619" x="5413375" y="1625600"/>
          <p14:tracePt t="19635" x="5449888" y="1625600"/>
          <p14:tracePt t="19652" x="5486400" y="1625600"/>
          <p14:tracePt t="19669" x="5514975" y="1625600"/>
          <p14:tracePt t="19685" x="5545138" y="1625600"/>
          <p14:tracePt t="19702" x="5565775" y="1625600"/>
          <p14:tracePt t="19719" x="5595938" y="1625600"/>
          <p14:tracePt t="19735" x="5630863" y="1625600"/>
          <p14:tracePt t="19752" x="5661025" y="1625600"/>
          <p14:tracePt t="19769" x="5697538" y="1625600"/>
          <p14:tracePt t="19785" x="5740400" y="1625600"/>
          <p14:tracePt t="19802" x="5768975" y="1625600"/>
          <p14:tracePt t="19819" x="5791200" y="1625600"/>
          <p14:tracePt t="19835" x="5819775" y="1625600"/>
          <p14:tracePt t="19852" x="5834063" y="1625600"/>
          <p14:tracePt t="19869" x="5856288" y="1625600"/>
          <p14:tracePt t="19885" x="5884863" y="1625600"/>
          <p14:tracePt t="19902" x="5921375" y="1625600"/>
          <p14:tracePt t="19919" x="5935663" y="1625600"/>
          <p14:tracePt t="19935" x="5957888" y="1625600"/>
          <p14:tracePt t="19952" x="5972175" y="1625600"/>
          <p14:tracePt t="19969" x="5980113" y="1625600"/>
          <p14:tracePt t="19985" x="6002338" y="1625600"/>
          <p14:tracePt t="20002" x="6016625" y="1625600"/>
          <p14:tracePt t="20019" x="6030913" y="1625600"/>
          <p14:tracePt t="20035" x="6059488" y="1625600"/>
          <p14:tracePt t="20052" x="6088063" y="1625600"/>
          <p14:tracePt t="20069" x="6110288" y="1625600"/>
          <p14:tracePt t="20085" x="6124575" y="1625600"/>
          <p14:tracePt t="20102" x="6146800" y="1625600"/>
          <p14:tracePt t="20119" x="6154738" y="1625600"/>
          <p14:tracePt t="20135" x="6169025" y="1625600"/>
          <p14:tracePt t="20152" x="6175375" y="1625600"/>
          <p14:tracePt t="20169" x="6197600" y="1625600"/>
          <p14:tracePt t="20185" x="6219825" y="1625600"/>
          <p14:tracePt t="20202" x="6234113" y="1625600"/>
          <p14:tracePt t="20219" x="6240463" y="1625600"/>
          <p14:tracePt t="20235" x="6256338" y="1625600"/>
          <p14:tracePt t="20252" x="6270625" y="1625600"/>
          <p14:tracePt t="20269" x="6276975" y="1625600"/>
          <p14:tracePt t="20285" x="6284913" y="1625600"/>
          <p14:tracePt t="20302" x="6291263" y="1625600"/>
          <p14:tracePt t="20319" x="6299200" y="1625600"/>
          <p14:tracePt t="20642" x="6307138" y="1625600"/>
          <p14:tracePt t="20658" x="6321425" y="1625600"/>
          <p14:tracePt t="20666" x="6342063" y="1625600"/>
          <p14:tracePt t="20673" x="6372225" y="1625600"/>
          <p14:tracePt t="20685" x="6408738" y="1625600"/>
          <p14:tracePt t="20702" x="6465888" y="1625600"/>
          <p14:tracePt t="20718" x="6502400" y="1625600"/>
          <p14:tracePt t="20735" x="6524625" y="1625600"/>
          <p14:tracePt t="20752" x="6530975" y="1625600"/>
          <p14:tracePt t="21258" x="6538913" y="1625600"/>
          <p14:tracePt t="21266" x="6553200" y="1625600"/>
          <p14:tracePt t="21274" x="6581775" y="1625600"/>
          <p14:tracePt t="21285" x="6611938" y="1625600"/>
          <p14:tracePt t="21302" x="6683375" y="1625600"/>
          <p14:tracePt t="21318" x="6764338" y="1625600"/>
          <p14:tracePt t="21335" x="6821488" y="1625600"/>
          <p14:tracePt t="21352" x="6865938" y="1625600"/>
          <p14:tracePt t="21368" x="6900863" y="1625600"/>
          <p14:tracePt t="21385" x="6916738" y="1625600"/>
          <p14:tracePt t="21402" x="6923088" y="1633538"/>
          <p14:tracePt t="21498" x="6931025" y="1633538"/>
          <p14:tracePt t="21522" x="6951663" y="1633538"/>
          <p14:tracePt t="21530" x="6973888" y="1633538"/>
          <p14:tracePt t="21538" x="7002463" y="1633538"/>
          <p14:tracePt t="21551" x="7046913" y="1633538"/>
          <p14:tracePt t="21568" x="7097713" y="1633538"/>
          <p14:tracePt t="21585" x="7140575" y="1625600"/>
          <p14:tracePt t="21602" x="7177088" y="1625600"/>
          <p14:tracePt t="21618" x="7185025" y="1625600"/>
          <p14:tracePt t="21635" x="7191375" y="1625600"/>
          <p14:tracePt t="21651" x="7199313" y="1625600"/>
          <p14:tracePt t="21668" x="7213600" y="1617663"/>
          <p14:tracePt t="21685" x="7235825" y="1617663"/>
          <p14:tracePt t="21701" x="7272338" y="1617663"/>
          <p14:tracePt t="21718" x="7300913" y="1617663"/>
          <p14:tracePt t="21735" x="7323138" y="1617663"/>
          <p14:tracePt t="21752" x="7351713" y="1617663"/>
          <p14:tracePt t="21768" x="7373938" y="1617663"/>
          <p14:tracePt t="21785" x="7402513" y="1625600"/>
          <p14:tracePt t="21801" x="7424738" y="1625600"/>
          <p14:tracePt t="21818" x="7439025" y="1625600"/>
          <p14:tracePt t="21835" x="7453313" y="1625600"/>
          <p14:tracePt t="21852" x="7475538" y="1625600"/>
          <p14:tracePt t="21868" x="7504113" y="1625600"/>
          <p14:tracePt t="21885" x="7540625" y="1625600"/>
          <p14:tracePt t="21902" x="7583488" y="1633538"/>
          <p14:tracePt t="21918" x="7612063" y="1633538"/>
          <p14:tracePt t="21935" x="7642225" y="1633538"/>
          <p14:tracePt t="21952" x="7670800" y="1633538"/>
          <p14:tracePt t="21968" x="7693025" y="1639888"/>
          <p14:tracePt t="21985" x="7713663" y="1639888"/>
          <p14:tracePt t="22001" x="7735888" y="1639888"/>
          <p14:tracePt t="22018" x="7750175" y="1639888"/>
          <p14:tracePt t="22035" x="7758113" y="1639888"/>
          <p14:tracePt t="22051" x="7780338" y="1639888"/>
          <p14:tracePt t="22068" x="7800975" y="1639888"/>
          <p14:tracePt t="22085" x="7837488" y="1639888"/>
          <p14:tracePt t="22101" x="7881938" y="1639888"/>
          <p14:tracePt t="22118" x="7910513" y="1639888"/>
          <p14:tracePt t="22135" x="7932738" y="1639888"/>
          <p14:tracePt t="22152" x="7975600" y="1639888"/>
          <p14:tracePt t="22168" x="8004175" y="1633538"/>
          <p14:tracePt t="22185" x="8048625" y="1625600"/>
          <p14:tracePt t="22186" x="8077200" y="1625600"/>
          <p14:tracePt t="22201" x="8120063" y="1617663"/>
          <p14:tracePt t="22218" x="8170863" y="1611313"/>
          <p14:tracePt t="22235" x="8229600" y="1611313"/>
          <p14:tracePt t="22251" x="8272463" y="1603375"/>
          <p14:tracePt t="22268" x="8316913" y="1603375"/>
          <p14:tracePt t="22285" x="8353425" y="1603375"/>
          <p14:tracePt t="22301" x="8389938" y="1603375"/>
          <p14:tracePt t="22318" x="8418513" y="1603375"/>
          <p14:tracePt t="22335" x="8447088" y="1603375"/>
          <p14:tracePt t="22351" x="8491538" y="1603375"/>
          <p14:tracePt t="22368" x="8520113" y="1603375"/>
          <p14:tracePt t="22385" x="8577263" y="1603375"/>
          <p14:tracePt t="22386" x="8599488" y="1603375"/>
          <p14:tracePt t="22401" x="8664575" y="1597025"/>
          <p14:tracePt t="22418" x="8723313" y="1589088"/>
          <p14:tracePt t="22435" x="8774113" y="1582738"/>
          <p14:tracePt t="22451" x="8824913" y="1574800"/>
          <p14:tracePt t="22468" x="8861425" y="1566863"/>
          <p14:tracePt t="22485" x="8904288" y="1566863"/>
          <p14:tracePt t="22501" x="8926513" y="1566863"/>
          <p14:tracePt t="22518" x="8969375" y="1566863"/>
          <p14:tracePt t="22535" x="9005888" y="1560513"/>
          <p14:tracePt t="22551" x="9056688" y="1560513"/>
          <p14:tracePt t="22568" x="9115425" y="1552575"/>
          <p14:tracePt t="22585" x="9158288" y="1552575"/>
          <p14:tracePt t="22586" x="9180513" y="1552575"/>
          <p14:tracePt t="22601" x="9217025" y="1552575"/>
          <p14:tracePt t="22618" x="9253538" y="1552575"/>
          <p14:tracePt t="22635" x="9282113" y="1552575"/>
          <p14:tracePt t="22651" x="9304338" y="1552575"/>
          <p14:tracePt t="22668" x="9324975" y="1552575"/>
          <p14:tracePt t="22685" x="9339263" y="1552575"/>
          <p14:tracePt t="22701" x="9347200" y="1552575"/>
          <p14:tracePt t="22718" x="9369425" y="1552575"/>
          <p14:tracePt t="22735" x="9375775" y="1546225"/>
          <p14:tracePt t="22751" x="9390063" y="1546225"/>
          <p14:tracePt t="22768" x="9405938" y="1546225"/>
          <p14:tracePt t="22785" x="9412288" y="1546225"/>
          <p14:tracePt t="22802" x="9420225" y="1538288"/>
          <p14:tracePt t="24514" x="0" y="0"/>
        </p14:tracePtLst>
        <p14:tracePtLst>
          <p14:tracePt t="25394" x="4783138" y="1566863"/>
          <p14:tracePt t="25562" x="4789488" y="1566863"/>
          <p14:tracePt t="25570" x="4848225" y="1566863"/>
          <p14:tracePt t="25578" x="4919663" y="1566863"/>
          <p14:tracePt t="25585" x="4970463" y="1566863"/>
          <p14:tracePt t="25600" x="5029200" y="1566863"/>
          <p14:tracePt t="25617" x="5181600" y="1566863"/>
          <p14:tracePt t="25634" x="5246688" y="1566863"/>
          <p14:tracePt t="25650" x="5283200" y="1566863"/>
          <p14:tracePt t="25667" x="5297488" y="1566863"/>
          <p14:tracePt t="25684" x="5305425" y="1566863"/>
          <p14:tracePt t="25770" x="5311775" y="1566863"/>
          <p14:tracePt t="25786" x="5326063" y="1566863"/>
          <p14:tracePt t="25793" x="5348288" y="1566863"/>
          <p14:tracePt t="25802" x="5376863" y="1566863"/>
          <p14:tracePt t="25817" x="5443538" y="1566863"/>
          <p14:tracePt t="25834" x="5494338" y="1566863"/>
          <p14:tracePt t="25850" x="5522913" y="1566863"/>
          <p14:tracePt t="25867" x="5545138" y="1574800"/>
          <p14:tracePt t="26074" x="5551488" y="1574800"/>
          <p14:tracePt t="29714" x="0" y="0"/>
        </p14:tracePtLst>
        <p14:tracePtLst>
          <p14:tracePt t="32418" x="6262688" y="1531938"/>
          <p14:tracePt t="32714" x="6256338" y="1531938"/>
          <p14:tracePt t="32738" x="6008688" y="1538288"/>
          <p14:tracePt t="32745" x="5951538" y="1546225"/>
          <p14:tracePt t="32754" x="5878513" y="1566863"/>
          <p14:tracePt t="32765" x="5791200" y="1574800"/>
          <p14:tracePt t="32782" x="5602288" y="1617663"/>
          <p14:tracePt t="32798" x="5384800" y="1633538"/>
          <p14:tracePt t="32815" x="5224463" y="1662113"/>
          <p14:tracePt t="32832" x="5094288" y="1676400"/>
          <p14:tracePt t="32848" x="4970463" y="1676400"/>
          <p14:tracePt t="32865" x="4818063" y="1676400"/>
          <p14:tracePt t="32882" x="4732338" y="1676400"/>
          <p14:tracePt t="32898" x="4665663" y="1662113"/>
          <p14:tracePt t="32915" x="4600575" y="1662113"/>
          <p14:tracePt t="32932" x="4535488" y="1662113"/>
          <p14:tracePt t="32948" x="4456113" y="1662113"/>
          <p14:tracePt t="32965" x="4391025" y="1662113"/>
          <p14:tracePt t="32982" x="4303713" y="1668463"/>
          <p14:tracePt t="32998" x="4238625" y="1668463"/>
          <p14:tracePt t="33015" x="4194175" y="1668463"/>
          <p14:tracePt t="33032" x="4157663" y="1676400"/>
          <p14:tracePt t="33048" x="4106863" y="1676400"/>
          <p14:tracePt t="33065" x="4049713" y="1676400"/>
          <p14:tracePt t="33082" x="4013200" y="1676400"/>
          <p14:tracePt t="33098" x="3970338" y="1668463"/>
          <p14:tracePt t="33115" x="3948113" y="1662113"/>
          <p14:tracePt t="33132" x="3925888" y="1662113"/>
          <p14:tracePt t="33530" x="0" y="0"/>
        </p14:tracePtLst>
        <p14:tracePtLst>
          <p14:tracePt t="34194" x="6103938" y="1538288"/>
          <p14:tracePt t="37465" x="6110288" y="1538288"/>
          <p14:tracePt t="37474" x="6118225" y="1538288"/>
          <p14:tracePt t="37489" x="6132513" y="1538288"/>
          <p14:tracePt t="37497" x="6169025" y="1546225"/>
          <p14:tracePt t="37514" x="6234113" y="1552575"/>
          <p14:tracePt t="37531" x="6270625" y="1552575"/>
          <p14:tracePt t="37547" x="6291263" y="1560513"/>
          <p14:tracePt t="37564" x="6299200" y="1560513"/>
          <p14:tracePt t="37762" x="6321425" y="1566863"/>
          <p14:tracePt t="37769" x="6350000" y="1566863"/>
          <p14:tracePt t="37780" x="6378575" y="1566863"/>
          <p14:tracePt t="37797" x="6429375" y="1566863"/>
          <p14:tracePt t="37814" x="6488113" y="1574800"/>
          <p14:tracePt t="37830" x="6524625" y="1574800"/>
          <p14:tracePt t="37847" x="6538913" y="1582738"/>
          <p14:tracePt t="39154" x="0" y="0"/>
        </p14:tracePtLst>
        <p14:tracePtLst>
          <p14:tracePt t="39842" x="6378575" y="1566863"/>
          <p14:tracePt t="42450" x="0" y="0"/>
        </p14:tracePtLst>
        <p14:tracePtLst>
          <p14:tracePt t="43162" x="4862513" y="1546225"/>
          <p14:tracePt t="43498" x="0" y="0"/>
        </p14:tracePtLst>
        <p14:tracePtLst>
          <p14:tracePt t="44058" x="6321425" y="1524000"/>
          <p14:tracePt t="44538" x="0" y="0"/>
        </p14:tracePtLst>
        <p14:tracePtLst>
          <p14:tracePt t="51762" x="6270625" y="1546225"/>
          <p14:tracePt t="52258" x="6240463" y="1538288"/>
          <p14:tracePt t="52265" x="6197600" y="1538288"/>
          <p14:tracePt t="52273" x="6161088" y="1538288"/>
          <p14:tracePt t="52281" x="6138863" y="1538288"/>
          <p14:tracePt t="52293" x="6132513" y="1538288"/>
          <p14:tracePt t="52310" x="6103938" y="1531938"/>
          <p14:tracePt t="52594" x="0" y="0"/>
        </p14:tracePtLst>
        <p14:tracePtLst>
          <p14:tracePt t="53138" x="4106863" y="1538288"/>
          <p14:tracePt t="53386" x="0" y="0"/>
        </p14:tracePtLst>
        <p14:tracePtLst>
          <p14:tracePt t="57474" x="5065713" y="1574800"/>
          <p14:tracePt t="57657" x="5072063" y="1574800"/>
          <p14:tracePt t="57665" x="5108575" y="1574800"/>
          <p14:tracePt t="57675" x="5181600" y="1574800"/>
          <p14:tracePt t="57692" x="5341938" y="1574800"/>
          <p14:tracePt t="57708" x="5514975" y="1574800"/>
          <p14:tracePt t="57725" x="5689600" y="1574800"/>
          <p14:tracePt t="57742" x="5827713" y="1574800"/>
          <p14:tracePt t="57758" x="5935663" y="1574800"/>
          <p14:tracePt t="57775" x="6037263" y="1589088"/>
          <p14:tracePt t="57792" x="6132513" y="1597025"/>
          <p14:tracePt t="57808" x="6205538" y="1597025"/>
          <p14:tracePt t="57825" x="6276975" y="1597025"/>
          <p14:tracePt t="57842" x="6299200" y="1597025"/>
          <p14:tracePt t="57858" x="6313488" y="1597025"/>
          <p14:tracePt t="57875" x="6327775" y="1597025"/>
          <p14:tracePt t="57892" x="6335713" y="1597025"/>
          <p14:tracePt t="57908" x="6357938" y="1597025"/>
          <p14:tracePt t="57925" x="6372225" y="1597025"/>
          <p14:tracePt t="57942" x="6392863" y="1597025"/>
          <p14:tracePt t="57958" x="6408738" y="1597025"/>
          <p14:tracePt t="57975" x="6415088" y="1597025"/>
          <p14:tracePt t="58177" x="0" y="0"/>
        </p14:tracePtLst>
        <p14:tracePtLst>
          <p14:tracePt t="58737" x="2989263" y="2133600"/>
          <p14:tracePt t="58897" x="2997200" y="2133600"/>
          <p14:tracePt t="58906" x="3055938" y="2141538"/>
          <p14:tracePt t="58913" x="3135313" y="2141538"/>
          <p14:tracePt t="58925" x="3192463" y="2141538"/>
          <p14:tracePt t="58941" x="3330575" y="2141538"/>
          <p14:tracePt t="58958" x="3432175" y="2141538"/>
          <p14:tracePt t="58975" x="3482975" y="2147888"/>
          <p14:tracePt t="59113" x="3490913" y="2147888"/>
          <p14:tracePt t="59138" x="3505200" y="2147888"/>
          <p14:tracePt t="59146" x="3541713" y="2147888"/>
          <p14:tracePt t="59153" x="3592513" y="2147888"/>
          <p14:tracePt t="59161" x="3643313" y="2147888"/>
          <p14:tracePt t="59175" x="3700463" y="2147888"/>
          <p14:tracePt t="59191" x="3781425" y="2147888"/>
          <p14:tracePt t="59208" x="3824288" y="2147888"/>
          <p14:tracePt t="59497" x="0" y="0"/>
        </p14:tracePtLst>
        <p14:tracePtLst>
          <p14:tracePt t="60233" x="2416175" y="2147888"/>
          <p14:tracePt t="60393" x="2452688" y="2147888"/>
          <p14:tracePt t="60401" x="2503488" y="2147888"/>
          <p14:tracePt t="60409" x="2562225" y="2155825"/>
          <p14:tracePt t="60424" x="2641600" y="2155825"/>
          <p14:tracePt t="60441" x="2830513" y="2155825"/>
          <p14:tracePt t="60458" x="2932113" y="2155825"/>
          <p14:tracePt t="60474" x="2982913" y="2155825"/>
          <p14:tracePt t="60491" x="3025775" y="2155825"/>
          <p14:tracePt t="60508" x="3070225" y="2155825"/>
          <p14:tracePt t="60524" x="3113088" y="2155825"/>
          <p14:tracePt t="60541" x="3163888" y="2162175"/>
          <p14:tracePt t="60558" x="3208338" y="2162175"/>
          <p14:tracePt t="60574" x="3259138" y="2162175"/>
          <p14:tracePt t="60591" x="3309938" y="2170113"/>
          <p14:tracePt t="60608" x="3360738" y="2170113"/>
          <p14:tracePt t="60624" x="3417888" y="2170113"/>
          <p14:tracePt t="60641" x="3513138" y="2176463"/>
          <p14:tracePt t="60658" x="3563938" y="2176463"/>
          <p14:tracePt t="60674" x="3621088" y="2176463"/>
          <p14:tracePt t="60691" x="3679825" y="2176463"/>
          <p14:tracePt t="60708" x="3708400" y="2176463"/>
          <p14:tracePt t="60724" x="3722688" y="2176463"/>
          <p14:tracePt t="60741" x="3744913" y="2176463"/>
          <p14:tracePt t="60758" x="3751263" y="2176463"/>
          <p14:tracePt t="60774" x="3767138" y="2176463"/>
          <p14:tracePt t="60793" x="3773488" y="2176463"/>
          <p14:tracePt t="61273" x="0" y="0"/>
        </p14:tracePtLst>
        <p14:tracePtLst>
          <p14:tracePt t="63874" x="2517775" y="2619375"/>
          <p14:tracePt t="64058" x="2532063" y="2619375"/>
          <p14:tracePt t="64065" x="2568575" y="2619375"/>
          <p14:tracePt t="64073" x="2633663" y="2619375"/>
          <p14:tracePt t="64090" x="2779713" y="2619375"/>
          <p14:tracePt t="64107" x="2954338" y="2619375"/>
          <p14:tracePt t="64123" x="3113088" y="2627313"/>
          <p14:tracePt t="64140" x="3243263" y="2633663"/>
          <p14:tracePt t="64157" x="3330575" y="2633663"/>
          <p14:tracePt t="64173" x="3389313" y="2633663"/>
          <p14:tracePt t="64190" x="3440113" y="2633663"/>
          <p14:tracePt t="64207" x="3490913" y="2633663"/>
          <p14:tracePt t="64223" x="3548063" y="2633663"/>
          <p14:tracePt t="64240" x="3614738" y="2627313"/>
          <p14:tracePt t="64241" x="3665538" y="2627313"/>
          <p14:tracePt t="64257" x="3716338" y="2627313"/>
          <p14:tracePt t="64273" x="3832225" y="2619375"/>
          <p14:tracePt t="64290" x="3889375" y="2619375"/>
          <p14:tracePt t="64307" x="3954463" y="2619375"/>
          <p14:tracePt t="64323" x="4005263" y="2619375"/>
          <p14:tracePt t="64340" x="4049713" y="2619375"/>
          <p14:tracePt t="64357" x="4071938" y="2619375"/>
          <p14:tracePt t="64481" x="4078288" y="2619375"/>
          <p14:tracePt t="64713" x="0" y="0"/>
        </p14:tracePtLst>
        <p14:tracePtLst>
          <p14:tracePt t="67106" x="1820863" y="3011488"/>
          <p14:tracePt t="67305" x="1843088" y="3011488"/>
          <p14:tracePt t="67313" x="1879600" y="3011488"/>
          <p14:tracePt t="67329" x="2017713" y="3011488"/>
          <p14:tracePt t="67339" x="2054225" y="3011488"/>
          <p14:tracePt t="67356" x="2125663" y="3005138"/>
          <p14:tracePt t="67373" x="2176463" y="3005138"/>
          <p14:tracePt t="67389" x="2198688" y="3005138"/>
          <p14:tracePt t="68825" x="0" y="0"/>
        </p14:tracePtLst>
        <p14:tracePtLst>
          <p14:tracePt t="69570" x="4208463" y="2968625"/>
          <p14:tracePt t="69809" x="4216400" y="2968625"/>
          <p14:tracePt t="69817" x="4259263" y="2968625"/>
          <p14:tracePt t="69825" x="4295775" y="2968625"/>
          <p14:tracePt t="69838" x="4346575" y="2968625"/>
          <p14:tracePt t="69855" x="4462463" y="2968625"/>
          <p14:tracePt t="69872" x="4586288" y="2968625"/>
          <p14:tracePt t="69888" x="4687888" y="2968625"/>
          <p14:tracePt t="69905" x="4783138" y="2974975"/>
          <p14:tracePt t="69922" x="4833938" y="2974975"/>
          <p14:tracePt t="69938" x="4862513" y="2974975"/>
          <p14:tracePt t="69955" x="4884738" y="2974975"/>
          <p14:tracePt t="69972" x="4899025" y="2974975"/>
          <p14:tracePt t="69989" x="4913313" y="2974975"/>
          <p14:tracePt t="70005" x="4927600" y="2974975"/>
          <p14:tracePt t="70022" x="4949825" y="2974975"/>
          <p14:tracePt t="70038" x="4978400" y="2974975"/>
          <p14:tracePt t="70055" x="5000625" y="2974975"/>
          <p14:tracePt t="70072" x="5014913" y="2974975"/>
          <p14:tracePt t="70088" x="5029200" y="2974975"/>
          <p14:tracePt t="70089" x="5037138" y="2974975"/>
          <p14:tracePt t="70122" x="5043488" y="2974975"/>
          <p14:tracePt t="70138" x="5051425" y="2974975"/>
          <p14:tracePt t="70209" x="5057775" y="2982913"/>
          <p14:tracePt t="70217" x="5072063" y="2982913"/>
          <p14:tracePt t="70225" x="5087938" y="2982913"/>
          <p14:tracePt t="70238" x="5094288" y="2982913"/>
          <p14:tracePt t="70255" x="5130800" y="2982913"/>
          <p14:tracePt t="70272" x="5159375" y="2989263"/>
          <p14:tracePt t="70288" x="5189538" y="2989263"/>
          <p14:tracePt t="70305" x="5210175" y="2989263"/>
          <p14:tracePt t="70322" x="5218113" y="2989263"/>
          <p14:tracePt t="70338" x="5224463" y="2989263"/>
          <p14:tracePt t="70585" x="5232400" y="2989263"/>
          <p14:tracePt t="70593" x="5260975" y="2997200"/>
          <p14:tracePt t="70601" x="5283200" y="2997200"/>
          <p14:tracePt t="70609" x="5305425" y="2997200"/>
          <p14:tracePt t="70622" x="5334000" y="2997200"/>
          <p14:tracePt t="70638" x="5384800" y="2997200"/>
          <p14:tracePt t="70655" x="5427663" y="2997200"/>
          <p14:tracePt t="70672" x="5449888" y="2997200"/>
          <p14:tracePt t="70688" x="5472113" y="2997200"/>
          <p14:tracePt t="70705" x="5478463" y="2997200"/>
          <p14:tracePt t="70737" x="5486400" y="2997200"/>
          <p14:tracePt t="70769" x="5494338" y="2997200"/>
          <p14:tracePt t="70777" x="5500688" y="2997200"/>
          <p14:tracePt t="70785" x="5508625" y="2997200"/>
          <p14:tracePt t="70793" x="5514975" y="2997200"/>
          <p14:tracePt t="70805" x="5529263" y="2997200"/>
          <p14:tracePt t="70822" x="5551488" y="2997200"/>
          <p14:tracePt t="70838" x="5580063" y="2997200"/>
          <p14:tracePt t="70855" x="5610225" y="2997200"/>
          <p14:tracePt t="70872" x="5646738" y="2997200"/>
          <p14:tracePt t="70888" x="5697538" y="2997200"/>
          <p14:tracePt t="70889" x="5718175" y="2997200"/>
          <p14:tracePt t="70905" x="5762625" y="2997200"/>
          <p14:tracePt t="70922" x="5799138" y="2997200"/>
          <p14:tracePt t="70938" x="5819775" y="2997200"/>
          <p14:tracePt t="70955" x="5856288" y="2997200"/>
          <p14:tracePt t="70971" x="5900738" y="2997200"/>
          <p14:tracePt t="70988" x="5935663" y="2997200"/>
          <p14:tracePt t="71005" x="5986463" y="2997200"/>
          <p14:tracePt t="71022" x="6022975" y="2997200"/>
          <p14:tracePt t="71038" x="6067425" y="2997200"/>
          <p14:tracePt t="71055" x="6096000" y="2997200"/>
          <p14:tracePt t="71071" x="6124575" y="2997200"/>
          <p14:tracePt t="71088" x="6146800" y="2997200"/>
          <p14:tracePt t="71089" x="6154738" y="2997200"/>
          <p14:tracePt t="71105" x="6183313" y="2997200"/>
          <p14:tracePt t="71121" x="6205538" y="2997200"/>
          <p14:tracePt t="71138" x="6226175" y="2997200"/>
          <p14:tracePt t="71155" x="6248400" y="2997200"/>
          <p14:tracePt t="71171" x="6291263" y="2997200"/>
          <p14:tracePt t="71188" x="6342063" y="2997200"/>
          <p14:tracePt t="71205" x="6386513" y="2997200"/>
          <p14:tracePt t="71221" x="6429375" y="2997200"/>
          <p14:tracePt t="71238" x="6451600" y="2997200"/>
          <p14:tracePt t="71255" x="6465888" y="2997200"/>
          <p14:tracePt t="71321" x="6473825" y="2997200"/>
          <p14:tracePt t="71609" x="0" y="0"/>
        </p14:tracePtLst>
        <p14:tracePtLst>
          <p14:tracePt t="72234" x="7394575" y="3048000"/>
          <p14:tracePt t="72361" x="7402513" y="3048000"/>
          <p14:tracePt t="72401" x="7408863" y="3048000"/>
          <p14:tracePt t="72409" x="7424738" y="3048000"/>
          <p14:tracePt t="72417" x="7445375" y="3048000"/>
          <p14:tracePt t="72425" x="7459663" y="3048000"/>
          <p14:tracePt t="72438" x="7481888" y="3048000"/>
          <p14:tracePt t="72454" x="7526338" y="3048000"/>
          <p14:tracePt t="72471" x="7561263" y="3048000"/>
          <p14:tracePt t="72488" x="7605713" y="3048000"/>
          <p14:tracePt t="72504" x="7648575" y="3055938"/>
          <p14:tracePt t="72521" x="7721600" y="3062288"/>
          <p14:tracePt t="72538" x="7764463" y="3062288"/>
          <p14:tracePt t="72554" x="7815263" y="3062288"/>
          <p14:tracePt t="72571" x="7851775" y="3062288"/>
          <p14:tracePt t="72588" x="7881938" y="3062288"/>
          <p14:tracePt t="72604" x="7896225" y="3062288"/>
          <p14:tracePt t="72621" x="7910513" y="3062288"/>
          <p14:tracePt t="72638" x="7924800" y="3062288"/>
          <p14:tracePt t="72654" x="7961313" y="3062288"/>
          <p14:tracePt t="72671" x="7989888" y="3062288"/>
          <p14:tracePt t="72688" x="8026400" y="3062288"/>
          <p14:tracePt t="72704" x="8048625" y="3062288"/>
          <p14:tracePt t="72721" x="8077200" y="3062288"/>
          <p14:tracePt t="72738" x="8099425" y="3062288"/>
          <p14:tracePt t="72754" x="8128000" y="3062288"/>
          <p14:tracePt t="72771" x="8164513" y="3062288"/>
          <p14:tracePt t="72788" x="8186738" y="3062288"/>
          <p14:tracePt t="72804" x="8201025" y="3062288"/>
          <p14:tracePt t="72821" x="8215313" y="3062288"/>
          <p14:tracePt t="72838" x="8229600" y="3062288"/>
          <p14:tracePt t="72854" x="8243888" y="3062288"/>
          <p14:tracePt t="72871" x="8266113" y="3062288"/>
          <p14:tracePt t="72888" x="8280400" y="3062288"/>
          <p14:tracePt t="72904" x="8288338" y="3062288"/>
          <p14:tracePt t="72921" x="8302625" y="3062288"/>
          <p14:tracePt t="72938" x="8308975" y="3062288"/>
          <p14:tracePt t="73257" x="8316913" y="3062288"/>
          <p14:tracePt t="73273" x="8331200" y="3070225"/>
          <p14:tracePt t="73289" x="8331200" y="3076575"/>
          <p14:tracePt t="73297" x="8345488" y="3076575"/>
          <p14:tracePt t="73305" x="8359775" y="3076575"/>
          <p14:tracePt t="73321" x="8389938" y="3090863"/>
          <p14:tracePt t="73338" x="8447088" y="3098800"/>
          <p14:tracePt t="73354" x="8505825" y="3106738"/>
          <p14:tracePt t="73371" x="8577263" y="3106738"/>
          <p14:tracePt t="73388" x="8658225" y="3106738"/>
          <p14:tracePt t="73404" x="8745538" y="3106738"/>
          <p14:tracePt t="73421" x="8810625" y="3106738"/>
          <p14:tracePt t="73437" x="8861425" y="3106738"/>
          <p14:tracePt t="73454" x="8897938" y="3106738"/>
          <p14:tracePt t="73471" x="8940800" y="3106738"/>
          <p14:tracePt t="73487" x="8955088" y="3098800"/>
          <p14:tracePt t="73504" x="8969375" y="3098800"/>
          <p14:tracePt t="73521" x="8983663" y="3098800"/>
          <p14:tracePt t="73537" x="8991600" y="3098800"/>
          <p14:tracePt t="73554" x="9005888" y="3098800"/>
          <p14:tracePt t="73571" x="9020175" y="3098800"/>
          <p14:tracePt t="73587" x="9042400" y="3090863"/>
          <p14:tracePt t="73604" x="9078913" y="3090863"/>
          <p14:tracePt t="73621" x="9107488" y="3084513"/>
          <p14:tracePt t="73638" x="9136063" y="3076575"/>
          <p14:tracePt t="73654" x="9151938" y="3076575"/>
          <p14:tracePt t="73671" x="9166225" y="3076575"/>
          <p14:tracePt t="73687" x="9194800" y="3070225"/>
          <p14:tracePt t="73704" x="9231313" y="3062288"/>
          <p14:tracePt t="73721" x="9310688" y="3062288"/>
          <p14:tracePt t="73737" x="9347200" y="3062288"/>
          <p14:tracePt t="73754" x="9369425" y="3055938"/>
          <p14:tracePt t="73771" x="9375775" y="3055938"/>
          <p14:tracePt t="73787" x="9383713" y="3055938"/>
          <p14:tracePt t="73937" x="9390063" y="3055938"/>
          <p14:tracePt t="73953" x="9420225" y="3055938"/>
          <p14:tracePt t="73961" x="9448800" y="3055938"/>
          <p14:tracePt t="73971" x="9471025" y="3048000"/>
          <p14:tracePt t="73987" x="9550400" y="3033713"/>
          <p14:tracePt t="74004" x="9629775" y="3025775"/>
          <p14:tracePt t="74021" x="9674225" y="3025775"/>
          <p14:tracePt t="74037" x="9694863" y="3025775"/>
          <p14:tracePt t="74054" x="9702800" y="3025775"/>
          <p14:tracePt t="74071" x="9725025" y="3025775"/>
          <p14:tracePt t="74087" x="9745663" y="3025775"/>
          <p14:tracePt t="74104" x="9761538" y="3025775"/>
          <p14:tracePt t="74121" x="9790113" y="3025775"/>
          <p14:tracePt t="74137" x="9804400" y="3025775"/>
          <p14:tracePt t="74154" x="9840913" y="3025775"/>
          <p14:tracePt t="74171" x="9877425" y="3025775"/>
          <p14:tracePt t="74187" x="9928225" y="3025775"/>
          <p14:tracePt t="74204" x="9979025" y="3025775"/>
          <p14:tracePt t="74221" x="10015538" y="3025775"/>
          <p14:tracePt t="74254" x="10021888" y="3025775"/>
          <p14:tracePt t="74401" x="10036175" y="3025775"/>
          <p14:tracePt t="74409" x="10066338" y="3033713"/>
          <p14:tracePt t="74417" x="10101263" y="3033713"/>
          <p14:tracePt t="74425" x="10131425" y="3033713"/>
          <p14:tracePt t="74437" x="10167938" y="3033713"/>
          <p14:tracePt t="74454" x="10233025" y="3033713"/>
          <p14:tracePt t="74471" x="10283825" y="3033713"/>
          <p14:tracePt t="75466" x="0" y="0"/>
        </p14:tracePtLst>
        <p14:tracePtLst>
          <p14:tracePt t="79442" x="2460625" y="2909888"/>
          <p14:tracePt t="79545" x="2466975" y="2909888"/>
          <p14:tracePt t="79553" x="2525713" y="2909888"/>
          <p14:tracePt t="79561" x="2627313" y="2909888"/>
          <p14:tracePt t="79569" x="2751138" y="2909888"/>
          <p14:tracePt t="79586" x="3025775" y="2895600"/>
          <p14:tracePt t="79602" x="3375025" y="2859088"/>
          <p14:tracePt t="79619" x="3767138" y="2844800"/>
          <p14:tracePt t="79636" x="4041775" y="2836863"/>
          <p14:tracePt t="79652" x="4216400" y="2836863"/>
          <p14:tracePt t="79669" x="4281488" y="2836863"/>
          <p14:tracePt t="79686" x="4295775" y="2836863"/>
          <p14:tracePt t="79833" x="4303713" y="2836863"/>
          <p14:tracePt t="79841" x="4318000" y="2836863"/>
          <p14:tracePt t="79849" x="4360863" y="2844800"/>
          <p14:tracePt t="79857" x="4383088" y="2844800"/>
          <p14:tracePt t="79869" x="4433888" y="2844800"/>
          <p14:tracePt t="79886" x="4498975" y="2852738"/>
          <p14:tracePt t="79902" x="4543425" y="2852738"/>
          <p14:tracePt t="79919" x="4572000" y="2852738"/>
          <p14:tracePt t="80298" x="0" y="0"/>
        </p14:tracePtLst>
        <p14:tracePtLst>
          <p14:tracePt t="81242" x="1755775" y="3360738"/>
          <p14:tracePt t="81481" x="1785938" y="3360738"/>
          <p14:tracePt t="81489" x="1865313" y="3367088"/>
          <p14:tracePt t="81498" x="1952625" y="3375025"/>
          <p14:tracePt t="81505" x="2039938" y="3375025"/>
          <p14:tracePt t="81519" x="2125663" y="3375025"/>
          <p14:tracePt t="81535" x="2308225" y="3375025"/>
          <p14:tracePt t="81552" x="2438400" y="3389313"/>
          <p14:tracePt t="81569" x="2532063" y="3403600"/>
          <p14:tracePt t="81585" x="2562225" y="3403600"/>
          <p14:tracePt t="81602" x="2582863" y="3411538"/>
          <p14:tracePt t="81619" x="2605088" y="3411538"/>
          <p14:tracePt t="81635" x="2619375" y="3411538"/>
          <p14:tracePt t="81652" x="2655888" y="3411538"/>
          <p14:tracePt t="81669" x="2692400" y="3411538"/>
          <p14:tracePt t="81685" x="2743200" y="3417888"/>
          <p14:tracePt t="81702" x="2779713" y="3417888"/>
          <p14:tracePt t="81719" x="2801938" y="3417888"/>
          <p14:tracePt t="81735" x="2822575" y="3417888"/>
          <p14:tracePt t="81752" x="2836863" y="3417888"/>
          <p14:tracePt t="81769" x="2852738" y="3417888"/>
          <p14:tracePt t="81785" x="2867025" y="3411538"/>
          <p14:tracePt t="81819" x="2873375" y="3411538"/>
          <p14:tracePt t="81835" x="2881313" y="3411538"/>
          <p14:tracePt t="82569" x="0" y="0"/>
        </p14:tracePtLst>
        <p14:tracePtLst>
          <p14:tracePt t="83785" x="4964113" y="1516063"/>
          <p14:tracePt t="84097" x="4956175" y="1516063"/>
          <p14:tracePt t="84145" x="4840288" y="1516063"/>
          <p14:tracePt t="84153" x="4818063" y="1516063"/>
          <p14:tracePt t="84161" x="4797425" y="1516063"/>
          <p14:tracePt t="84169" x="4783138" y="1524000"/>
          <p14:tracePt t="84185" x="4760913" y="1531938"/>
          <p14:tracePt t="84201" x="4746625" y="1531938"/>
          <p14:tracePt t="84218" x="4738688" y="1531938"/>
          <p14:tracePt t="84441" x="4746625" y="1531938"/>
          <p14:tracePt t="84457" x="4752975" y="1531938"/>
          <p14:tracePt t="84465" x="4760913" y="1538288"/>
          <p14:tracePt t="84473" x="4767263" y="1538288"/>
          <p14:tracePt t="84489" x="4775200" y="1538288"/>
          <p14:tracePt t="84501" x="4783138" y="1546225"/>
          <p14:tracePt t="84518" x="4797425" y="1560513"/>
          <p14:tracePt t="84535" x="4803775" y="1560513"/>
          <p14:tracePt t="84551" x="4811713" y="1560513"/>
          <p14:tracePt t="84568" x="4818063" y="1566863"/>
          <p14:tracePt t="84617" x="4826000" y="1566863"/>
          <p14:tracePt t="84625" x="4833938" y="1566863"/>
          <p14:tracePt t="84634" x="4840288" y="1566863"/>
          <p14:tracePt t="84651" x="4862513" y="1566863"/>
          <p14:tracePt t="84668" x="4868863" y="1560513"/>
          <p14:tracePt t="84713" x="4876800" y="1560513"/>
          <p14:tracePt t="84777" x="4884738" y="1560513"/>
          <p14:tracePt t="84793" x="4891088" y="1560513"/>
          <p14:tracePt t="84801" x="4899025" y="1560513"/>
          <p14:tracePt t="84809" x="4905375" y="1560513"/>
          <p14:tracePt t="84818" x="4913313" y="1560513"/>
          <p14:tracePt t="84841" x="4919663" y="1560513"/>
          <p14:tracePt t="84851" x="4927600" y="1560513"/>
          <p14:tracePt t="84868" x="4935538" y="1552575"/>
          <p14:tracePt t="84884" x="4941888" y="1546225"/>
          <p14:tracePt t="84901" x="4949825" y="1538288"/>
          <p14:tracePt t="84918" x="4956175" y="1538288"/>
          <p14:tracePt t="84934" x="4964113" y="1538288"/>
          <p14:tracePt t="85009" x="4970463" y="1538288"/>
          <p14:tracePt t="85425" x="4956175" y="1538288"/>
          <p14:tracePt t="85441" x="4949825" y="1531938"/>
          <p14:tracePt t="85449" x="4941888" y="1524000"/>
          <p14:tracePt t="85457" x="4935538" y="1524000"/>
          <p14:tracePt t="85468" x="4927600" y="1509713"/>
          <p14:tracePt t="85484" x="4913313" y="1501775"/>
          <p14:tracePt t="85501" x="4891088" y="1481138"/>
          <p14:tracePt t="85518" x="4884738" y="1473200"/>
          <p14:tracePt t="85534" x="4868863" y="1458913"/>
          <p14:tracePt t="85551" x="4854575" y="1458913"/>
          <p14:tracePt t="85568" x="4854575" y="1450975"/>
          <p14:tracePt t="85584" x="4840288" y="1450975"/>
          <p14:tracePt t="85601" x="4833938" y="1444625"/>
          <p14:tracePt t="86009" x="4854575" y="1458913"/>
          <p14:tracePt t="86017" x="4862513" y="1465263"/>
          <p14:tracePt t="86025" x="4868863" y="1473200"/>
          <p14:tracePt t="86034" x="4884738" y="1487488"/>
          <p14:tracePt t="86051" x="4899025" y="1495425"/>
          <p14:tracePt t="86067" x="4913313" y="1509713"/>
          <p14:tracePt t="86084" x="4919663" y="1509713"/>
          <p14:tracePt t="86101" x="4927600" y="1516063"/>
          <p14:tracePt t="86117" x="4935538" y="1524000"/>
          <p14:tracePt t="86151" x="4941888" y="1524000"/>
          <p14:tracePt t="86167" x="4949825" y="1524000"/>
          <p14:tracePt t="86184" x="4949825" y="1531938"/>
          <p14:tracePt t="86370" x="0" y="0"/>
        </p14:tracePtLst>
        <p14:tracePtLst>
          <p14:tracePt t="87089" x="3352800" y="3214688"/>
          <p14:tracePt t="87241" x="3352800" y="3222625"/>
          <p14:tracePt t="87249" x="3389313" y="3228975"/>
          <p14:tracePt t="87257" x="3440113" y="3236913"/>
          <p14:tracePt t="87267" x="3476625" y="3236913"/>
          <p14:tracePt t="87284" x="3533775" y="3243263"/>
          <p14:tracePt t="87300" x="3570288" y="3243263"/>
          <p14:tracePt t="87317" x="3592513" y="3243263"/>
          <p14:tracePt t="87489" x="3598863" y="3243263"/>
          <p14:tracePt t="87497" x="3606800" y="3251200"/>
          <p14:tracePt t="87505" x="3614738" y="3251200"/>
          <p14:tracePt t="87517" x="3629025" y="3251200"/>
          <p14:tracePt t="87534" x="3643313" y="3251200"/>
          <p14:tracePt t="88009" x="0" y="0"/>
        </p14:tracePtLst>
        <p14:tracePtLst>
          <p14:tracePt t="91594" x="4340225" y="3338513"/>
          <p14:tracePt t="91609" x="4332288" y="3338513"/>
          <p14:tracePt t="91793" x="4340225" y="3338513"/>
          <p14:tracePt t="91801" x="4376738" y="3338513"/>
          <p14:tracePt t="91809" x="4411663" y="3338513"/>
          <p14:tracePt t="91826" x="4535488" y="3338513"/>
          <p14:tracePt t="91833" x="4586288" y="3330575"/>
          <p14:tracePt t="91849" x="4673600" y="3330575"/>
          <p14:tracePt t="91866" x="4767263" y="3330575"/>
          <p14:tracePt t="91883" x="4803775" y="3330575"/>
          <p14:tracePt t="91899" x="4818063" y="3330575"/>
          <p14:tracePt t="91916" x="4840288" y="3330575"/>
          <p14:tracePt t="91933" x="4862513" y="3338513"/>
          <p14:tracePt t="91949" x="4899025" y="3344863"/>
          <p14:tracePt t="91966" x="4941888" y="3352800"/>
          <p14:tracePt t="91983" x="5006975" y="3367088"/>
          <p14:tracePt t="91999" x="5080000" y="3367088"/>
          <p14:tracePt t="92016" x="5122863" y="3375025"/>
          <p14:tracePt t="92033" x="5145088" y="3375025"/>
          <p14:tracePt t="92521" x="0" y="0"/>
        </p14:tracePtLst>
        <p14:tracePtLst>
          <p14:tracePt t="93657" x="5754688" y="3338513"/>
          <p14:tracePt t="93817" x="5783263" y="3338513"/>
          <p14:tracePt t="93825" x="5813425" y="3344863"/>
          <p14:tracePt t="93833" x="5834063" y="3344863"/>
          <p14:tracePt t="93849" x="5951538" y="3352800"/>
          <p14:tracePt t="93865" x="6088063" y="3352800"/>
          <p14:tracePt t="93882" x="6234113" y="3352800"/>
          <p14:tracePt t="93899" x="6350000" y="3352800"/>
          <p14:tracePt t="93915" x="6423025" y="3352800"/>
          <p14:tracePt t="93932" x="6465888" y="3352800"/>
          <p14:tracePt t="93949" x="6473825" y="3352800"/>
          <p14:tracePt t="93965" x="6480175" y="3352800"/>
          <p14:tracePt t="94034" x="6494463" y="3352800"/>
          <p14:tracePt t="94041" x="6510338" y="3352800"/>
          <p14:tracePt t="94049" x="6538913" y="3352800"/>
          <p14:tracePt t="94066" x="6618288" y="3352800"/>
          <p14:tracePt t="94082" x="6727825" y="3352800"/>
          <p14:tracePt t="94099" x="6807200" y="3352800"/>
          <p14:tracePt t="94115" x="6858000" y="3352800"/>
          <p14:tracePt t="94132" x="6900863" y="3352800"/>
          <p14:tracePt t="94149" x="6923088" y="3352800"/>
          <p14:tracePt t="94165" x="6931025" y="3352800"/>
          <p14:tracePt t="94313" x="6945313" y="3352800"/>
          <p14:tracePt t="94321" x="6967538" y="3352800"/>
          <p14:tracePt t="94329" x="7002463" y="3352800"/>
          <p14:tracePt t="94337" x="7046913" y="3352800"/>
          <p14:tracePt t="94349" x="7083425" y="3352800"/>
          <p14:tracePt t="94365" x="7148513" y="3352800"/>
          <p14:tracePt t="94382" x="7205663" y="3352800"/>
          <p14:tracePt t="94399" x="7242175" y="3352800"/>
          <p14:tracePt t="94415" x="7278688" y="3352800"/>
          <p14:tracePt t="94432" x="7307263" y="3360738"/>
          <p14:tracePt t="94449" x="7373938" y="3360738"/>
          <p14:tracePt t="94465" x="7408863" y="3367088"/>
          <p14:tracePt t="94482" x="7453313" y="3367088"/>
          <p14:tracePt t="94499" x="7481888" y="3375025"/>
          <p14:tracePt t="94515" x="7510463" y="3375025"/>
          <p14:tracePt t="94532" x="7546975" y="3381375"/>
          <p14:tracePt t="94548" x="7569200" y="3381375"/>
          <p14:tracePt t="94565" x="7591425" y="3389313"/>
          <p14:tracePt t="94582" x="7612063" y="3389313"/>
          <p14:tracePt t="94598" x="7634288" y="3389313"/>
          <p14:tracePt t="94615" x="7662863" y="3389313"/>
          <p14:tracePt t="94632" x="7707313" y="3389313"/>
          <p14:tracePt t="94649" x="7729538" y="3381375"/>
          <p14:tracePt t="94665" x="7772400" y="3381375"/>
          <p14:tracePt t="94682" x="7800975" y="3381375"/>
          <p14:tracePt t="94698" x="7815263" y="3381375"/>
          <p14:tracePt t="94715" x="7823200" y="3381375"/>
          <p14:tracePt t="94732" x="7851775" y="3381375"/>
          <p14:tracePt t="94748" x="7866063" y="3381375"/>
          <p14:tracePt t="94765" x="7881938" y="3381375"/>
          <p14:tracePt t="94782" x="7888288" y="3381375"/>
          <p14:tracePt t="94798" x="7888288" y="3375025"/>
          <p14:tracePt t="94945" x="7896225" y="3375025"/>
          <p14:tracePt t="94961" x="7902575" y="3375025"/>
          <p14:tracePt t="94969" x="7916863" y="3375025"/>
          <p14:tracePt t="94977" x="7924800" y="3375025"/>
          <p14:tracePt t="94985" x="7939088" y="3375025"/>
          <p14:tracePt t="94998" x="7953375" y="3375025"/>
          <p14:tracePt t="95015" x="7975600" y="3367088"/>
          <p14:tracePt t="95032" x="8004175" y="3367088"/>
          <p14:tracePt t="95138" x="8012113" y="3367088"/>
          <p14:tracePt t="98346" x="0" y="0"/>
        </p14:tracePtLst>
        <p14:tracePtLst>
          <p14:tracePt t="98961" x="6053138" y="3040063"/>
          <p14:tracePt t="99201" x="0" y="0"/>
        </p14:tracePtLst>
        <p14:tracePtLst>
          <p14:tracePt t="99641" x="7975600" y="3113088"/>
          <p14:tracePt t="99833" x="0" y="0"/>
        </p14:tracePtLst>
        <p14:tracePtLst>
          <p14:tracePt t="105257" x="3025775" y="4797425"/>
          <p14:tracePt t="105537" x="3070225" y="4811713"/>
          <p14:tracePt t="105545" x="3127375" y="4811713"/>
          <p14:tracePt t="105553" x="3178175" y="4818063"/>
          <p14:tracePt t="105562" x="3259138" y="4818063"/>
          <p14:tracePt t="105579" x="3417888" y="4826000"/>
          <p14:tracePt t="105596" x="3643313" y="4848225"/>
          <p14:tracePt t="105612" x="3838575" y="4854575"/>
          <p14:tracePt t="105629" x="3990975" y="4868863"/>
          <p14:tracePt t="105646" x="4071938" y="4876800"/>
          <p14:tracePt t="105662" x="4106863" y="4876800"/>
          <p14:tracePt t="105679" x="4129088" y="4876800"/>
          <p14:tracePt t="105695" x="4157663" y="4876800"/>
          <p14:tracePt t="105712" x="4216400" y="4876800"/>
          <p14:tracePt t="105713" x="4244975" y="4868863"/>
          <p14:tracePt t="105729" x="4346575" y="4840288"/>
          <p14:tracePt t="105745" x="4456113" y="4826000"/>
          <p14:tracePt t="105762" x="4557713" y="4811713"/>
          <p14:tracePt t="105779" x="4645025" y="4811713"/>
          <p14:tracePt t="105796" x="4702175" y="4803775"/>
          <p14:tracePt t="105812" x="4767263" y="4803775"/>
          <p14:tracePt t="105829" x="4818063" y="4803775"/>
          <p14:tracePt t="105845" x="4876800" y="4803775"/>
          <p14:tracePt t="105863" x="4935538" y="4803775"/>
          <p14:tracePt t="105879" x="4970463" y="4803775"/>
          <p14:tracePt t="105896" x="4992688" y="4803775"/>
          <p14:tracePt t="105962" x="5014913" y="4811713"/>
          <p14:tracePt t="105969" x="5029200" y="4811713"/>
          <p14:tracePt t="105979" x="5057775" y="4818063"/>
          <p14:tracePt t="105995" x="5102225" y="4826000"/>
          <p14:tracePt t="106012" x="5159375" y="4826000"/>
          <p14:tracePt t="106029" x="5203825" y="4833938"/>
          <p14:tracePt t="106045" x="5254625" y="4833938"/>
          <p14:tracePt t="106062" x="5311775" y="4840288"/>
          <p14:tracePt t="106079" x="5384800" y="4840288"/>
          <p14:tracePt t="106095" x="5472113" y="4840288"/>
          <p14:tracePt t="106112" x="5565775" y="4840288"/>
          <p14:tracePt t="106129" x="5681663" y="4840288"/>
          <p14:tracePt t="106145" x="5754688" y="4840288"/>
          <p14:tracePt t="106162" x="5819775" y="4840288"/>
          <p14:tracePt t="106179" x="5900738" y="4840288"/>
          <p14:tracePt t="106195" x="5965825" y="4840288"/>
          <p14:tracePt t="106212" x="6053138" y="4840288"/>
          <p14:tracePt t="106229" x="6124575" y="4840288"/>
          <p14:tracePt t="106245" x="6205538" y="4840288"/>
          <p14:tracePt t="106262" x="6256338" y="4840288"/>
          <p14:tracePt t="106279" x="6291263" y="4840288"/>
          <p14:tracePt t="106295" x="6350000" y="4840288"/>
          <p14:tracePt t="106312" x="6400800" y="4840288"/>
          <p14:tracePt t="106329" x="6516688" y="4840288"/>
          <p14:tracePt t="106345" x="6618288" y="4840288"/>
          <p14:tracePt t="106362" x="6719888" y="4840288"/>
          <p14:tracePt t="106379" x="6807200" y="4840288"/>
          <p14:tracePt t="106395" x="6908800" y="4840288"/>
          <p14:tracePt t="106412" x="6996113" y="4833938"/>
          <p14:tracePt t="106429" x="7097713" y="4833938"/>
          <p14:tracePt t="106445" x="7199313" y="4833938"/>
          <p14:tracePt t="106462" x="7300913" y="4833938"/>
          <p14:tracePt t="106479" x="7416800" y="4833938"/>
          <p14:tracePt t="106495" x="7540625" y="4833938"/>
          <p14:tracePt t="106512" x="7662863" y="4833938"/>
          <p14:tracePt t="106529" x="7866063" y="4833938"/>
          <p14:tracePt t="106545" x="7989888" y="4833938"/>
          <p14:tracePt t="106562" x="8113713" y="4833938"/>
          <p14:tracePt t="106579" x="8237538" y="4833938"/>
          <p14:tracePt t="106595" x="8359775" y="4833938"/>
          <p14:tracePt t="106612" x="8491538" y="4833938"/>
          <p14:tracePt t="106629" x="8613775" y="4833938"/>
          <p14:tracePt t="106645" x="8737600" y="4833938"/>
          <p14:tracePt t="106662" x="8861425" y="4833938"/>
          <p14:tracePt t="106679" x="8991600" y="4833938"/>
          <p14:tracePt t="106695" x="9101138" y="4833938"/>
          <p14:tracePt t="106712" x="9217025" y="4833938"/>
          <p14:tracePt t="106729" x="9318625" y="4833938"/>
          <p14:tracePt t="106745" x="9369425" y="4826000"/>
          <p14:tracePt t="106762" x="9375775" y="4826000"/>
          <p14:tracePt t="106993" x="0" y="0"/>
        </p14:tracePtLst>
        <p14:tracePtLst>
          <p14:tracePt t="108089" x="6459538" y="4441825"/>
          <p14:tracePt t="108249" x="6473825" y="4441825"/>
          <p14:tracePt t="108257" x="6538913" y="4448175"/>
          <p14:tracePt t="108265" x="6589713" y="4448175"/>
          <p14:tracePt t="108278" x="6646863" y="4456113"/>
          <p14:tracePt t="108295" x="6799263" y="4470400"/>
          <p14:tracePt t="108311" x="6937375" y="4478338"/>
          <p14:tracePt t="108328" x="7069138" y="4484688"/>
          <p14:tracePt t="108345" x="7177088" y="4484688"/>
          <p14:tracePt t="108361" x="7227888" y="4484688"/>
          <p14:tracePt t="108378" x="7256463" y="4484688"/>
          <p14:tracePt t="108395" x="7286625" y="4484688"/>
          <p14:tracePt t="108411" x="7307263" y="4484688"/>
          <p14:tracePt t="108428" x="7329488" y="4484688"/>
          <p14:tracePt t="108445" x="7366000" y="4484688"/>
          <p14:tracePt t="108461" x="7408863" y="4484688"/>
          <p14:tracePt t="108478" x="7467600" y="4484688"/>
          <p14:tracePt t="108495" x="7526338" y="4484688"/>
          <p14:tracePt t="108511" x="7569200" y="4484688"/>
          <p14:tracePt t="108528" x="7605713" y="4484688"/>
          <p14:tracePt t="108545" x="7634288" y="4484688"/>
          <p14:tracePt t="108561" x="7656513" y="4484688"/>
          <p14:tracePt t="108578" x="7662863" y="4492625"/>
          <p14:tracePt t="108833" x="0" y="0"/>
        </p14:tracePtLst>
        <p14:tracePtLst>
          <p14:tracePt t="109649" x="8280400" y="4462463"/>
          <p14:tracePt t="109817" x="8288338" y="4462463"/>
          <p14:tracePt t="109826" x="8316913" y="4462463"/>
          <p14:tracePt t="109833" x="8353425" y="4462463"/>
          <p14:tracePt t="109844" x="8396288" y="4462463"/>
          <p14:tracePt t="109861" x="8483600" y="4462463"/>
          <p14:tracePt t="109878" x="8570913" y="4462463"/>
          <p14:tracePt t="109894" x="8658225" y="4462463"/>
          <p14:tracePt t="109911" x="8715375" y="4462463"/>
          <p14:tracePt t="109928" x="8759825" y="4462463"/>
          <p14:tracePt t="109944" x="8796338" y="4462463"/>
          <p14:tracePt t="109961" x="8831263" y="4462463"/>
          <p14:tracePt t="109978" x="8867775" y="4462463"/>
          <p14:tracePt t="109994" x="8897938" y="4462463"/>
          <p14:tracePt t="110011" x="8940800" y="4462463"/>
          <p14:tracePt t="110028" x="8991600" y="4462463"/>
          <p14:tracePt t="110044" x="9042400" y="4462463"/>
          <p14:tracePt t="110061" x="9085263" y="4462463"/>
          <p14:tracePt t="110078" x="9144000" y="4462463"/>
          <p14:tracePt t="110094" x="9186863" y="4462463"/>
          <p14:tracePt t="110111" x="9223375" y="4462463"/>
          <p14:tracePt t="110128" x="9259888" y="4462463"/>
          <p14:tracePt t="110129" x="9282113" y="4462463"/>
          <p14:tracePt t="110144" x="9304338" y="4462463"/>
          <p14:tracePt t="110161" x="9347200" y="4462463"/>
          <p14:tracePt t="110178" x="9369425" y="4462463"/>
          <p14:tracePt t="110194" x="9390063" y="4462463"/>
          <p14:tracePt t="110211" x="9412288" y="4456113"/>
          <p14:tracePt t="110228" x="9440863" y="4456113"/>
          <p14:tracePt t="110244" x="9471025" y="4456113"/>
          <p14:tracePt t="110261" x="9507538" y="4456113"/>
          <p14:tracePt t="110278" x="9528175" y="4456113"/>
          <p14:tracePt t="110294" x="9558338" y="4456113"/>
          <p14:tracePt t="110311" x="9601200" y="4456113"/>
          <p14:tracePt t="110328" x="9637713" y="4456113"/>
          <p14:tracePt t="110329" x="9659938" y="4456113"/>
          <p14:tracePt t="110344" x="9680575" y="4456113"/>
          <p14:tracePt t="110361" x="9717088" y="4456113"/>
          <p14:tracePt t="110378" x="9745663" y="4462463"/>
          <p14:tracePt t="110394" x="9775825" y="4462463"/>
          <p14:tracePt t="110411" x="9804400" y="4462463"/>
          <p14:tracePt t="110428" x="9826625" y="4462463"/>
          <p14:tracePt t="110444" x="9847263" y="4462463"/>
          <p14:tracePt t="110461" x="9863138" y="4462463"/>
          <p14:tracePt t="110478" x="9869488" y="4462463"/>
          <p14:tracePt t="110494" x="9877425" y="4462463"/>
          <p14:tracePt t="110511" x="9891713" y="4462463"/>
          <p14:tracePt t="110528" x="9920288" y="4462463"/>
          <p14:tracePt t="110544" x="9934575" y="4462463"/>
          <p14:tracePt t="110561" x="9934575" y="4456113"/>
          <p14:tracePt t="111193" x="9891713" y="4456113"/>
          <p14:tracePt t="111201" x="9863138" y="4456113"/>
          <p14:tracePt t="111211" x="9855200" y="4456113"/>
          <p14:tracePt t="111227" x="9812338" y="4462463"/>
          <p14:tracePt t="111244" x="9782175" y="4470400"/>
          <p14:tracePt t="111261" x="9753600" y="4470400"/>
          <p14:tracePt t="111277" x="9717088" y="4470400"/>
          <p14:tracePt t="111294" x="9666288" y="4478338"/>
          <p14:tracePt t="111311" x="9623425" y="4478338"/>
          <p14:tracePt t="111327" x="9578975" y="4478338"/>
          <p14:tracePt t="111344" x="9536113" y="4478338"/>
          <p14:tracePt t="111345" x="9521825" y="4478338"/>
          <p14:tracePt t="111361" x="9491663" y="4478338"/>
          <p14:tracePt t="111377" x="9456738" y="4478338"/>
          <p14:tracePt t="111394" x="9412288" y="4478338"/>
          <p14:tracePt t="111411" x="9361488" y="4478338"/>
          <p14:tracePt t="111427" x="9318625" y="4478338"/>
          <p14:tracePt t="111444" x="9267825" y="4484688"/>
          <p14:tracePt t="111461" x="9217025" y="4484688"/>
          <p14:tracePt t="111477" x="9172575" y="4484688"/>
          <p14:tracePt t="111494" x="9093200" y="4484688"/>
          <p14:tracePt t="111511" x="9005888" y="4484688"/>
          <p14:tracePt t="111527" x="8882063" y="4484688"/>
          <p14:tracePt t="111544" x="8745538" y="4484688"/>
          <p14:tracePt t="111545" x="8672513" y="4484688"/>
          <p14:tracePt t="111561" x="8512175" y="4484688"/>
          <p14:tracePt t="111577" x="8367713" y="4470400"/>
          <p14:tracePt t="111594" x="8258175" y="4470400"/>
          <p14:tracePt t="111611" x="8193088" y="4462463"/>
          <p14:tracePt t="111627" x="8150225" y="4462463"/>
          <p14:tracePt t="111644" x="8135938" y="4456113"/>
          <p14:tracePt t="111661" x="8120063" y="4456113"/>
          <p14:tracePt t="111761" x="0" y="0"/>
        </p14:tracePtLst>
        <p14:tracePtLst>
          <p14:tracePt t="112401" x="4724400" y="1481138"/>
          <p14:tracePt t="112633" x="4746625" y="1481138"/>
          <p14:tracePt t="112641" x="4803775" y="1481138"/>
          <p14:tracePt t="112649" x="4919663" y="1495425"/>
          <p14:tracePt t="112660" x="5029200" y="1495425"/>
          <p14:tracePt t="112677" x="5291138" y="1495425"/>
          <p14:tracePt t="112694" x="5545138" y="1495425"/>
          <p14:tracePt t="112710" x="5703888" y="1495425"/>
          <p14:tracePt t="112727" x="5776913" y="1501775"/>
          <p14:tracePt t="113009" x="0" y="0"/>
        </p14:tracePtLst>
        <p14:tracePtLst>
          <p14:tracePt t="114249" x="6880225" y="3700463"/>
          <p14:tracePt t="114369" x="6886575" y="3700463"/>
          <p14:tracePt t="114377" x="6886575" y="3708400"/>
          <p14:tracePt t="114393" x="6886575" y="3722688"/>
          <p14:tracePt t="114401" x="6886575" y="3744913"/>
          <p14:tracePt t="114410" x="6894513" y="3773488"/>
          <p14:tracePt t="114426" x="6894513" y="3832225"/>
          <p14:tracePt t="114443" x="6900863" y="3925888"/>
          <p14:tracePt t="114460" x="6923088" y="4005263"/>
          <p14:tracePt t="114476" x="6937375" y="4086225"/>
          <p14:tracePt t="114493" x="6945313" y="4151313"/>
          <p14:tracePt t="114510" x="6959600" y="4216400"/>
          <p14:tracePt t="114527" x="6967538" y="4289425"/>
          <p14:tracePt t="114543" x="6967538" y="4360863"/>
          <p14:tracePt t="114560" x="6973888" y="4441825"/>
          <p14:tracePt t="114577" x="6973888" y="4564063"/>
          <p14:tracePt t="114593" x="6973888" y="4665663"/>
          <p14:tracePt t="114610" x="6973888" y="4760913"/>
          <p14:tracePt t="114626" x="6973888" y="4833938"/>
          <p14:tracePt t="114643" x="6973888" y="4927600"/>
          <p14:tracePt t="114660" x="6973888" y="5021263"/>
          <p14:tracePt t="114676" x="6973888" y="5094288"/>
          <p14:tracePt t="114693" x="6973888" y="5130800"/>
          <p14:tracePt t="114710" x="6973888" y="5153025"/>
          <p14:tracePt t="114809" x="6973888" y="5167313"/>
          <p14:tracePt t="114817" x="6973888" y="5210175"/>
          <p14:tracePt t="114826" x="6973888" y="5240338"/>
          <p14:tracePt t="114843" x="6973888" y="5291138"/>
          <p14:tracePt t="114860" x="6973888" y="5326063"/>
          <p14:tracePt t="114876" x="6973888" y="5348288"/>
          <p14:tracePt t="114985" x="0" y="0"/>
        </p14:tracePtLst>
        <p14:tracePtLst>
          <p14:tracePt t="115705" x="6262688" y="1566863"/>
          <p14:tracePt t="116225" x="6226175" y="1566863"/>
          <p14:tracePt t="116234" x="6161088" y="1566863"/>
          <p14:tracePt t="116243" x="6096000" y="1566863"/>
          <p14:tracePt t="116259" x="5957888" y="1589088"/>
          <p14:tracePt t="116276" x="5834063" y="1603375"/>
          <p14:tracePt t="116293" x="5762625" y="1611313"/>
          <p14:tracePt t="116641" x="0" y="0"/>
        </p14:tracePtLst>
        <p14:tracePtLst>
          <p14:tracePt t="121601" x="2655888" y="4506913"/>
          <p14:tracePt t="121729" x="2663825" y="4506913"/>
          <p14:tracePt t="121737" x="2678113" y="4506913"/>
          <p14:tracePt t="121745" x="2678113" y="4513263"/>
          <p14:tracePt t="121758" x="2684463" y="4513263"/>
          <p14:tracePt t="121774" x="2700338" y="4513263"/>
          <p14:tracePt t="121791" x="2714625" y="4513263"/>
          <p14:tracePt t="121808" x="2720975" y="4513263"/>
          <p14:tracePt t="121825" x="2757488" y="4513263"/>
          <p14:tracePt t="121841" x="2779713" y="4513263"/>
          <p14:tracePt t="121858" x="2822575" y="4513263"/>
          <p14:tracePt t="121874" x="2867025" y="4513263"/>
          <p14:tracePt t="121891" x="2917825" y="4513263"/>
          <p14:tracePt t="121908" x="2946400" y="4521200"/>
          <p14:tracePt t="121924" x="2960688" y="4529138"/>
          <p14:tracePt t="121941" x="2968625" y="4529138"/>
          <p14:tracePt t="121958" x="2974975" y="4535488"/>
          <p14:tracePt t="121974" x="2982913" y="4535488"/>
          <p14:tracePt t="121991" x="2989263" y="4535488"/>
          <p14:tracePt t="122008" x="3011488" y="4543425"/>
          <p14:tracePt t="122024" x="3048000" y="4543425"/>
          <p14:tracePt t="122041" x="3076575" y="4543425"/>
          <p14:tracePt t="122058" x="3098800" y="4543425"/>
          <p14:tracePt t="122075" x="3121025" y="4543425"/>
          <p14:tracePt t="122091" x="3141663" y="4543425"/>
          <p14:tracePt t="122409" x="0" y="0"/>
        </p14:tracePtLst>
        <p14:tracePtLst>
          <p14:tracePt t="124369" x="4978400" y="4470400"/>
          <p14:tracePt t="125201" x="0" y="0"/>
        </p14:tracePtLst>
        <p14:tracePtLst>
          <p14:tracePt t="126185" x="6996113" y="4462463"/>
          <p14:tracePt t="127857" x="0" y="0"/>
        </p14:tracePtLst>
        <p14:tracePtLst>
          <p14:tracePt t="129073" x="5006975" y="6299200"/>
          <p14:tracePt t="129249" x="5014913" y="6299200"/>
          <p14:tracePt t="129257" x="5029200" y="6299200"/>
          <p14:tracePt t="129265" x="5043488" y="6299200"/>
          <p14:tracePt t="129273" x="5072063" y="6291263"/>
          <p14:tracePt t="129289" x="5138738" y="6291263"/>
          <p14:tracePt t="129306" x="5240338" y="6291263"/>
          <p14:tracePt t="129322" x="5319713" y="6284913"/>
          <p14:tracePt t="129339" x="5384800" y="6270625"/>
          <p14:tracePt t="129356" x="5449888" y="6270625"/>
          <p14:tracePt t="129372" x="5508625" y="6270625"/>
          <p14:tracePt t="129389" x="5537200" y="6270625"/>
          <p14:tracePt t="129406" x="5573713" y="6270625"/>
          <p14:tracePt t="129422" x="5610225" y="6262688"/>
          <p14:tracePt t="129439" x="5653088" y="6262688"/>
          <p14:tracePt t="129456" x="5689600" y="6262688"/>
          <p14:tracePt t="129457" x="5711825" y="6262688"/>
          <p14:tracePt t="129472" x="5732463" y="6262688"/>
          <p14:tracePt t="129489" x="5762625" y="6262688"/>
          <p14:tracePt t="129506" x="5783263" y="6262688"/>
          <p14:tracePt t="129522" x="5819775" y="6262688"/>
          <p14:tracePt t="129539" x="5864225" y="6262688"/>
          <p14:tracePt t="129556" x="5892800" y="6262688"/>
          <p14:tracePt t="129572" x="5907088" y="6262688"/>
          <p14:tracePt t="130401" x="0" y="0"/>
        </p14:tracePtLst>
        <p14:tracePtLst>
          <p14:tracePt t="130449" x="5907088" y="6262688"/>
          <p14:tracePt t="130521" x="0" y="0"/>
        </p14:tracePtLst>
        <p14:tracePtLst>
          <p14:tracePt t="132345" x="4687888" y="4433888"/>
          <p14:tracePt t="132609" x="4695825" y="4433888"/>
          <p14:tracePt t="132617" x="4724400" y="4433888"/>
          <p14:tracePt t="132625" x="4767263" y="4433888"/>
          <p14:tracePt t="132638" x="4789488" y="4433888"/>
          <p14:tracePt t="132655" x="4862513" y="4441825"/>
          <p14:tracePt t="132672" x="4913313" y="4441825"/>
          <p14:tracePt t="132688" x="4956175" y="4456113"/>
          <p14:tracePt t="132977" x="4956175" y="4462463"/>
          <p14:tracePt t="132993" x="4956175" y="4484688"/>
          <p14:tracePt t="133001" x="4956175" y="4506913"/>
          <p14:tracePt t="133009" x="4956175" y="4521200"/>
          <p14:tracePt t="133021" x="4956175" y="4535488"/>
          <p14:tracePt t="133038" x="4956175" y="4557713"/>
          <p14:tracePt t="133055" x="4964113" y="4557713"/>
          <p14:tracePt t="135609" x="4970463" y="4557713"/>
          <p14:tracePt t="136305" x="4978400" y="4557713"/>
          <p14:tracePt t="136313" x="5037138" y="4557713"/>
          <p14:tracePt t="136321" x="5087938" y="4557713"/>
          <p14:tracePt t="136337" x="5203825" y="4557713"/>
          <p14:tracePt t="136354" x="5311775" y="4557713"/>
          <p14:tracePt t="136371" x="5392738" y="4557713"/>
          <p14:tracePt t="136387" x="5435600" y="4557713"/>
          <p14:tracePt t="136404" x="5443538" y="4557713"/>
          <p14:tracePt t="136553" x="5449888" y="4557713"/>
          <p14:tracePt t="136561" x="5457825" y="4557713"/>
          <p14:tracePt t="136570" x="5464175" y="4557713"/>
          <p14:tracePt t="136587" x="5478463" y="4549775"/>
          <p14:tracePt t="136833" x="0" y="0"/>
        </p14:tracePtLst>
        <p14:tracePtLst>
          <p14:tracePt t="137849" x="4899025" y="4478338"/>
          <p14:tracePt t="138569" x="4905375" y="4478338"/>
          <p14:tracePt t="138585" x="4927600" y="4478338"/>
          <p14:tracePt t="138593" x="4941888" y="4478338"/>
          <p14:tracePt t="138603" x="4949825" y="4484688"/>
          <p14:tracePt t="138620" x="4964113" y="4484688"/>
          <p14:tracePt t="138637" x="4970463" y="4484688"/>
          <p14:tracePt t="139113" x="4978400" y="4484688"/>
          <p14:tracePt t="139121" x="5000625" y="4492625"/>
          <p14:tracePt t="139129" x="5021263" y="4492625"/>
          <p14:tracePt t="139137" x="5037138" y="4492625"/>
          <p14:tracePt t="139153" x="5087938" y="4492625"/>
          <p14:tracePt t="139170" x="5122863" y="4492625"/>
          <p14:tracePt t="139186" x="5145088" y="4492625"/>
          <p14:tracePt t="139203" x="5153025" y="4492625"/>
          <p14:tracePt t="139689" x="5181600" y="4492625"/>
          <p14:tracePt t="139697" x="5218113" y="4492625"/>
          <p14:tracePt t="139705" x="5240338" y="4492625"/>
          <p14:tracePt t="139720" x="5260975" y="4492625"/>
          <p14:tracePt t="139736" x="5319713" y="4492625"/>
          <p14:tracePt t="139753" x="5334000" y="4492625"/>
          <p14:tracePt t="139770" x="5348288" y="4492625"/>
          <p14:tracePt t="139786" x="5356225" y="4492625"/>
          <p14:tracePt t="139803" x="5362575" y="4498975"/>
          <p14:tracePt t="139820" x="5370513" y="4498975"/>
          <p14:tracePt t="139836" x="5376863" y="4506913"/>
          <p14:tracePt t="139937" x="5384800" y="4506913"/>
          <p14:tracePt t="139945" x="5399088" y="4513263"/>
          <p14:tracePt t="139953" x="5413375" y="4513263"/>
          <p14:tracePt t="139970" x="5435600" y="4513263"/>
          <p14:tracePt t="139986" x="5472113" y="4513263"/>
          <p14:tracePt t="140003" x="5514975" y="4513263"/>
          <p14:tracePt t="140020" x="5551488" y="4521200"/>
          <p14:tracePt t="140036" x="5573713" y="4521200"/>
          <p14:tracePt t="140053" x="5580063" y="4521200"/>
          <p14:tracePt t="140721" x="5595938" y="4521200"/>
          <p14:tracePt t="140729" x="5624513" y="4521200"/>
          <p14:tracePt t="140737" x="5646738" y="4521200"/>
          <p14:tracePt t="140753" x="5681663" y="4521200"/>
          <p14:tracePt t="140769" x="5711825" y="4521200"/>
          <p14:tracePt t="140786" x="5732463" y="4521200"/>
          <p14:tracePt t="142369" x="0" y="0"/>
        </p14:tracePtLst>
        <p14:tracePtLst>
          <p14:tracePt t="144057" x="6937375" y="4478338"/>
          <p14:tracePt t="147921" x="0" y="0"/>
        </p14:tracePtLst>
        <p14:tracePtLst>
          <p14:tracePt t="149289" x="8824913" y="4506913"/>
          <p14:tracePt t="150169" x="0" y="0"/>
        </p14:tracePtLst>
        <p14:tracePtLst>
          <p14:tracePt t="150993" x="9347200" y="4484688"/>
          <p14:tracePt t="151537" x="0" y="0"/>
        </p14:tracePtLst>
        <p14:tracePtLst>
          <p14:tracePt t="152361" x="8636000" y="4462463"/>
          <p14:tracePt t="15426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606552" y="1311295"/>
            <a:ext cx="1113129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定義：周期倍分岐</a:t>
            </a:r>
            <a:r>
              <a:rPr lang="en-US" altLang="ja-JP" sz="2000" dirty="0">
                <a:latin typeface="+mn-ea"/>
              </a:rPr>
              <a:t>】</a:t>
            </a:r>
          </a:p>
          <a:p>
            <a:pPr>
              <a:lnSpc>
                <a:spcPct val="130000"/>
              </a:lnSpc>
            </a:pPr>
            <a:r>
              <a:rPr lang="ja-JP" altLang="en-US" sz="2000" dirty="0">
                <a:latin typeface="+mn-ea"/>
              </a:rPr>
              <a:t>　方向反転</a:t>
            </a:r>
            <a:r>
              <a:rPr lang="en-US" altLang="ja-JP" sz="2000" dirty="0">
                <a:latin typeface="+mn-ea"/>
              </a:rPr>
              <a:t>n</a:t>
            </a:r>
            <a:r>
              <a:rPr lang="ja-JP" altLang="en-US" sz="2000" dirty="0">
                <a:latin typeface="+mn-ea"/>
              </a:rPr>
              <a:t>周期</a:t>
            </a:r>
            <a:r>
              <a:rPr lang="ja-JP" altLang="en-US" sz="2000" dirty="0" smtClean="0">
                <a:latin typeface="+mn-ea"/>
              </a:rPr>
              <a:t>アトラクタ⇒ </a:t>
            </a:r>
            <a:r>
              <a:rPr lang="ja-JP" altLang="en-US" sz="2000" dirty="0">
                <a:latin typeface="+mn-ea"/>
              </a:rPr>
              <a:t>発生</a:t>
            </a:r>
            <a:r>
              <a:rPr lang="ja-JP" altLang="en-US" sz="2000" dirty="0" smtClean="0">
                <a:latin typeface="+mn-ea"/>
              </a:rPr>
              <a:t>⇒方向</a:t>
            </a:r>
            <a:r>
              <a:rPr lang="ja-JP" altLang="en-US" sz="2000" dirty="0">
                <a:latin typeface="+mn-ea"/>
              </a:rPr>
              <a:t>反転</a:t>
            </a:r>
            <a:r>
              <a:rPr lang="en-US" altLang="ja-JP" sz="2000" dirty="0">
                <a:latin typeface="+mn-ea"/>
              </a:rPr>
              <a:t>2n</a:t>
            </a:r>
            <a:r>
              <a:rPr lang="ja-JP" altLang="en-US" sz="2000" dirty="0">
                <a:latin typeface="+mn-ea"/>
              </a:rPr>
              <a:t>周期アトラクタ</a:t>
            </a:r>
            <a:r>
              <a:rPr lang="en-US" altLang="ja-JP" sz="2000" dirty="0">
                <a:latin typeface="+mn-ea"/>
              </a:rPr>
              <a:t>+</a:t>
            </a:r>
            <a:r>
              <a:rPr lang="ja-JP" altLang="en-US" sz="2000" dirty="0">
                <a:latin typeface="+mn-ea"/>
              </a:rPr>
              <a:t>方向反転サドル型</a:t>
            </a:r>
            <a:r>
              <a:rPr lang="en-US" altLang="ja-JP" sz="2000" dirty="0">
                <a:latin typeface="+mn-ea"/>
              </a:rPr>
              <a:t>n</a:t>
            </a:r>
            <a:r>
              <a:rPr lang="ja-JP" altLang="en-US" sz="2000" dirty="0">
                <a:latin typeface="+mn-ea"/>
              </a:rPr>
              <a:t>周期軌道</a:t>
            </a:r>
          </a:p>
          <a:p>
            <a:pPr>
              <a:lnSpc>
                <a:spcPct val="130000"/>
              </a:lnSpc>
            </a:pPr>
            <a:endParaRPr lang="ja-JP" altLang="en-US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非退化条件</a:t>
            </a:r>
            <a:r>
              <a:rPr lang="ja-JP" altLang="en-US" sz="20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ja-JP" altLang="en-US" sz="2000" dirty="0">
                <a:latin typeface="+mn-ea"/>
              </a:rPr>
              <a:t>２次項　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退化条件</a:t>
            </a:r>
            <a:r>
              <a:rPr lang="ja-JP" altLang="en-US" sz="20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ja-JP" altLang="en-US" sz="2000" dirty="0">
                <a:latin typeface="+mn-ea"/>
              </a:rPr>
              <a:t>方向反転中立ノード</a:t>
            </a:r>
          </a:p>
        </p:txBody>
      </p:sp>
      <p:sp>
        <p:nvSpPr>
          <p:cNvPr id="129079" name="Rectangle 55"/>
          <p:cNvSpPr>
            <a:spLocks noChangeArrowheads="1"/>
          </p:cNvSpPr>
          <p:nvPr/>
        </p:nvSpPr>
        <p:spPr bwMode="auto">
          <a:xfrm>
            <a:off x="1149141" y="5628176"/>
            <a:ext cx="60837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latin typeface="+mn-ea"/>
              </a:rPr>
              <a:t>〔</a:t>
            </a:r>
            <a:r>
              <a:rPr lang="ja-JP" altLang="en-US" sz="2000" dirty="0">
                <a:latin typeface="+mn-ea"/>
              </a:rPr>
              <a:t>注</a:t>
            </a:r>
            <a:r>
              <a:rPr lang="en-US" altLang="ja-JP" sz="2000" dirty="0">
                <a:latin typeface="+mn-ea"/>
              </a:rPr>
              <a:t>〕</a:t>
            </a:r>
            <a:r>
              <a:rPr lang="ja-JP" altLang="en-US" sz="2000" dirty="0">
                <a:latin typeface="+mn-ea"/>
              </a:rPr>
              <a:t>安定多様体</a:t>
            </a:r>
            <a:r>
              <a:rPr lang="ja-JP" altLang="en-US" sz="2000" dirty="0" smtClean="0">
                <a:latin typeface="+mn-ea"/>
              </a:rPr>
              <a:t>はメビウスバンド</a:t>
            </a:r>
            <a:r>
              <a:rPr lang="ja-JP" altLang="en-US" sz="2000" dirty="0">
                <a:latin typeface="+mn-ea"/>
              </a:rPr>
              <a:t>になっている．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4788069" y="3200400"/>
            <a:ext cx="2558714" cy="2033648"/>
            <a:chOff x="4788069" y="3200400"/>
            <a:chExt cx="2558714" cy="2033648"/>
          </a:xfrm>
        </p:grpSpPr>
        <p:grpSp>
          <p:nvGrpSpPr>
            <p:cNvPr id="129038" name="Group 14"/>
            <p:cNvGrpSpPr>
              <a:grpSpLocks/>
            </p:cNvGrpSpPr>
            <p:nvPr/>
          </p:nvGrpSpPr>
          <p:grpSpPr bwMode="auto">
            <a:xfrm>
              <a:off x="5029200" y="3200400"/>
              <a:ext cx="2133600" cy="1524000"/>
              <a:chOff x="2208" y="816"/>
              <a:chExt cx="1344" cy="960"/>
            </a:xfrm>
          </p:grpSpPr>
          <p:sp>
            <p:nvSpPr>
              <p:cNvPr id="129039" name="AutoShape 15"/>
              <p:cNvSpPr>
                <a:spLocks noChangeArrowheads="1"/>
              </p:cNvSpPr>
              <p:nvPr/>
            </p:nvSpPr>
            <p:spPr bwMode="auto">
              <a:xfrm>
                <a:off x="2208" y="816"/>
                <a:ext cx="1344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folHlink"/>
                  </a:solidFill>
                  <a:latin typeface="+mn-ea"/>
                </a:endParaRPr>
              </a:p>
            </p:txBody>
          </p:sp>
          <p:sp>
            <p:nvSpPr>
              <p:cNvPr id="129040" name="Oval 16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accent1"/>
                  </a:solidFill>
                  <a:latin typeface="+mn-ea"/>
                </a:endParaRPr>
              </a:p>
            </p:txBody>
          </p:sp>
          <p:cxnSp>
            <p:nvCxnSpPr>
              <p:cNvPr id="129041" name="AutoShape 17"/>
              <p:cNvCxnSpPr>
                <a:cxnSpLocks noChangeShapeType="1"/>
                <a:endCxn id="129040" idx="4"/>
              </p:cNvCxnSpPr>
              <p:nvPr/>
            </p:nvCxnSpPr>
            <p:spPr bwMode="auto">
              <a:xfrm flipV="1">
                <a:off x="2880" y="1344"/>
                <a:ext cx="0" cy="336"/>
              </a:xfrm>
              <a:prstGeom prst="straightConnector1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042" name="Line 18"/>
              <p:cNvSpPr>
                <a:spLocks noChangeShapeType="1"/>
              </p:cNvSpPr>
              <p:nvPr/>
            </p:nvSpPr>
            <p:spPr bwMode="auto">
              <a:xfrm flipH="1">
                <a:off x="2880" y="864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043" name="AutoShape 19"/>
              <p:cNvCxnSpPr>
                <a:cxnSpLocks noChangeShapeType="1"/>
                <a:stCxn id="129040" idx="6"/>
              </p:cNvCxnSpPr>
              <p:nvPr/>
            </p:nvCxnSpPr>
            <p:spPr bwMode="auto">
              <a:xfrm>
                <a:off x="2928" y="1296"/>
                <a:ext cx="336" cy="0"/>
              </a:xfrm>
              <a:prstGeom prst="straightConnector1">
                <a:avLst/>
              </a:prstGeom>
              <a:noFill/>
              <a:ln w="2857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044" name="AutoShape 20"/>
              <p:cNvCxnSpPr>
                <a:cxnSpLocks noChangeShapeType="1"/>
                <a:stCxn id="129040" idx="2"/>
              </p:cNvCxnSpPr>
              <p:nvPr/>
            </p:nvCxnSpPr>
            <p:spPr bwMode="auto">
              <a:xfrm flipH="1">
                <a:off x="2544" y="1296"/>
                <a:ext cx="288" cy="0"/>
              </a:xfrm>
              <a:prstGeom prst="straightConnector1">
                <a:avLst/>
              </a:prstGeom>
              <a:noFill/>
              <a:ln w="2857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9090" name="Rectangle 66"/>
            <p:cNvSpPr>
              <a:spLocks noChangeArrowheads="1"/>
            </p:cNvSpPr>
            <p:nvPr/>
          </p:nvSpPr>
          <p:spPr bwMode="auto">
            <a:xfrm>
              <a:off x="4788069" y="4833938"/>
              <a:ext cx="25587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</a:t>
              </a:r>
              <a:r>
                <a:rPr lang="ja-JP" altLang="en-US" sz="2000" dirty="0">
                  <a:solidFill>
                    <a:srgbClr val="FF0000"/>
                  </a:solidFill>
                  <a:latin typeface="+mn-ea"/>
                </a:rPr>
                <a:t>中立：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α</a:t>
              </a:r>
              <a:r>
                <a:rPr lang="en-US" altLang="ja-JP" sz="2000" baseline="-25000" dirty="0" smtClean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= -1 〕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7239001" y="3200400"/>
            <a:ext cx="3964547" cy="2033648"/>
            <a:chOff x="7239001" y="3200400"/>
            <a:chExt cx="3964547" cy="2033648"/>
          </a:xfrm>
        </p:grpSpPr>
        <p:grpSp>
          <p:nvGrpSpPr>
            <p:cNvPr id="129045" name="Group 21"/>
            <p:cNvGrpSpPr>
              <a:grpSpLocks/>
            </p:cNvGrpSpPr>
            <p:nvPr/>
          </p:nvGrpSpPr>
          <p:grpSpPr bwMode="auto">
            <a:xfrm>
              <a:off x="7543800" y="3200400"/>
              <a:ext cx="2133600" cy="1524000"/>
              <a:chOff x="3792" y="816"/>
              <a:chExt cx="1344" cy="960"/>
            </a:xfrm>
          </p:grpSpPr>
          <p:sp>
            <p:nvSpPr>
              <p:cNvPr id="129046" name="AutoShape 22"/>
              <p:cNvSpPr>
                <a:spLocks noChangeArrowheads="1"/>
              </p:cNvSpPr>
              <p:nvPr/>
            </p:nvSpPr>
            <p:spPr bwMode="auto">
              <a:xfrm>
                <a:off x="3792" y="816"/>
                <a:ext cx="1344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folHlink"/>
                  </a:solidFill>
                  <a:latin typeface="+mn-ea"/>
                </a:endParaRPr>
              </a:p>
            </p:txBody>
          </p:sp>
          <p:sp>
            <p:nvSpPr>
              <p:cNvPr id="129047" name="Oval 23"/>
              <p:cNvSpPr>
                <a:spLocks noChangeArrowheads="1"/>
              </p:cNvSpPr>
              <p:nvPr/>
            </p:nvSpPr>
            <p:spPr bwMode="auto">
              <a:xfrm>
                <a:off x="4128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048" name="AutoShape 24"/>
              <p:cNvCxnSpPr>
                <a:cxnSpLocks noChangeShapeType="1"/>
                <a:endCxn id="129047" idx="4"/>
              </p:cNvCxnSpPr>
              <p:nvPr/>
            </p:nvCxnSpPr>
            <p:spPr bwMode="auto">
              <a:xfrm flipV="1">
                <a:off x="4176" y="1344"/>
                <a:ext cx="0" cy="336"/>
              </a:xfrm>
              <a:prstGeom prst="straightConnector1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049" name="Line 25"/>
              <p:cNvSpPr>
                <a:spLocks noChangeShapeType="1"/>
              </p:cNvSpPr>
              <p:nvPr/>
            </p:nvSpPr>
            <p:spPr bwMode="auto">
              <a:xfrm flipH="1">
                <a:off x="4176" y="864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50" name="Line 26"/>
              <p:cNvSpPr>
                <a:spLocks noChangeShapeType="1"/>
              </p:cNvSpPr>
              <p:nvPr/>
            </p:nvSpPr>
            <p:spPr bwMode="auto">
              <a:xfrm flipH="1">
                <a:off x="4224" y="129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51" name="Line 27"/>
              <p:cNvSpPr>
                <a:spLocks noChangeShapeType="1"/>
              </p:cNvSpPr>
              <p:nvPr/>
            </p:nvSpPr>
            <p:spPr bwMode="auto">
              <a:xfrm flipV="1">
                <a:off x="3840" y="129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52" name="Oval 28"/>
              <p:cNvSpPr>
                <a:spLocks noChangeArrowheads="1"/>
              </p:cNvSpPr>
              <p:nvPr/>
            </p:nvSpPr>
            <p:spPr bwMode="auto">
              <a:xfrm>
                <a:off x="4704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053" name="AutoShape 29"/>
              <p:cNvCxnSpPr>
                <a:cxnSpLocks noChangeShapeType="1"/>
                <a:endCxn id="129052" idx="4"/>
              </p:cNvCxnSpPr>
              <p:nvPr/>
            </p:nvCxnSpPr>
            <p:spPr bwMode="auto">
              <a:xfrm flipV="1">
                <a:off x="4752" y="1344"/>
                <a:ext cx="0" cy="336"/>
              </a:xfrm>
              <a:prstGeom prst="straightConnector1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054" name="Line 30"/>
              <p:cNvSpPr>
                <a:spLocks noChangeShapeType="1"/>
              </p:cNvSpPr>
              <p:nvPr/>
            </p:nvSpPr>
            <p:spPr bwMode="auto">
              <a:xfrm flipH="1">
                <a:off x="4752" y="864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55" name="Line 31"/>
              <p:cNvSpPr>
                <a:spLocks noChangeShapeType="1"/>
              </p:cNvSpPr>
              <p:nvPr/>
            </p:nvSpPr>
            <p:spPr bwMode="auto">
              <a:xfrm flipH="1">
                <a:off x="4800" y="129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56" name="Line 32"/>
              <p:cNvSpPr>
                <a:spLocks noChangeShapeType="1"/>
              </p:cNvSpPr>
              <p:nvPr/>
            </p:nvSpPr>
            <p:spPr bwMode="auto">
              <a:xfrm flipV="1">
                <a:off x="4512" y="129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57" name="Oval 33"/>
              <p:cNvSpPr>
                <a:spLocks noChangeArrowheads="1"/>
              </p:cNvSpPr>
              <p:nvPr/>
            </p:nvSpPr>
            <p:spPr bwMode="auto">
              <a:xfrm>
                <a:off x="4416" y="124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058" name="AutoShape 34"/>
              <p:cNvCxnSpPr>
                <a:cxnSpLocks noChangeShapeType="1"/>
                <a:endCxn id="129057" idx="4"/>
              </p:cNvCxnSpPr>
              <p:nvPr/>
            </p:nvCxnSpPr>
            <p:spPr bwMode="auto">
              <a:xfrm flipV="1">
                <a:off x="4464" y="1344"/>
                <a:ext cx="0" cy="336"/>
              </a:xfrm>
              <a:prstGeom prst="straightConnector1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059" name="Line 35"/>
              <p:cNvSpPr>
                <a:spLocks noChangeShapeType="1"/>
              </p:cNvSpPr>
              <p:nvPr/>
            </p:nvSpPr>
            <p:spPr bwMode="auto">
              <a:xfrm flipH="1">
                <a:off x="4464" y="864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sp>
          <p:nvSpPr>
            <p:cNvPr id="129091" name="Rectangle 67"/>
            <p:cNvSpPr>
              <a:spLocks noChangeArrowheads="1"/>
            </p:cNvSpPr>
            <p:nvPr/>
          </p:nvSpPr>
          <p:spPr bwMode="auto">
            <a:xfrm>
              <a:off x="7239001" y="4833938"/>
              <a:ext cx="39645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</a:t>
              </a:r>
              <a:r>
                <a:rPr lang="ja-JP" altLang="en-US" sz="2000" dirty="0">
                  <a:solidFill>
                    <a:srgbClr val="FF0000"/>
                  </a:solidFill>
                  <a:latin typeface="+mn-ea"/>
                </a:rPr>
                <a:t>サドル：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α</a:t>
              </a:r>
              <a:r>
                <a:rPr lang="en-US" altLang="ja-JP" sz="2000" baseline="-25000" dirty="0" smtClean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&gt; -1</a:t>
              </a:r>
              <a:r>
                <a:rPr lang="en-US" altLang="ja-JP" sz="2000" dirty="0">
                  <a:latin typeface="+mn-ea"/>
                </a:rPr>
                <a:t>,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chemeClr val="accent1"/>
                  </a:solidFill>
                  <a:latin typeface="+mn-ea"/>
                </a:rPr>
                <a:t>α</a:t>
              </a:r>
              <a:r>
                <a:rPr lang="en-US" altLang="ja-JP" sz="2000" dirty="0" smtClean="0">
                  <a:solidFill>
                    <a:schemeClr val="accent1"/>
                  </a:solidFill>
                  <a:latin typeface="+mn-ea"/>
                </a:rPr>
                <a:t>’</a:t>
              </a:r>
              <a:r>
                <a:rPr lang="en-US" altLang="ja-JP" sz="2000" baseline="-25000" dirty="0" smtClean="0">
                  <a:solidFill>
                    <a:schemeClr val="accent1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chemeClr val="accent1"/>
                  </a:solidFill>
                  <a:latin typeface="+mn-ea"/>
                </a:rPr>
                <a:t>&lt; -1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 〕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020842" y="3200400"/>
            <a:ext cx="4054315" cy="2065886"/>
            <a:chOff x="1020842" y="3200400"/>
            <a:chExt cx="4054315" cy="2065886"/>
          </a:xfrm>
        </p:grpSpPr>
        <p:grpSp>
          <p:nvGrpSpPr>
            <p:cNvPr id="129031" name="Group 7"/>
            <p:cNvGrpSpPr>
              <a:grpSpLocks/>
            </p:cNvGrpSpPr>
            <p:nvPr/>
          </p:nvGrpSpPr>
          <p:grpSpPr bwMode="auto">
            <a:xfrm>
              <a:off x="2514600" y="3200400"/>
              <a:ext cx="2133600" cy="1524000"/>
              <a:chOff x="624" y="816"/>
              <a:chExt cx="1344" cy="960"/>
            </a:xfrm>
          </p:grpSpPr>
          <p:sp>
            <p:nvSpPr>
              <p:cNvPr id="129032" name="AutoShape 8"/>
              <p:cNvSpPr>
                <a:spLocks noChangeArrowheads="1"/>
              </p:cNvSpPr>
              <p:nvPr/>
            </p:nvSpPr>
            <p:spPr bwMode="auto">
              <a:xfrm>
                <a:off x="624" y="816"/>
                <a:ext cx="1344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folHlink"/>
                  </a:solidFill>
                  <a:latin typeface="+mn-ea"/>
                </a:endParaRPr>
              </a:p>
            </p:txBody>
          </p:sp>
          <p:sp>
            <p:nvSpPr>
              <p:cNvPr id="129033" name="Oval 9"/>
              <p:cNvSpPr>
                <a:spLocks noChangeArrowheads="1"/>
              </p:cNvSpPr>
              <p:nvPr/>
            </p:nvSpPr>
            <p:spPr bwMode="auto">
              <a:xfrm>
                <a:off x="1248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034" name="AutoShape 10"/>
              <p:cNvCxnSpPr>
                <a:cxnSpLocks noChangeShapeType="1"/>
                <a:endCxn id="129033" idx="4"/>
              </p:cNvCxnSpPr>
              <p:nvPr/>
            </p:nvCxnSpPr>
            <p:spPr bwMode="auto">
              <a:xfrm flipV="1">
                <a:off x="1296" y="1344"/>
                <a:ext cx="0" cy="336"/>
              </a:xfrm>
              <a:prstGeom prst="straightConnector1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035" name="Line 11"/>
              <p:cNvSpPr>
                <a:spLocks noChangeShapeType="1"/>
              </p:cNvSpPr>
              <p:nvPr/>
            </p:nvSpPr>
            <p:spPr bwMode="auto">
              <a:xfrm flipH="1">
                <a:off x="1296" y="864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36" name="Line 12"/>
              <p:cNvSpPr>
                <a:spLocks noChangeShapeType="1"/>
              </p:cNvSpPr>
              <p:nvPr/>
            </p:nvSpPr>
            <p:spPr bwMode="auto">
              <a:xfrm flipH="1">
                <a:off x="1344" y="1296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9037" name="Line 13"/>
              <p:cNvSpPr>
                <a:spLocks noChangeShapeType="1"/>
              </p:cNvSpPr>
              <p:nvPr/>
            </p:nvSpPr>
            <p:spPr bwMode="auto">
              <a:xfrm flipV="1">
                <a:off x="960" y="1296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sp>
          <p:nvSpPr>
            <p:cNvPr id="129089" name="Text Box 65"/>
            <p:cNvSpPr txBox="1">
              <a:spLocks noChangeArrowheads="1"/>
            </p:cNvSpPr>
            <p:nvPr/>
          </p:nvSpPr>
          <p:spPr bwMode="auto">
            <a:xfrm>
              <a:off x="1020842" y="4866176"/>
              <a:ext cx="405431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〔</a:t>
              </a:r>
              <a:r>
                <a:rPr lang="ja-JP" altLang="en-US" sz="2000" dirty="0">
                  <a:solidFill>
                    <a:srgbClr val="FF0000"/>
                  </a:solidFill>
                  <a:latin typeface="+mn-ea"/>
                </a:rPr>
                <a:t>安定： </a:t>
              </a:r>
              <a:r>
                <a:rPr lang="en-US" altLang="ja-JP" sz="2000" dirty="0">
                  <a:solidFill>
                    <a:schemeClr val="accent1"/>
                  </a:solidFill>
                  <a:latin typeface="+mn-ea"/>
                </a:rPr>
                <a:t>0&gt; </a:t>
              </a:r>
              <a:r>
                <a:rPr lang="en-US" altLang="ja-JP" sz="2000" dirty="0" smtClean="0">
                  <a:solidFill>
                    <a:schemeClr val="accent1"/>
                  </a:solidFill>
                  <a:latin typeface="+mn-ea"/>
                </a:rPr>
                <a:t>α</a:t>
              </a:r>
              <a:r>
                <a:rPr lang="en-US" altLang="ja-JP" sz="2000" baseline="-25000" dirty="0" smtClean="0">
                  <a:solidFill>
                    <a:schemeClr val="accent1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solidFill>
                    <a:schemeClr val="accent1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chemeClr val="accent1"/>
                  </a:solidFill>
                  <a:latin typeface="+mn-ea"/>
                </a:rPr>
                <a:t>&gt;-1</a:t>
              </a:r>
              <a:r>
                <a:rPr lang="en-US" altLang="ja-JP" sz="2000" dirty="0">
                  <a:latin typeface="+mn-ea"/>
                </a:rPr>
                <a:t>, 1 &gt; </a:t>
              </a:r>
              <a:r>
                <a:rPr lang="en-US" altLang="ja-JP" sz="2000" dirty="0" smtClean="0">
                  <a:latin typeface="+mn-ea"/>
                </a:rPr>
                <a:t>|β</a:t>
              </a:r>
              <a:r>
                <a:rPr lang="en-US" altLang="ja-JP" sz="2000" baseline="-25000" dirty="0" smtClean="0">
                  <a:latin typeface="+mn-ea"/>
                </a:rPr>
                <a:t>p</a:t>
              </a:r>
              <a:r>
                <a:rPr lang="en-US" altLang="ja-JP" sz="2000" dirty="0">
                  <a:latin typeface="+mn-ea"/>
                </a:rPr>
                <a:t>|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 〕</a:t>
              </a:r>
            </a:p>
          </p:txBody>
        </p:sp>
        <p:grpSp>
          <p:nvGrpSpPr>
            <p:cNvPr id="129105" name="Group 81"/>
            <p:cNvGrpSpPr>
              <a:grpSpLocks/>
            </p:cNvGrpSpPr>
            <p:nvPr/>
          </p:nvGrpSpPr>
          <p:grpSpPr bwMode="auto">
            <a:xfrm>
              <a:off x="2971801" y="3886200"/>
              <a:ext cx="1001713" cy="76200"/>
              <a:chOff x="912" y="1248"/>
              <a:chExt cx="631" cy="48"/>
            </a:xfrm>
          </p:grpSpPr>
          <p:sp>
            <p:nvSpPr>
              <p:cNvPr id="129106" name="Oval 82"/>
              <p:cNvSpPr>
                <a:spLocks noChangeArrowheads="1"/>
              </p:cNvSpPr>
              <p:nvPr/>
            </p:nvSpPr>
            <p:spPr bwMode="auto">
              <a:xfrm>
                <a:off x="912" y="12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107" name="AutoShape 83"/>
              <p:cNvCxnSpPr>
                <a:cxnSpLocks noChangeShapeType="1"/>
                <a:stCxn id="129106" idx="0"/>
                <a:endCxn id="129110" idx="1"/>
              </p:cNvCxnSpPr>
              <p:nvPr/>
            </p:nvCxnSpPr>
            <p:spPr bwMode="auto">
              <a:xfrm rot="5400000" flipV="1">
                <a:off x="1236" y="948"/>
                <a:ext cx="7" cy="607"/>
              </a:xfrm>
              <a:prstGeom prst="curvedConnector3">
                <a:avLst>
                  <a:gd name="adj1" fmla="val -3757144"/>
                </a:avLst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9108" name="Oval 84"/>
            <p:cNvSpPr>
              <a:spLocks noChangeArrowheads="1"/>
            </p:cNvSpPr>
            <p:nvPr/>
          </p:nvSpPr>
          <p:spPr bwMode="auto">
            <a:xfrm>
              <a:off x="3200400" y="3886200"/>
              <a:ext cx="76200" cy="762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  <p:grpSp>
          <p:nvGrpSpPr>
            <p:cNvPr id="129109" name="Group 85"/>
            <p:cNvGrpSpPr>
              <a:grpSpLocks/>
            </p:cNvGrpSpPr>
            <p:nvPr/>
          </p:nvGrpSpPr>
          <p:grpSpPr bwMode="auto">
            <a:xfrm>
              <a:off x="3238500" y="3886200"/>
              <a:ext cx="800100" cy="77788"/>
              <a:chOff x="1080" y="1248"/>
              <a:chExt cx="504" cy="49"/>
            </a:xfrm>
          </p:grpSpPr>
          <p:sp>
            <p:nvSpPr>
              <p:cNvPr id="129110" name="Oval 86"/>
              <p:cNvSpPr>
                <a:spLocks noChangeArrowheads="1"/>
              </p:cNvSpPr>
              <p:nvPr/>
            </p:nvSpPr>
            <p:spPr bwMode="auto">
              <a:xfrm>
                <a:off x="1536" y="12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cxnSp>
            <p:nvCxnSpPr>
              <p:cNvPr id="129111" name="AutoShape 87"/>
              <p:cNvCxnSpPr>
                <a:cxnSpLocks noChangeShapeType="1"/>
                <a:stCxn id="129110" idx="4"/>
                <a:endCxn id="129108" idx="4"/>
              </p:cNvCxnSpPr>
              <p:nvPr/>
            </p:nvCxnSpPr>
            <p:spPr bwMode="auto">
              <a:xfrm rot="5400000">
                <a:off x="1319" y="1057"/>
                <a:ext cx="1" cy="480"/>
              </a:xfrm>
              <a:prstGeom prst="curvedConnector3">
                <a:avLst>
                  <a:gd name="adj1" fmla="val 22999995"/>
                </a:avLst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3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周期倍分岐</a:t>
            </a:r>
            <a:endParaRPr lang="ja-JP" altLang="en-US" sz="5100" dirty="0"/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02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65"/>
    </mc:Choice>
    <mc:Fallback>
      <p:transition spd="slow" advTm="13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9030" grpId="0" autoUpdateAnimBg="0"/>
      <p:bldP spid="129079" grpId="0"/>
    </p:bldLst>
  </p:timing>
  <p:extLst>
    <p:ext uri="{3A86A75C-4F4B-4683-9AE1-C65F6400EC91}">
      <p14:laserTraceLst xmlns:p14="http://schemas.microsoft.com/office/powerpoint/2010/main">
        <p14:tracePtLst>
          <p14:tracePt t="6077" x="1247775" y="1981200"/>
          <p14:tracePt t="6269" x="1255713" y="1981200"/>
          <p14:tracePt t="6277" x="1298575" y="1995488"/>
          <p14:tracePt t="6286" x="1371600" y="2009775"/>
          <p14:tracePt t="6303" x="1487488" y="2024063"/>
          <p14:tracePt t="6320" x="1603375" y="2024063"/>
          <p14:tracePt t="6337" x="1676400" y="2024063"/>
          <p14:tracePt t="6353" x="1712913" y="2032000"/>
          <p14:tracePt t="6370" x="1719263" y="2032000"/>
          <p14:tracePt t="6386" x="1727200" y="2032000"/>
          <p14:tracePt t="6445" x="1735138" y="2032000"/>
          <p14:tracePt t="6453" x="1755775" y="2032000"/>
          <p14:tracePt t="6461" x="1792288" y="2032000"/>
          <p14:tracePt t="6470" x="1836738" y="2032000"/>
          <p14:tracePt t="6486" x="1901825" y="2032000"/>
          <p14:tracePt t="6503" x="1958975" y="2032000"/>
          <p14:tracePt t="6520" x="1973263" y="2032000"/>
          <p14:tracePt t="6536" x="1981200" y="2032000"/>
          <p14:tracePt t="6757" x="1995488" y="2032000"/>
          <p14:tracePt t="6765" x="2017713" y="2032000"/>
          <p14:tracePt t="6773" x="2032000" y="2032000"/>
          <p14:tracePt t="6786" x="2039938" y="2032000"/>
          <p14:tracePt t="6803" x="2054225" y="2032000"/>
          <p14:tracePt t="7005" x="2060575" y="2032000"/>
          <p14:tracePt t="7013" x="2090738" y="2032000"/>
          <p14:tracePt t="7021" x="2119313" y="2032000"/>
          <p14:tracePt t="7036" x="2184400" y="2024063"/>
          <p14:tracePt t="7053" x="2243138" y="2024063"/>
          <p14:tracePt t="7070" x="2286000" y="2024063"/>
          <p14:tracePt t="7086" x="2322513" y="2024063"/>
          <p14:tracePt t="7103" x="2328863" y="2024063"/>
          <p14:tracePt t="7221" x="2336800" y="2024063"/>
          <p14:tracePt t="7285" x="2344738" y="2024063"/>
          <p14:tracePt t="7293" x="2365375" y="2024063"/>
          <p14:tracePt t="7303" x="2401888" y="2024063"/>
          <p14:tracePt t="7320" x="2460625" y="2024063"/>
          <p14:tracePt t="7336" x="2497138" y="2024063"/>
          <p14:tracePt t="7353" x="2525713" y="2024063"/>
          <p14:tracePt t="7370" x="2532063" y="2024063"/>
          <p14:tracePt t="7637" x="2568575" y="2024063"/>
          <p14:tracePt t="7645" x="2598738" y="2024063"/>
          <p14:tracePt t="7653" x="2619375" y="2024063"/>
          <p14:tracePt t="7669" x="2678113" y="2024063"/>
          <p14:tracePt t="7686" x="2728913" y="2024063"/>
          <p14:tracePt t="7703" x="2743200" y="2024063"/>
          <p14:tracePt t="7719" x="2751138" y="2024063"/>
          <p14:tracePt t="7909" x="2771775" y="2024063"/>
          <p14:tracePt t="7917" x="2801938" y="2024063"/>
          <p14:tracePt t="7925" x="2822575" y="2024063"/>
          <p14:tracePt t="7936" x="2844800" y="2024063"/>
          <p14:tracePt t="7953" x="2887663" y="2017713"/>
          <p14:tracePt t="7969" x="2924175" y="2009775"/>
          <p14:tracePt t="7986" x="2960688" y="2009775"/>
          <p14:tracePt t="8003" x="2989263" y="2003425"/>
          <p14:tracePt t="8019" x="3033713" y="2003425"/>
          <p14:tracePt t="8036" x="3084513" y="2003425"/>
          <p14:tracePt t="8053" x="3121025" y="2003425"/>
          <p14:tracePt t="8069" x="3157538" y="2003425"/>
          <p14:tracePt t="8086" x="3186113" y="2003425"/>
          <p14:tracePt t="8103" x="3236913" y="2003425"/>
          <p14:tracePt t="8119" x="3273425" y="2003425"/>
          <p14:tracePt t="8136" x="3316288" y="1995488"/>
          <p14:tracePt t="8153" x="3352800" y="1995488"/>
          <p14:tracePt t="8169" x="3395663" y="1995488"/>
          <p14:tracePt t="8186" x="3425825" y="1995488"/>
          <p14:tracePt t="8203" x="3454400" y="1995488"/>
          <p14:tracePt t="8219" x="3497263" y="1995488"/>
          <p14:tracePt t="8236" x="3541713" y="1995488"/>
          <p14:tracePt t="8253" x="3570288" y="1995488"/>
          <p14:tracePt t="8269" x="3592513" y="1995488"/>
          <p14:tracePt t="8286" x="3598863" y="1995488"/>
          <p14:tracePt t="8303" x="3606800" y="1995488"/>
          <p14:tracePt t="9061" x="0" y="0"/>
        </p14:tracePtLst>
        <p14:tracePtLst>
          <p14:tracePt t="9837" x="5218113" y="1973263"/>
          <p14:tracePt t="10117" x="5224463" y="1973263"/>
          <p14:tracePt t="10125" x="5246688" y="1973263"/>
          <p14:tracePt t="10132" x="5297488" y="1973263"/>
          <p14:tracePt t="10141" x="5348288" y="1973263"/>
          <p14:tracePt t="10152" x="5413375" y="1973263"/>
          <p14:tracePt t="10169" x="5551488" y="1973263"/>
          <p14:tracePt t="10185" x="5697538" y="1973263"/>
          <p14:tracePt t="10202" x="5834063" y="1973263"/>
          <p14:tracePt t="10219" x="5892800" y="1973263"/>
          <p14:tracePt t="10235" x="5915025" y="1973263"/>
          <p14:tracePt t="10252" x="5935663" y="1973263"/>
          <p14:tracePt t="10333" x="5943600" y="1973263"/>
          <p14:tracePt t="10341" x="5965825" y="1973263"/>
          <p14:tracePt t="10349" x="5980113" y="1973263"/>
          <p14:tracePt t="10357" x="6002338" y="1973263"/>
          <p14:tracePt t="10369" x="6022975" y="1973263"/>
          <p14:tracePt t="10385" x="6045200" y="1966913"/>
          <p14:tracePt t="10402" x="6073775" y="1966913"/>
          <p14:tracePt t="10419" x="6096000" y="1966913"/>
          <p14:tracePt t="10435" x="6110288" y="1958975"/>
          <p14:tracePt t="10452" x="6132513" y="1958975"/>
          <p14:tracePt t="10510" x="6138863" y="1958975"/>
          <p14:tracePt t="11157" x="6146800" y="1958975"/>
          <p14:tracePt t="11181" x="6161088" y="1958975"/>
          <p14:tracePt t="11189" x="6169025" y="1958975"/>
          <p14:tracePt t="11197" x="6175375" y="1958975"/>
          <p14:tracePt t="11205" x="6189663" y="1958975"/>
          <p14:tracePt t="11218" x="6197600" y="1958975"/>
          <p14:tracePt t="11235" x="6234113" y="1958975"/>
          <p14:tracePt t="11252" x="6262688" y="1958975"/>
          <p14:tracePt t="11269" x="6299200" y="1958975"/>
          <p14:tracePt t="11285" x="6321425" y="1958975"/>
          <p14:tracePt t="11302" x="6327775" y="1958975"/>
          <p14:tracePt t="11397" x="6335713" y="1958975"/>
          <p14:tracePt t="11405" x="6342063" y="1958975"/>
          <p14:tracePt t="11413" x="6364288" y="1958975"/>
          <p14:tracePt t="11421" x="6378575" y="1958975"/>
          <p14:tracePt t="11435" x="6392863" y="1958975"/>
          <p14:tracePt t="11452" x="6429375" y="1958975"/>
          <p14:tracePt t="11468" x="6473825" y="1958975"/>
          <p14:tracePt t="11485" x="6510338" y="1958975"/>
          <p14:tracePt t="11502" x="6545263" y="1958975"/>
          <p14:tracePt t="11518" x="6561138" y="1958975"/>
          <p14:tracePt t="11535" x="6575425" y="1958975"/>
          <p14:tracePt t="11552" x="6575425" y="1952625"/>
          <p14:tracePt t="11568" x="6581775" y="1952625"/>
          <p14:tracePt t="11585" x="6589713" y="1952625"/>
          <p14:tracePt t="11602" x="6611938" y="1952625"/>
          <p14:tracePt t="11618" x="6618288" y="1952625"/>
          <p14:tracePt t="11635" x="6632575" y="1952625"/>
          <p14:tracePt t="11653" x="6640513" y="1952625"/>
          <p14:tracePt t="11668" x="6654800" y="1952625"/>
          <p14:tracePt t="11685" x="6677025" y="1952625"/>
          <p14:tracePt t="11702" x="6705600" y="1952625"/>
          <p14:tracePt t="11718" x="6734175" y="1944688"/>
          <p14:tracePt t="11735" x="6770688" y="1944688"/>
          <p14:tracePt t="11752" x="6807200" y="1944688"/>
          <p14:tracePt t="11768" x="6843713" y="1944688"/>
          <p14:tracePt t="11785" x="6886575" y="1938338"/>
          <p14:tracePt t="11802" x="6923088" y="1938338"/>
          <p14:tracePt t="11818" x="6959600" y="1938338"/>
          <p14:tracePt t="11835" x="7002463" y="1938338"/>
          <p14:tracePt t="11852" x="7032625" y="1938338"/>
          <p14:tracePt t="11868" x="7069138" y="1938338"/>
          <p14:tracePt t="11885" x="7097713" y="1930400"/>
          <p14:tracePt t="11902" x="7134225" y="1930400"/>
          <p14:tracePt t="11918" x="7154863" y="1930400"/>
          <p14:tracePt t="11935" x="7185025" y="1930400"/>
          <p14:tracePt t="11952" x="7213600" y="1922463"/>
          <p14:tracePt t="11968" x="7250113" y="1922463"/>
          <p14:tracePt t="11985" x="7300913" y="1922463"/>
          <p14:tracePt t="12002" x="7337425" y="1916113"/>
          <p14:tracePt t="12018" x="7388225" y="1916113"/>
          <p14:tracePt t="12035" x="7431088" y="1916113"/>
          <p14:tracePt t="12037" x="7453313" y="1916113"/>
          <p14:tracePt t="12052" x="7481888" y="1916113"/>
          <p14:tracePt t="12068" x="7540625" y="1916113"/>
          <p14:tracePt t="12085" x="7577138" y="1916113"/>
          <p14:tracePt t="12102" x="7597775" y="1916113"/>
          <p14:tracePt t="12118" x="7627938" y="1916113"/>
          <p14:tracePt t="12135" x="7656513" y="1916113"/>
          <p14:tracePt t="12152" x="7685088" y="1916113"/>
          <p14:tracePt t="12168" x="7707313" y="1916113"/>
          <p14:tracePt t="12185" x="7735888" y="1908175"/>
          <p14:tracePt t="12202" x="7743825" y="1908175"/>
          <p14:tracePt t="12218" x="7750175" y="1908175"/>
          <p14:tracePt t="12235" x="7750175" y="1901825"/>
          <p14:tracePt t="12693" x="0" y="0"/>
        </p14:tracePtLst>
        <p14:tracePtLst>
          <p14:tracePt t="13485" x="8636000" y="1952625"/>
          <p14:tracePt t="13685" x="8643938" y="1952625"/>
          <p14:tracePt t="13733" x="8664575" y="1952625"/>
          <p14:tracePt t="13740" x="8723313" y="1952625"/>
          <p14:tracePt t="13748" x="8796338" y="1952625"/>
          <p14:tracePt t="13756" x="8897938" y="1952625"/>
          <p14:tracePt t="13768" x="8999538" y="1938338"/>
          <p14:tracePt t="13784" x="9194800" y="1938338"/>
          <p14:tracePt t="13801" x="9369425" y="1938338"/>
          <p14:tracePt t="13818" x="9456738" y="1938338"/>
          <p14:tracePt t="13834" x="9485313" y="1938338"/>
          <p14:tracePt t="13851" x="9499600" y="1938338"/>
          <p14:tracePt t="13868" x="9513888" y="1938338"/>
          <p14:tracePt t="13884" x="9558338" y="1938338"/>
          <p14:tracePt t="13901" x="9615488" y="1938338"/>
          <p14:tracePt t="13918" x="9688513" y="1938338"/>
          <p14:tracePt t="13934" x="9753600" y="1938338"/>
          <p14:tracePt t="13951" x="9804400" y="1938338"/>
          <p14:tracePt t="13968" x="9832975" y="1938338"/>
          <p14:tracePt t="13985" x="9855200" y="1938338"/>
          <p14:tracePt t="14001" x="9898063" y="1938338"/>
          <p14:tracePt t="14018" x="9928225" y="1938338"/>
          <p14:tracePt t="14034" x="9964738" y="1938338"/>
          <p14:tracePt t="14051" x="9971088" y="1938338"/>
          <p14:tracePt t="14565" x="9979025" y="1938338"/>
          <p14:tracePt t="14573" x="10021888" y="1944688"/>
          <p14:tracePt t="14581" x="10080625" y="1944688"/>
          <p14:tracePt t="14589" x="10131425" y="1944688"/>
          <p14:tracePt t="14601" x="10182225" y="1944688"/>
          <p14:tracePt t="14618" x="10261600" y="1944688"/>
          <p14:tracePt t="14634" x="10312400" y="1944688"/>
          <p14:tracePt t="14651" x="10326688" y="1944688"/>
          <p14:tracePt t="14684" x="10334625" y="1944688"/>
          <p14:tracePt t="14749" x="10340975" y="1944688"/>
          <p14:tracePt t="14757" x="10371138" y="1944688"/>
          <p14:tracePt t="14764" x="10399713" y="1944688"/>
          <p14:tracePt t="14773" x="10421938" y="1944688"/>
          <p14:tracePt t="14784" x="10442575" y="1944688"/>
          <p14:tracePt t="14801" x="10493375" y="1944688"/>
          <p14:tracePt t="14818" x="10515600" y="1952625"/>
          <p14:tracePt t="14834" x="10537825" y="1952625"/>
          <p14:tracePt t="14851" x="10544175" y="1952625"/>
          <p14:tracePt t="15309" x="10594975" y="1952625"/>
          <p14:tracePt t="15316" x="10682288" y="1952625"/>
          <p14:tracePt t="15324" x="10783888" y="1952625"/>
          <p14:tracePt t="15334" x="10871200" y="1952625"/>
          <p14:tracePt t="15351" x="11082338" y="1944688"/>
          <p14:tracePt t="15367" x="11190288" y="1944688"/>
          <p14:tracePt t="15384" x="11241088" y="1944688"/>
          <p14:tracePt t="15401" x="11255375" y="1944688"/>
          <p14:tracePt t="15508" x="11277600" y="1944688"/>
          <p14:tracePt t="15516" x="11306175" y="1944688"/>
          <p14:tracePt t="15525" x="11328400" y="1944688"/>
          <p14:tracePt t="15534" x="11342688" y="1944688"/>
          <p14:tracePt t="15551" x="11371263" y="1944688"/>
          <p14:tracePt t="15567" x="11387138" y="1944688"/>
          <p14:tracePt t="15621" x="11393488" y="1944688"/>
          <p14:tracePt t="15629" x="11422063" y="1944688"/>
          <p14:tracePt t="15636" x="11444288" y="1944688"/>
          <p14:tracePt t="15651" x="11458575" y="1952625"/>
          <p14:tracePt t="15667" x="11472863" y="1952625"/>
          <p14:tracePt t="15805" x="11480800" y="1952625"/>
          <p14:tracePt t="15813" x="11488738" y="1958975"/>
          <p14:tracePt t="15829" x="11495088" y="1958975"/>
          <p14:tracePt t="15845" x="11503025" y="1958975"/>
          <p14:tracePt t="15853" x="11509375" y="1966913"/>
          <p14:tracePt t="15869" x="11517313" y="1966913"/>
          <p14:tracePt t="15884" x="11523663" y="1966913"/>
          <p14:tracePt t="15901" x="11545888" y="1966913"/>
          <p14:tracePt t="16413" x="0" y="0"/>
        </p14:tracePtLst>
        <p14:tracePtLst>
          <p14:tracePt t="18677" x="1320800" y="2692400"/>
          <p14:tracePt t="18685" x="1320800" y="2700338"/>
          <p14:tracePt t="18717" x="1328738" y="2700338"/>
          <p14:tracePt t="18797" x="1335088" y="2700338"/>
          <p14:tracePt t="18804" x="1343025" y="2700338"/>
          <p14:tracePt t="18828" x="1357313" y="2700338"/>
          <p14:tracePt t="18837" x="1379538" y="2700338"/>
          <p14:tracePt t="18845" x="1400175" y="2700338"/>
          <p14:tracePt t="18852" x="1430338" y="2700338"/>
          <p14:tracePt t="18866" x="1458913" y="2700338"/>
          <p14:tracePt t="18883" x="1546225" y="2700338"/>
          <p14:tracePt t="18900" x="1633538" y="2700338"/>
          <p14:tracePt t="18916" x="1755775" y="2700338"/>
          <p14:tracePt t="18933" x="1814513" y="2700338"/>
          <p14:tracePt t="18950" x="1851025" y="2700338"/>
          <p14:tracePt t="18966" x="1871663" y="2700338"/>
          <p14:tracePt t="18983" x="1893888" y="2700338"/>
          <p14:tracePt t="19000" x="1916113" y="2700338"/>
          <p14:tracePt t="19016" x="1958975" y="2700338"/>
          <p14:tracePt t="19033" x="1995488" y="2700338"/>
          <p14:tracePt t="19050" x="2046288" y="2700338"/>
          <p14:tracePt t="19066" x="2097088" y="2700338"/>
          <p14:tracePt t="19083" x="2141538" y="2700338"/>
          <p14:tracePt t="19100" x="2192338" y="2692400"/>
          <p14:tracePt t="19116" x="2278063" y="2692400"/>
          <p14:tracePt t="19133" x="2344738" y="2692400"/>
          <p14:tracePt t="19150" x="2409825" y="2692400"/>
          <p14:tracePt t="19166" x="2460625" y="2692400"/>
          <p14:tracePt t="19183" x="2489200" y="2692400"/>
          <p14:tracePt t="19200" x="2503488" y="2692400"/>
          <p14:tracePt t="19216" x="2511425" y="2700338"/>
          <p14:tracePt t="19233" x="2517775" y="2700338"/>
          <p14:tracePt t="19250" x="2532063" y="2700338"/>
          <p14:tracePt t="19266" x="2554288" y="2700338"/>
          <p14:tracePt t="19283" x="2582863" y="2700338"/>
          <p14:tracePt t="19300" x="2613025" y="2706688"/>
          <p14:tracePt t="19316" x="2633663" y="2714625"/>
          <p14:tracePt t="19333" x="2649538" y="2714625"/>
          <p14:tracePt t="19350" x="2655888" y="2714625"/>
          <p14:tracePt t="19366" x="2678113" y="2714625"/>
          <p14:tracePt t="19383" x="2700338" y="2720975"/>
          <p14:tracePt t="19400" x="2720975" y="2720975"/>
          <p14:tracePt t="19416" x="2757488" y="2720975"/>
          <p14:tracePt t="19433" x="2771775" y="2720975"/>
          <p14:tracePt t="19450" x="2779713" y="2720975"/>
          <p14:tracePt t="19466" x="2786063" y="2720975"/>
          <p14:tracePt t="19485" x="2794000" y="2720975"/>
          <p14:tracePt t="19500" x="2801938" y="2720975"/>
          <p14:tracePt t="19516" x="2822575" y="2728913"/>
          <p14:tracePt t="19533" x="2836863" y="2728913"/>
          <p14:tracePt t="19550" x="2852738" y="2728913"/>
          <p14:tracePt t="19566" x="2867025" y="2728913"/>
          <p14:tracePt t="19583" x="2873375" y="2728913"/>
          <p14:tracePt t="19653" x="2887663" y="2728913"/>
          <p14:tracePt t="19660" x="2909888" y="2728913"/>
          <p14:tracePt t="19669" x="2917825" y="2728913"/>
          <p14:tracePt t="19683" x="2938463" y="2728913"/>
          <p14:tracePt t="19700" x="2960688" y="2728913"/>
          <p14:tracePt t="19716" x="2974975" y="2728913"/>
          <p14:tracePt t="19733" x="2997200" y="2728913"/>
          <p14:tracePt t="19749" x="3011488" y="2728913"/>
          <p14:tracePt t="19766" x="3019425" y="2728913"/>
          <p14:tracePt t="19783" x="3025775" y="2728913"/>
          <p14:tracePt t="19804" x="3033713" y="2728913"/>
          <p14:tracePt t="20653" x="3055938" y="2728913"/>
          <p14:tracePt t="20661" x="3076575" y="2720975"/>
          <p14:tracePt t="20668" x="3098800" y="2720975"/>
          <p14:tracePt t="20683" x="3106738" y="2720975"/>
          <p14:tracePt t="20699" x="3113088" y="2720975"/>
          <p14:tracePt t="22461" x="0" y="0"/>
        </p14:tracePtLst>
        <p14:tracePtLst>
          <p14:tracePt t="23149" x="3694113" y="2678113"/>
          <p14:tracePt t="23293" x="3716338" y="2678113"/>
          <p14:tracePt t="23300" x="3744913" y="2670175"/>
          <p14:tracePt t="23308" x="3773488" y="2663825"/>
          <p14:tracePt t="23317" x="3817938" y="2649538"/>
          <p14:tracePt t="23332" x="3852863" y="2649538"/>
          <p14:tracePt t="23349" x="3962400" y="2633663"/>
          <p14:tracePt t="23365" x="3998913" y="2633663"/>
          <p14:tracePt t="23382" x="4021138" y="2633663"/>
          <p14:tracePt t="23399" x="4041775" y="2633663"/>
          <p14:tracePt t="23415" x="4064000" y="2633663"/>
          <p14:tracePt t="23432" x="4100513" y="2633663"/>
          <p14:tracePt t="23449" x="4157663" y="2633663"/>
          <p14:tracePt t="23465" x="4224338" y="2633663"/>
          <p14:tracePt t="23482" x="4295775" y="2633663"/>
          <p14:tracePt t="23499" x="4346575" y="2633663"/>
          <p14:tracePt t="23515" x="4376738" y="2633663"/>
          <p14:tracePt t="23532" x="4397375" y="2633663"/>
          <p14:tracePt t="23549" x="4405313" y="2633663"/>
          <p14:tracePt t="23957" x="0" y="0"/>
        </p14:tracePtLst>
        <p14:tracePtLst>
          <p14:tracePt t="24509" x="5102225" y="2633663"/>
          <p14:tracePt t="24677" x="5108575" y="2633663"/>
          <p14:tracePt t="24685" x="5130800" y="2633663"/>
          <p14:tracePt t="24692" x="5173663" y="2633663"/>
          <p14:tracePt t="24700" x="5195888" y="2633663"/>
          <p14:tracePt t="24715" x="5240338" y="2627313"/>
          <p14:tracePt t="24732" x="5326063" y="2627313"/>
          <p14:tracePt t="24748" x="5427663" y="2619375"/>
          <p14:tracePt t="24765" x="5486400" y="2619375"/>
          <p14:tracePt t="24782" x="5545138" y="2619375"/>
          <p14:tracePt t="24798" x="5588000" y="2619375"/>
          <p14:tracePt t="24815" x="5646738" y="2619375"/>
          <p14:tracePt t="24831" x="5711825" y="2613025"/>
          <p14:tracePt t="24848" x="5762625" y="2605088"/>
          <p14:tracePt t="24865" x="5805488" y="2605088"/>
          <p14:tracePt t="24882" x="5834063" y="2598738"/>
          <p14:tracePt t="24898" x="5864225" y="2598738"/>
          <p14:tracePt t="24915" x="5892800" y="2598738"/>
          <p14:tracePt t="24931" x="5935663" y="2590800"/>
          <p14:tracePt t="24948" x="6002338" y="2582863"/>
          <p14:tracePt t="24965" x="6045200" y="2582863"/>
          <p14:tracePt t="24982" x="6073775" y="2582863"/>
          <p14:tracePt t="24998" x="6103938" y="2582863"/>
          <p14:tracePt t="25015" x="6132513" y="2582863"/>
          <p14:tracePt t="25031" x="6169025" y="2582863"/>
          <p14:tracePt t="25048" x="6226175" y="2582863"/>
          <p14:tracePt t="25065" x="6270625" y="2582863"/>
          <p14:tracePt t="25081" x="6307138" y="2582863"/>
          <p14:tracePt t="25098" x="6327775" y="2582863"/>
          <p14:tracePt t="25115" x="6350000" y="2582863"/>
          <p14:tracePt t="25131" x="6357938" y="2582863"/>
          <p14:tracePt t="25148" x="6364288" y="2582863"/>
          <p14:tracePt t="25165" x="6386513" y="2582863"/>
          <p14:tracePt t="25181" x="6415088" y="2582863"/>
          <p14:tracePt t="25198" x="6451600" y="2582863"/>
          <p14:tracePt t="25215" x="6488113" y="2582863"/>
          <p14:tracePt t="25231" x="6524625" y="2582863"/>
          <p14:tracePt t="25248" x="6561138" y="2582863"/>
          <p14:tracePt t="25265" x="6589713" y="2582863"/>
          <p14:tracePt t="25281" x="6626225" y="2582863"/>
          <p14:tracePt t="25298" x="6646863" y="2582863"/>
          <p14:tracePt t="25315" x="6662738" y="2582863"/>
          <p14:tracePt t="25331" x="6683375" y="2582863"/>
          <p14:tracePt t="25348" x="6713538" y="2582863"/>
          <p14:tracePt t="25365" x="6756400" y="2582863"/>
          <p14:tracePt t="25381" x="6807200" y="2582863"/>
          <p14:tracePt t="25398" x="6865938" y="2582863"/>
          <p14:tracePt t="25415" x="6900863" y="2582863"/>
          <p14:tracePt t="25431" x="6908800" y="2582863"/>
          <p14:tracePt t="25629" x="6916738" y="2582863"/>
          <p14:tracePt t="25773" x="6923088" y="2582863"/>
          <p14:tracePt t="25780" x="6959600" y="2590800"/>
          <p14:tracePt t="25789" x="7024688" y="2590800"/>
          <p14:tracePt t="25798" x="7061200" y="2590800"/>
          <p14:tracePt t="25815" x="7154863" y="2590800"/>
          <p14:tracePt t="25831" x="7191375" y="2590800"/>
          <p14:tracePt t="25848" x="7199313" y="2590800"/>
          <p14:tracePt t="27869" x="0" y="0"/>
        </p14:tracePtLst>
        <p14:tracePtLst>
          <p14:tracePt t="32181" x="3395663" y="3903663"/>
          <p14:tracePt t="32421" x="3403600" y="3903663"/>
          <p14:tracePt t="32437" x="3425825" y="3911600"/>
          <p14:tracePt t="32444" x="3468688" y="3925888"/>
          <p14:tracePt t="32452" x="3490913" y="3933825"/>
          <p14:tracePt t="32463" x="3513138" y="3933825"/>
          <p14:tracePt t="32479" x="3548063" y="3940175"/>
          <p14:tracePt t="32496" x="3584575" y="3948113"/>
          <p14:tracePt t="32513" x="3598863" y="3954463"/>
          <p14:tracePt t="34925" x="0" y="0"/>
        </p14:tracePtLst>
        <p14:tracePtLst>
          <p14:tracePt t="35661" x="3186113" y="3970338"/>
          <p14:tracePt t="35788" x="3200400" y="3970338"/>
          <p14:tracePt t="35796" x="3214688" y="3970338"/>
          <p14:tracePt t="35804" x="3222625" y="3970338"/>
          <p14:tracePt t="35812" x="3236913" y="3970338"/>
          <p14:tracePt t="35828" x="3273425" y="3970338"/>
          <p14:tracePt t="35845" x="3294063" y="3970338"/>
          <p14:tracePt t="35862" x="3316288" y="3970338"/>
          <p14:tracePt t="35878" x="3330575" y="3970338"/>
          <p14:tracePt t="35895" x="3338513" y="3970338"/>
          <p14:tracePt t="36012" x="3344863" y="3970338"/>
          <p14:tracePt t="36029" x="3360738" y="3970338"/>
          <p14:tracePt t="36036" x="3381375" y="3970338"/>
          <p14:tracePt t="36045" x="3403600" y="3970338"/>
          <p14:tracePt t="36062" x="3425825" y="3962400"/>
          <p14:tracePt t="36079" x="3440113" y="3962400"/>
          <p14:tracePt t="36396" x="3454400" y="3962400"/>
          <p14:tracePt t="36404" x="3476625" y="3962400"/>
          <p14:tracePt t="36412" x="3482975" y="3962400"/>
          <p14:tracePt t="36428" x="3497263" y="3962400"/>
          <p14:tracePt t="36748" x="3513138" y="3962400"/>
          <p14:tracePt t="36756" x="3541713" y="3962400"/>
          <p14:tracePt t="36764" x="3563938" y="3962400"/>
          <p14:tracePt t="36778" x="3584575" y="3954463"/>
          <p14:tracePt t="36795" x="3606800" y="3954463"/>
          <p14:tracePt t="36812" x="3621088" y="3954463"/>
          <p14:tracePt t="36828" x="3629025" y="3954463"/>
          <p14:tracePt t="36845" x="3643313" y="3954463"/>
          <p14:tracePt t="36862" x="3649663" y="3954463"/>
          <p14:tracePt t="36878" x="3657600" y="3954463"/>
          <p14:tracePt t="36895" x="3665538" y="3954463"/>
          <p14:tracePt t="36988" x="3671888" y="3954463"/>
          <p14:tracePt t="36996" x="3694113" y="3954463"/>
          <p14:tracePt t="37004" x="3716338" y="3954463"/>
          <p14:tracePt t="37012" x="3730625" y="3954463"/>
          <p14:tracePt t="37028" x="3773488" y="3954463"/>
          <p14:tracePt t="37045" x="3795713" y="3954463"/>
          <p14:tracePt t="37061" x="3817938" y="3954463"/>
          <p14:tracePt t="37078" x="3838575" y="3954463"/>
          <p14:tracePt t="37095" x="3852863" y="3954463"/>
          <p14:tracePt t="37112" x="3868738" y="3954463"/>
          <p14:tracePt t="37128" x="3875088" y="3954463"/>
          <p14:tracePt t="37145" x="3889375" y="3954463"/>
          <p14:tracePt t="37162" x="3897313" y="3954463"/>
          <p14:tracePt t="37178" x="3903663" y="3954463"/>
          <p14:tracePt t="37195" x="3919538" y="3962400"/>
          <p14:tracePt t="37211" x="3925888" y="3962400"/>
          <p14:tracePt t="37212" x="3933825" y="3962400"/>
          <p14:tracePt t="37228" x="3948113" y="3962400"/>
          <p14:tracePt t="37245" x="3962400" y="3962400"/>
          <p14:tracePt t="37261" x="3976688" y="3970338"/>
          <p14:tracePt t="37278" x="3990975" y="3970338"/>
          <p14:tracePt t="37295" x="3998913" y="3970338"/>
          <p14:tracePt t="37311" x="4013200" y="3970338"/>
          <p14:tracePt t="37328" x="4021138" y="3970338"/>
          <p14:tracePt t="37356" x="4027488" y="3970338"/>
          <p14:tracePt t="37372" x="4035425" y="3970338"/>
          <p14:tracePt t="37388" x="4041775" y="3970338"/>
          <p14:tracePt t="37396" x="4049713" y="3970338"/>
          <p14:tracePt t="37411" x="4056063" y="3970338"/>
          <p14:tracePt t="37428" x="4071938" y="3970338"/>
          <p14:tracePt t="37445" x="4086225" y="3970338"/>
          <p14:tracePt t="37461" x="4106863" y="3970338"/>
          <p14:tracePt t="37478" x="4137025" y="3970338"/>
          <p14:tracePt t="37495" x="4143375" y="3970338"/>
          <p14:tracePt t="37511" x="4151313" y="3970338"/>
          <p14:tracePt t="37533" x="4157663" y="3970338"/>
          <p14:tracePt t="37545" x="4165600" y="3970338"/>
          <p14:tracePt t="37561" x="4173538" y="3970338"/>
          <p14:tracePt t="37578" x="4179888" y="3970338"/>
          <p14:tracePt t="37595" x="4187825" y="3970338"/>
          <p14:tracePt t="38173" x="4194175" y="3970338"/>
          <p14:tracePt t="38188" x="4224338" y="3970338"/>
          <p14:tracePt t="38196" x="4238625" y="3970338"/>
          <p14:tracePt t="38204" x="4244975" y="3970338"/>
          <p14:tracePt t="38212" x="4259263" y="3970338"/>
          <p14:tracePt t="39101" x="0" y="0"/>
        </p14:tracePtLst>
        <p14:tracePtLst>
          <p14:tracePt t="39749" x="3055938" y="3976688"/>
          <p14:tracePt t="39814" x="3062288" y="3976688"/>
          <p14:tracePt t="39820" x="3084513" y="3976688"/>
          <p14:tracePt t="39828" x="3106738" y="3970338"/>
          <p14:tracePt t="39844" x="3157538" y="3970338"/>
          <p14:tracePt t="39861" x="3208338" y="3962400"/>
          <p14:tracePt t="39877" x="3259138" y="3962400"/>
          <p14:tracePt t="39894" x="3302000" y="3962400"/>
          <p14:tracePt t="39911" x="3338513" y="3962400"/>
          <p14:tracePt t="39927" x="3352800" y="3962400"/>
          <p14:tracePt t="39944" x="3367088" y="3962400"/>
          <p14:tracePt t="39961" x="3375025" y="3962400"/>
          <p14:tracePt t="39977" x="3389313" y="3962400"/>
          <p14:tracePt t="39994" x="3403600" y="3962400"/>
          <p14:tracePt t="40011" x="3440113" y="3954463"/>
          <p14:tracePt t="40028" x="3482975" y="3948113"/>
          <p14:tracePt t="40044" x="3527425" y="3940175"/>
          <p14:tracePt t="40061" x="3548063" y="3940175"/>
          <p14:tracePt t="40077" x="3570288" y="3940175"/>
          <p14:tracePt t="40094" x="3584575" y="3933825"/>
          <p14:tracePt t="40111" x="3606800" y="3933825"/>
          <p14:tracePt t="40127" x="3643313" y="3933825"/>
          <p14:tracePt t="40144" x="3679825" y="3933825"/>
          <p14:tracePt t="40161" x="3700463" y="3933825"/>
          <p14:tracePt t="40177" x="3736975" y="3933825"/>
          <p14:tracePt t="40194" x="3759200" y="3933825"/>
          <p14:tracePt t="40211" x="3781425" y="3933825"/>
          <p14:tracePt t="40227" x="3810000" y="3933825"/>
          <p14:tracePt t="40244" x="3838575" y="3933825"/>
          <p14:tracePt t="40261" x="3868738" y="3933825"/>
          <p14:tracePt t="40277" x="3883025" y="3933825"/>
          <p14:tracePt t="40294" x="3919538" y="3940175"/>
          <p14:tracePt t="40311" x="3940175" y="3948113"/>
          <p14:tracePt t="40327" x="3948113" y="3948113"/>
          <p14:tracePt t="40344" x="3970338" y="3948113"/>
          <p14:tracePt t="40361" x="3984625" y="3948113"/>
          <p14:tracePt t="40377" x="4005263" y="3948113"/>
          <p14:tracePt t="40394" x="4021138" y="3954463"/>
          <p14:tracePt t="40411" x="4027488" y="3954463"/>
          <p14:tracePt t="40427" x="4035425" y="3954463"/>
          <p14:tracePt t="40605" x="4041775" y="3954463"/>
          <p14:tracePt t="40613" x="4071938" y="3962400"/>
          <p14:tracePt t="40620" x="4100513" y="3962400"/>
          <p14:tracePt t="40628" x="4129088" y="3962400"/>
          <p14:tracePt t="40644" x="4157663" y="3962400"/>
          <p14:tracePt t="40661" x="4165600" y="3962400"/>
          <p14:tracePt t="41213" x="0" y="0"/>
        </p14:tracePtLst>
        <p14:tracePtLst>
          <p14:tracePt t="41869" x="3005138" y="3984625"/>
          <p14:tracePt t="41965" x="3019425" y="3984625"/>
          <p14:tracePt t="42004" x="3614738" y="3984625"/>
          <p14:tracePt t="42012" x="3686175" y="3976688"/>
          <p14:tracePt t="42020" x="3751263" y="3976688"/>
          <p14:tracePt t="42028" x="3787775" y="3976688"/>
          <p14:tracePt t="42044" x="3817938" y="3976688"/>
          <p14:tracePt t="42060" x="3846513" y="3970338"/>
          <p14:tracePt t="42077" x="3852863" y="3970338"/>
          <p14:tracePt t="42100" x="3860800" y="3970338"/>
          <p14:tracePt t="42110" x="3868738" y="3970338"/>
          <p14:tracePt t="42127" x="3889375" y="3970338"/>
          <p14:tracePt t="42143" x="3919538" y="3970338"/>
          <p14:tracePt t="42160" x="3962400" y="3970338"/>
          <p14:tracePt t="42177" x="4005263" y="3970338"/>
          <p14:tracePt t="42193" x="4056063" y="3970338"/>
          <p14:tracePt t="42210" x="4106863" y="3970338"/>
          <p14:tracePt t="42227" x="4137025" y="3976688"/>
          <p14:tracePt t="42243" x="4173538" y="3984625"/>
          <p14:tracePt t="42260" x="4194175" y="3984625"/>
          <p14:tracePt t="42628" x="0" y="0"/>
        </p14:tracePtLst>
        <p14:tracePtLst>
          <p14:tracePt t="43693" x="3251200" y="3954463"/>
          <p14:tracePt t="45357" x="3259138" y="3954463"/>
          <p14:tracePt t="45365" x="3265488" y="3933825"/>
          <p14:tracePt t="45372" x="3309938" y="3911600"/>
          <p14:tracePt t="45380" x="3330575" y="3889375"/>
          <p14:tracePt t="45393" x="3375025" y="3868738"/>
          <p14:tracePt t="45409" x="3425825" y="3838575"/>
          <p14:tracePt t="45426" x="3432175" y="3824288"/>
          <p14:tracePt t="45443" x="3440113" y="3824288"/>
          <p14:tracePt t="45500" x="3446463" y="3824288"/>
          <p14:tracePt t="45509" x="3468688" y="3817938"/>
          <p14:tracePt t="45516" x="3497263" y="3810000"/>
          <p14:tracePt t="45526" x="3541713" y="3802063"/>
          <p14:tracePt t="45543" x="3621088" y="3795713"/>
          <p14:tracePt t="45559" x="3649663" y="3787775"/>
          <p14:tracePt t="45576" x="3665538" y="3787775"/>
          <p14:tracePt t="45652" x="3694113" y="3802063"/>
          <p14:tracePt t="45660" x="3716338" y="3817938"/>
          <p14:tracePt t="45668" x="3730625" y="3824288"/>
          <p14:tracePt t="45676" x="3751263" y="3832225"/>
          <p14:tracePt t="45693" x="3781425" y="3852863"/>
          <p14:tracePt t="45709" x="3810000" y="3875088"/>
          <p14:tracePt t="45726" x="3817938" y="3883025"/>
          <p14:tracePt t="45860" x="3824288" y="3889375"/>
          <p14:tracePt t="45868" x="3838575" y="3903663"/>
          <p14:tracePt t="45876" x="3852863" y="3919538"/>
          <p14:tracePt t="45892" x="3875088" y="3933825"/>
          <p14:tracePt t="45909" x="3897313" y="3954463"/>
          <p14:tracePt t="45942" x="3903663" y="3962400"/>
          <p14:tracePt t="46052" x="3925888" y="3976688"/>
          <p14:tracePt t="46060" x="3925888" y="3984625"/>
          <p14:tracePt t="46068" x="3933825" y="3984625"/>
          <p14:tracePt t="46308" x="3933825" y="3990975"/>
          <p14:tracePt t="46364" x="3933825" y="4005263"/>
          <p14:tracePt t="46372" x="3925888" y="4041775"/>
          <p14:tracePt t="46380" x="3903663" y="4064000"/>
          <p14:tracePt t="46392" x="3889375" y="4086225"/>
          <p14:tracePt t="46409" x="3875088" y="4114800"/>
          <p14:tracePt t="46426" x="3852863" y="4137025"/>
          <p14:tracePt t="46442" x="3846513" y="4151313"/>
          <p14:tracePt t="46459" x="3832225" y="4173538"/>
          <p14:tracePt t="46476" x="3817938" y="4179888"/>
          <p14:tracePt t="46492" x="3781425" y="4208463"/>
          <p14:tracePt t="46509" x="3759200" y="4224338"/>
          <p14:tracePt t="46526" x="3736975" y="4238625"/>
          <p14:tracePt t="46542" x="3716338" y="4252913"/>
          <p14:tracePt t="46559" x="3700463" y="4252913"/>
          <p14:tracePt t="46576" x="3694113" y="4252913"/>
          <p14:tracePt t="46592" x="3671888" y="4259263"/>
          <p14:tracePt t="46609" x="3657600" y="4267200"/>
          <p14:tracePt t="46626" x="3643313" y="4275138"/>
          <p14:tracePt t="46642" x="3621088" y="4275138"/>
          <p14:tracePt t="46659" x="3598863" y="4275138"/>
          <p14:tracePt t="46676" x="3570288" y="4281488"/>
          <p14:tracePt t="46692" x="3563938" y="4289425"/>
          <p14:tracePt t="46709" x="3548063" y="4289425"/>
          <p14:tracePt t="46726" x="3541713" y="4289425"/>
          <p14:tracePt t="46742" x="3519488" y="4289425"/>
          <p14:tracePt t="46759" x="3497263" y="4289425"/>
          <p14:tracePt t="46776" x="3476625" y="4289425"/>
          <p14:tracePt t="46792" x="3446463" y="4289425"/>
          <p14:tracePt t="46809" x="3440113" y="4281488"/>
          <p14:tracePt t="46828" x="3432175" y="4281488"/>
          <p14:tracePt t="46845" x="3417888" y="4267200"/>
          <p14:tracePt t="46859" x="3411538" y="4267200"/>
          <p14:tracePt t="46876" x="3389313" y="4252913"/>
          <p14:tracePt t="46892" x="3367088" y="4224338"/>
          <p14:tracePt t="46909" x="3360738" y="4208463"/>
          <p14:tracePt t="46925" x="3344863" y="4194175"/>
          <p14:tracePt t="46942" x="3338513" y="4179888"/>
          <p14:tracePt t="46959" x="3330575" y="4165600"/>
          <p14:tracePt t="46976" x="3316288" y="4151313"/>
          <p14:tracePt t="46997" x="3316288" y="4143375"/>
          <p14:tracePt t="47020" x="3309938" y="4137025"/>
          <p14:tracePt t="47028" x="3302000" y="4129088"/>
          <p14:tracePt t="47042" x="3302000" y="4122738"/>
          <p14:tracePt t="47059" x="3294063" y="4086225"/>
          <p14:tracePt t="47076" x="3287713" y="4078288"/>
          <p14:tracePt t="47092" x="3287713" y="4071938"/>
          <p14:tracePt t="47109" x="3287713" y="4064000"/>
          <p14:tracePt t="47132" x="3287713" y="4056063"/>
          <p14:tracePt t="47148" x="3287713" y="4049713"/>
          <p14:tracePt t="47159" x="3287713" y="4041775"/>
          <p14:tracePt t="47175" x="3279775" y="4035425"/>
          <p14:tracePt t="47196" x="3273425" y="4027488"/>
          <p14:tracePt t="47380" x="3273425" y="4021138"/>
          <p14:tracePt t="47668" x="0" y="0"/>
        </p14:tracePtLst>
        <p14:tracePtLst>
          <p14:tracePt t="48709" x="3548063" y="3954463"/>
          <p14:tracePt t="49093" x="3527425" y="3954463"/>
          <p14:tracePt t="49100" x="3497263" y="3954463"/>
          <p14:tracePt t="49109" x="3476625" y="3954463"/>
          <p14:tracePt t="49125" x="3425825" y="3962400"/>
          <p14:tracePt t="49142" x="3403600" y="3962400"/>
          <p14:tracePt t="49159" x="3389313" y="3962400"/>
          <p14:tracePt t="49175" x="3389313" y="3970338"/>
          <p14:tracePt t="49468" x="3381375" y="3970338"/>
          <p14:tracePt t="49604" x="3375025" y="3970338"/>
          <p14:tracePt t="49628" x="3367088" y="3970338"/>
          <p14:tracePt t="49636" x="3367088" y="3976688"/>
          <p14:tracePt t="49653" x="3338513" y="3976688"/>
          <p14:tracePt t="49660" x="3309938" y="3976688"/>
          <p14:tracePt t="49675" x="3287713" y="3976688"/>
          <p14:tracePt t="49691" x="3243263" y="3984625"/>
          <p14:tracePt t="49693" x="3222625" y="3984625"/>
          <p14:tracePt t="49708" x="3208338" y="3984625"/>
          <p14:tracePt t="49956" x="3200400" y="3984625"/>
          <p14:tracePt t="49988" x="3186113" y="3984625"/>
          <p14:tracePt t="49996" x="3157538" y="3984625"/>
          <p14:tracePt t="50004" x="3135313" y="3984625"/>
          <p14:tracePt t="50012" x="3106738" y="3984625"/>
          <p14:tracePt t="50025" x="3076575" y="3984625"/>
          <p14:tracePt t="50041" x="3048000" y="3984625"/>
          <p14:tracePt t="50058" x="3033713" y="3984625"/>
          <p14:tracePt t="50075" x="3025775" y="3984625"/>
          <p14:tracePt t="50091" x="3019425" y="3984625"/>
          <p14:tracePt t="50196" x="3011488" y="3984625"/>
          <p14:tracePt t="50356" x="3005138" y="3984625"/>
          <p14:tracePt t="50364" x="2968625" y="3984625"/>
          <p14:tracePt t="50375" x="2938463" y="3984625"/>
          <p14:tracePt t="50391" x="2887663" y="3984625"/>
          <p14:tracePt t="50408" x="2822575" y="3976688"/>
          <p14:tracePt t="50425" x="2735263" y="3976688"/>
          <p14:tracePt t="50441" x="2633663" y="3976688"/>
          <p14:tracePt t="50458" x="2554288" y="3976688"/>
          <p14:tracePt t="50475" x="2511425" y="3970338"/>
          <p14:tracePt t="50491" x="2497138" y="3970338"/>
          <p14:tracePt t="50645" x="2481263" y="3970338"/>
          <p14:tracePt t="50652" x="2446338" y="3970338"/>
          <p14:tracePt t="50660" x="2409825" y="3970338"/>
          <p14:tracePt t="50674" x="2379663" y="3970338"/>
          <p14:tracePt t="50691" x="2278063" y="3984625"/>
          <p14:tracePt t="50708" x="2133600" y="3984625"/>
          <p14:tracePt t="50724" x="2068513" y="3990975"/>
          <p14:tracePt t="50741" x="2039938" y="3990975"/>
          <p14:tracePt t="50758" x="2024063" y="3990975"/>
          <p14:tracePt t="50932" x="0" y="0"/>
        </p14:tracePtLst>
        <p14:tracePtLst>
          <p14:tracePt t="51597" x="3556000" y="3911600"/>
          <p14:tracePt t="51604" x="3563938" y="3911600"/>
          <p14:tracePt t="51749" x="3592513" y="3911600"/>
          <p14:tracePt t="51756" x="3629025" y="3919538"/>
          <p14:tracePt t="51764" x="3657600" y="3919538"/>
          <p14:tracePt t="51774" x="3700463" y="3919538"/>
          <p14:tracePt t="51791" x="3781425" y="3919538"/>
          <p14:tracePt t="51808" x="3846513" y="3919538"/>
          <p14:tracePt t="51824" x="3903663" y="3925888"/>
          <p14:tracePt t="51841" x="3962400" y="3933825"/>
          <p14:tracePt t="51858" x="4013200" y="3933825"/>
          <p14:tracePt t="51874" x="4071938" y="3933825"/>
          <p14:tracePt t="51891" x="4137025" y="3948113"/>
          <p14:tracePt t="51908" x="4202113" y="3954463"/>
          <p14:tracePt t="51909" x="4230688" y="3954463"/>
          <p14:tracePt t="51924" x="4295775" y="3962400"/>
          <p14:tracePt t="51941" x="4360863" y="3970338"/>
          <p14:tracePt t="51958" x="4441825" y="3970338"/>
          <p14:tracePt t="51974" x="4498975" y="3970338"/>
          <p14:tracePt t="51991" x="4557713" y="3970338"/>
          <p14:tracePt t="52007" x="4579938" y="3970338"/>
          <p14:tracePt t="52024" x="4586288" y="3970338"/>
          <p14:tracePt t="52076" x="4594225" y="3970338"/>
          <p14:tracePt t="52084" x="4614863" y="3970338"/>
          <p14:tracePt t="52092" x="4637088" y="3970338"/>
          <p14:tracePt t="52107" x="4651375" y="3970338"/>
          <p14:tracePt t="52124" x="4716463" y="3970338"/>
          <p14:tracePt t="52141" x="4738688" y="3970338"/>
          <p14:tracePt t="52157" x="4746625" y="3970338"/>
          <p14:tracePt t="52174" x="4752975" y="3970338"/>
          <p14:tracePt t="52444" x="0" y="0"/>
        </p14:tracePtLst>
        <p14:tracePtLst>
          <p14:tracePt t="61557" x="3578225" y="3976688"/>
          <p14:tracePt t="61645" x="0" y="0"/>
        </p14:tracePtLst>
        <p14:tracePtLst>
          <p14:tracePt t="72213" x="3273425" y="3970338"/>
          <p14:tracePt t="73156" x="3279775" y="3970338"/>
          <p14:tracePt t="73180" x="3302000" y="3954463"/>
          <p14:tracePt t="73188" x="3324225" y="3940175"/>
          <p14:tracePt t="73196" x="3344863" y="3925888"/>
          <p14:tracePt t="73204" x="3367088" y="3911600"/>
          <p14:tracePt t="73218" x="3389313" y="3903663"/>
          <p14:tracePt t="73235" x="3417888" y="3897313"/>
          <p14:tracePt t="73252" x="3432175" y="3883025"/>
          <p14:tracePt t="73268" x="3446463" y="3875088"/>
          <p14:tracePt t="73285" x="3454400" y="3868738"/>
          <p14:tracePt t="73302" x="3468688" y="3860800"/>
          <p14:tracePt t="73318" x="3476625" y="3852863"/>
          <p14:tracePt t="73348" x="3482975" y="3852863"/>
          <p14:tracePt t="73364" x="3490913" y="3846513"/>
          <p14:tracePt t="73380" x="3505200" y="3838575"/>
          <p14:tracePt t="73388" x="3513138" y="3832225"/>
          <p14:tracePt t="73402" x="3527425" y="3832225"/>
          <p14:tracePt t="73418" x="3556000" y="3817938"/>
          <p14:tracePt t="73435" x="3578225" y="3802063"/>
          <p14:tracePt t="73452" x="3621088" y="3781425"/>
          <p14:tracePt t="73468" x="3635375" y="3781425"/>
          <p14:tracePt t="73485" x="3649663" y="3773488"/>
          <p14:tracePt t="73502" x="3671888" y="3767138"/>
          <p14:tracePt t="73518" x="3700463" y="3759200"/>
          <p14:tracePt t="73535" x="3730625" y="3751263"/>
          <p14:tracePt t="73552" x="3773488" y="3744913"/>
          <p14:tracePt t="73568" x="3810000" y="3736975"/>
          <p14:tracePt t="73585" x="3846513" y="3736975"/>
          <p14:tracePt t="73602" x="3883025" y="3730625"/>
          <p14:tracePt t="73618" x="3919538" y="3730625"/>
          <p14:tracePt t="73635" x="3948113" y="3730625"/>
          <p14:tracePt t="73652" x="4005263" y="3722688"/>
          <p14:tracePt t="73668" x="4049713" y="3722688"/>
          <p14:tracePt t="73685" x="4092575" y="3722688"/>
          <p14:tracePt t="73702" x="4151313" y="3722688"/>
          <p14:tracePt t="73718" x="4208463" y="3716338"/>
          <p14:tracePt t="73735" x="4267200" y="3716338"/>
          <p14:tracePt t="73752" x="4310063" y="3716338"/>
          <p14:tracePt t="73768" x="4368800" y="3716338"/>
          <p14:tracePt t="73785" x="4419600" y="3716338"/>
          <p14:tracePt t="73802" x="4470400" y="3716338"/>
          <p14:tracePt t="73818" x="4506913" y="3716338"/>
          <p14:tracePt t="73835" x="4549775" y="3716338"/>
          <p14:tracePt t="73852" x="4579938" y="3716338"/>
          <p14:tracePt t="73868" x="4594225" y="3716338"/>
          <p14:tracePt t="73885" x="4608513" y="3716338"/>
          <p14:tracePt t="73902" x="4614863" y="3716338"/>
          <p14:tracePt t="73918" x="4630738" y="3722688"/>
          <p14:tracePt t="73935" x="4637088" y="3736975"/>
          <p14:tracePt t="73952" x="4651375" y="3736975"/>
          <p14:tracePt t="73968" x="4665663" y="3751263"/>
          <p14:tracePt t="73985" x="4673600" y="3759200"/>
          <p14:tracePt t="74002" x="4681538" y="3767138"/>
          <p14:tracePt t="74018" x="4687888" y="3773488"/>
          <p14:tracePt t="74035" x="4695825" y="3781425"/>
          <p14:tracePt t="74052" x="4695825" y="3795713"/>
          <p14:tracePt t="74068" x="4695825" y="3802063"/>
          <p14:tracePt t="74085" x="4702175" y="3817938"/>
          <p14:tracePt t="74102" x="4702175" y="3824288"/>
          <p14:tracePt t="74118" x="4702175" y="3838575"/>
          <p14:tracePt t="74135" x="4702175" y="3852863"/>
          <p14:tracePt t="74152" x="4702175" y="3868738"/>
          <p14:tracePt t="74168" x="4702175" y="3875088"/>
          <p14:tracePt t="74185" x="4702175" y="3897313"/>
          <p14:tracePt t="74218" x="4702175" y="3911600"/>
          <p14:tracePt t="74235" x="4702175" y="3925888"/>
          <p14:tracePt t="74252" x="4702175" y="3948113"/>
          <p14:tracePt t="74268" x="4687888" y="3970338"/>
          <p14:tracePt t="74285" x="4681538" y="3984625"/>
          <p14:tracePt t="74302" x="4681538" y="3990975"/>
          <p14:tracePt t="74324" x="4681538" y="3998913"/>
          <p14:tracePt t="74340" x="4681538" y="4005263"/>
          <p14:tracePt t="74356" x="4673600" y="4013200"/>
          <p14:tracePt t="74380" x="4665663" y="4021138"/>
          <p14:tracePt t="74388" x="4665663" y="4027488"/>
          <p14:tracePt t="74492" x="4659313" y="4027488"/>
          <p14:tracePt t="74500" x="4659313" y="4035425"/>
          <p14:tracePt t="74532" x="4651375" y="4049713"/>
          <p14:tracePt t="74540" x="4645025" y="4056063"/>
          <p14:tracePt t="74548" x="4637088" y="4064000"/>
          <p14:tracePt t="74556" x="4622800" y="4071938"/>
          <p14:tracePt t="74568" x="4622800" y="4078288"/>
          <p14:tracePt t="74585" x="4614863" y="4086225"/>
          <p14:tracePt t="74601" x="4608513" y="4106863"/>
          <p14:tracePt t="74618" x="4600575" y="4106863"/>
          <p14:tracePt t="74635" x="4600575" y="4122738"/>
          <p14:tracePt t="74812" x="4586288" y="4137025"/>
          <p14:tracePt t="74820" x="4572000" y="4143375"/>
          <p14:tracePt t="74828" x="4557713" y="4151313"/>
          <p14:tracePt t="74836" x="4535488" y="4165600"/>
          <p14:tracePt t="74851" x="4529138" y="4173538"/>
          <p14:tracePt t="74868" x="4498975" y="4194175"/>
          <p14:tracePt t="74885" x="4498975" y="4202113"/>
          <p14:tracePt t="74901" x="4498975" y="4208463"/>
          <p14:tracePt t="74940" x="4484688" y="4208463"/>
          <p14:tracePt t="75148" x="4484688" y="4216400"/>
          <p14:tracePt t="75292" x="4478338" y="4216400"/>
          <p14:tracePt t="75300" x="4456113" y="4238625"/>
          <p14:tracePt t="75308" x="4433888" y="4252913"/>
          <p14:tracePt t="75318" x="4405313" y="4267200"/>
          <p14:tracePt t="75335" x="4360863" y="4289425"/>
          <p14:tracePt t="75351" x="4354513" y="4295775"/>
          <p14:tracePt t="75385" x="4346575" y="4295775"/>
          <p14:tracePt t="75572" x="4340225" y="4295775"/>
          <p14:tracePt t="75580" x="4310063" y="4303713"/>
          <p14:tracePt t="75588" x="4267200" y="4325938"/>
          <p14:tracePt t="75601" x="4224338" y="4332288"/>
          <p14:tracePt t="75618" x="4165600" y="4354513"/>
          <p14:tracePt t="75634" x="4122738" y="4360863"/>
          <p14:tracePt t="75651" x="4114800" y="4360863"/>
          <p14:tracePt t="75885" x="4114800" y="4354513"/>
          <p14:tracePt t="75917" x="4100513" y="4346575"/>
          <p14:tracePt t="75924" x="4092575" y="4332288"/>
          <p14:tracePt t="75934" x="4086225" y="4325938"/>
          <p14:tracePt t="75951" x="4071938" y="4318000"/>
          <p14:tracePt t="75972" x="4064000" y="4310063"/>
          <p14:tracePt t="75984" x="4056063" y="4310063"/>
          <p14:tracePt t="76001" x="4056063" y="4303713"/>
          <p14:tracePt t="76018" x="4049713" y="4295775"/>
          <p14:tracePt t="76068" x="4041775" y="4295775"/>
          <p14:tracePt t="76116" x="4041775" y="4289425"/>
          <p14:tracePt t="76132" x="4035425" y="4281488"/>
          <p14:tracePt t="76172" x="4035425" y="4275138"/>
          <p14:tracePt t="76180" x="4027488" y="4275138"/>
          <p14:tracePt t="76284" x="4027488" y="4267200"/>
          <p14:tracePt t="76300" x="4027488" y="4259263"/>
          <p14:tracePt t="76308" x="4021138" y="4244975"/>
          <p14:tracePt t="76318" x="4021138" y="4238625"/>
          <p14:tracePt t="76334" x="4013200" y="4230688"/>
          <p14:tracePt t="76351" x="4013200" y="4224338"/>
          <p14:tracePt t="76368" x="4013200" y="4216400"/>
          <p14:tracePt t="76384" x="4013200" y="4208463"/>
          <p14:tracePt t="76404" x="4013200" y="4202113"/>
          <p14:tracePt t="76516" x="4013200" y="4194175"/>
          <p14:tracePt t="76572" x="4013200" y="4173538"/>
          <p14:tracePt t="76580" x="4013200" y="4157663"/>
          <p14:tracePt t="76596" x="4013200" y="4143375"/>
          <p14:tracePt t="76605" x="4013200" y="4137025"/>
          <p14:tracePt t="76620" x="4013200" y="4129088"/>
          <p14:tracePt t="76634" x="4013200" y="4122738"/>
          <p14:tracePt t="76652" x="4013200" y="4114800"/>
          <p14:tracePt t="76884" x="4013200" y="4106863"/>
          <p14:tracePt t="76892" x="4005263" y="4092575"/>
          <p14:tracePt t="76901" x="3998913" y="4078288"/>
          <p14:tracePt t="76917" x="3990975" y="4049713"/>
          <p14:tracePt t="76934" x="3984625" y="4021138"/>
          <p14:tracePt t="76951" x="3976688" y="3990975"/>
          <p14:tracePt t="76968" x="3970338" y="3976688"/>
          <p14:tracePt t="76984" x="3970338" y="3962400"/>
          <p14:tracePt t="77001" x="3970338" y="3948113"/>
          <p14:tracePt t="77017" x="3962400" y="3933825"/>
          <p14:tracePt t="77034" x="3962400" y="3925888"/>
          <p14:tracePt t="79012" x="0" y="0"/>
        </p14:tracePtLst>
        <p14:tracePtLst>
          <p14:tracePt t="79572" x="3962400" y="3933825"/>
          <p14:tracePt t="79804" x="3976688" y="3933825"/>
          <p14:tracePt t="79812" x="3976688" y="3911600"/>
          <p14:tracePt t="79820" x="3990975" y="3903663"/>
          <p14:tracePt t="79833" x="3998913" y="3889375"/>
          <p14:tracePt t="79850" x="4013200" y="3875088"/>
          <p14:tracePt t="79867" x="4013200" y="3868738"/>
          <p14:tracePt t="79964" x="4013200" y="3860800"/>
          <p14:tracePt t="80004" x="4027488" y="3846513"/>
          <p14:tracePt t="80012" x="4035425" y="3838575"/>
          <p14:tracePt t="80020" x="4049713" y="3824288"/>
          <p14:tracePt t="80033" x="4071938" y="3810000"/>
          <p14:tracePt t="80050" x="4092575" y="3787775"/>
          <p14:tracePt t="80067" x="4100513" y="3781425"/>
          <p14:tracePt t="80083" x="4100513" y="3767138"/>
          <p14:tracePt t="80100" x="4106863" y="3759200"/>
          <p14:tracePt t="80117" x="4114800" y="3751263"/>
          <p14:tracePt t="80133" x="4122738" y="3744913"/>
          <p14:tracePt t="80150" x="4137025" y="3722688"/>
          <p14:tracePt t="80167" x="4151313" y="3708400"/>
          <p14:tracePt t="80183" x="4157663" y="3700463"/>
          <p14:tracePt t="80200" x="4165600" y="3679825"/>
          <p14:tracePt t="80217" x="4173538" y="3671888"/>
          <p14:tracePt t="80233" x="4187825" y="3665538"/>
          <p14:tracePt t="80250" x="4194175" y="3649663"/>
          <p14:tracePt t="80267" x="4194175" y="3643313"/>
          <p14:tracePt t="80283" x="4202113" y="3635375"/>
          <p14:tracePt t="80300" x="4216400" y="3621088"/>
          <p14:tracePt t="80317" x="4224338" y="3614738"/>
          <p14:tracePt t="80333" x="4230688" y="3598863"/>
          <p14:tracePt t="80350" x="4238625" y="3598863"/>
          <p14:tracePt t="80367" x="4238625" y="3592513"/>
          <p14:tracePt t="80532" x="4244975" y="3592513"/>
          <p14:tracePt t="80541" x="4267200" y="3578225"/>
          <p14:tracePt t="80550" x="4281488" y="3570288"/>
          <p14:tracePt t="80566" x="4318000" y="3556000"/>
          <p14:tracePt t="80583" x="4340225" y="3548063"/>
          <p14:tracePt t="80600" x="4346575" y="3548063"/>
          <p14:tracePt t="80836" x="4354513" y="3548063"/>
          <p14:tracePt t="80884" x="4360863" y="3548063"/>
          <p14:tracePt t="80892" x="4397375" y="3548063"/>
          <p14:tracePt t="80900" x="4427538" y="3548063"/>
          <p14:tracePt t="80917" x="4478338" y="3541713"/>
          <p14:tracePt t="80933" x="4506913" y="3541713"/>
          <p14:tracePt t="80950" x="4521200" y="3541713"/>
          <p14:tracePt t="81148" x="4529138" y="3541713"/>
          <p14:tracePt t="81269" x="4529138" y="3548063"/>
          <p14:tracePt t="81292" x="4543425" y="3584575"/>
          <p14:tracePt t="81300" x="4543425" y="3598863"/>
          <p14:tracePt t="81308" x="4549775" y="3621088"/>
          <p14:tracePt t="81316" x="4549775" y="3635375"/>
          <p14:tracePt t="81333" x="4557713" y="3665538"/>
          <p14:tracePt t="81350" x="4557713" y="3700463"/>
          <p14:tracePt t="81367" x="4564063" y="3722688"/>
          <p14:tracePt t="81383" x="4564063" y="3736975"/>
          <p14:tracePt t="81400" x="4564063" y="3767138"/>
          <p14:tracePt t="81416" x="4564063" y="3773488"/>
          <p14:tracePt t="81433" x="4564063" y="3787775"/>
          <p14:tracePt t="81450" x="4564063" y="3802063"/>
          <p14:tracePt t="81466" x="4564063" y="3817938"/>
          <p14:tracePt t="81483" x="4564063" y="3832225"/>
          <p14:tracePt t="81500" x="4564063" y="3860800"/>
          <p14:tracePt t="81516" x="4564063" y="3883025"/>
          <p14:tracePt t="81533" x="4564063" y="3911600"/>
          <p14:tracePt t="81550" x="4564063" y="3933825"/>
          <p14:tracePt t="81566" x="4564063" y="3948113"/>
          <p14:tracePt t="81583" x="4564063" y="3962400"/>
          <p14:tracePt t="81600" x="4557713" y="3984625"/>
          <p14:tracePt t="81616" x="4549775" y="3998913"/>
          <p14:tracePt t="81633" x="4543425" y="4013200"/>
          <p14:tracePt t="81649" x="4543425" y="4035425"/>
          <p14:tracePt t="81666" x="4529138" y="4056063"/>
          <p14:tracePt t="81683" x="4521200" y="4086225"/>
          <p14:tracePt t="81699" x="4513263" y="4100513"/>
          <p14:tracePt t="81700" x="4513263" y="4106863"/>
          <p14:tracePt t="81716" x="4506913" y="4122738"/>
          <p14:tracePt t="81733" x="4492625" y="4129088"/>
          <p14:tracePt t="81749" x="4492625" y="4151313"/>
          <p14:tracePt t="81766" x="4470400" y="4173538"/>
          <p14:tracePt t="81783" x="4448175" y="4208463"/>
          <p14:tracePt t="81799" x="4427538" y="4230688"/>
          <p14:tracePt t="81816" x="4411663" y="4252913"/>
          <p14:tracePt t="81833" x="4397375" y="4275138"/>
          <p14:tracePt t="81849" x="4383088" y="4295775"/>
          <p14:tracePt t="81866" x="4368800" y="4310063"/>
          <p14:tracePt t="81883" x="4354513" y="4340225"/>
          <p14:tracePt t="81899" x="4346575" y="4346575"/>
          <p14:tracePt t="81900" x="4340225" y="4360863"/>
          <p14:tracePt t="81916" x="4325938" y="4376738"/>
          <p14:tracePt t="81933" x="4303713" y="4397375"/>
          <p14:tracePt t="81949" x="4281488" y="4419600"/>
          <p14:tracePt t="81966" x="4252913" y="4441825"/>
          <p14:tracePt t="81983" x="4224338" y="4456113"/>
          <p14:tracePt t="81999" x="4208463" y="4478338"/>
          <p14:tracePt t="82016" x="4187825" y="4484688"/>
          <p14:tracePt t="82033" x="4173538" y="4498975"/>
          <p14:tracePt t="82049" x="4157663" y="4498975"/>
          <p14:tracePt t="82066" x="4137025" y="4513263"/>
          <p14:tracePt t="82083" x="4114800" y="4529138"/>
          <p14:tracePt t="82099" x="4100513" y="4529138"/>
          <p14:tracePt t="82100" x="4092575" y="4535488"/>
          <p14:tracePt t="82116" x="4078288" y="4543425"/>
          <p14:tracePt t="82133" x="4049713" y="4549775"/>
          <p14:tracePt t="82149" x="4027488" y="4564063"/>
          <p14:tracePt t="82166" x="3984625" y="4564063"/>
          <p14:tracePt t="82183" x="3954463" y="4579938"/>
          <p14:tracePt t="82199" x="3919538" y="4594225"/>
          <p14:tracePt t="82216" x="3903663" y="4600575"/>
          <p14:tracePt t="82233" x="3889375" y="4600575"/>
          <p14:tracePt t="82249" x="3875088" y="4608513"/>
          <p14:tracePt t="82266" x="3860800" y="4608513"/>
          <p14:tracePt t="82283" x="3832225" y="4614863"/>
          <p14:tracePt t="82299" x="3802063" y="4614863"/>
          <p14:tracePt t="82301" x="3781425" y="4614863"/>
          <p14:tracePt t="82316" x="3736975" y="4614863"/>
          <p14:tracePt t="82333" x="3708400" y="4614863"/>
          <p14:tracePt t="82349" x="3686175" y="4614863"/>
          <p14:tracePt t="82366" x="3657600" y="4614863"/>
          <p14:tracePt t="82383" x="3629025" y="4614863"/>
          <p14:tracePt t="82399" x="3584575" y="4608513"/>
          <p14:tracePt t="82416" x="3541713" y="4600575"/>
          <p14:tracePt t="82433" x="3497263" y="4594225"/>
          <p14:tracePt t="82449" x="3462338" y="4579938"/>
          <p14:tracePt t="82466" x="3432175" y="4564063"/>
          <p14:tracePt t="82483" x="3411538" y="4557713"/>
          <p14:tracePt t="82499" x="3389313" y="4549775"/>
          <p14:tracePt t="82501" x="3381375" y="4543425"/>
          <p14:tracePt t="82516" x="3344863" y="4529138"/>
          <p14:tracePt t="82533" x="3302000" y="4513263"/>
          <p14:tracePt t="82549" x="3251200" y="4498975"/>
          <p14:tracePt t="82566" x="3214688" y="4484688"/>
          <p14:tracePt t="82583" x="3178175" y="4478338"/>
          <p14:tracePt t="82599" x="3171825" y="4470400"/>
          <p14:tracePt t="82616" x="3163888" y="4456113"/>
          <p14:tracePt t="82633" x="3149600" y="4441825"/>
          <p14:tracePt t="82649" x="3141663" y="4419600"/>
          <p14:tracePt t="82666" x="3135313" y="4405313"/>
          <p14:tracePt t="82683" x="3127375" y="4383088"/>
          <p14:tracePt t="82699" x="3127375" y="4368800"/>
          <p14:tracePt t="82701" x="3121025" y="4346575"/>
          <p14:tracePt t="82716" x="3121025" y="4325938"/>
          <p14:tracePt t="82733" x="3121025" y="4310063"/>
          <p14:tracePt t="82749" x="3121025" y="4289425"/>
          <p14:tracePt t="82766" x="3121025" y="4275138"/>
          <p14:tracePt t="82783" x="3121025" y="4259263"/>
          <p14:tracePt t="82799" x="3121025" y="4238625"/>
          <p14:tracePt t="82816" x="3135313" y="4202113"/>
          <p14:tracePt t="82833" x="3141663" y="4173538"/>
          <p14:tracePt t="82849" x="3149600" y="4129088"/>
          <p14:tracePt t="82866" x="3157538" y="4086225"/>
          <p14:tracePt t="82883" x="3163888" y="4056063"/>
          <p14:tracePt t="82899" x="3171825" y="4027488"/>
          <p14:tracePt t="82900" x="3171825" y="4013200"/>
          <p14:tracePt t="82916" x="3178175" y="3990975"/>
          <p14:tracePt t="82933" x="3186113" y="3970338"/>
          <p14:tracePt t="82949" x="3192463" y="3954463"/>
          <p14:tracePt t="82966" x="3200400" y="3933825"/>
          <p14:tracePt t="82982" x="3208338" y="3919538"/>
          <p14:tracePt t="82999" x="3214688" y="3903663"/>
          <p14:tracePt t="83016" x="3214688" y="3897313"/>
          <p14:tracePt t="83032" x="3222625" y="3889375"/>
          <p14:tracePt t="83052" x="3228975" y="3889375"/>
          <p14:tracePt t="83066" x="3228975" y="3883025"/>
          <p14:tracePt t="83082" x="3236913" y="3875088"/>
          <p14:tracePt t="83099" x="3236913" y="3868738"/>
          <p14:tracePt t="84660" x="0" y="0"/>
        </p14:tracePtLst>
        <p14:tracePtLst>
          <p14:tracePt t="85541" x="3614738" y="3984625"/>
          <p14:tracePt t="86084" x="0" y="0"/>
        </p14:tracePtLst>
        <p14:tracePtLst>
          <p14:tracePt t="87884" x="6124575" y="3984625"/>
          <p14:tracePt t="88004" x="6132513" y="3984625"/>
          <p14:tracePt t="89572" x="0" y="0"/>
        </p14:tracePtLst>
        <p14:tracePtLst>
          <p14:tracePt t="90140" x="6132513" y="3984625"/>
          <p14:tracePt t="90956" x="6138863" y="3984625"/>
          <p14:tracePt t="90964" x="6138863" y="3990975"/>
          <p14:tracePt t="90972" x="6146800" y="3990975"/>
          <p14:tracePt t="91044" x="6154738" y="3990975"/>
          <p14:tracePt t="91260" x="6161088" y="3990975"/>
          <p14:tracePt t="91268" x="6189663" y="3990975"/>
          <p14:tracePt t="91276" x="6226175" y="3990975"/>
          <p14:tracePt t="91284" x="6248400" y="3990975"/>
          <p14:tracePt t="91297" x="6262688" y="3990975"/>
          <p14:tracePt t="92012" x="0" y="0"/>
        </p14:tracePtLst>
        <p14:tracePtLst>
          <p14:tracePt t="92708" x="6088063" y="3998913"/>
          <p14:tracePt t="92748" x="6096000" y="3998913"/>
          <p14:tracePt t="92756" x="6103938" y="3998913"/>
          <p14:tracePt t="92876" x="6118225" y="3998913"/>
          <p14:tracePt t="92884" x="6146800" y="3990975"/>
          <p14:tracePt t="92892" x="6169025" y="3984625"/>
          <p14:tracePt t="92900" x="6183313" y="3976688"/>
          <p14:tracePt t="92913" x="6189663" y="3976688"/>
          <p14:tracePt t="92930" x="6197600" y="3976688"/>
          <p14:tracePt t="92964" x="6205538" y="3976688"/>
          <p14:tracePt t="92972" x="6205538" y="3970338"/>
          <p14:tracePt t="92980" x="6211888" y="3970338"/>
          <p14:tracePt t="92997" x="6226175" y="3970338"/>
          <p14:tracePt t="93036" x="6234113" y="3970338"/>
          <p14:tracePt t="93100" x="6240463" y="3970338"/>
          <p14:tracePt t="93108" x="6256338" y="3970338"/>
          <p14:tracePt t="93116" x="6262688" y="3976688"/>
          <p14:tracePt t="93130" x="6276975" y="3976688"/>
          <p14:tracePt t="93146" x="6276975" y="3984625"/>
          <p14:tracePt t="93420" x="0" y="0"/>
        </p14:tracePtLst>
        <p14:tracePtLst>
          <p14:tracePt t="93812" x="6081713" y="3990975"/>
          <p14:tracePt t="93868" x="6073775" y="3990975"/>
          <p14:tracePt t="93900" x="6067425" y="3990975"/>
          <p14:tracePt t="93924" x="6053138" y="3990975"/>
          <p14:tracePt t="93948" x="6037263" y="3990975"/>
          <p14:tracePt t="93996" x="6030913" y="3990975"/>
          <p14:tracePt t="94036" x="6016625" y="3990975"/>
          <p14:tracePt t="94060" x="6008688" y="3990975"/>
          <p14:tracePt t="94068" x="6002338" y="3990975"/>
          <p14:tracePt t="94116" x="5994400" y="3990975"/>
          <p14:tracePt t="94140" x="5986463" y="3990975"/>
          <p14:tracePt t="94172" x="5980113" y="3990975"/>
          <p14:tracePt t="94196" x="5972175" y="3990975"/>
          <p14:tracePt t="94229" x="5965825" y="3990975"/>
          <p14:tracePt t="94244" x="5957888" y="3990975"/>
          <p14:tracePt t="94252" x="5957888" y="3998913"/>
          <p14:tracePt t="94388" x="5943600" y="3998913"/>
          <p14:tracePt t="94532" x="0" y="0"/>
        </p14:tracePtLst>
        <p14:tracePtLst>
          <p14:tracePt t="94868" x="5884863" y="3998913"/>
          <p14:tracePt t="94876" x="5892800" y="3998913"/>
          <p14:tracePt t="95012" x="5900738" y="3998913"/>
          <p14:tracePt t="95021" x="5900738" y="4005263"/>
          <p14:tracePt t="99845" x="0" y="0"/>
        </p14:tracePtLst>
        <p14:tracePtLst>
          <p14:tracePt t="100892" x="5907088" y="3962400"/>
          <p14:tracePt t="101084" x="5915025" y="3962400"/>
          <p14:tracePt t="101100" x="5921375" y="3962400"/>
          <p14:tracePt t="101116" x="5921375" y="3954463"/>
          <p14:tracePt t="101140" x="5921375" y="3948113"/>
          <p14:tracePt t="101148" x="5929313" y="3948113"/>
          <p14:tracePt t="101188" x="5935663" y="3940175"/>
          <p14:tracePt t="101220" x="5943600" y="3940175"/>
          <p14:tracePt t="101228" x="5951538" y="3933825"/>
          <p14:tracePt t="101236" x="5951538" y="3919538"/>
          <p14:tracePt t="101244" x="5972175" y="3897313"/>
          <p14:tracePt t="101261" x="6016625" y="3860800"/>
          <p14:tracePt t="101278" x="6067425" y="3824288"/>
          <p14:tracePt t="101294" x="6096000" y="3802063"/>
          <p14:tracePt t="101311" x="6103938" y="3787775"/>
          <p14:tracePt t="101328" x="6110288" y="3781425"/>
          <p14:tracePt t="101344" x="6118225" y="3773488"/>
          <p14:tracePt t="101361" x="6124575" y="3767138"/>
          <p14:tracePt t="101378" x="6138863" y="3759200"/>
          <p14:tracePt t="101394" x="6146800" y="3751263"/>
          <p14:tracePt t="101411" x="6154738" y="3751263"/>
          <p14:tracePt t="101428" x="6169025" y="3736975"/>
          <p14:tracePt t="101429" x="6175375" y="3736975"/>
          <p14:tracePt t="101444" x="6197600" y="3722688"/>
          <p14:tracePt t="101461" x="6219825" y="3716338"/>
          <p14:tracePt t="101478" x="6256338" y="3700463"/>
          <p14:tracePt t="101494" x="6284913" y="3686175"/>
          <p14:tracePt t="101511" x="6327775" y="3671888"/>
          <p14:tracePt t="101527" x="6378575" y="3649663"/>
          <p14:tracePt t="101544" x="6415088" y="3643313"/>
          <p14:tracePt t="101561" x="6443663" y="3635375"/>
          <p14:tracePt t="101578" x="6451600" y="3635375"/>
          <p14:tracePt t="101594" x="6465888" y="3635375"/>
          <p14:tracePt t="101611" x="6488113" y="3629025"/>
          <p14:tracePt t="101628" x="6530975" y="3629025"/>
          <p14:tracePt t="101644" x="6567488" y="3629025"/>
          <p14:tracePt t="101661" x="6618288" y="3629025"/>
          <p14:tracePt t="101677" x="6669088" y="3629025"/>
          <p14:tracePt t="101694" x="6719888" y="3629025"/>
          <p14:tracePt t="101711" x="6770688" y="3629025"/>
          <p14:tracePt t="101727" x="6792913" y="3635375"/>
          <p14:tracePt t="101744" x="6815138" y="3643313"/>
          <p14:tracePt t="101761" x="6829425" y="3643313"/>
          <p14:tracePt t="101796" x="6835775" y="3643313"/>
          <p14:tracePt t="101917" x="6835775" y="3649663"/>
          <p14:tracePt t="101932" x="6843713" y="3665538"/>
          <p14:tracePt t="101940" x="6850063" y="3700463"/>
          <p14:tracePt t="101948" x="6858000" y="3722688"/>
          <p14:tracePt t="101961" x="6865938" y="3744913"/>
          <p14:tracePt t="101977" x="6880225" y="3795713"/>
          <p14:tracePt t="101994" x="6894513" y="3846513"/>
          <p14:tracePt t="102011" x="6900863" y="3897313"/>
          <p14:tracePt t="102027" x="6908800" y="3925888"/>
          <p14:tracePt t="102028" x="6908800" y="3940175"/>
          <p14:tracePt t="102044" x="6916738" y="3962400"/>
          <p14:tracePt t="102061" x="6916738" y="3976688"/>
          <p14:tracePt t="102077" x="6916738" y="3990975"/>
          <p14:tracePt t="102094" x="6916738" y="4013200"/>
          <p14:tracePt t="102111" x="6916738" y="4049713"/>
          <p14:tracePt t="102127" x="6916738" y="4071938"/>
          <p14:tracePt t="102144" x="6916738" y="4086225"/>
          <p14:tracePt t="102161" x="6916738" y="4106863"/>
          <p14:tracePt t="102177" x="6908800" y="4122738"/>
          <p14:tracePt t="102194" x="6900863" y="4137025"/>
          <p14:tracePt t="102211" x="6886575" y="4173538"/>
          <p14:tracePt t="102227" x="6886575" y="4194175"/>
          <p14:tracePt t="102228" x="6880225" y="4208463"/>
          <p14:tracePt t="102244" x="6858000" y="4230688"/>
          <p14:tracePt t="102261" x="6843713" y="4252913"/>
          <p14:tracePt t="102277" x="6835775" y="4275138"/>
          <p14:tracePt t="102294" x="6815138" y="4289425"/>
          <p14:tracePt t="102311" x="6799263" y="4295775"/>
          <p14:tracePt t="102327" x="6778625" y="4310063"/>
          <p14:tracePt t="102344" x="6764338" y="4318000"/>
          <p14:tracePt t="102361" x="6756400" y="4325938"/>
          <p14:tracePt t="102377" x="6742113" y="4340225"/>
          <p14:tracePt t="102394" x="6727825" y="4340225"/>
          <p14:tracePt t="102411" x="6713538" y="4346575"/>
          <p14:tracePt t="102427" x="6691313" y="4354513"/>
          <p14:tracePt t="102428" x="6683375" y="4354513"/>
          <p14:tracePt t="102452" x="6677025" y="4354513"/>
          <p14:tracePt t="102612" x="6669088" y="4354513"/>
          <p14:tracePt t="102708" x="6654800" y="4346575"/>
          <p14:tracePt t="102716" x="6611938" y="4332288"/>
          <p14:tracePt t="102724" x="6596063" y="4332288"/>
          <p14:tracePt t="102732" x="6575425" y="4325938"/>
          <p14:tracePt t="102744" x="6553200" y="4325938"/>
          <p14:tracePt t="102760" x="6538913" y="4318000"/>
          <p14:tracePt t="102780" x="6530975" y="4318000"/>
          <p14:tracePt t="102860" x="6530975" y="4310063"/>
          <p14:tracePt t="102868" x="6524625" y="4303713"/>
          <p14:tracePt t="102877" x="6516688" y="4295775"/>
          <p14:tracePt t="102894" x="6494463" y="4281488"/>
          <p14:tracePt t="102910" x="6488113" y="4267200"/>
          <p14:tracePt t="102927" x="6473825" y="4267200"/>
          <p14:tracePt t="102960" x="6473825" y="4259263"/>
          <p14:tracePt t="102988" x="6465888" y="4252913"/>
          <p14:tracePt t="103012" x="6465888" y="4238625"/>
          <p14:tracePt t="103020" x="6459538" y="4230688"/>
          <p14:tracePt t="103028" x="6451600" y="4224338"/>
          <p14:tracePt t="103044" x="6437313" y="4202113"/>
          <p14:tracePt t="103060" x="6423025" y="4187825"/>
          <p14:tracePt t="103077" x="6415088" y="4165600"/>
          <p14:tracePt t="103094" x="6408738" y="4157663"/>
          <p14:tracePt t="103110" x="6392863" y="4151313"/>
          <p14:tracePt t="103127" x="6392863" y="4143375"/>
          <p14:tracePt t="103144" x="6386513" y="4129088"/>
          <p14:tracePt t="103160" x="6378575" y="4122738"/>
          <p14:tracePt t="103177" x="6372225" y="4106863"/>
          <p14:tracePt t="103194" x="6372225" y="4092575"/>
          <p14:tracePt t="103210" x="6364288" y="4086225"/>
          <p14:tracePt t="103227" x="6357938" y="4078288"/>
          <p14:tracePt t="103244" x="6350000" y="4064000"/>
          <p14:tracePt t="103268" x="6350000" y="4049713"/>
          <p14:tracePt t="103284" x="6350000" y="4041775"/>
          <p14:tracePt t="103294" x="6342063" y="4041775"/>
          <p14:tracePt t="103310" x="6342063" y="4027488"/>
          <p14:tracePt t="103327" x="6335713" y="4021138"/>
          <p14:tracePt t="103360" x="6335713" y="4013200"/>
          <p14:tracePt t="103377" x="6327775" y="4005263"/>
          <p14:tracePt t="103394" x="6327775" y="3998913"/>
          <p14:tracePt t="103410" x="6327775" y="3984625"/>
          <p14:tracePt t="103427" x="6321425" y="3970338"/>
          <p14:tracePt t="103444" x="6321425" y="3962400"/>
          <p14:tracePt t="103636" x="6321425" y="3954463"/>
          <p14:tracePt t="103812" x="0" y="0"/>
        </p14:tracePtLst>
        <p14:tracePtLst>
          <p14:tracePt t="108564" x="8621713" y="4035425"/>
          <p14:tracePt t="109548" x="0" y="0"/>
        </p14:tracePtLst>
        <p14:tracePtLst>
          <p14:tracePt t="110492" x="6138863" y="3990975"/>
          <p14:tracePt t="111364" x="0" y="0"/>
        </p14:tracePtLst>
        <p14:tracePtLst>
          <p14:tracePt t="112613" x="8664575" y="3948113"/>
          <p14:tracePt t="113580" x="0" y="0"/>
        </p14:tracePtLst>
        <p14:tracePtLst>
          <p14:tracePt t="114500" x="8069263" y="3998913"/>
          <p14:tracePt t="114644" x="8077200" y="3998913"/>
          <p14:tracePt t="114724" x="0" y="0"/>
        </p14:tracePtLst>
        <p14:tracePtLst>
          <p14:tracePt t="115260" x="9115425" y="3919538"/>
          <p14:tracePt t="115772" x="0" y="0"/>
        </p14:tracePtLst>
        <p14:tracePtLst>
          <p14:tracePt t="116524" x="8207375" y="3998913"/>
          <p14:tracePt t="117132" x="8251825" y="3998913"/>
          <p14:tracePt t="117140" x="8339138" y="3998913"/>
          <p14:tracePt t="117148" x="8424863" y="3998913"/>
          <p14:tracePt t="117157" x="8512175" y="3998913"/>
          <p14:tracePt t="117173" x="8650288" y="3998913"/>
          <p14:tracePt t="117190" x="8737600" y="3998913"/>
          <p14:tracePt t="117207" x="8780463" y="3998913"/>
          <p14:tracePt t="117223" x="8796338" y="3998913"/>
          <p14:tracePt t="117240" x="8802688" y="3998913"/>
          <p14:tracePt t="117301" x="8816975" y="3998913"/>
          <p14:tracePt t="117308" x="8853488" y="3998913"/>
          <p14:tracePt t="117316" x="8904288" y="3998913"/>
          <p14:tracePt t="117324" x="8955088" y="3998913"/>
          <p14:tracePt t="117340" x="9042400" y="3998913"/>
          <p14:tracePt t="117357" x="9101138" y="3998913"/>
          <p14:tracePt t="117373" x="9144000" y="3998913"/>
          <p14:tracePt t="117390" x="9158288" y="4005263"/>
          <p14:tracePt t="117407" x="9166225" y="4005263"/>
          <p14:tracePt t="121340" x="0" y="0"/>
        </p14:tracePtLst>
        <p14:tracePtLst>
          <p14:tracePt t="123244" x="2068513" y="1958975"/>
          <p14:tracePt t="123844" x="2074863" y="1958975"/>
          <p14:tracePt t="123852" x="2090738" y="1966913"/>
          <p14:tracePt t="123860" x="2105025" y="1966913"/>
          <p14:tracePt t="123871" x="2125663" y="1966913"/>
          <p14:tracePt t="123888" x="2176463" y="1966913"/>
          <p14:tracePt t="123905" x="2227263" y="1966913"/>
          <p14:tracePt t="123921" x="2286000" y="1966913"/>
          <p14:tracePt t="123938" x="2336800" y="1966913"/>
          <p14:tracePt t="123955" x="2365375" y="1966913"/>
          <p14:tracePt t="123971" x="2409825" y="1966913"/>
          <p14:tracePt t="123988" x="2416175" y="1966913"/>
          <p14:tracePt t="124005" x="2430463" y="1966913"/>
          <p14:tracePt t="124021" x="2452688" y="1966913"/>
          <p14:tracePt t="124038" x="2497138" y="1966913"/>
          <p14:tracePt t="124055" x="2532063" y="1966913"/>
          <p14:tracePt t="124071" x="2568575" y="1973263"/>
          <p14:tracePt t="124088" x="2582863" y="1973263"/>
          <p14:tracePt t="124105" x="2590800" y="1981200"/>
          <p14:tracePt t="126196" x="0" y="0"/>
        </p14:tracePtLst>
        <p14:tracePtLst>
          <p14:tracePt t="127100" x="6169025" y="1916113"/>
          <p14:tracePt t="129180" x="6175375" y="1916113"/>
          <p14:tracePt t="129188" x="6175375" y="1922463"/>
          <p14:tracePt t="129228" x="6183313" y="1922463"/>
          <p14:tracePt t="129236" x="6183313" y="1930400"/>
          <p14:tracePt t="129252" x="6189663" y="1930400"/>
          <p14:tracePt t="13106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imam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38313"/>
            <a:ext cx="8458200" cy="3886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6916" name="Group 4"/>
          <p:cNvGrpSpPr>
            <a:grpSpLocks/>
          </p:cNvGrpSpPr>
          <p:nvPr/>
        </p:nvGrpSpPr>
        <p:grpSpPr bwMode="auto">
          <a:xfrm>
            <a:off x="876300" y="2570164"/>
            <a:ext cx="762000" cy="1682750"/>
            <a:chOff x="576" y="1728"/>
            <a:chExt cx="480" cy="1060"/>
          </a:xfrm>
        </p:grpSpPr>
        <p:sp>
          <p:nvSpPr>
            <p:cNvPr id="166917" name="Rectangle 5"/>
            <p:cNvSpPr>
              <a:spLocks noChangeArrowheads="1"/>
            </p:cNvSpPr>
            <p:nvPr/>
          </p:nvSpPr>
          <p:spPr bwMode="auto">
            <a:xfrm>
              <a:off x="576" y="1728"/>
              <a:ext cx="480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6918" name="Line 6"/>
            <p:cNvSpPr>
              <a:spLocks noChangeShapeType="1"/>
            </p:cNvSpPr>
            <p:nvPr/>
          </p:nvSpPr>
          <p:spPr bwMode="auto">
            <a:xfrm flipV="1">
              <a:off x="576" y="1728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19" name="Arc 7"/>
            <p:cNvSpPr>
              <a:spLocks/>
            </p:cNvSpPr>
            <p:nvPr/>
          </p:nvSpPr>
          <p:spPr bwMode="auto">
            <a:xfrm>
              <a:off x="639" y="2022"/>
              <a:ext cx="362" cy="766"/>
            </a:xfrm>
            <a:custGeom>
              <a:avLst/>
              <a:gdLst>
                <a:gd name="G0" fmla="+- 16272 0 0"/>
                <a:gd name="G1" fmla="+- 21600 0 0"/>
                <a:gd name="G2" fmla="+- 21600 0 0"/>
                <a:gd name="T0" fmla="*/ 0 w 32574"/>
                <a:gd name="T1" fmla="*/ 7396 h 21600"/>
                <a:gd name="T2" fmla="*/ 32574 w 32574"/>
                <a:gd name="T3" fmla="*/ 7430 h 21600"/>
                <a:gd name="T4" fmla="*/ 16272 w 3257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574" h="21600" fill="none" extrusionOk="0">
                  <a:moveTo>
                    <a:pt x="-1" y="7395"/>
                  </a:moveTo>
                  <a:cubicBezTo>
                    <a:pt x="4101" y="2696"/>
                    <a:pt x="10034" y="0"/>
                    <a:pt x="16272" y="0"/>
                  </a:cubicBezTo>
                  <a:cubicBezTo>
                    <a:pt x="22525" y="0"/>
                    <a:pt x="28471" y="2710"/>
                    <a:pt x="32574" y="7429"/>
                  </a:cubicBezTo>
                </a:path>
                <a:path w="32574" h="21600" stroke="0" extrusionOk="0">
                  <a:moveTo>
                    <a:pt x="-1" y="7395"/>
                  </a:moveTo>
                  <a:cubicBezTo>
                    <a:pt x="4101" y="2696"/>
                    <a:pt x="10034" y="0"/>
                    <a:pt x="16272" y="0"/>
                  </a:cubicBezTo>
                  <a:cubicBezTo>
                    <a:pt x="22525" y="0"/>
                    <a:pt x="28471" y="2710"/>
                    <a:pt x="32574" y="7429"/>
                  </a:cubicBezTo>
                  <a:lnTo>
                    <a:pt x="16272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kumimoji="0" lang="ja-JP" altLang="ja-JP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6920" name="Group 8"/>
          <p:cNvGrpSpPr>
            <a:grpSpLocks/>
          </p:cNvGrpSpPr>
          <p:nvPr/>
        </p:nvGrpSpPr>
        <p:grpSpPr bwMode="auto">
          <a:xfrm>
            <a:off x="4572000" y="3490913"/>
            <a:ext cx="762000" cy="1444625"/>
            <a:chOff x="1632" y="1728"/>
            <a:chExt cx="480" cy="910"/>
          </a:xfrm>
        </p:grpSpPr>
        <p:sp>
          <p:nvSpPr>
            <p:cNvPr id="166921" name="Rectangle 9"/>
            <p:cNvSpPr>
              <a:spLocks noChangeArrowheads="1"/>
            </p:cNvSpPr>
            <p:nvPr/>
          </p:nvSpPr>
          <p:spPr bwMode="auto">
            <a:xfrm>
              <a:off x="1632" y="1728"/>
              <a:ext cx="480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6922" name="Line 10"/>
            <p:cNvSpPr>
              <a:spLocks noChangeShapeType="1"/>
            </p:cNvSpPr>
            <p:nvPr/>
          </p:nvSpPr>
          <p:spPr bwMode="auto">
            <a:xfrm flipV="1">
              <a:off x="1632" y="1728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23" name="Arc 11"/>
            <p:cNvSpPr>
              <a:spLocks/>
            </p:cNvSpPr>
            <p:nvPr/>
          </p:nvSpPr>
          <p:spPr bwMode="auto">
            <a:xfrm>
              <a:off x="1680" y="1872"/>
              <a:ext cx="416" cy="766"/>
            </a:xfrm>
            <a:custGeom>
              <a:avLst/>
              <a:gdLst>
                <a:gd name="G0" fmla="+- 18870 0 0"/>
                <a:gd name="G1" fmla="+- 21600 0 0"/>
                <a:gd name="G2" fmla="+- 21600 0 0"/>
                <a:gd name="T0" fmla="*/ 0 w 37529"/>
                <a:gd name="T1" fmla="*/ 11089 h 21600"/>
                <a:gd name="T2" fmla="*/ 37529 w 37529"/>
                <a:gd name="T3" fmla="*/ 10718 h 21600"/>
                <a:gd name="T4" fmla="*/ 18870 w 3752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529" h="21600" fill="none" extrusionOk="0">
                  <a:moveTo>
                    <a:pt x="-1" y="11088"/>
                  </a:moveTo>
                  <a:cubicBezTo>
                    <a:pt x="3813" y="4243"/>
                    <a:pt x="11034" y="0"/>
                    <a:pt x="18870" y="0"/>
                  </a:cubicBezTo>
                  <a:cubicBezTo>
                    <a:pt x="26553" y="0"/>
                    <a:pt x="33657" y="4081"/>
                    <a:pt x="37528" y="10718"/>
                  </a:cubicBezTo>
                </a:path>
                <a:path w="37529" h="21600" stroke="0" extrusionOk="0">
                  <a:moveTo>
                    <a:pt x="-1" y="11088"/>
                  </a:moveTo>
                  <a:cubicBezTo>
                    <a:pt x="3813" y="4243"/>
                    <a:pt x="11034" y="0"/>
                    <a:pt x="18870" y="0"/>
                  </a:cubicBezTo>
                  <a:cubicBezTo>
                    <a:pt x="26553" y="0"/>
                    <a:pt x="33657" y="4081"/>
                    <a:pt x="37528" y="10718"/>
                  </a:cubicBezTo>
                  <a:lnTo>
                    <a:pt x="18870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kumimoji="0" lang="ja-JP" altLang="ja-JP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6932" name="Group 20"/>
          <p:cNvGrpSpPr>
            <a:grpSpLocks/>
          </p:cNvGrpSpPr>
          <p:nvPr/>
        </p:nvGrpSpPr>
        <p:grpSpPr bwMode="auto">
          <a:xfrm>
            <a:off x="8458200" y="4481513"/>
            <a:ext cx="762000" cy="1066800"/>
            <a:chOff x="3024" y="2928"/>
            <a:chExt cx="480" cy="672"/>
          </a:xfrm>
        </p:grpSpPr>
        <p:sp>
          <p:nvSpPr>
            <p:cNvPr id="166933" name="Rectangle 21"/>
            <p:cNvSpPr>
              <a:spLocks noChangeArrowheads="1"/>
            </p:cNvSpPr>
            <p:nvPr/>
          </p:nvSpPr>
          <p:spPr bwMode="auto">
            <a:xfrm>
              <a:off x="3024" y="2928"/>
              <a:ext cx="480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6934" name="Line 22"/>
            <p:cNvSpPr>
              <a:spLocks noChangeShapeType="1"/>
            </p:cNvSpPr>
            <p:nvPr/>
          </p:nvSpPr>
          <p:spPr bwMode="auto">
            <a:xfrm flipV="1">
              <a:off x="3024" y="2928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35" name="Arc 23"/>
            <p:cNvSpPr>
              <a:spLocks/>
            </p:cNvSpPr>
            <p:nvPr/>
          </p:nvSpPr>
          <p:spPr bwMode="auto">
            <a:xfrm>
              <a:off x="3041" y="2930"/>
              <a:ext cx="461" cy="670"/>
            </a:xfrm>
            <a:custGeom>
              <a:avLst/>
              <a:gdLst>
                <a:gd name="G0" fmla="+- 20255 0 0"/>
                <a:gd name="G1" fmla="+- 21600 0 0"/>
                <a:gd name="G2" fmla="+- 21600 0 0"/>
                <a:gd name="T0" fmla="*/ 0 w 40522"/>
                <a:gd name="T1" fmla="*/ 14096 h 21600"/>
                <a:gd name="T2" fmla="*/ 40522 w 40522"/>
                <a:gd name="T3" fmla="*/ 14128 h 21600"/>
                <a:gd name="T4" fmla="*/ 20255 w 4052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22" h="21600" fill="none" extrusionOk="0">
                  <a:moveTo>
                    <a:pt x="0" y="14096"/>
                  </a:moveTo>
                  <a:cubicBezTo>
                    <a:pt x="3139" y="5623"/>
                    <a:pt x="11219" y="0"/>
                    <a:pt x="20255" y="0"/>
                  </a:cubicBezTo>
                  <a:cubicBezTo>
                    <a:pt x="29302" y="0"/>
                    <a:pt x="37391" y="5638"/>
                    <a:pt x="40521" y="14128"/>
                  </a:cubicBezTo>
                </a:path>
                <a:path w="40522" h="21600" stroke="0" extrusionOk="0">
                  <a:moveTo>
                    <a:pt x="0" y="14096"/>
                  </a:moveTo>
                  <a:cubicBezTo>
                    <a:pt x="3139" y="5623"/>
                    <a:pt x="11219" y="0"/>
                    <a:pt x="20255" y="0"/>
                  </a:cubicBezTo>
                  <a:cubicBezTo>
                    <a:pt x="29302" y="0"/>
                    <a:pt x="37391" y="5638"/>
                    <a:pt x="40521" y="14128"/>
                  </a:cubicBezTo>
                  <a:lnTo>
                    <a:pt x="20255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kumimoji="0" lang="ja-JP" altLang="ja-JP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6936" name="Freeform 24"/>
            <p:cNvSpPr>
              <a:spLocks/>
            </p:cNvSpPr>
            <p:nvPr/>
          </p:nvSpPr>
          <p:spPr bwMode="auto">
            <a:xfrm>
              <a:off x="3024" y="2928"/>
              <a:ext cx="480" cy="432"/>
            </a:xfrm>
            <a:custGeom>
              <a:avLst/>
              <a:gdLst>
                <a:gd name="T0" fmla="*/ 240 w 480"/>
                <a:gd name="T1" fmla="*/ 240 h 432"/>
                <a:gd name="T2" fmla="*/ 240 w 480"/>
                <a:gd name="T3" fmla="*/ 0 h 432"/>
                <a:gd name="T4" fmla="*/ 480 w 480"/>
                <a:gd name="T5" fmla="*/ 0 h 432"/>
                <a:gd name="T6" fmla="*/ 480 w 480"/>
                <a:gd name="T7" fmla="*/ 432 h 432"/>
                <a:gd name="T8" fmla="*/ 0 w 480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432">
                  <a:moveTo>
                    <a:pt x="240" y="240"/>
                  </a:moveTo>
                  <a:lnTo>
                    <a:pt x="240" y="0"/>
                  </a:lnTo>
                  <a:lnTo>
                    <a:pt x="480" y="0"/>
                  </a:lnTo>
                  <a:lnTo>
                    <a:pt x="480" y="432"/>
                  </a:lnTo>
                  <a:lnTo>
                    <a:pt x="0" y="432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6937" name="Group 25"/>
          <p:cNvGrpSpPr>
            <a:grpSpLocks/>
          </p:cNvGrpSpPr>
          <p:nvPr/>
        </p:nvGrpSpPr>
        <p:grpSpPr bwMode="auto">
          <a:xfrm>
            <a:off x="9372599" y="886900"/>
            <a:ext cx="762000" cy="1222375"/>
            <a:chOff x="4272" y="3216"/>
            <a:chExt cx="480" cy="770"/>
          </a:xfrm>
        </p:grpSpPr>
        <p:sp>
          <p:nvSpPr>
            <p:cNvPr id="166938" name="Rectangle 26"/>
            <p:cNvSpPr>
              <a:spLocks noChangeArrowheads="1"/>
            </p:cNvSpPr>
            <p:nvPr/>
          </p:nvSpPr>
          <p:spPr bwMode="auto">
            <a:xfrm>
              <a:off x="4272" y="3216"/>
              <a:ext cx="480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6939" name="Line 27"/>
            <p:cNvSpPr>
              <a:spLocks noChangeShapeType="1"/>
            </p:cNvSpPr>
            <p:nvPr/>
          </p:nvSpPr>
          <p:spPr bwMode="auto">
            <a:xfrm flipV="1">
              <a:off x="4272" y="3216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40" name="Arc 28"/>
            <p:cNvSpPr>
              <a:spLocks/>
            </p:cNvSpPr>
            <p:nvPr/>
          </p:nvSpPr>
          <p:spPr bwMode="auto">
            <a:xfrm>
              <a:off x="4317" y="3268"/>
              <a:ext cx="426" cy="718"/>
            </a:xfrm>
            <a:custGeom>
              <a:avLst/>
              <a:gdLst>
                <a:gd name="G0" fmla="+- 19118 0 0"/>
                <a:gd name="G1" fmla="+- 21600 0 0"/>
                <a:gd name="G2" fmla="+- 21600 0 0"/>
                <a:gd name="T0" fmla="*/ 0 w 38377"/>
                <a:gd name="T1" fmla="*/ 11547 h 21600"/>
                <a:gd name="T2" fmla="*/ 38377 w 38377"/>
                <a:gd name="T3" fmla="*/ 11819 h 21600"/>
                <a:gd name="T4" fmla="*/ 19118 w 3837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77" h="21600" fill="none" extrusionOk="0">
                  <a:moveTo>
                    <a:pt x="0" y="11547"/>
                  </a:moveTo>
                  <a:cubicBezTo>
                    <a:pt x="3733" y="4446"/>
                    <a:pt x="11095" y="0"/>
                    <a:pt x="19118" y="0"/>
                  </a:cubicBezTo>
                  <a:cubicBezTo>
                    <a:pt x="27250" y="0"/>
                    <a:pt x="34694" y="4568"/>
                    <a:pt x="38376" y="11819"/>
                  </a:cubicBezTo>
                </a:path>
                <a:path w="38377" h="21600" stroke="0" extrusionOk="0">
                  <a:moveTo>
                    <a:pt x="0" y="11547"/>
                  </a:moveTo>
                  <a:cubicBezTo>
                    <a:pt x="3733" y="4446"/>
                    <a:pt x="11095" y="0"/>
                    <a:pt x="19118" y="0"/>
                  </a:cubicBezTo>
                  <a:cubicBezTo>
                    <a:pt x="27250" y="0"/>
                    <a:pt x="34694" y="4568"/>
                    <a:pt x="38376" y="11819"/>
                  </a:cubicBezTo>
                  <a:lnTo>
                    <a:pt x="19118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kumimoji="0" lang="ja-JP" altLang="ja-JP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6941" name="Line 29"/>
            <p:cNvSpPr>
              <a:spLocks noChangeShapeType="1"/>
            </p:cNvSpPr>
            <p:nvPr/>
          </p:nvSpPr>
          <p:spPr bwMode="auto">
            <a:xfrm>
              <a:off x="4512" y="3264"/>
              <a:ext cx="19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42" name="Line 30"/>
            <p:cNvSpPr>
              <a:spLocks noChangeShapeType="1"/>
            </p:cNvSpPr>
            <p:nvPr/>
          </p:nvSpPr>
          <p:spPr bwMode="auto">
            <a:xfrm>
              <a:off x="4416" y="3504"/>
              <a:ext cx="2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43" name="Line 31"/>
            <p:cNvSpPr>
              <a:spLocks noChangeShapeType="1"/>
            </p:cNvSpPr>
            <p:nvPr/>
          </p:nvSpPr>
          <p:spPr bwMode="auto">
            <a:xfrm flipV="1">
              <a:off x="4704" y="3264"/>
              <a:ext cx="0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44" name="Line 32"/>
            <p:cNvSpPr>
              <a:spLocks noChangeShapeType="1"/>
            </p:cNvSpPr>
            <p:nvPr/>
          </p:nvSpPr>
          <p:spPr bwMode="auto">
            <a:xfrm flipV="1">
              <a:off x="4416" y="3408"/>
              <a:ext cx="0" cy="9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45" name="Line 33"/>
            <p:cNvSpPr>
              <a:spLocks noChangeShapeType="1"/>
            </p:cNvSpPr>
            <p:nvPr/>
          </p:nvSpPr>
          <p:spPr bwMode="auto">
            <a:xfrm>
              <a:off x="4416" y="3408"/>
              <a:ext cx="9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946" name="Line 34"/>
            <p:cNvSpPr>
              <a:spLocks noChangeShapeType="1"/>
            </p:cNvSpPr>
            <p:nvPr/>
          </p:nvSpPr>
          <p:spPr bwMode="auto">
            <a:xfrm flipV="1">
              <a:off x="4512" y="3264"/>
              <a:ext cx="0" cy="1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6947" name="Arc 35"/>
          <p:cNvSpPr>
            <a:spLocks/>
          </p:cNvSpPr>
          <p:nvPr/>
        </p:nvSpPr>
        <p:spPr bwMode="auto">
          <a:xfrm flipH="1" flipV="1">
            <a:off x="2819400" y="4024313"/>
            <a:ext cx="8534400" cy="1358900"/>
          </a:xfrm>
          <a:custGeom>
            <a:avLst/>
            <a:gdLst>
              <a:gd name="G0" fmla="+- 0 0 0"/>
              <a:gd name="G1" fmla="+- 21395 0 0"/>
              <a:gd name="G2" fmla="+- 21600 0 0"/>
              <a:gd name="T0" fmla="*/ 2970 w 21600"/>
              <a:gd name="T1" fmla="*/ 0 h 21395"/>
              <a:gd name="T2" fmla="*/ 21600 w 21600"/>
              <a:gd name="T3" fmla="*/ 21395 h 21395"/>
              <a:gd name="T4" fmla="*/ 0 w 21600"/>
              <a:gd name="T5" fmla="*/ 21395 h 2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95" fill="none" extrusionOk="0">
                <a:moveTo>
                  <a:pt x="2969" y="0"/>
                </a:moveTo>
                <a:cubicBezTo>
                  <a:pt x="13649" y="1482"/>
                  <a:pt x="21600" y="10613"/>
                  <a:pt x="21600" y="21395"/>
                </a:cubicBezTo>
              </a:path>
              <a:path w="21600" h="21395" stroke="0" extrusionOk="0">
                <a:moveTo>
                  <a:pt x="2969" y="0"/>
                </a:moveTo>
                <a:cubicBezTo>
                  <a:pt x="13649" y="1482"/>
                  <a:pt x="21600" y="10613"/>
                  <a:pt x="21600" y="21395"/>
                </a:cubicBezTo>
                <a:lnTo>
                  <a:pt x="0" y="21395"/>
                </a:lnTo>
                <a:close/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6948" name="Line 36"/>
          <p:cNvSpPr>
            <a:spLocks noChangeShapeType="1"/>
          </p:cNvSpPr>
          <p:nvPr/>
        </p:nvSpPr>
        <p:spPr bwMode="auto">
          <a:xfrm flipV="1">
            <a:off x="9372600" y="1814513"/>
            <a:ext cx="0" cy="3581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66949" name="Group 37"/>
          <p:cNvGrpSpPr>
            <a:grpSpLocks/>
          </p:cNvGrpSpPr>
          <p:nvPr/>
        </p:nvGrpSpPr>
        <p:grpSpPr bwMode="auto">
          <a:xfrm>
            <a:off x="9372600" y="2043113"/>
            <a:ext cx="1066800" cy="2743200"/>
            <a:chOff x="4800" y="1584"/>
            <a:chExt cx="672" cy="1728"/>
          </a:xfrm>
        </p:grpSpPr>
        <p:sp>
          <p:nvSpPr>
            <p:cNvPr id="166950" name="Arc 38"/>
            <p:cNvSpPr>
              <a:spLocks/>
            </p:cNvSpPr>
            <p:nvPr/>
          </p:nvSpPr>
          <p:spPr bwMode="auto">
            <a:xfrm flipH="1" flipV="1">
              <a:off x="4800" y="1584"/>
              <a:ext cx="672" cy="48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6951" name="Arc 39"/>
            <p:cNvSpPr>
              <a:spLocks/>
            </p:cNvSpPr>
            <p:nvPr/>
          </p:nvSpPr>
          <p:spPr bwMode="auto">
            <a:xfrm flipH="1">
              <a:off x="4800" y="2352"/>
              <a:ext cx="576" cy="144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6952" name="Arc 40"/>
            <p:cNvSpPr>
              <a:spLocks/>
            </p:cNvSpPr>
            <p:nvPr/>
          </p:nvSpPr>
          <p:spPr bwMode="auto">
            <a:xfrm flipH="1">
              <a:off x="4800" y="3168"/>
              <a:ext cx="576" cy="144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2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/>
              <a:t>１係数族単</a:t>
            </a:r>
            <a:r>
              <a:rPr lang="ja-JP" altLang="en-US" sz="5100" dirty="0" smtClean="0"/>
              <a:t>峰</a:t>
            </a:r>
            <a:r>
              <a:rPr lang="ja-JP" altLang="en-US" sz="5100" dirty="0" smtClean="0"/>
              <a:t>写像の</a:t>
            </a:r>
            <a:r>
              <a:rPr lang="ja-JP" altLang="en-US" sz="5100" dirty="0" smtClean="0"/>
              <a:t>分岐図</a:t>
            </a:r>
            <a:endParaRPr lang="ja-JP" altLang="en-US" sz="5100" dirty="0"/>
          </a:p>
        </p:txBody>
      </p:sp>
      <p:grpSp>
        <p:nvGrpSpPr>
          <p:cNvPr id="34" name="Group 4"/>
          <p:cNvGrpSpPr>
            <a:grpSpLocks/>
          </p:cNvGrpSpPr>
          <p:nvPr/>
        </p:nvGrpSpPr>
        <p:grpSpPr bwMode="auto">
          <a:xfrm>
            <a:off x="2590801" y="2649538"/>
            <a:ext cx="762000" cy="1603375"/>
            <a:chOff x="576" y="1728"/>
            <a:chExt cx="480" cy="1010"/>
          </a:xfrm>
        </p:grpSpPr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576" y="1728"/>
              <a:ext cx="480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 flipV="1">
              <a:off x="576" y="1728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Arc 7"/>
            <p:cNvSpPr>
              <a:spLocks/>
            </p:cNvSpPr>
            <p:nvPr/>
          </p:nvSpPr>
          <p:spPr bwMode="auto">
            <a:xfrm>
              <a:off x="648" y="1972"/>
              <a:ext cx="362" cy="766"/>
            </a:xfrm>
            <a:custGeom>
              <a:avLst/>
              <a:gdLst>
                <a:gd name="G0" fmla="+- 16272 0 0"/>
                <a:gd name="G1" fmla="+- 21600 0 0"/>
                <a:gd name="G2" fmla="+- 21600 0 0"/>
                <a:gd name="T0" fmla="*/ 0 w 32574"/>
                <a:gd name="T1" fmla="*/ 7396 h 21600"/>
                <a:gd name="T2" fmla="*/ 32574 w 32574"/>
                <a:gd name="T3" fmla="*/ 7430 h 21600"/>
                <a:gd name="T4" fmla="*/ 16272 w 3257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574" h="21600" fill="none" extrusionOk="0">
                  <a:moveTo>
                    <a:pt x="-1" y="7395"/>
                  </a:moveTo>
                  <a:cubicBezTo>
                    <a:pt x="4101" y="2696"/>
                    <a:pt x="10034" y="0"/>
                    <a:pt x="16272" y="0"/>
                  </a:cubicBezTo>
                  <a:cubicBezTo>
                    <a:pt x="22525" y="0"/>
                    <a:pt x="28471" y="2710"/>
                    <a:pt x="32574" y="7429"/>
                  </a:cubicBezTo>
                </a:path>
                <a:path w="32574" h="21600" stroke="0" extrusionOk="0">
                  <a:moveTo>
                    <a:pt x="-1" y="7395"/>
                  </a:moveTo>
                  <a:cubicBezTo>
                    <a:pt x="4101" y="2696"/>
                    <a:pt x="10034" y="0"/>
                    <a:pt x="16272" y="0"/>
                  </a:cubicBezTo>
                  <a:cubicBezTo>
                    <a:pt x="22525" y="0"/>
                    <a:pt x="28471" y="2710"/>
                    <a:pt x="32574" y="7429"/>
                  </a:cubicBezTo>
                  <a:lnTo>
                    <a:pt x="16272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kumimoji="0" lang="ja-JP" altLang="ja-JP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724"/>
    </mc:Choice>
    <mc:Fallback>
      <p:transition spd="slow" advTm="24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6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12" x="1312863" y="993775"/>
          <p14:tracePt t="20540" x="1328738" y="1001713"/>
          <p14:tracePt t="20547" x="1349375" y="1001713"/>
          <p14:tracePt t="20557" x="1363663" y="1001713"/>
          <p14:tracePt t="20571" x="1371600" y="1001713"/>
          <p14:tracePt t="20588" x="1393825" y="1001713"/>
          <p14:tracePt t="20604" x="1430338" y="1001713"/>
          <p14:tracePt t="20621" x="1458913" y="1001713"/>
          <p14:tracePt t="20638" x="1509713" y="1001713"/>
          <p14:tracePt t="20654" x="1552575" y="1001713"/>
          <p14:tracePt t="20671" x="1611313" y="1001713"/>
          <p14:tracePt t="20688" x="1668463" y="1001713"/>
          <p14:tracePt t="20704" x="1735138" y="1001713"/>
          <p14:tracePt t="20721" x="1820863" y="1001713"/>
          <p14:tracePt t="20737" x="1893888" y="1001713"/>
          <p14:tracePt t="20754" x="1973263" y="1001713"/>
          <p14:tracePt t="20771" x="2032000" y="1001713"/>
          <p14:tracePt t="20788" x="2105025" y="1001713"/>
          <p14:tracePt t="20804" x="2133600" y="1001713"/>
          <p14:tracePt t="20821" x="2147888" y="1001713"/>
          <p14:tracePt t="20837" x="2155825" y="1001713"/>
          <p14:tracePt t="20854" x="2184400" y="1001713"/>
          <p14:tracePt t="20871" x="2227263" y="1001713"/>
          <p14:tracePt t="20887" x="2286000" y="1001713"/>
          <p14:tracePt t="20904" x="2351088" y="1001713"/>
          <p14:tracePt t="20921" x="2416175" y="1001713"/>
          <p14:tracePt t="20937" x="2503488" y="1001713"/>
          <p14:tracePt t="20954" x="2590800" y="1008063"/>
          <p14:tracePt t="20971" x="2684463" y="1008063"/>
          <p14:tracePt t="20987" x="2801938" y="1016000"/>
          <p14:tracePt t="21004" x="2852738" y="1016000"/>
          <p14:tracePt t="21021" x="2895600" y="1016000"/>
          <p14:tracePt t="21037" x="2917825" y="1016000"/>
          <p14:tracePt t="21054" x="2960688" y="1016000"/>
          <p14:tracePt t="21071" x="3005138" y="1008063"/>
          <p14:tracePt t="21087" x="3062288" y="1001713"/>
          <p14:tracePt t="21104" x="3121025" y="987425"/>
          <p14:tracePt t="21121" x="3178175" y="979488"/>
          <p14:tracePt t="21137" x="3222625" y="979488"/>
          <p14:tracePt t="21154" x="3251200" y="973138"/>
          <p14:tracePt t="21171" x="3265488" y="973138"/>
          <p14:tracePt t="21308" x="3273425" y="973138"/>
          <p14:tracePt t="21340" x="3279775" y="973138"/>
          <p14:tracePt t="21348" x="3294063" y="973138"/>
          <p14:tracePt t="21356" x="3316288" y="973138"/>
          <p14:tracePt t="21371" x="3344863" y="973138"/>
          <p14:tracePt t="21387" x="3403600" y="973138"/>
          <p14:tracePt t="21404" x="3417888" y="973138"/>
          <p14:tracePt t="21580" x="3403600" y="973138"/>
          <p14:tracePt t="21587" x="3344863" y="973138"/>
          <p14:tracePt t="21595" x="3294063" y="950913"/>
          <p14:tracePt t="21604" x="3228975" y="942975"/>
          <p14:tracePt t="21621" x="3090863" y="936625"/>
          <p14:tracePt t="21637" x="2917825" y="906463"/>
          <p14:tracePt t="21654" x="2765425" y="885825"/>
          <p14:tracePt t="21671" x="2598738" y="871538"/>
          <p14:tracePt t="21687" x="2452688" y="855663"/>
          <p14:tracePt t="21704" x="2286000" y="827088"/>
          <p14:tracePt t="21721" x="2147888" y="812800"/>
          <p14:tracePt t="21737" x="2032000" y="812800"/>
          <p14:tracePt t="21754" x="1973263" y="812800"/>
          <p14:tracePt t="21771" x="1958975" y="812800"/>
          <p14:tracePt t="21868" x="1930400" y="804863"/>
          <p14:tracePt t="21876" x="1871663" y="804863"/>
          <p14:tracePt t="21883" x="1820863" y="812800"/>
          <p14:tracePt t="21892" x="1770063" y="812800"/>
          <p14:tracePt t="21904" x="1704975" y="820738"/>
          <p14:tracePt t="21921" x="1566863" y="835025"/>
          <p14:tracePt t="21937" x="1465263" y="841375"/>
          <p14:tracePt t="21954" x="1408113" y="841375"/>
          <p14:tracePt t="22196" x="0" y="0"/>
        </p14:tracePtLst>
        <p14:tracePtLst>
          <p14:tracePt t="23044" x="1001713" y="3411538"/>
          <p14:tracePt t="23228" x="1008063" y="3403600"/>
          <p14:tracePt t="23236" x="1016000" y="3389313"/>
          <p14:tracePt t="23243" x="1023938" y="3360738"/>
          <p14:tracePt t="23253" x="1030288" y="3338513"/>
          <p14:tracePt t="23270" x="1052513" y="3309938"/>
          <p14:tracePt t="23287" x="1058863" y="3294063"/>
          <p14:tracePt t="23304" x="1058863" y="3273425"/>
          <p14:tracePt t="23320" x="1058863" y="3259138"/>
          <p14:tracePt t="23337" x="1058863" y="3243263"/>
          <p14:tracePt t="23353" x="1066800" y="3228975"/>
          <p14:tracePt t="23370" x="1074738" y="3214688"/>
          <p14:tracePt t="23387" x="1081088" y="3192463"/>
          <p14:tracePt t="23388" x="1081088" y="3186113"/>
          <p14:tracePt t="23404" x="1089025" y="3171825"/>
          <p14:tracePt t="23420" x="1089025" y="3157538"/>
          <p14:tracePt t="23437" x="1095375" y="3149600"/>
          <p14:tracePt t="23453" x="1103313" y="3135313"/>
          <p14:tracePt t="23470" x="1103313" y="3127375"/>
          <p14:tracePt t="23524" x="1109663" y="3127375"/>
          <p14:tracePt t="23531" x="1131888" y="3121025"/>
          <p14:tracePt t="23539" x="1154113" y="3113088"/>
          <p14:tracePt t="23553" x="1176338" y="3106738"/>
          <p14:tracePt t="23570" x="1196975" y="3098800"/>
          <p14:tracePt t="23587" x="1204913" y="3090863"/>
          <p14:tracePt t="23756" x="1211263" y="3090863"/>
          <p14:tracePt t="23836" x="1219200" y="3084513"/>
          <p14:tracePt t="23844" x="1241425" y="3076575"/>
          <p14:tracePt t="23853" x="1247775" y="3076575"/>
          <p14:tracePt t="23870" x="1255713" y="3070225"/>
          <p14:tracePt t="24771" x="1255713" y="3062288"/>
          <p14:tracePt t="24860" x="1262063" y="3048000"/>
          <p14:tracePt t="24868" x="1262063" y="3019425"/>
          <p14:tracePt t="24875" x="1262063" y="3011488"/>
          <p14:tracePt t="24886" x="1262063" y="3005138"/>
          <p14:tracePt t="24903" x="1262063" y="2982913"/>
          <p14:tracePt t="24920" x="1262063" y="2968625"/>
          <p14:tracePt t="24936" x="1270000" y="2960688"/>
          <p14:tracePt t="25348" x="1270000" y="2954338"/>
          <p14:tracePt t="25365" x="1270000" y="2932113"/>
          <p14:tracePt t="25372" x="1270000" y="2917825"/>
          <p14:tracePt t="25379" x="1270000" y="2903538"/>
          <p14:tracePt t="25388" x="1270000" y="2887663"/>
          <p14:tracePt t="25403" x="1270000" y="2881313"/>
          <p14:tracePt t="25404" x="1270000" y="2873375"/>
          <p14:tracePt t="25420" x="1270000" y="2867025"/>
          <p14:tracePt t="25756" x="1270000" y="2859088"/>
          <p14:tracePt t="25780" x="1270000" y="2844800"/>
          <p14:tracePt t="25788" x="1277938" y="2830513"/>
          <p14:tracePt t="25796" x="1277938" y="2816225"/>
          <p14:tracePt t="25803" x="1277938" y="2801938"/>
          <p14:tracePt t="25819" x="1284288" y="2779713"/>
          <p14:tracePt t="25836" x="1284288" y="2771775"/>
          <p14:tracePt t="26244" x="1284288" y="2765425"/>
          <p14:tracePt t="26252" x="1284288" y="2757488"/>
          <p14:tracePt t="26268" x="1284288" y="2751138"/>
          <p14:tracePt t="26276" x="1277938" y="2743200"/>
          <p14:tracePt t="26292" x="1277938" y="2735263"/>
          <p14:tracePt t="26303" x="1277938" y="2728913"/>
          <p14:tracePt t="27572" x="0" y="0"/>
        </p14:tracePtLst>
        <p14:tracePtLst>
          <p14:tracePt t="33716" x="2887663" y="4071938"/>
          <p14:tracePt t="34716" x="2881313" y="4071938"/>
          <p14:tracePt t="34732" x="2881313" y="4049713"/>
          <p14:tracePt t="34740" x="2881313" y="4027488"/>
          <p14:tracePt t="34750" x="2887663" y="4027488"/>
          <p14:tracePt t="34767" x="2887663" y="3998913"/>
          <p14:tracePt t="34784" x="2895600" y="3984625"/>
          <p14:tracePt t="34800" x="2895600" y="3976688"/>
          <p14:tracePt t="34860" x="2903538" y="3976688"/>
          <p14:tracePt t="35004" x="2903538" y="3970338"/>
          <p14:tracePt t="35011" x="2909888" y="3962400"/>
          <p14:tracePt t="35019" x="2924175" y="3948113"/>
          <p14:tracePt t="35034" x="2938463" y="3940175"/>
          <p14:tracePt t="35050" x="2960688" y="3925888"/>
          <p14:tracePt t="35051" x="2960688" y="3919538"/>
          <p14:tracePt t="35084" x="2968625" y="3919538"/>
          <p14:tracePt t="35443" x="2968625" y="3911600"/>
          <p14:tracePt t="35636" x="2974975" y="3911600"/>
          <p14:tracePt t="35643" x="2982913" y="3889375"/>
          <p14:tracePt t="35651" x="2997200" y="3883025"/>
          <p14:tracePt t="35667" x="3011488" y="3868738"/>
          <p14:tracePt t="35684" x="3033713" y="3852863"/>
          <p14:tracePt t="35700" x="3040063" y="3852863"/>
          <p14:tracePt t="35717" x="3040063" y="3846513"/>
          <p14:tracePt t="36660" x="3055938" y="3838575"/>
          <p14:tracePt t="36667" x="3084513" y="3832225"/>
          <p14:tracePt t="36676" x="3113088" y="3817938"/>
          <p14:tracePt t="36683" x="3149600" y="3810000"/>
          <p14:tracePt t="36700" x="3192463" y="3795713"/>
          <p14:tracePt t="36717" x="3200400" y="3787775"/>
          <p14:tracePt t="37844" x="3222625" y="3787775"/>
          <p14:tracePt t="37851" x="3251200" y="3781425"/>
          <p14:tracePt t="37859" x="3279775" y="3767138"/>
          <p14:tracePt t="37867" x="3309938" y="3759200"/>
          <p14:tracePt t="37883" x="3367088" y="3751263"/>
          <p14:tracePt t="37900" x="3389313" y="3744913"/>
          <p14:tracePt t="37916" x="3395663" y="3744913"/>
          <p14:tracePt t="37963" x="3395663" y="3736975"/>
          <p14:tracePt t="38291" x="3403600" y="3736975"/>
          <p14:tracePt t="38331" x="3417888" y="3722688"/>
          <p14:tracePt t="38340" x="3446463" y="3716338"/>
          <p14:tracePt t="38349" x="3476625" y="3700463"/>
          <p14:tracePt t="38366" x="3541713" y="3679825"/>
          <p14:tracePt t="38383" x="3570288" y="3665538"/>
          <p14:tracePt t="38399" x="3584575" y="3665538"/>
          <p14:tracePt t="38675" x="3606800" y="3665538"/>
          <p14:tracePt t="38683" x="3643313" y="3657600"/>
          <p14:tracePt t="38691" x="3686175" y="3643313"/>
          <p14:tracePt t="38699" x="3716338" y="3635375"/>
          <p14:tracePt t="38716" x="3781425" y="3629025"/>
          <p14:tracePt t="38733" x="3810000" y="3621088"/>
          <p14:tracePt t="38749" x="3824288" y="3621088"/>
          <p14:tracePt t="38947" x="3832225" y="3621088"/>
          <p14:tracePt t="38963" x="3868738" y="3614738"/>
          <p14:tracePt t="38971" x="3897313" y="3614738"/>
          <p14:tracePt t="38979" x="3933825" y="3598863"/>
          <p14:tracePt t="38987" x="3984625" y="3584575"/>
          <p14:tracePt t="38999" x="4041775" y="3570288"/>
          <p14:tracePt t="39016" x="4100513" y="3563938"/>
          <p14:tracePt t="39033" x="4129088" y="3556000"/>
          <p14:tracePt t="39049" x="4137025" y="3556000"/>
          <p14:tracePt t="39155" x="4151313" y="3548063"/>
          <p14:tracePt t="39163" x="4173538" y="3548063"/>
          <p14:tracePt t="39171" x="4194175" y="3541713"/>
          <p14:tracePt t="39183" x="4224338" y="3541713"/>
          <p14:tracePt t="39199" x="4281488" y="3527425"/>
          <p14:tracePt t="39216" x="4325938" y="3519488"/>
          <p14:tracePt t="39233" x="4346575" y="3519488"/>
          <p14:tracePt t="39249" x="4368800" y="3519488"/>
          <p14:tracePt t="39266" x="4391025" y="3519488"/>
          <p14:tracePt t="39283" x="4433888" y="3513138"/>
          <p14:tracePt t="39283" x="4456113" y="3513138"/>
          <p14:tracePt t="39299" x="4484688" y="3505200"/>
          <p14:tracePt t="39316" x="4513263" y="3497263"/>
          <p14:tracePt t="39333" x="4535488" y="3490913"/>
          <p14:tracePt t="39349" x="4564063" y="3482975"/>
          <p14:tracePt t="39366" x="4600575" y="3468688"/>
          <p14:tracePt t="39382" x="4630738" y="3468688"/>
          <p14:tracePt t="39399" x="4673600" y="3462338"/>
          <p14:tracePt t="39416" x="4724400" y="3462338"/>
          <p14:tracePt t="39432" x="4775200" y="3462338"/>
          <p14:tracePt t="39449" x="4818063" y="3462338"/>
          <p14:tracePt t="39466" x="4854575" y="3462338"/>
          <p14:tracePt t="39482" x="4876800" y="3462338"/>
          <p14:tracePt t="39499" x="4891088" y="3454400"/>
          <p14:tracePt t="39516" x="4899025" y="3454400"/>
          <p14:tracePt t="39532" x="4919663" y="3446463"/>
          <p14:tracePt t="39549" x="4949825" y="3440113"/>
          <p14:tracePt t="39566" x="4978400" y="3432175"/>
          <p14:tracePt t="39582" x="5000625" y="3425825"/>
          <p14:tracePt t="39599" x="5014913" y="3417888"/>
          <p14:tracePt t="39616" x="5037138" y="3417888"/>
          <p14:tracePt t="39632" x="5043488" y="3417888"/>
          <p14:tracePt t="39649" x="5057775" y="3417888"/>
          <p14:tracePt t="39666" x="5072063" y="3417888"/>
          <p14:tracePt t="39682" x="5072063" y="3411538"/>
          <p14:tracePt t="39699" x="5080000" y="3411538"/>
          <p14:tracePt t="39796" x="5087938" y="3403600"/>
          <p14:tracePt t="39803" x="5094288" y="3403600"/>
          <p14:tracePt t="39811" x="5102225" y="3395663"/>
          <p14:tracePt t="39820" x="5122863" y="3395663"/>
          <p14:tracePt t="39832" x="5138738" y="3389313"/>
          <p14:tracePt t="39849" x="5173663" y="3375025"/>
          <p14:tracePt t="39866" x="5218113" y="3367088"/>
          <p14:tracePt t="39882" x="5240338" y="3360738"/>
          <p14:tracePt t="39899" x="5260975" y="3352800"/>
          <p14:tracePt t="40019" x="5283200" y="3352800"/>
          <p14:tracePt t="40028" x="5305425" y="3344863"/>
          <p14:tracePt t="40035" x="5319713" y="3338513"/>
          <p14:tracePt t="40049" x="5341938" y="3330575"/>
          <p14:tracePt t="40066" x="5384800" y="3316288"/>
          <p14:tracePt t="40082" x="5407025" y="3309938"/>
          <p14:tracePt t="40099" x="5421313" y="3302000"/>
          <p14:tracePt t="40116" x="5435600" y="3302000"/>
          <p14:tracePt t="40132" x="5449888" y="3302000"/>
          <p14:tracePt t="40149" x="5472113" y="3302000"/>
          <p14:tracePt t="40166" x="5494338" y="3302000"/>
          <p14:tracePt t="40182" x="5500688" y="3302000"/>
          <p14:tracePt t="40828" x="0" y="0"/>
        </p14:tracePtLst>
        <p14:tracePtLst>
          <p14:tracePt t="41708" x="2903538" y="3954463"/>
          <p14:tracePt t="41980" x="2887663" y="3954463"/>
          <p14:tracePt t="42011" x="2881313" y="3954463"/>
          <p14:tracePt t="42019" x="2873375" y="3954463"/>
          <p14:tracePt t="42028" x="2867025" y="3954463"/>
          <p14:tracePt t="42035" x="2852738" y="3954463"/>
          <p14:tracePt t="42048" x="2844800" y="3954463"/>
          <p14:tracePt t="42065" x="2822575" y="3954463"/>
          <p14:tracePt t="42082" x="2816225" y="3954463"/>
          <p14:tracePt t="42098" x="2794000" y="3954463"/>
          <p14:tracePt t="42115" x="2786063" y="3962400"/>
          <p14:tracePt t="42132" x="2779713" y="3962400"/>
          <p14:tracePt t="42148" x="2771775" y="3970338"/>
          <p14:tracePt t="42165" x="2765425" y="3976688"/>
          <p14:tracePt t="42182" x="2751138" y="3976688"/>
          <p14:tracePt t="42198" x="2735263" y="3984625"/>
          <p14:tracePt t="42215" x="2728913" y="3990975"/>
          <p14:tracePt t="42232" x="2714625" y="3998913"/>
          <p14:tracePt t="42248" x="2706688" y="3998913"/>
          <p14:tracePt t="42284" x="2700338" y="3998913"/>
          <p14:tracePt t="42347" x="2700338" y="4005263"/>
          <p14:tracePt t="42588" x="0" y="0"/>
        </p14:tracePtLst>
        <p14:tracePtLst>
          <p14:tracePt t="43364" x="1154113" y="3171825"/>
          <p14:tracePt t="43388" x="1160463" y="3171825"/>
          <p14:tracePt t="43403" x="1160463" y="3178175"/>
          <p14:tracePt t="43516" x="1131888" y="3178175"/>
          <p14:tracePt t="43523" x="1109663" y="3171825"/>
          <p14:tracePt t="43531" x="1103313" y="3171825"/>
          <p14:tracePt t="43548" x="1089025" y="3163888"/>
          <p14:tracePt t="43581" x="1074738" y="3141663"/>
          <p14:tracePt t="43598" x="1066800" y="3121025"/>
          <p14:tracePt t="43615" x="1066800" y="3098800"/>
          <p14:tracePt t="43631" x="1058863" y="3076575"/>
          <p14:tracePt t="43648" x="1058863" y="3070225"/>
          <p14:tracePt t="43668" x="1058863" y="3062288"/>
          <p14:tracePt t="43681" x="1058863" y="3055938"/>
          <p14:tracePt t="43698" x="1058863" y="3040063"/>
          <p14:tracePt t="43715" x="1058863" y="3011488"/>
          <p14:tracePt t="43731" x="1066800" y="2968625"/>
          <p14:tracePt t="43748" x="1074738" y="2968625"/>
          <p14:tracePt t="43771" x="1074738" y="2960688"/>
          <p14:tracePt t="43795" x="1081088" y="2960688"/>
          <p14:tracePt t="43803" x="1089025" y="2954338"/>
          <p14:tracePt t="43815" x="1109663" y="2946400"/>
          <p14:tracePt t="43831" x="1160463" y="2924175"/>
          <p14:tracePt t="43848" x="1219200" y="2909888"/>
          <p14:tracePt t="43865" x="1247775" y="2903538"/>
          <p14:tracePt t="43881" x="1277938" y="2895600"/>
          <p14:tracePt t="43940" x="1284288" y="2895600"/>
          <p14:tracePt t="43963" x="1306513" y="2895600"/>
          <p14:tracePt t="43971" x="1335088" y="2895600"/>
          <p14:tracePt t="43981" x="1357313" y="2903538"/>
          <p14:tracePt t="43998" x="1400175" y="2917825"/>
          <p14:tracePt t="44015" x="1450975" y="2946400"/>
          <p14:tracePt t="44031" x="1495425" y="2968625"/>
          <p14:tracePt t="44048" x="1516063" y="2982913"/>
          <p14:tracePt t="44065" x="1531938" y="2997200"/>
          <p14:tracePt t="44124" x="1531938" y="3005138"/>
          <p14:tracePt t="44131" x="1531938" y="3019425"/>
          <p14:tracePt t="44140" x="1531938" y="3025775"/>
          <p14:tracePt t="44148" x="1531938" y="3040063"/>
          <p14:tracePt t="44165" x="1531938" y="3062288"/>
          <p14:tracePt t="44181" x="1531938" y="3084513"/>
          <p14:tracePt t="44198" x="1524000" y="3121025"/>
          <p14:tracePt t="44215" x="1516063" y="3141663"/>
          <p14:tracePt t="44231" x="1509713" y="3157538"/>
          <p14:tracePt t="44248" x="1509713" y="3163888"/>
          <p14:tracePt t="44265" x="1501775" y="3171825"/>
          <p14:tracePt t="44281" x="1495425" y="3186113"/>
          <p14:tracePt t="44298" x="1481138" y="3208338"/>
          <p14:tracePt t="44315" x="1465263" y="3214688"/>
          <p14:tracePt t="44331" x="1450975" y="3228975"/>
          <p14:tracePt t="44348" x="1436688" y="3236913"/>
          <p14:tracePt t="44364" x="1422400" y="3243263"/>
          <p14:tracePt t="44381" x="1408113" y="3251200"/>
          <p14:tracePt t="44398" x="1400175" y="3251200"/>
          <p14:tracePt t="44414" x="1379538" y="3259138"/>
          <p14:tracePt t="44431" x="1349375" y="3259138"/>
          <p14:tracePt t="44448" x="1335088" y="3265488"/>
          <p14:tracePt t="44464" x="1320800" y="3265488"/>
          <p14:tracePt t="44587" x="1312863" y="3265488"/>
          <p14:tracePt t="44595" x="1306513" y="3265488"/>
          <p14:tracePt t="44603" x="1306513" y="3273425"/>
          <p14:tracePt t="44614" x="1284288" y="3273425"/>
          <p14:tracePt t="44631" x="1241425" y="3273425"/>
          <p14:tracePt t="44648" x="1211263" y="3279775"/>
          <p14:tracePt t="44664" x="1190625" y="3279775"/>
          <p14:tracePt t="44699" x="1182688" y="3279775"/>
          <p14:tracePt t="44724" x="1176338" y="3279775"/>
          <p14:tracePt t="44747" x="1168400" y="3279775"/>
          <p14:tracePt t="44755" x="1160463" y="3279775"/>
          <p14:tracePt t="44779" x="1154113" y="3279775"/>
          <p14:tracePt t="44795" x="1146175" y="3279775"/>
          <p14:tracePt t="44803" x="1131888" y="3273425"/>
          <p14:tracePt t="44814" x="1117600" y="3265488"/>
          <p14:tracePt t="44831" x="1109663" y="3251200"/>
          <p14:tracePt t="44848" x="1095375" y="3236913"/>
          <p14:tracePt t="44867" x="1089025" y="3222625"/>
          <p14:tracePt t="44881" x="1089025" y="3214688"/>
          <p14:tracePt t="44898" x="1074738" y="3200400"/>
          <p14:tracePt t="44914" x="1066800" y="3192463"/>
          <p14:tracePt t="44916" x="1066800" y="3186113"/>
          <p14:tracePt t="44931" x="1066800" y="3171825"/>
          <p14:tracePt t="44948" x="1052513" y="3135313"/>
          <p14:tracePt t="44964" x="1044575" y="3106738"/>
          <p14:tracePt t="44981" x="1038225" y="3070225"/>
          <p14:tracePt t="44998" x="1038225" y="3048000"/>
          <p14:tracePt t="45014" x="1038225" y="3040063"/>
          <p14:tracePt t="45035" x="1038225" y="3033713"/>
          <p14:tracePt t="45068" x="1038225" y="3011488"/>
          <p14:tracePt t="45075" x="1038225" y="2997200"/>
          <p14:tracePt t="45083" x="1038225" y="2982913"/>
          <p14:tracePt t="45098" x="1038225" y="2968625"/>
          <p14:tracePt t="45114" x="1052513" y="2938463"/>
          <p14:tracePt t="45131" x="1058863" y="2932113"/>
          <p14:tracePt t="45148" x="1058863" y="2924175"/>
          <p14:tracePt t="45196" x="1058863" y="2917825"/>
          <p14:tracePt t="45203" x="1089025" y="2909888"/>
          <p14:tracePt t="45211" x="1103313" y="2903538"/>
          <p14:tracePt t="45219" x="1117600" y="2887663"/>
          <p14:tracePt t="45231" x="1139825" y="2873375"/>
          <p14:tracePt t="45248" x="1168400" y="2859088"/>
          <p14:tracePt t="45264" x="1176338" y="2852738"/>
          <p14:tracePt t="45298" x="1182688" y="2852738"/>
          <p14:tracePt t="45348" x="1196975" y="2852738"/>
          <p14:tracePt t="45356" x="1233488" y="2852738"/>
          <p14:tracePt t="45364" x="1255713" y="2852738"/>
          <p14:tracePt t="45381" x="1292225" y="2852738"/>
          <p14:tracePt t="45398" x="1298575" y="2852738"/>
          <p14:tracePt t="45435" x="1312863" y="2852738"/>
          <p14:tracePt t="45448" x="1343025" y="2881313"/>
          <p14:tracePt t="45464" x="1393825" y="2909888"/>
          <p14:tracePt t="45481" x="1422400" y="2932113"/>
          <p14:tracePt t="45498" x="1430338" y="2946400"/>
          <p14:tracePt t="45571" x="1430338" y="2960688"/>
          <p14:tracePt t="45579" x="1444625" y="2997200"/>
          <p14:tracePt t="45588" x="1450975" y="3019425"/>
          <p14:tracePt t="45597" x="1450975" y="3048000"/>
          <p14:tracePt t="45614" x="1465263" y="3106738"/>
          <p14:tracePt t="45631" x="1481138" y="3157538"/>
          <p14:tracePt t="45647" x="1487488" y="3192463"/>
          <p14:tracePt t="45664" x="1495425" y="3228975"/>
          <p14:tracePt t="45681" x="1495425" y="3243263"/>
          <p14:tracePt t="45787" x="1473200" y="3259138"/>
          <p14:tracePt t="45795" x="1458913" y="3265488"/>
          <p14:tracePt t="45803" x="1450975" y="3265488"/>
          <p14:tracePt t="45899" x="1444625" y="3265488"/>
          <p14:tracePt t="45907" x="1444625" y="3273425"/>
          <p14:tracePt t="45956" x="1430338" y="3273425"/>
          <p14:tracePt t="46156" x="0" y="0"/>
        </p14:tracePtLst>
        <p14:tracePtLst>
          <p14:tracePt t="49548" x="2924175" y="3084513"/>
          <p14:tracePt t="50788" x="0" y="0"/>
        </p14:tracePtLst>
        <p14:tracePtLst>
          <p14:tracePt t="51772" x="2924175" y="3084513"/>
          <p14:tracePt t="54516" x="0" y="0"/>
        </p14:tracePtLst>
        <p14:tracePtLst>
          <p14:tracePt t="55388" x="2881313" y="4035425"/>
          <p14:tracePt t="55411" x="2881313" y="4041775"/>
          <p14:tracePt t="55755" x="2881313" y="4027488"/>
          <p14:tracePt t="55763" x="2887663" y="4005263"/>
          <p14:tracePt t="55771" x="2895600" y="3998913"/>
          <p14:tracePt t="55780" x="2903538" y="3990975"/>
          <p14:tracePt t="55795" x="2909888" y="3970338"/>
          <p14:tracePt t="55812" x="2917825" y="3962400"/>
          <p14:tracePt t="55828" x="2924175" y="3954463"/>
          <p14:tracePt t="55923" x="2924175" y="3940175"/>
          <p14:tracePt t="55931" x="2932113" y="3925888"/>
          <p14:tracePt t="55939" x="2938463" y="3925888"/>
          <p14:tracePt t="55947" x="2946400" y="3911600"/>
          <p14:tracePt t="55961" x="2960688" y="3903663"/>
          <p14:tracePt t="55978" x="2968625" y="3897313"/>
          <p14:tracePt t="55995" x="2974975" y="3889375"/>
          <p14:tracePt t="56011" x="2982913" y="3883025"/>
          <p14:tracePt t="56028" x="2989263" y="3875088"/>
          <p14:tracePt t="56045" x="2997200" y="3875088"/>
          <p14:tracePt t="56061" x="3011488" y="3860800"/>
          <p14:tracePt t="56078" x="3019425" y="3852863"/>
          <p14:tracePt t="56095" x="3033713" y="3846513"/>
          <p14:tracePt t="56111" x="3040063" y="3838575"/>
          <p14:tracePt t="56128" x="3040063" y="3832225"/>
          <p14:tracePt t="56145" x="3055938" y="3832225"/>
          <p14:tracePt t="56161" x="3055938" y="3824288"/>
          <p14:tracePt t="56178" x="3062288" y="3824288"/>
          <p14:tracePt t="56275" x="3084513" y="3817938"/>
          <p14:tracePt t="56283" x="3098800" y="3817938"/>
          <p14:tracePt t="56291" x="3121025" y="3817938"/>
          <p14:tracePt t="56299" x="3141663" y="3810000"/>
          <p14:tracePt t="56311" x="3163888" y="3810000"/>
          <p14:tracePt t="56328" x="3192463" y="3810000"/>
          <p14:tracePt t="56345" x="3214688" y="3810000"/>
          <p14:tracePt t="56361" x="3228975" y="3810000"/>
          <p14:tracePt t="56378" x="3236913" y="3810000"/>
          <p14:tracePt t="56443" x="3236913" y="3802063"/>
          <p14:tracePt t="56619" x="3236913" y="3795713"/>
          <p14:tracePt t="56627" x="3243263" y="3787775"/>
          <p14:tracePt t="56635" x="3259138" y="3787775"/>
          <p14:tracePt t="56645" x="3265488" y="3781425"/>
          <p14:tracePt t="56661" x="3302000" y="3767138"/>
          <p14:tracePt t="56678" x="3330575" y="3744913"/>
          <p14:tracePt t="56695" x="3344863" y="3736975"/>
          <p14:tracePt t="56711" x="3352800" y="3736975"/>
          <p14:tracePt t="56755" x="3367088" y="3730625"/>
          <p14:tracePt t="56763" x="3375025" y="3722688"/>
          <p14:tracePt t="56771" x="3381375" y="3716338"/>
          <p14:tracePt t="56779" x="3395663" y="3716338"/>
          <p14:tracePt t="56794" x="3403600" y="3716338"/>
          <p14:tracePt t="56811" x="3411538" y="3708400"/>
          <p14:tracePt t="56828" x="3417888" y="3708400"/>
          <p14:tracePt t="56845" x="3425825" y="3708400"/>
          <p14:tracePt t="56861" x="3425825" y="3700463"/>
          <p14:tracePt t="56963" x="3446463" y="3694113"/>
          <p14:tracePt t="56971" x="3468688" y="3686175"/>
          <p14:tracePt t="56979" x="3476625" y="3686175"/>
          <p14:tracePt t="56994" x="3497263" y="3671888"/>
          <p14:tracePt t="57011" x="3563938" y="3665538"/>
          <p14:tracePt t="57028" x="3598863" y="3657600"/>
          <p14:tracePt t="57044" x="3635375" y="3649663"/>
          <p14:tracePt t="57061" x="3657600" y="3643313"/>
          <p14:tracePt t="57078" x="3665538" y="3635375"/>
          <p14:tracePt t="57094" x="3679825" y="3635375"/>
          <p14:tracePt t="57111" x="3686175" y="3635375"/>
          <p14:tracePt t="57203" x="3686175" y="3629025"/>
          <p14:tracePt t="57235" x="3708400" y="3629025"/>
          <p14:tracePt t="57243" x="3730625" y="3629025"/>
          <p14:tracePt t="57251" x="3744913" y="3629025"/>
          <p14:tracePt t="57261" x="3767138" y="3621088"/>
          <p14:tracePt t="57278" x="3802063" y="3614738"/>
          <p14:tracePt t="57294" x="3824288" y="3606800"/>
          <p14:tracePt t="57311" x="3832225" y="3606800"/>
          <p14:tracePt t="57331" x="3838575" y="3606800"/>
          <p14:tracePt t="57344" x="3846513" y="3606800"/>
          <p14:tracePt t="57924" x="0" y="0"/>
        </p14:tracePtLst>
        <p14:tracePtLst>
          <p14:tracePt t="62724" x="5072063" y="3868738"/>
          <p14:tracePt t="62964" x="5080000" y="3868738"/>
          <p14:tracePt t="62979" x="5080000" y="3860800"/>
          <p14:tracePt t="63004" x="5087938" y="3860800"/>
          <p14:tracePt t="63020" x="5087938" y="3852863"/>
          <p14:tracePt t="63059" x="5094288" y="3852863"/>
          <p14:tracePt t="63083" x="5094288" y="3838575"/>
          <p14:tracePt t="63092" x="5094288" y="3817938"/>
          <p14:tracePt t="63107" x="5087938" y="3802063"/>
          <p14:tracePt t="63115" x="5080000" y="3795713"/>
          <p14:tracePt t="63126" x="5072063" y="3787775"/>
          <p14:tracePt t="63143" x="5065713" y="3767138"/>
          <p14:tracePt t="63159" x="5065713" y="3751263"/>
          <p14:tracePt t="63176" x="5057775" y="3744913"/>
          <p14:tracePt t="63193" x="5057775" y="3736975"/>
          <p14:tracePt t="63404" x="5057775" y="3730625"/>
          <p14:tracePt t="63411" x="5043488" y="3722688"/>
          <p14:tracePt t="63419" x="5006975" y="3716338"/>
          <p14:tracePt t="63427" x="4992688" y="3716338"/>
          <p14:tracePt t="63443" x="4949825" y="3716338"/>
          <p14:tracePt t="63459" x="4905375" y="3708400"/>
          <p14:tracePt t="63476" x="4876800" y="3708400"/>
          <p14:tracePt t="63493" x="4862513" y="3708400"/>
          <p14:tracePt t="63539" x="4854575" y="3708400"/>
          <p14:tracePt t="63603" x="4854575" y="3716338"/>
          <p14:tracePt t="63659" x="4848225" y="3716338"/>
          <p14:tracePt t="63707" x="4848225" y="3744913"/>
          <p14:tracePt t="63716" x="4840288" y="3773488"/>
          <p14:tracePt t="63723" x="4833938" y="3787775"/>
          <p14:tracePt t="63731" x="4826000" y="3810000"/>
          <p14:tracePt t="63743" x="4818063" y="3838575"/>
          <p14:tracePt t="63759" x="4797425" y="3883025"/>
          <p14:tracePt t="63776" x="4789488" y="3925888"/>
          <p14:tracePt t="63793" x="4789488" y="3948113"/>
          <p14:tracePt t="63809" x="4789488" y="3962400"/>
          <p14:tracePt t="63883" x="4789488" y="3970338"/>
          <p14:tracePt t="63891" x="4789488" y="3990975"/>
          <p14:tracePt t="63899" x="4789488" y="4021138"/>
          <p14:tracePt t="63909" x="4789488" y="4035425"/>
          <p14:tracePt t="63926" x="4789488" y="4056063"/>
          <p14:tracePt t="63943" x="4789488" y="4071938"/>
          <p14:tracePt t="63963" x="4789488" y="4078288"/>
          <p14:tracePt t="64051" x="4789488" y="4086225"/>
          <p14:tracePt t="64059" x="4789488" y="4100513"/>
          <p14:tracePt t="64067" x="4783138" y="4100513"/>
          <p14:tracePt t="64236" x="4775200" y="4100513"/>
          <p14:tracePt t="64539" x="0" y="0"/>
        </p14:tracePtLst>
        <p14:tracePtLst>
          <p14:tracePt t="65564" x="5057775" y="3759200"/>
          <p14:tracePt t="67668" x="0" y="0"/>
        </p14:tracePtLst>
        <p14:tracePtLst>
          <p14:tracePt t="68820" x="4724400" y="4035425"/>
          <p14:tracePt t="73539" x="0" y="0"/>
        </p14:tracePtLst>
        <p14:tracePtLst>
          <p14:tracePt t="77204" x="2881313" y="4064000"/>
          <p14:tracePt t="77291" x="2881313" y="4056063"/>
          <p14:tracePt t="77307" x="2887663" y="4056063"/>
          <p14:tracePt t="77323" x="2887663" y="4049713"/>
          <p14:tracePt t="77339" x="2895600" y="4049713"/>
          <p14:tracePt t="77347" x="2895600" y="4041775"/>
          <p14:tracePt t="77363" x="2903538" y="4041775"/>
          <p14:tracePt t="77379" x="2903538" y="4035425"/>
          <p14:tracePt t="77389" x="2909888" y="4021138"/>
          <p14:tracePt t="77406" x="2917825" y="3984625"/>
          <p14:tracePt t="77422" x="2938463" y="3954463"/>
          <p14:tracePt t="77439" x="2960688" y="3919538"/>
          <p14:tracePt t="77456" x="2982913" y="3889375"/>
          <p14:tracePt t="77472" x="2997200" y="3883025"/>
          <p14:tracePt t="77489" x="3019425" y="3868738"/>
          <p14:tracePt t="77506" x="3055938" y="3852863"/>
          <p14:tracePt t="77522" x="3098800" y="3832225"/>
          <p14:tracePt t="77539" x="3163888" y="3810000"/>
          <p14:tracePt t="77556" x="3214688" y="3787775"/>
          <p14:tracePt t="77572" x="3259138" y="3767138"/>
          <p14:tracePt t="77589" x="3302000" y="3751263"/>
          <p14:tracePt t="77606" x="3330575" y="3736975"/>
          <p14:tracePt t="77622" x="3352800" y="3730625"/>
          <p14:tracePt t="77639" x="3375025" y="3722688"/>
          <p14:tracePt t="77656" x="3403600" y="3708400"/>
          <p14:tracePt t="77672" x="3446463" y="3700463"/>
          <p14:tracePt t="77689" x="3527425" y="3686175"/>
          <p14:tracePt t="77705" x="3592513" y="3679825"/>
          <p14:tracePt t="77722" x="3679825" y="3671888"/>
          <p14:tracePt t="77739" x="3795713" y="3665538"/>
          <p14:tracePt t="77755" x="3860800" y="3657600"/>
          <p14:tracePt t="77772" x="3925888" y="3649663"/>
          <p14:tracePt t="77789" x="4021138" y="3635375"/>
          <p14:tracePt t="77805" x="4092575" y="3606800"/>
          <p14:tracePt t="77822" x="4165600" y="3584575"/>
          <p14:tracePt t="77839" x="4216400" y="3563938"/>
          <p14:tracePt t="77855" x="4244975" y="3548063"/>
          <p14:tracePt t="77872" x="4295775" y="3533775"/>
          <p14:tracePt t="77889" x="4354513" y="3527425"/>
          <p14:tracePt t="77906" x="4419600" y="3513138"/>
          <p14:tracePt t="77922" x="4513263" y="3497263"/>
          <p14:tracePt t="77939" x="4702175" y="3490913"/>
          <p14:tracePt t="77955" x="4833938" y="3462338"/>
          <p14:tracePt t="77972" x="4949825" y="3454400"/>
          <p14:tracePt t="77989" x="5051425" y="3440113"/>
          <p14:tracePt t="78005" x="5130800" y="3425825"/>
          <p14:tracePt t="78022" x="5195888" y="3417888"/>
          <p14:tracePt t="78039" x="5275263" y="3403600"/>
          <p14:tracePt t="78055" x="5370513" y="3395663"/>
          <p14:tracePt t="78072" x="5449888" y="3381375"/>
          <p14:tracePt t="78089" x="5529263" y="3367088"/>
          <p14:tracePt t="78105" x="5616575" y="3360738"/>
          <p14:tracePt t="78122" x="5718175" y="3344863"/>
          <p14:tracePt t="78139" x="5884863" y="3316288"/>
          <p14:tracePt t="78155" x="6002338" y="3302000"/>
          <p14:tracePt t="78172" x="6059488" y="3294063"/>
          <p14:tracePt t="78189" x="6110288" y="3287713"/>
          <p14:tracePt t="78205" x="6138863" y="3287713"/>
          <p14:tracePt t="78222" x="6183313" y="3287713"/>
          <p14:tracePt t="78239" x="6219825" y="3279775"/>
          <p14:tracePt t="78255" x="6256338" y="3273425"/>
          <p14:tracePt t="78272" x="6262688" y="3273425"/>
          <p14:tracePt t="78289" x="6270625" y="3265488"/>
          <p14:tracePt t="78499" x="6276975" y="3265488"/>
          <p14:tracePt t="78531" x="6276975" y="3259138"/>
          <p14:tracePt t="78603" x="6284913" y="3259138"/>
          <p14:tracePt t="78684" x="6284913" y="3251200"/>
          <p14:tracePt t="78699" x="6291263" y="3251200"/>
          <p14:tracePt t="78715" x="6291263" y="3243263"/>
          <p14:tracePt t="78723" x="6291263" y="3228975"/>
          <p14:tracePt t="78731" x="6299200" y="3222625"/>
          <p14:tracePt t="78739" x="6299200" y="3214688"/>
          <p14:tracePt t="78755" x="6299200" y="3192463"/>
          <p14:tracePt t="78772" x="6299200" y="3171825"/>
          <p14:tracePt t="78789" x="6299200" y="3141663"/>
          <p14:tracePt t="78805" x="6307138" y="3127375"/>
          <p14:tracePt t="78822" x="6313488" y="3113088"/>
          <p14:tracePt t="78839" x="6321425" y="3098800"/>
          <p14:tracePt t="78855" x="6327775" y="3076575"/>
          <p14:tracePt t="78872" x="6335713" y="3070225"/>
          <p14:tracePt t="78889" x="6350000" y="3040063"/>
          <p14:tracePt t="78905" x="6357938" y="3033713"/>
          <p14:tracePt t="78922" x="6378575" y="3011488"/>
          <p14:tracePt t="78939" x="6386513" y="2989263"/>
          <p14:tracePt t="78940" x="6400800" y="2982913"/>
          <p14:tracePt t="78956" x="6423025" y="2968625"/>
          <p14:tracePt t="78972" x="6451600" y="2946400"/>
          <p14:tracePt t="78989" x="6488113" y="2917825"/>
          <p14:tracePt t="79005" x="6530975" y="2895600"/>
          <p14:tracePt t="79022" x="6553200" y="2881313"/>
          <p14:tracePt t="79039" x="6581775" y="2867025"/>
          <p14:tracePt t="79055" x="6581775" y="2859088"/>
          <p14:tracePt t="79072" x="6589713" y="2852738"/>
          <p14:tracePt t="79088" x="6596063" y="2852738"/>
          <p14:tracePt t="79105" x="6618288" y="2836863"/>
          <p14:tracePt t="79122" x="6654800" y="2822575"/>
          <p14:tracePt t="79138" x="6691313" y="2801938"/>
          <p14:tracePt t="79155" x="6748463" y="2786063"/>
          <p14:tracePt t="79172" x="6778625" y="2771775"/>
          <p14:tracePt t="79188" x="6807200" y="2757488"/>
          <p14:tracePt t="79205" x="6858000" y="2743200"/>
          <p14:tracePt t="79222" x="6900863" y="2728913"/>
          <p14:tracePt t="79238" x="6951663" y="2720975"/>
          <p14:tracePt t="79255" x="6996113" y="2706688"/>
          <p14:tracePt t="79272" x="7032625" y="2706688"/>
          <p14:tracePt t="79288" x="7075488" y="2700338"/>
          <p14:tracePt t="79305" x="7119938" y="2692400"/>
          <p14:tracePt t="79322" x="7177088" y="2692400"/>
          <p14:tracePt t="79338" x="7227888" y="2678113"/>
          <p14:tracePt t="79355" x="7272338" y="2663825"/>
          <p14:tracePt t="79372" x="7286625" y="2663825"/>
          <p14:tracePt t="79388" x="7300913" y="2655888"/>
          <p14:tracePt t="79405" x="7307263" y="2649538"/>
          <p14:tracePt t="79422" x="7329488" y="2641600"/>
          <p14:tracePt t="79438" x="7343775" y="2633663"/>
          <p14:tracePt t="79455" x="7358063" y="2627313"/>
          <p14:tracePt t="79472" x="7380288" y="2627313"/>
          <p14:tracePt t="79488" x="7388225" y="2627313"/>
          <p14:tracePt t="79505" x="7394575" y="2627313"/>
          <p14:tracePt t="79522" x="7394575" y="2619375"/>
          <p14:tracePt t="79755" x="7408863" y="2613025"/>
          <p14:tracePt t="79763" x="7439025" y="2613025"/>
          <p14:tracePt t="79772" x="7467600" y="2613025"/>
          <p14:tracePt t="79788" x="7496175" y="2605088"/>
          <p14:tracePt t="79805" x="7510463" y="2598738"/>
          <p14:tracePt t="79822" x="7518400" y="2598738"/>
          <p14:tracePt t="80355" x="7532688" y="2598738"/>
          <p14:tracePt t="80363" x="7597775" y="2590800"/>
          <p14:tracePt t="80371" x="7678738" y="2582863"/>
          <p14:tracePt t="80388" x="7845425" y="2554288"/>
          <p14:tracePt t="80405" x="8034338" y="2511425"/>
          <p14:tracePt t="80421" x="8186738" y="2497138"/>
          <p14:tracePt t="80438" x="8266113" y="2481263"/>
          <p14:tracePt t="80455" x="8302625" y="2474913"/>
          <p14:tracePt t="80471" x="8345488" y="2474913"/>
          <p14:tracePt t="80488" x="8382000" y="2474913"/>
          <p14:tracePt t="80505" x="8418513" y="2474913"/>
          <p14:tracePt t="80521" x="8447088" y="2474913"/>
          <p14:tracePt t="80538" x="8475663" y="2474913"/>
          <p14:tracePt t="80540" x="8491538" y="2474913"/>
          <p14:tracePt t="80555" x="8497888" y="2474913"/>
          <p14:tracePt t="80571" x="8520113" y="2474913"/>
          <p14:tracePt t="80588" x="8526463" y="2474913"/>
          <p14:tracePt t="80605" x="8542338" y="2481263"/>
          <p14:tracePt t="80621" x="8570913" y="2481263"/>
          <p14:tracePt t="80639" x="8593138" y="2481263"/>
          <p14:tracePt t="80655" x="8607425" y="2481263"/>
          <p14:tracePt t="80672" x="8621713" y="2481263"/>
          <p14:tracePt t="80907" x="0" y="0"/>
        </p14:tracePtLst>
        <p14:tracePtLst>
          <p14:tracePt t="82475" x="2895600" y="4106863"/>
          <p14:tracePt t="83067" x="2909888" y="4129088"/>
          <p14:tracePt t="83075" x="2924175" y="4173538"/>
          <p14:tracePt t="83083" x="2924175" y="4194175"/>
          <p14:tracePt t="83091" x="2932113" y="4216400"/>
          <p14:tracePt t="83104" x="2938463" y="4238625"/>
          <p14:tracePt t="83121" x="2954338" y="4275138"/>
          <p14:tracePt t="83137" x="2968625" y="4318000"/>
          <p14:tracePt t="83154" x="2968625" y="4332288"/>
          <p14:tracePt t="83155" x="2974975" y="4346575"/>
          <p14:tracePt t="83171" x="2982913" y="4354513"/>
          <p14:tracePt t="83187" x="2989263" y="4354513"/>
          <p14:tracePt t="83204" x="2989263" y="4360863"/>
          <p14:tracePt t="83331" x="3011488" y="4383088"/>
          <p14:tracePt t="83339" x="3033713" y="4397375"/>
          <p14:tracePt t="83347" x="3055938" y="4405313"/>
          <p14:tracePt t="83355" x="3062288" y="4411663"/>
          <p14:tracePt t="83371" x="3090863" y="4427538"/>
          <p14:tracePt t="83387" x="3106738" y="4441825"/>
          <p14:tracePt t="83404" x="3113088" y="4441825"/>
          <p14:tracePt t="83467" x="3121025" y="4441825"/>
          <p14:tracePt t="83475" x="3135313" y="4456113"/>
          <p14:tracePt t="83483" x="3149600" y="4462463"/>
          <p14:tracePt t="83491" x="3157538" y="4470400"/>
          <p14:tracePt t="83504" x="3171825" y="4478338"/>
          <p14:tracePt t="83521" x="3200400" y="4484688"/>
          <p14:tracePt t="83537" x="3243263" y="4506913"/>
          <p14:tracePt t="83554" x="3265488" y="4513263"/>
          <p14:tracePt t="83571" x="3294063" y="4529138"/>
          <p14:tracePt t="83587" x="3309938" y="4535488"/>
          <p14:tracePt t="83747" x="3316288" y="4535488"/>
          <p14:tracePt t="83755" x="3316288" y="4543425"/>
          <p14:tracePt t="83763" x="3360738" y="4564063"/>
          <p14:tracePt t="83771" x="3389313" y="4579938"/>
          <p14:tracePt t="83787" x="3454400" y="4600575"/>
          <p14:tracePt t="83804" x="3505200" y="4630738"/>
          <p14:tracePt t="83821" x="3548063" y="4645025"/>
          <p14:tracePt t="83837" x="3584575" y="4659313"/>
          <p14:tracePt t="83854" x="3606800" y="4665663"/>
          <p14:tracePt t="83871" x="3621088" y="4673600"/>
          <p14:tracePt t="83887" x="3635375" y="4673600"/>
          <p14:tracePt t="83904" x="3649663" y="4673600"/>
          <p14:tracePt t="83920" x="3665538" y="4673600"/>
          <p14:tracePt t="83937" x="3686175" y="4673600"/>
          <p14:tracePt t="83954" x="3708400" y="4681538"/>
          <p14:tracePt t="83971" x="3730625" y="4681538"/>
          <p14:tracePt t="83971" x="3744913" y="4687888"/>
          <p14:tracePt t="83987" x="3773488" y="4695825"/>
          <p14:tracePt t="84004" x="3817938" y="4702175"/>
          <p14:tracePt t="84020" x="3860800" y="4716463"/>
          <p14:tracePt t="84037" x="3903663" y="4724400"/>
          <p14:tracePt t="84054" x="3933825" y="4732338"/>
          <p14:tracePt t="84070" x="3970338" y="4746625"/>
          <p14:tracePt t="84087" x="3990975" y="4746625"/>
          <p14:tracePt t="84104" x="4021138" y="4760913"/>
          <p14:tracePt t="84120" x="4027488" y="4767263"/>
          <p14:tracePt t="84137" x="4035425" y="4775200"/>
          <p14:tracePt t="84154" x="4049713" y="4775200"/>
          <p14:tracePt t="84170" x="4056063" y="4775200"/>
          <p14:tracePt t="84172" x="4071938" y="4775200"/>
          <p14:tracePt t="84187" x="4078288" y="4783138"/>
          <p14:tracePt t="84204" x="4100513" y="4789488"/>
          <p14:tracePt t="84220" x="4122738" y="4797425"/>
          <p14:tracePt t="84237" x="4143375" y="4797425"/>
          <p14:tracePt t="84254" x="4157663" y="4811713"/>
          <p14:tracePt t="84270" x="4187825" y="4826000"/>
          <p14:tracePt t="84287" x="4202113" y="4833938"/>
          <p14:tracePt t="84304" x="4230688" y="4840288"/>
          <p14:tracePt t="84320" x="4259263" y="4848225"/>
          <p14:tracePt t="84337" x="4281488" y="4862513"/>
          <p14:tracePt t="84354" x="4310063" y="4868863"/>
          <p14:tracePt t="84370" x="4325938" y="4868863"/>
          <p14:tracePt t="84371" x="4340225" y="4868863"/>
          <p14:tracePt t="84387" x="4360863" y="4868863"/>
          <p14:tracePt t="84404" x="4383088" y="4876800"/>
          <p14:tracePt t="84420" x="4419600" y="4876800"/>
          <p14:tracePt t="84437" x="4441825" y="4884738"/>
          <p14:tracePt t="84454" x="4462463" y="4891088"/>
          <p14:tracePt t="84470" x="4478338" y="4891088"/>
          <p14:tracePt t="84539" x="4484688" y="4899025"/>
          <p14:tracePt t="84571" x="4498975" y="4905375"/>
          <p14:tracePt t="84579" x="4529138" y="4913313"/>
          <p14:tracePt t="84587" x="4549775" y="4919663"/>
          <p14:tracePt t="84604" x="4608513" y="4927600"/>
          <p14:tracePt t="84620" x="4659313" y="4935538"/>
          <p14:tracePt t="84637" x="4710113" y="4941888"/>
          <p14:tracePt t="84654" x="4746625" y="4949825"/>
          <p14:tracePt t="84670" x="4775200" y="4956175"/>
          <p14:tracePt t="84687" x="4811713" y="4964113"/>
          <p14:tracePt t="84704" x="4833938" y="4970463"/>
          <p14:tracePt t="84720" x="4854575" y="4978400"/>
          <p14:tracePt t="84737" x="4884738" y="4986338"/>
          <p14:tracePt t="84754" x="4905375" y="4986338"/>
          <p14:tracePt t="84770" x="4927600" y="4992688"/>
          <p14:tracePt t="84771" x="4941888" y="4992688"/>
          <p14:tracePt t="84787" x="4970463" y="4992688"/>
          <p14:tracePt t="84804" x="5014913" y="5000625"/>
          <p14:tracePt t="84820" x="5051425" y="5000625"/>
          <p14:tracePt t="84837" x="5087938" y="5006975"/>
          <p14:tracePt t="84854" x="5116513" y="5006975"/>
          <p14:tracePt t="84870" x="5130800" y="5014913"/>
          <p14:tracePt t="84887" x="5153025" y="5021263"/>
          <p14:tracePt t="84904" x="5181600" y="5029200"/>
          <p14:tracePt t="84920" x="5210175" y="5043488"/>
          <p14:tracePt t="84937" x="5246688" y="5051425"/>
          <p14:tracePt t="84954" x="5291138" y="5057775"/>
          <p14:tracePt t="84970" x="5334000" y="5065713"/>
          <p14:tracePt t="84987" x="5370513" y="5072063"/>
          <p14:tracePt t="85004" x="5399088" y="5080000"/>
          <p14:tracePt t="85020" x="5435600" y="5094288"/>
          <p14:tracePt t="85037" x="5457825" y="5094288"/>
          <p14:tracePt t="85054" x="5486400" y="5102225"/>
          <p14:tracePt t="85070" x="5514975" y="5102225"/>
          <p14:tracePt t="85087" x="5545138" y="5108575"/>
          <p14:tracePt t="85104" x="5580063" y="5116513"/>
          <p14:tracePt t="85120" x="5616575" y="5116513"/>
          <p14:tracePt t="85137" x="5661025" y="5116513"/>
          <p14:tracePt t="85154" x="5718175" y="5122863"/>
          <p14:tracePt t="85170" x="5754688" y="5130800"/>
          <p14:tracePt t="85187" x="5805488" y="5130800"/>
          <p14:tracePt t="85203" x="5834063" y="5130800"/>
          <p14:tracePt t="85220" x="5856288" y="5130800"/>
          <p14:tracePt t="85237" x="5884863" y="5138738"/>
          <p14:tracePt t="85253" x="5921375" y="5145088"/>
          <p14:tracePt t="85270" x="5965825" y="5153025"/>
          <p14:tracePt t="85287" x="6008688" y="5159375"/>
          <p14:tracePt t="85304" x="6037263" y="5167313"/>
          <p14:tracePt t="85320" x="6067425" y="5173663"/>
          <p14:tracePt t="85337" x="6088063" y="5173663"/>
          <p14:tracePt t="85353" x="6124575" y="5181600"/>
          <p14:tracePt t="85370" x="6146800" y="5181600"/>
          <p14:tracePt t="85387" x="6175375" y="5181600"/>
          <p14:tracePt t="85403" x="6183313" y="5181600"/>
          <p14:tracePt t="85420" x="6211888" y="5189538"/>
          <p14:tracePt t="85437" x="6256338" y="5189538"/>
          <p14:tracePt t="85453" x="6291263" y="5189538"/>
          <p14:tracePt t="85470" x="6342063" y="5189538"/>
          <p14:tracePt t="85487" x="6378575" y="5189538"/>
          <p14:tracePt t="85503" x="6415088" y="5189538"/>
          <p14:tracePt t="85520" x="6443663" y="5189538"/>
          <p14:tracePt t="85537" x="6480175" y="5189538"/>
          <p14:tracePt t="85553" x="6510338" y="5189538"/>
          <p14:tracePt t="85570" x="6530975" y="5189538"/>
          <p14:tracePt t="85587" x="6567488" y="5189538"/>
          <p14:tracePt t="85603" x="6589713" y="5189538"/>
          <p14:tracePt t="85620" x="6632575" y="5195888"/>
          <p14:tracePt t="85637" x="6691313" y="5195888"/>
          <p14:tracePt t="85653" x="6734175" y="5195888"/>
          <p14:tracePt t="85670" x="6792913" y="5195888"/>
          <p14:tracePt t="85687" x="6835775" y="5195888"/>
          <p14:tracePt t="85703" x="6880225" y="5195888"/>
          <p14:tracePt t="85720" x="6908800" y="5189538"/>
          <p14:tracePt t="85737" x="6951663" y="5189538"/>
          <p14:tracePt t="85753" x="6973888" y="5189538"/>
          <p14:tracePt t="85770" x="6996113" y="5189538"/>
          <p14:tracePt t="85787" x="7018338" y="5189538"/>
          <p14:tracePt t="85803" x="7038975" y="5189538"/>
          <p14:tracePt t="85820" x="7061200" y="5189538"/>
          <p14:tracePt t="85837" x="7112000" y="5189538"/>
          <p14:tracePt t="85853" x="7154863" y="5189538"/>
          <p14:tracePt t="85870" x="7213600" y="5189538"/>
          <p14:tracePt t="85887" x="7264400" y="5189538"/>
          <p14:tracePt t="85903" x="7300913" y="5189538"/>
          <p14:tracePt t="85920" x="7329488" y="5189538"/>
          <p14:tracePt t="85937" x="7358063" y="5189538"/>
          <p14:tracePt t="85953" x="7366000" y="5189538"/>
          <p14:tracePt t="85970" x="7380288" y="5189538"/>
          <p14:tracePt t="85987" x="7431088" y="5195888"/>
          <p14:tracePt t="86003" x="7475538" y="5203825"/>
          <p14:tracePt t="86020" x="7526338" y="5210175"/>
          <p14:tracePt t="86037" x="7583488" y="5218113"/>
          <p14:tracePt t="86053" x="7642225" y="5224463"/>
          <p14:tracePt t="86070" x="7685088" y="5232400"/>
          <p14:tracePt t="86087" x="7721600" y="5240338"/>
          <p14:tracePt t="86103" x="7735888" y="5240338"/>
          <p14:tracePt t="86120" x="7743825" y="5240338"/>
          <p14:tracePt t="86155" x="7743825" y="5246688"/>
          <p14:tracePt t="86243" x="7750175" y="5246688"/>
          <p14:tracePt t="86251" x="7758113" y="5246688"/>
          <p14:tracePt t="86259" x="7772400" y="5246688"/>
          <p14:tracePt t="86270" x="7794625" y="5246688"/>
          <p14:tracePt t="86287" x="7837488" y="5246688"/>
          <p14:tracePt t="86303" x="7874000" y="5246688"/>
          <p14:tracePt t="86320" x="7888288" y="5246688"/>
          <p14:tracePt t="86337" x="7902575" y="5246688"/>
          <p14:tracePt t="86353" x="7910513" y="5246688"/>
          <p14:tracePt t="86371" x="7916863" y="5246688"/>
          <p14:tracePt t="86395" x="7924800" y="5246688"/>
          <p14:tracePt t="86403" x="7932738" y="5246688"/>
          <p14:tracePt t="86420" x="7939088" y="5246688"/>
          <p14:tracePt t="86436" x="7961313" y="5246688"/>
          <p14:tracePt t="86453" x="7989888" y="5246688"/>
          <p14:tracePt t="86470" x="8004175" y="5246688"/>
          <p14:tracePt t="86486" x="8012113" y="5246688"/>
          <p14:tracePt t="86503" x="8026400" y="5246688"/>
          <p14:tracePt t="86520" x="8034338" y="5254625"/>
          <p14:tracePt t="86536" x="8054975" y="5260975"/>
          <p14:tracePt t="86553" x="8077200" y="5260975"/>
          <p14:tracePt t="86570" x="8091488" y="5268913"/>
          <p14:tracePt t="86586" x="8113713" y="5268913"/>
          <p14:tracePt t="86603" x="8120063" y="5268913"/>
          <p14:tracePt t="86627" x="8128000" y="5268913"/>
          <p14:tracePt t="86637" x="8128000" y="5275263"/>
          <p14:tracePt t="86653" x="8150225" y="5275263"/>
          <p14:tracePt t="86670" x="8178800" y="5275263"/>
          <p14:tracePt t="86686" x="8201025" y="5275263"/>
          <p14:tracePt t="86703" x="8229600" y="5275263"/>
          <p14:tracePt t="86720" x="8258175" y="5283200"/>
          <p14:tracePt t="86736" x="8280400" y="5283200"/>
          <p14:tracePt t="86753" x="8294688" y="5283200"/>
          <p14:tracePt t="86770" x="8316913" y="5283200"/>
          <p14:tracePt t="86786" x="8331200" y="5283200"/>
          <p14:tracePt t="86803" x="8359775" y="5283200"/>
          <p14:tracePt t="86820" x="8374063" y="5283200"/>
          <p14:tracePt t="86836" x="8404225" y="5283200"/>
          <p14:tracePt t="86853" x="8447088" y="5283200"/>
          <p14:tracePt t="86870" x="8483600" y="5291138"/>
          <p14:tracePt t="86886" x="8497888" y="5291138"/>
          <p14:tracePt t="86903" x="8512175" y="5291138"/>
          <p14:tracePt t="87035" x="8542338" y="5297488"/>
          <p14:tracePt t="87043" x="8562975" y="5305425"/>
          <p14:tracePt t="87053" x="8577263" y="5305425"/>
          <p14:tracePt t="87070" x="8628063" y="5311775"/>
          <p14:tracePt t="87086" x="8678863" y="5311775"/>
          <p14:tracePt t="87103" x="8723313" y="5311775"/>
          <p14:tracePt t="87120" x="8766175" y="5319713"/>
          <p14:tracePt t="87136" x="8802688" y="5326063"/>
          <p14:tracePt t="87153" x="8824913" y="5326063"/>
          <p14:tracePt t="87170" x="8853488" y="5334000"/>
          <p14:tracePt t="87186" x="8882063" y="5341938"/>
          <p14:tracePt t="87203" x="8948738" y="5356225"/>
          <p14:tracePt t="87220" x="9013825" y="5362575"/>
          <p14:tracePt t="87236" x="9064625" y="5362575"/>
          <p14:tracePt t="87253" x="9101138" y="5362575"/>
          <p14:tracePt t="87270" x="9129713" y="5362575"/>
          <p14:tracePt t="87286" x="9158288" y="5362575"/>
          <p14:tracePt t="87303" x="9172575" y="5362575"/>
          <p14:tracePt t="87320" x="9194800" y="5362575"/>
          <p14:tracePt t="87336" x="9209088" y="5362575"/>
          <p14:tracePt t="87353" x="9231313" y="5362575"/>
          <p14:tracePt t="87370" x="9259888" y="5370513"/>
          <p14:tracePt t="87386" x="9296400" y="5376863"/>
          <p14:tracePt t="87403" x="9332913" y="5376863"/>
          <p14:tracePt t="87420" x="9347200" y="5376863"/>
          <p14:tracePt t="87436" x="9361488" y="5376863"/>
          <p14:tracePt t="87453" x="9369425" y="5376863"/>
          <p14:tracePt t="87470" x="9375775" y="5376863"/>
          <p14:tracePt t="87486" x="9390063" y="5376863"/>
          <p14:tracePt t="87503" x="9412288" y="5376863"/>
          <p14:tracePt t="87520" x="9448800" y="5376863"/>
          <p14:tracePt t="87536" x="9471025" y="5376863"/>
          <p14:tracePt t="87553" x="9477375" y="5376863"/>
          <p14:tracePt t="87569" x="9485313" y="5376863"/>
          <p14:tracePt t="87586" x="9491663" y="5376863"/>
          <p14:tracePt t="87819" x="0" y="0"/>
        </p14:tracePtLst>
        <p14:tracePtLst>
          <p14:tracePt t="90771" x="4970463" y="3736975"/>
          <p14:tracePt t="91251" x="4978400" y="3730625"/>
          <p14:tracePt t="91276" x="4986338" y="3730625"/>
          <p14:tracePt t="91291" x="4986338" y="3722688"/>
          <p14:tracePt t="91411" x="4986338" y="3716338"/>
          <p14:tracePt t="91419" x="4992688" y="3716338"/>
          <p14:tracePt t="91443" x="4992688" y="3708400"/>
          <p14:tracePt t="91603" x="4992688" y="3694113"/>
          <p14:tracePt t="91611" x="4992688" y="3686175"/>
          <p14:tracePt t="91627" x="4992688" y="3671888"/>
          <p14:tracePt t="91635" x="4992688" y="3665538"/>
          <p14:tracePt t="91659" x="4992688" y="3657600"/>
          <p14:tracePt t="91819" x="4992688" y="3649663"/>
          <p14:tracePt t="91827" x="4986338" y="3649663"/>
          <p14:tracePt t="91835" x="4986338" y="3643313"/>
          <p14:tracePt t="91852" x="4978400" y="3643313"/>
          <p14:tracePt t="91868" x="4970463" y="3643313"/>
          <p14:tracePt t="91899" x="4970463" y="3635375"/>
          <p14:tracePt t="91907" x="4970463" y="3629025"/>
          <p14:tracePt t="92404" x="0" y="0"/>
        </p14:tracePtLst>
        <p14:tracePtLst>
          <p14:tracePt t="93620" x="6103938" y="3171825"/>
          <p14:tracePt t="94147" x="6096000" y="3171825"/>
          <p14:tracePt t="94179" x="6088063" y="3171825"/>
          <p14:tracePt t="94187" x="6088063" y="3178175"/>
          <p14:tracePt t="95763" x="0" y="0"/>
        </p14:tracePtLst>
        <p14:tracePtLst>
          <p14:tracePt t="96691" x="5021263" y="3759200"/>
          <p14:tracePt t="96779" x="5029200" y="3759200"/>
          <p14:tracePt t="98907" x="5029200" y="3751263"/>
          <p14:tracePt t="98915" x="5029200" y="3744913"/>
          <p14:tracePt t="98923" x="5029200" y="3736975"/>
          <p14:tracePt t="98933" x="5029200" y="3730625"/>
          <p14:tracePt t="98950" x="5029200" y="3722688"/>
          <p14:tracePt t="99251" x="5029200" y="3716338"/>
          <p14:tracePt t="99379" x="5029200" y="3708400"/>
          <p14:tracePt t="99387" x="5029200" y="3700463"/>
          <p14:tracePt t="99403" x="5021263" y="3700463"/>
          <p14:tracePt t="99412" x="5021263" y="3679825"/>
          <p14:tracePt t="99427" x="5021263" y="3665538"/>
          <p14:tracePt t="99435" x="5021263" y="3657600"/>
          <p14:tracePt t="99451" x="5014913" y="3657600"/>
          <p14:tracePt t="99467" x="5014913" y="3649663"/>
          <p14:tracePt t="99491" x="5014913" y="3643313"/>
          <p14:tracePt t="100451" x="0" y="0"/>
        </p14:tracePtLst>
        <p14:tracePtLst>
          <p14:tracePt t="101091" x="5051425" y="3759200"/>
          <p14:tracePt t="108075" x="5057775" y="3751263"/>
          <p14:tracePt t="108083" x="5065713" y="3751263"/>
          <p14:tracePt t="108155" x="5065713" y="3744913"/>
          <p14:tracePt t="108171" x="5065713" y="3736975"/>
          <p14:tracePt t="108179" x="5065713" y="3708400"/>
          <p14:tracePt t="108187" x="5065713" y="3700463"/>
          <p14:tracePt t="108197" x="5065713" y="3686175"/>
          <p14:tracePt t="108214" x="5065713" y="3665538"/>
          <p14:tracePt t="108231" x="5065713" y="3657600"/>
          <p14:tracePt t="108251" x="5065713" y="3649663"/>
          <p14:tracePt t="110387" x="0" y="0"/>
        </p14:tracePtLst>
        <p14:tracePtLst>
          <p14:tracePt t="111251" x="5057775" y="3767138"/>
          <p14:tracePt t="112459" x="5051425" y="3767138"/>
          <p14:tracePt t="112491" x="5043488" y="3759200"/>
          <p14:tracePt t="112507" x="5037138" y="3751263"/>
          <p14:tracePt t="112523" x="5029200" y="3751263"/>
          <p14:tracePt t="112587" x="5021263" y="3751263"/>
          <p14:tracePt t="112636" x="5014913" y="3744913"/>
          <p14:tracePt t="113059" x="5021263" y="3744913"/>
          <p14:tracePt t="113075" x="5029200" y="3751263"/>
          <p14:tracePt t="113091" x="5037138" y="3759200"/>
          <p14:tracePt t="113099" x="5043488" y="3759200"/>
          <p14:tracePt t="113139" x="5051425" y="3759200"/>
          <p14:tracePt t="113171" x="5057775" y="3767138"/>
          <p14:tracePt t="113179" x="5065713" y="3767138"/>
          <p14:tracePt t="113187" x="5072063" y="3781425"/>
          <p14:tracePt t="113196" x="5080000" y="3781425"/>
          <p14:tracePt t="113213" x="5087938" y="3781425"/>
          <p14:tracePt t="113229" x="5094288" y="3795713"/>
          <p14:tracePt t="113246" x="5108575" y="3802063"/>
          <p14:tracePt t="113263" x="5108575" y="3810000"/>
          <p14:tracePt t="113387" x="5116513" y="3810000"/>
          <p14:tracePt t="113411" x="5116513" y="3817938"/>
          <p14:tracePt t="114051" x="0" y="0"/>
        </p14:tracePtLst>
        <p14:tracePtLst>
          <p14:tracePt t="114603" x="4956175" y="3897313"/>
          <p14:tracePt t="114755" x="4956175" y="3889375"/>
          <p14:tracePt t="114763" x="4964113" y="3889375"/>
          <p14:tracePt t="114819" x="4964113" y="3883025"/>
          <p14:tracePt t="114827" x="4978400" y="3883025"/>
          <p14:tracePt t="114835" x="4986338" y="3868738"/>
          <p14:tracePt t="114846" x="4992688" y="3868738"/>
          <p14:tracePt t="114862" x="5000625" y="3852863"/>
          <p14:tracePt t="114879" x="5014913" y="3846513"/>
          <p14:tracePt t="114896" x="5021263" y="3838575"/>
          <p14:tracePt t="114912" x="5029200" y="3832225"/>
          <p14:tracePt t="114929" x="5043488" y="3817938"/>
          <p14:tracePt t="114945" x="5051425" y="3810000"/>
          <p14:tracePt t="114962" x="5072063" y="3795713"/>
          <p14:tracePt t="114979" x="5094288" y="3773488"/>
          <p14:tracePt t="114995" x="5108575" y="3759200"/>
          <p14:tracePt t="115012" x="5130800" y="3744913"/>
          <p14:tracePt t="115029" x="5145088" y="3730625"/>
          <p14:tracePt t="115045" x="5173663" y="3722688"/>
          <p14:tracePt t="115062" x="5189538" y="3716338"/>
          <p14:tracePt t="115079" x="5203825" y="3700463"/>
          <p14:tracePt t="115095" x="5224463" y="3694113"/>
          <p14:tracePt t="115112" x="5232400" y="3679825"/>
          <p14:tracePt t="115129" x="5254625" y="3671888"/>
          <p14:tracePt t="115145" x="5283200" y="3665538"/>
          <p14:tracePt t="115162" x="5297488" y="3649663"/>
          <p14:tracePt t="115179" x="5326063" y="3635375"/>
          <p14:tracePt t="115195" x="5341938" y="3629025"/>
          <p14:tracePt t="115212" x="5348288" y="3629025"/>
          <p14:tracePt t="115229" x="5348288" y="3621088"/>
          <p14:tracePt t="115611" x="0" y="0"/>
        </p14:tracePtLst>
        <p14:tracePtLst>
          <p14:tracePt t="116587" x="4891088" y="3643313"/>
          <p14:tracePt t="116803" x="4899025" y="3643313"/>
          <p14:tracePt t="116811" x="4913313" y="3657600"/>
          <p14:tracePt t="116827" x="4913313" y="3665538"/>
          <p14:tracePt t="116835" x="4919663" y="3665538"/>
          <p14:tracePt t="116845" x="4927600" y="3665538"/>
          <p14:tracePt t="116862" x="4935538" y="3679825"/>
          <p14:tracePt t="116878" x="4949825" y="3686175"/>
          <p14:tracePt t="116895" x="4949825" y="3694113"/>
          <p14:tracePt t="116912" x="4949825" y="3700463"/>
          <p14:tracePt t="116928" x="4956175" y="3700463"/>
          <p14:tracePt t="117043" x="4970463" y="3708400"/>
          <p14:tracePt t="117051" x="4992688" y="3716338"/>
          <p14:tracePt t="117059" x="5000625" y="3722688"/>
          <p14:tracePt t="117067" x="5014913" y="3730625"/>
          <p14:tracePt t="117078" x="5029200" y="3730625"/>
          <p14:tracePt t="117095" x="5043488" y="3744913"/>
          <p14:tracePt t="117112" x="5051425" y="3744913"/>
          <p14:tracePt t="117171" x="5051425" y="3751263"/>
          <p14:tracePt t="117227" x="5057775" y="3751263"/>
          <p14:tracePt t="117235" x="5080000" y="3773488"/>
          <p14:tracePt t="117245" x="5102225" y="3787775"/>
          <p14:tracePt t="117261" x="5122863" y="3795713"/>
          <p14:tracePt t="117278" x="5138738" y="3810000"/>
          <p14:tracePt t="117331" x="5138738" y="3817938"/>
          <p14:tracePt t="117339" x="5145088" y="3817938"/>
          <p14:tracePt t="117491" x="5153025" y="3832225"/>
          <p14:tracePt t="117499" x="5173663" y="3852863"/>
          <p14:tracePt t="117507" x="5181600" y="3868738"/>
          <p14:tracePt t="117515" x="5189538" y="3875088"/>
          <p14:tracePt t="117528" x="5189538" y="3883025"/>
          <p14:tracePt t="117545" x="5210175" y="3897313"/>
          <p14:tracePt t="117561" x="5218113" y="3903663"/>
          <p14:tracePt t="117723" x="5224463" y="3925888"/>
          <p14:tracePt t="117731" x="5240338" y="3933825"/>
          <p14:tracePt t="117747" x="5246688" y="3940175"/>
          <p14:tracePt t="117755" x="5246688" y="3954463"/>
          <p14:tracePt t="117763" x="5254625" y="3954463"/>
          <p14:tracePt t="117778" x="5260975" y="3962400"/>
          <p14:tracePt t="117795" x="5275263" y="3984625"/>
          <p14:tracePt t="117811" x="5275263" y="3990975"/>
          <p14:tracePt t="117828" x="5283200" y="3990975"/>
          <p14:tracePt t="118219" x="5291138" y="3990975"/>
          <p14:tracePt t="119627" x="0" y="0"/>
        </p14:tracePtLst>
        <p14:tracePtLst>
          <p14:tracePt t="123747" x="5856288" y="3208338"/>
          <p14:tracePt t="124131" x="5849938" y="3208338"/>
          <p14:tracePt t="124148" x="5834063" y="3208338"/>
          <p14:tracePt t="124235" x="5827713" y="3208338"/>
          <p14:tracePt t="124251" x="5827713" y="3214688"/>
          <p14:tracePt t="124275" x="5819775" y="3214688"/>
          <p14:tracePt t="124979" x="5827713" y="3214688"/>
          <p14:tracePt t="125011" x="5834063" y="3214688"/>
          <p14:tracePt t="125051" x="5842000" y="3214688"/>
          <p14:tracePt t="125059" x="5870575" y="3208338"/>
          <p14:tracePt t="125067" x="5884863" y="3208338"/>
          <p14:tracePt t="125076" x="5907088" y="3200400"/>
          <p14:tracePt t="125093" x="5915025" y="3192463"/>
          <p14:tracePt t="125219" x="5921375" y="3192463"/>
          <p14:tracePt t="125763" x="5929313" y="3192463"/>
          <p14:tracePt t="127059" x="5935663" y="3192463"/>
          <p14:tracePt t="127187" x="5943600" y="3192463"/>
          <p14:tracePt t="127643" x="5951538" y="3192463"/>
          <p14:tracePt t="127651" x="5951538" y="3186113"/>
          <p14:tracePt t="127747" x="5957888" y="3178175"/>
          <p14:tracePt t="127755" x="5965825" y="3178175"/>
          <p14:tracePt t="127763" x="5965825" y="3171825"/>
          <p14:tracePt t="127979" x="5972175" y="3171825"/>
          <p14:tracePt t="127995" x="5986463" y="3171825"/>
          <p14:tracePt t="128003" x="5986463" y="3163888"/>
          <p14:tracePt t="128019" x="5994400" y="3163888"/>
          <p14:tracePt t="128027" x="5994400" y="3157538"/>
          <p14:tracePt t="128042" x="6002338" y="3157538"/>
          <p14:tracePt t="128067" x="6002338" y="3149600"/>
          <p14:tracePt t="128091" x="6008688" y="3149600"/>
          <p14:tracePt t="128691" x="6016625" y="3149600"/>
          <p14:tracePt t="128707" x="6022975" y="3149600"/>
          <p14:tracePt t="128787" x="6030913" y="3149600"/>
          <p14:tracePt t="128827" x="6037263" y="3149600"/>
          <p14:tracePt t="128875" x="6045200" y="3149600"/>
          <p14:tracePt t="129339" x="6045200" y="3157538"/>
          <p14:tracePt t="130811" x="6088063" y="3157538"/>
          <p14:tracePt t="130819" x="6132513" y="3149600"/>
          <p14:tracePt t="130827" x="6161088" y="3149600"/>
          <p14:tracePt t="130841" x="6175375" y="3149600"/>
          <p14:tracePt t="130858" x="6189663" y="3149600"/>
          <p14:tracePt t="131179" x="6248400" y="3149600"/>
          <p14:tracePt t="131187" x="6313488" y="3149600"/>
          <p14:tracePt t="131195" x="6364288" y="3149600"/>
          <p14:tracePt t="131208" x="6400800" y="3149600"/>
          <p14:tracePt t="131224" x="6443663" y="3149600"/>
          <p14:tracePt t="131241" x="6451600" y="3149600"/>
          <p14:tracePt t="134643" x="0" y="0"/>
        </p14:tracePtLst>
        <p14:tracePtLst>
          <p14:tracePt t="135500" x="6372225" y="2881313"/>
          <p14:tracePt t="135715" x="6378575" y="2924175"/>
          <p14:tracePt t="135723" x="6386513" y="2946400"/>
          <p14:tracePt t="135732" x="6386513" y="2974975"/>
          <p14:tracePt t="135740" x="6392863" y="3011488"/>
          <p14:tracePt t="135757" x="6400800" y="3090863"/>
          <p14:tracePt t="135773" x="6408738" y="3157538"/>
          <p14:tracePt t="135790" x="6415088" y="3214688"/>
          <p14:tracePt t="135807" x="6415088" y="3265488"/>
          <p14:tracePt t="135823" x="6415088" y="3302000"/>
          <p14:tracePt t="135840" x="6415088" y="3330575"/>
          <p14:tracePt t="135856" x="6415088" y="3375025"/>
          <p14:tracePt t="135873" x="6415088" y="3403600"/>
          <p14:tracePt t="135890" x="6415088" y="3440113"/>
          <p14:tracePt t="135907" x="6415088" y="3482975"/>
          <p14:tracePt t="135923" x="6415088" y="3497263"/>
          <p14:tracePt t="136843" x="0" y="0"/>
        </p14:tracePtLst>
        <p14:tracePtLst>
          <p14:tracePt t="137867" x="6502400" y="2852738"/>
          <p14:tracePt t="138475" x="0" y="0"/>
        </p14:tracePtLst>
        <p14:tracePtLst>
          <p14:tracePt t="139099" x="6494463" y="3519488"/>
          <p14:tracePt t="140363" x="6494463" y="3513138"/>
          <p14:tracePt t="140371" x="6502400" y="3513138"/>
          <p14:tracePt t="140387" x="6510338" y="3505200"/>
          <p14:tracePt t="140411" x="6510338" y="3482975"/>
          <p14:tracePt t="140419" x="6510338" y="3440113"/>
          <p14:tracePt t="140427" x="6510338" y="3417888"/>
          <p14:tracePt t="140439" x="6510338" y="3381375"/>
          <p14:tracePt t="140455" x="6510338" y="3316288"/>
          <p14:tracePt t="140472" x="6510338" y="3251200"/>
          <p14:tracePt t="140489" x="6510338" y="3186113"/>
          <p14:tracePt t="140505" x="6510338" y="3127375"/>
          <p14:tracePt t="140522" x="6510338" y="3090863"/>
          <p14:tracePt t="140522" x="6502400" y="3076575"/>
          <p14:tracePt t="140539" x="6502400" y="3062288"/>
          <p14:tracePt t="140572" x="6502400" y="3055938"/>
          <p14:tracePt t="140603" x="6502400" y="3048000"/>
          <p14:tracePt t="140611" x="6502400" y="3019425"/>
          <p14:tracePt t="140622" x="6502400" y="3011488"/>
          <p14:tracePt t="140639" x="6502400" y="2982913"/>
          <p14:tracePt t="140655" x="6502400" y="2968625"/>
          <p14:tracePt t="140672" x="6502400" y="2938463"/>
          <p14:tracePt t="140689" x="6502400" y="2924175"/>
          <p14:tracePt t="140705" x="6502400" y="2917825"/>
          <p14:tracePt t="140722" x="6502400" y="2895600"/>
          <p14:tracePt t="140723" x="6502400" y="2887663"/>
          <p14:tracePt t="140738" x="6502400" y="2859088"/>
          <p14:tracePt t="140755" x="6502400" y="2830513"/>
          <p14:tracePt t="140772" x="6502400" y="2816225"/>
          <p14:tracePt t="140789" x="6502400" y="2801938"/>
          <p14:tracePt t="140805" x="6502400" y="2794000"/>
          <p14:tracePt t="141107" x="6510338" y="2794000"/>
          <p14:tracePt t="141115" x="6510338" y="2801938"/>
          <p14:tracePt t="141123" x="6524625" y="2881313"/>
          <p14:tracePt t="141138" x="6538913" y="2982913"/>
          <p14:tracePt t="141155" x="6545263" y="3070225"/>
          <p14:tracePt t="141172" x="6545263" y="3149600"/>
          <p14:tracePt t="141188" x="6553200" y="3214688"/>
          <p14:tracePt t="141205" x="6567488" y="3259138"/>
          <p14:tracePt t="141222" x="6575425" y="3279775"/>
          <p14:tracePt t="141238" x="6575425" y="3294063"/>
          <p14:tracePt t="141255" x="6575425" y="3302000"/>
          <p14:tracePt t="141347" x="6575425" y="3309938"/>
          <p14:tracePt t="141355" x="6575425" y="3352800"/>
          <p14:tracePt t="141363" x="6575425" y="3367088"/>
          <p14:tracePt t="141372" x="6575425" y="3389313"/>
          <p14:tracePt t="141388" x="6575425" y="3432175"/>
          <p14:tracePt t="141405" x="6575425" y="3462338"/>
          <p14:tracePt t="141422" x="6575425" y="3482975"/>
          <p14:tracePt t="141438" x="6581775" y="3505200"/>
          <p14:tracePt t="142523" x="0" y="0"/>
        </p14:tracePtLst>
        <p14:tracePtLst>
          <p14:tracePt t="144339" x="6770688" y="2714625"/>
          <p14:tracePt t="144611" x="6778625" y="2714625"/>
          <p14:tracePt t="144667" x="6784975" y="2714625"/>
          <p14:tracePt t="144675" x="6799263" y="2714625"/>
          <p14:tracePt t="144683" x="6829425" y="2714625"/>
          <p14:tracePt t="144691" x="6880225" y="2714625"/>
          <p14:tracePt t="144704" x="6908800" y="2714625"/>
          <p14:tracePt t="144721" x="6973888" y="2706688"/>
          <p14:tracePt t="144737" x="7032625" y="2700338"/>
          <p14:tracePt t="144754" x="7053263" y="2692400"/>
          <p14:tracePt t="144771" x="7069138" y="2692400"/>
          <p14:tracePt t="144787" x="7075488" y="2692400"/>
          <p14:tracePt t="144804" x="7089775" y="2684463"/>
          <p14:tracePt t="144821" x="7126288" y="2670175"/>
          <p14:tracePt t="144837" x="7154863" y="2655888"/>
          <p14:tracePt t="144854" x="7185025" y="2641600"/>
          <p14:tracePt t="144871" x="7191375" y="2641600"/>
          <p14:tracePt t="144907" x="7205663" y="2641600"/>
          <p14:tracePt t="144915" x="7221538" y="2641600"/>
          <p14:tracePt t="144923" x="7250113" y="2641600"/>
          <p14:tracePt t="144937" x="7286625" y="2641600"/>
          <p14:tracePt t="144954" x="7358063" y="2633663"/>
          <p14:tracePt t="144971" x="7431088" y="2627313"/>
          <p14:tracePt t="144987" x="7459663" y="2627313"/>
          <p14:tracePt t="145004" x="7467600" y="2627313"/>
          <p14:tracePt t="145021" x="7475538" y="2627313"/>
          <p14:tracePt t="145051" x="7489825" y="2627313"/>
          <p14:tracePt t="145059" x="7496175" y="2619375"/>
          <p14:tracePt t="145071" x="7504113" y="2619375"/>
          <p14:tracePt t="145087" x="7532688" y="2605088"/>
          <p14:tracePt t="145104" x="7554913" y="2598738"/>
          <p14:tracePt t="145121" x="7583488" y="2590800"/>
          <p14:tracePt t="145137" x="7597775" y="2590800"/>
          <p14:tracePt t="145154" x="7620000" y="2590800"/>
          <p14:tracePt t="145171" x="7685088" y="2590800"/>
          <p14:tracePt t="145187" x="7743825" y="2582863"/>
          <p14:tracePt t="145204" x="7772400" y="2576513"/>
          <p14:tracePt t="145221" x="7794625" y="2576513"/>
          <p14:tracePt t="145254" x="7794625" y="2568575"/>
          <p14:tracePt t="145715" x="7786688" y="2568575"/>
          <p14:tracePt t="145931" x="7786688" y="2562225"/>
          <p14:tracePt t="145995" x="7786688" y="2554288"/>
          <p14:tracePt t="146011" x="7786688" y="2547938"/>
          <p14:tracePt t="146019" x="7794625" y="2540000"/>
          <p14:tracePt t="146027" x="7800975" y="2540000"/>
          <p14:tracePt t="146037" x="7800975" y="2532063"/>
          <p14:tracePt t="146054" x="7815263" y="2525713"/>
          <p14:tracePt t="146243" x="7808913" y="2525713"/>
          <p14:tracePt t="146251" x="7800975" y="2525713"/>
          <p14:tracePt t="146283" x="7794625" y="2525713"/>
          <p14:tracePt t="146307" x="7786688" y="2532063"/>
          <p14:tracePt t="146323" x="7780338" y="2532063"/>
          <p14:tracePt t="146387" x="7772400" y="2532063"/>
          <p14:tracePt t="146395" x="7772400" y="2540000"/>
          <p14:tracePt t="146507" x="7764463" y="2540000"/>
          <p14:tracePt t="146523" x="7764463" y="2547938"/>
          <p14:tracePt t="146547" x="7764463" y="2554288"/>
          <p14:tracePt t="146563" x="7764463" y="2568575"/>
          <p14:tracePt t="146571" x="7764463" y="2598738"/>
          <p14:tracePt t="146579" x="7772400" y="2627313"/>
          <p14:tracePt t="146587" x="7780338" y="2655888"/>
          <p14:tracePt t="146604" x="7786688" y="2757488"/>
          <p14:tracePt t="146620" x="7815263" y="2852738"/>
          <p14:tracePt t="146637" x="7831138" y="2954338"/>
          <p14:tracePt t="146654" x="7851775" y="3025775"/>
          <p14:tracePt t="146670" x="7859713" y="3076575"/>
          <p14:tracePt t="146687" x="7866063" y="3121025"/>
          <p14:tracePt t="146704" x="7866063" y="3157538"/>
          <p14:tracePt t="146720" x="7866063" y="3186113"/>
          <p14:tracePt t="146737" x="7866063" y="3236913"/>
          <p14:tracePt t="146754" x="7866063" y="3279775"/>
          <p14:tracePt t="146770" x="7866063" y="3411538"/>
          <p14:tracePt t="146787" x="7866063" y="3446463"/>
          <p14:tracePt t="146804" x="7859713" y="3513138"/>
          <p14:tracePt t="146820" x="7851775" y="3578225"/>
          <p14:tracePt t="146837" x="7845425" y="3629025"/>
          <p14:tracePt t="146854" x="7845425" y="3679825"/>
          <p14:tracePt t="146870" x="7845425" y="3708400"/>
          <p14:tracePt t="146887" x="7845425" y="3722688"/>
          <p14:tracePt t="146904" x="7845425" y="3736975"/>
          <p14:tracePt t="146920" x="7845425" y="3744913"/>
          <p14:tracePt t="146937" x="7845425" y="3751263"/>
          <p14:tracePt t="146954" x="7845425" y="3767138"/>
          <p14:tracePt t="146954" x="7845425" y="3787775"/>
          <p14:tracePt t="146970" x="7845425" y="3817938"/>
          <p14:tracePt t="146987" x="7845425" y="3852863"/>
          <p14:tracePt t="147003" x="7845425" y="3860800"/>
          <p14:tracePt t="147020" x="7845425" y="3868738"/>
          <p14:tracePt t="147187" x="7831138" y="3875088"/>
          <p14:tracePt t="147195" x="7823200" y="3875088"/>
          <p14:tracePt t="147211" x="7823200" y="3883025"/>
          <p14:tracePt t="147220" x="7815263" y="3883025"/>
          <p14:tracePt t="147237" x="7808913" y="3883025"/>
          <p14:tracePt t="147283" x="7800975" y="3883025"/>
          <p14:tracePt t="147475" x="7794625" y="3883025"/>
          <p14:tracePt t="147507" x="7786688" y="3868738"/>
          <p14:tracePt t="147523" x="7780338" y="3860800"/>
          <p14:tracePt t="147531" x="7780338" y="3838575"/>
          <p14:tracePt t="147539" x="7780338" y="3810000"/>
          <p14:tracePt t="147553" x="7780338" y="3795713"/>
          <p14:tracePt t="147570" x="7780338" y="3751263"/>
          <p14:tracePt t="147587" x="7780338" y="3665538"/>
          <p14:tracePt t="147603" x="7794625" y="3598863"/>
          <p14:tracePt t="147620" x="7800975" y="3513138"/>
          <p14:tracePt t="147637" x="7815263" y="3403600"/>
          <p14:tracePt t="147653" x="7815263" y="3294063"/>
          <p14:tracePt t="147670" x="7815263" y="3171825"/>
          <p14:tracePt t="147687" x="7815263" y="3055938"/>
          <p14:tracePt t="147703" x="7823200" y="2954338"/>
          <p14:tracePt t="147720" x="7823200" y="2873375"/>
          <p14:tracePt t="147737" x="7823200" y="2808288"/>
          <p14:tracePt t="147753" x="7823200" y="2765425"/>
          <p14:tracePt t="147770" x="7823200" y="2684463"/>
          <p14:tracePt t="147787" x="7823200" y="2633663"/>
          <p14:tracePt t="147803" x="7823200" y="2590800"/>
          <p14:tracePt t="147820" x="7823200" y="2568575"/>
          <p14:tracePt t="147837" x="7831138" y="2554288"/>
          <p14:tracePt t="148019" x="7831138" y="2540000"/>
          <p14:tracePt t="148027" x="7823200" y="2532063"/>
          <p14:tracePt t="148171" x="7815263" y="2525713"/>
          <p14:tracePt t="148187" x="7808913" y="2525713"/>
          <p14:tracePt t="148219" x="7800975" y="2525713"/>
          <p14:tracePt t="148251" x="7794625" y="2525713"/>
          <p14:tracePt t="148331" x="7794625" y="2532063"/>
          <p14:tracePt t="148379" x="7794625" y="2540000"/>
          <p14:tracePt t="148403" x="7794625" y="2554288"/>
          <p14:tracePt t="148411" x="7794625" y="2613025"/>
          <p14:tracePt t="148420" x="7794625" y="2663825"/>
          <p14:tracePt t="148436" x="7794625" y="2751138"/>
          <p14:tracePt t="148453" x="7794625" y="2867025"/>
          <p14:tracePt t="148470" x="7794625" y="2974975"/>
          <p14:tracePt t="148486" x="7800975" y="3070225"/>
          <p14:tracePt t="148503" x="7800975" y="3135313"/>
          <p14:tracePt t="148520" x="7800975" y="3178175"/>
          <p14:tracePt t="148536" x="7800975" y="3222625"/>
          <p14:tracePt t="148553" x="7800975" y="3265488"/>
          <p14:tracePt t="148570" x="7800975" y="3309938"/>
          <p14:tracePt t="148570" x="7800975" y="3330575"/>
          <p14:tracePt t="148586" x="7794625" y="3352800"/>
          <p14:tracePt t="148603" x="7794625" y="3375025"/>
          <p14:tracePt t="148620" x="7794625" y="3411538"/>
          <p14:tracePt t="148636" x="7794625" y="3425825"/>
          <p14:tracePt t="148653" x="7786688" y="3440113"/>
          <p14:tracePt t="148670" x="7786688" y="3468688"/>
          <p14:tracePt t="148686" x="7780338" y="3505200"/>
          <p14:tracePt t="148703" x="7780338" y="3556000"/>
          <p14:tracePt t="148720" x="7772400" y="3584575"/>
          <p14:tracePt t="148736" x="7764463" y="3621088"/>
          <p14:tracePt t="148753" x="7764463" y="3657600"/>
          <p14:tracePt t="148770" x="7758113" y="3700463"/>
          <p14:tracePt t="148771" x="7758113" y="3716338"/>
          <p14:tracePt t="148786" x="7758113" y="3767138"/>
          <p14:tracePt t="148803" x="7750175" y="3802063"/>
          <p14:tracePt t="148820" x="7750175" y="3852863"/>
          <p14:tracePt t="148836" x="7750175" y="3875088"/>
          <p14:tracePt t="148853" x="7750175" y="3889375"/>
          <p14:tracePt t="149307" x="0" y="0"/>
        </p14:tracePtLst>
        <p14:tracePtLst>
          <p14:tracePt t="150404" x="8170863" y="2582863"/>
          <p14:tracePt t="150611" x="8170863" y="2590800"/>
          <p14:tracePt t="150619" x="8170863" y="2619375"/>
          <p14:tracePt t="150627" x="8170863" y="2655888"/>
          <p14:tracePt t="150636" x="8170863" y="2684463"/>
          <p14:tracePt t="150653" x="8170863" y="2751138"/>
          <p14:tracePt t="150669" x="8170863" y="2816225"/>
          <p14:tracePt t="150686" x="8178800" y="2873375"/>
          <p14:tracePt t="150702" x="8186738" y="2924175"/>
          <p14:tracePt t="150719" x="8193088" y="2982913"/>
          <p14:tracePt t="150736" x="8193088" y="3019425"/>
          <p14:tracePt t="150752" x="8193088" y="3070225"/>
          <p14:tracePt t="150769" x="8193088" y="3113088"/>
          <p14:tracePt t="150786" x="8193088" y="3163888"/>
          <p14:tracePt t="150802" x="8193088" y="3222625"/>
          <p14:tracePt t="150819" x="8186738" y="3265488"/>
          <p14:tracePt t="150836" x="8186738" y="3309938"/>
          <p14:tracePt t="150852" x="8186738" y="3367088"/>
          <p14:tracePt t="150869" x="8186738" y="3411538"/>
          <p14:tracePt t="150886" x="8186738" y="3446463"/>
          <p14:tracePt t="150903" x="8186738" y="3462338"/>
          <p14:tracePt t="150919" x="8186738" y="3476625"/>
          <p14:tracePt t="150936" x="8186738" y="3497263"/>
          <p14:tracePt t="150952" x="8178800" y="3533775"/>
          <p14:tracePt t="150969" x="8178800" y="3570288"/>
          <p14:tracePt t="150986" x="8178800" y="3606800"/>
          <p14:tracePt t="151002" x="8178800" y="3657600"/>
          <p14:tracePt t="151019" x="8178800" y="3671888"/>
          <p14:tracePt t="151099" x="8178800" y="3679825"/>
          <p14:tracePt t="152251" x="0" y="0"/>
        </p14:tracePtLst>
        <p14:tracePtLst>
          <p14:tracePt t="153851" x="8237538" y="2351088"/>
          <p14:tracePt t="154043" x="8243888" y="2351088"/>
          <p14:tracePt t="154059" x="8243888" y="2359025"/>
          <p14:tracePt t="154067" x="8251825" y="2359025"/>
          <p14:tracePt t="154075" x="8251825" y="2365375"/>
          <p14:tracePt t="154085" x="8258175" y="2365375"/>
          <p14:tracePt t="154102" x="8266113" y="2373313"/>
          <p14:tracePt t="154118" x="8272463" y="2379663"/>
          <p14:tracePt t="154135" x="8272463" y="2387600"/>
          <p14:tracePt t="154152" x="8280400" y="2395538"/>
          <p14:tracePt t="154171" x="8280400" y="2401888"/>
          <p14:tracePt t="154203" x="8280400" y="2409825"/>
          <p14:tracePt t="154211" x="8280400" y="2416175"/>
          <p14:tracePt t="154227" x="8280400" y="2424113"/>
          <p14:tracePt t="154235" x="8280400" y="2438400"/>
          <p14:tracePt t="154252" x="8280400" y="2452688"/>
          <p14:tracePt t="154268" x="8280400" y="2481263"/>
          <p14:tracePt t="154285" x="8280400" y="2517775"/>
          <p14:tracePt t="154302" x="8272463" y="2532063"/>
          <p14:tracePt t="154318" x="8266113" y="2562225"/>
          <p14:tracePt t="154335" x="8258175" y="2590800"/>
          <p14:tracePt t="154351" x="8251825" y="2633663"/>
          <p14:tracePt t="154368" x="8251825" y="2670175"/>
          <p14:tracePt t="154385" x="8251825" y="2735263"/>
          <p14:tracePt t="154401" x="8251825" y="2801938"/>
          <p14:tracePt t="154403" x="8251825" y="2830513"/>
          <p14:tracePt t="154418" x="8251825" y="2881313"/>
          <p14:tracePt t="154435" x="8251825" y="2917825"/>
          <p14:tracePt t="154451" x="8251825" y="2924175"/>
          <p14:tracePt t="154468" x="8251825" y="2946400"/>
          <p14:tracePt t="154485" x="8251825" y="2960688"/>
          <p14:tracePt t="154502" x="8251825" y="2974975"/>
          <p14:tracePt t="154518" x="8251825" y="2997200"/>
          <p14:tracePt t="154535" x="8251825" y="3025775"/>
          <p14:tracePt t="154551" x="8258175" y="3033713"/>
          <p14:tracePt t="154568" x="8258175" y="3048000"/>
          <p14:tracePt t="154585" x="8258175" y="3070225"/>
          <p14:tracePt t="154601" x="8266113" y="3090863"/>
          <p14:tracePt t="154618" x="8266113" y="3149600"/>
          <p14:tracePt t="154635" x="8266113" y="3171825"/>
          <p14:tracePt t="154651" x="8266113" y="3186113"/>
          <p14:tracePt t="154668" x="8266113" y="3192463"/>
          <p14:tracePt t="154685" x="8266113" y="3214688"/>
          <p14:tracePt t="154701" x="8266113" y="3228975"/>
          <p14:tracePt t="154718" x="8266113" y="3251200"/>
          <p14:tracePt t="154735" x="8272463" y="3287713"/>
          <p14:tracePt t="154751" x="8272463" y="3309938"/>
          <p14:tracePt t="154768" x="8272463" y="3338513"/>
          <p14:tracePt t="154785" x="8272463" y="3367088"/>
          <p14:tracePt t="154801" x="8272463" y="3395663"/>
          <p14:tracePt t="154803" x="8272463" y="3411538"/>
          <p14:tracePt t="154819" x="8272463" y="3425825"/>
          <p14:tracePt t="154835" x="8280400" y="3446463"/>
          <p14:tracePt t="154851" x="8280400" y="3462338"/>
          <p14:tracePt t="154868" x="8280400" y="3468688"/>
          <p14:tracePt t="154885" x="8280400" y="3482975"/>
          <p14:tracePt t="154901" x="8280400" y="3505200"/>
          <p14:tracePt t="154918" x="8288338" y="3533775"/>
          <p14:tracePt t="154935" x="8288338" y="3570288"/>
          <p14:tracePt t="154951" x="8288338" y="3592513"/>
          <p14:tracePt t="154968" x="8294688" y="3614738"/>
          <p14:tracePt t="154985" x="8294688" y="3643313"/>
          <p14:tracePt t="155001" x="8294688" y="3657600"/>
          <p14:tracePt t="155018" x="8302625" y="3686175"/>
          <p14:tracePt t="155035" x="8302625" y="3694113"/>
          <p14:tracePt t="155051" x="8302625" y="3700463"/>
          <p14:tracePt t="155068" x="8302625" y="3708400"/>
          <p14:tracePt t="155203" x="8302625" y="3722688"/>
          <p14:tracePt t="155211" x="8302625" y="3759200"/>
          <p14:tracePt t="155218" x="8302625" y="3773488"/>
          <p14:tracePt t="155235" x="8302625" y="3810000"/>
          <p14:tracePt t="155251" x="8302625" y="3846513"/>
          <p14:tracePt t="155268" x="8302625" y="3868738"/>
          <p14:tracePt t="155285" x="8302625" y="3889375"/>
          <p14:tracePt t="155301" x="8308975" y="3903663"/>
          <p14:tracePt t="155318" x="8308975" y="3919538"/>
          <p14:tracePt t="155335" x="8308975" y="3940175"/>
          <p14:tracePt t="155351" x="8308975" y="3962400"/>
          <p14:tracePt t="155368" x="8308975" y="3976688"/>
          <p14:tracePt t="155385" x="8308975" y="3990975"/>
          <p14:tracePt t="155515" x="8308975" y="4027488"/>
          <p14:tracePt t="155523" x="8308975" y="4064000"/>
          <p14:tracePt t="155531" x="8308975" y="4092575"/>
          <p14:tracePt t="155538" x="8316913" y="4122738"/>
          <p14:tracePt t="155551" x="8316913" y="4143375"/>
          <p14:tracePt t="155568" x="8316913" y="4179888"/>
          <p14:tracePt t="155584" x="8323263" y="4224338"/>
          <p14:tracePt t="155601" x="8331200" y="4252913"/>
          <p14:tracePt t="155618" x="8339138" y="4267200"/>
          <p14:tracePt t="155619" x="8339138" y="4275138"/>
          <p14:tracePt t="156147" x="0" y="0"/>
        </p14:tracePtLst>
        <p14:tracePtLst>
          <p14:tracePt t="159785" x="8251825" y="2300288"/>
          <p14:tracePt t="159913" x="8251825" y="2308225"/>
          <p14:tracePt t="159921" x="8251825" y="2322513"/>
          <p14:tracePt t="159929" x="8251825" y="2336800"/>
          <p14:tracePt t="159940" x="8251825" y="2359025"/>
          <p14:tracePt t="159957" x="8258175" y="2409825"/>
          <p14:tracePt t="159974" x="8266113" y="2446338"/>
          <p14:tracePt t="159990" x="8272463" y="2489200"/>
          <p14:tracePt t="160007" x="8272463" y="2503488"/>
          <p14:tracePt t="160024" x="8272463" y="2517775"/>
          <p14:tracePt t="160025" x="8272463" y="2525713"/>
          <p14:tracePt t="160040" x="8272463" y="2540000"/>
          <p14:tracePt t="160057" x="8280400" y="2568575"/>
          <p14:tracePt t="160074" x="8280400" y="2605088"/>
          <p14:tracePt t="160090" x="8280400" y="2641600"/>
          <p14:tracePt t="160107" x="8280400" y="2670175"/>
          <p14:tracePt t="160124" x="8280400" y="2692400"/>
          <p14:tracePt t="160140" x="8280400" y="2706688"/>
          <p14:tracePt t="160157" x="8280400" y="2714625"/>
          <p14:tracePt t="160201" x="8280400" y="2720975"/>
          <p14:tracePt t="160209" x="8280400" y="2757488"/>
          <p14:tracePt t="160217" x="8280400" y="2786063"/>
          <p14:tracePt t="160224" x="8272463" y="2808288"/>
          <p14:tracePt t="160240" x="8266113" y="2881313"/>
          <p14:tracePt t="160257" x="8266113" y="2946400"/>
          <p14:tracePt t="160273" x="8266113" y="3011488"/>
          <p14:tracePt t="160290" x="8266113" y="3062288"/>
          <p14:tracePt t="160307" x="8266113" y="3106738"/>
          <p14:tracePt t="160324" x="8266113" y="3141663"/>
          <p14:tracePt t="160340" x="8266113" y="3178175"/>
          <p14:tracePt t="160357" x="8266113" y="3208338"/>
          <p14:tracePt t="160374" x="8266113" y="3251200"/>
          <p14:tracePt t="160390" x="8266113" y="3287713"/>
          <p14:tracePt t="160407" x="8266113" y="3338513"/>
          <p14:tracePt t="160423" x="8266113" y="3375025"/>
          <p14:tracePt t="160425" x="8266113" y="3395663"/>
          <p14:tracePt t="160440" x="8266113" y="3440113"/>
          <p14:tracePt t="160457" x="8266113" y="3490913"/>
          <p14:tracePt t="160473" x="8272463" y="3541713"/>
          <p14:tracePt t="160490" x="8272463" y="3578225"/>
          <p14:tracePt t="160507" x="8280400" y="3598863"/>
          <p14:tracePt t="160523" x="8280400" y="3635375"/>
          <p14:tracePt t="160540" x="8280400" y="3657600"/>
          <p14:tracePt t="160557" x="8280400" y="3708400"/>
          <p14:tracePt t="160573" x="8288338" y="3751263"/>
          <p14:tracePt t="160590" x="8288338" y="3810000"/>
          <p14:tracePt t="160607" x="8294688" y="3860800"/>
          <p14:tracePt t="160623" x="8294688" y="3889375"/>
          <p14:tracePt t="160625" x="8294688" y="3911600"/>
          <p14:tracePt t="160640" x="8302625" y="3948113"/>
          <p14:tracePt t="160657" x="8302625" y="3990975"/>
          <p14:tracePt t="160673" x="8302625" y="4027488"/>
          <p14:tracePt t="160690" x="8302625" y="4071938"/>
          <p14:tracePt t="160707" x="8302625" y="4092575"/>
          <p14:tracePt t="160723" x="8302625" y="4106863"/>
          <p14:tracePt t="160740" x="8302625" y="4114800"/>
          <p14:tracePt t="160757" x="8302625" y="4122738"/>
          <p14:tracePt t="160773" x="8302625" y="4129088"/>
          <p14:tracePt t="160790" x="8308975" y="4143375"/>
          <p14:tracePt t="160807" x="8308975" y="4165600"/>
          <p14:tracePt t="160823" x="8308975" y="4179888"/>
          <p14:tracePt t="160824" x="8308975" y="4187825"/>
          <p14:tracePt t="160840" x="8308975" y="4208463"/>
          <p14:tracePt t="160857" x="8308975" y="4230688"/>
          <p14:tracePt t="160873" x="8308975" y="4238625"/>
          <p14:tracePt t="160890" x="8308975" y="4252913"/>
          <p14:tracePt t="160907" x="8308975" y="4259263"/>
          <p14:tracePt t="160923" x="8308975" y="4267200"/>
          <p14:tracePt t="160940" x="8308975" y="4275138"/>
          <p14:tracePt t="160957" x="8316913" y="4275138"/>
          <p14:tracePt t="160977" x="8316913" y="4281488"/>
          <p14:tracePt t="160993" x="8316913" y="4289425"/>
          <p14:tracePt t="161241" x="0" y="0"/>
        </p14:tracePtLst>
        <p14:tracePtLst>
          <p14:tracePt t="167249" x="8339138" y="2257425"/>
          <p14:tracePt t="167369" x="8339138" y="2263775"/>
          <p14:tracePt t="167376" x="8331200" y="2286000"/>
          <p14:tracePt t="167384" x="8331200" y="2308225"/>
          <p14:tracePt t="167392" x="8331200" y="2322513"/>
          <p14:tracePt t="167405" x="8331200" y="2328863"/>
          <p14:tracePt t="167421" x="8331200" y="2359025"/>
          <p14:tracePt t="167438" x="8331200" y="2373313"/>
          <p14:tracePt t="167455" x="8331200" y="2401888"/>
          <p14:tracePt t="167472" x="8331200" y="2438400"/>
          <p14:tracePt t="167488" x="8331200" y="2489200"/>
          <p14:tracePt t="167505" x="8323263" y="2517775"/>
          <p14:tracePt t="167521" x="8323263" y="2547938"/>
          <p14:tracePt t="167538" x="8323263" y="2554288"/>
          <p14:tracePt t="167555" x="8323263" y="2568575"/>
          <p14:tracePt t="167572" x="8323263" y="2576513"/>
          <p14:tracePt t="167640" x="8323263" y="2582863"/>
          <p14:tracePt t="167648" x="8323263" y="2598738"/>
          <p14:tracePt t="167656" x="8323263" y="2619375"/>
          <p14:tracePt t="167671" x="8316913" y="2641600"/>
          <p14:tracePt t="167688" x="8316913" y="2678113"/>
          <p14:tracePt t="167705" x="8316913" y="2700338"/>
          <p14:tracePt t="167722" x="8316913" y="2714625"/>
          <p14:tracePt t="167881" x="8316913" y="2720975"/>
          <p14:tracePt t="167920" x="8316913" y="2743200"/>
          <p14:tracePt t="167928" x="8316913" y="2757488"/>
          <p14:tracePt t="167938" x="8316913" y="2771775"/>
          <p14:tracePt t="167955" x="8316913" y="2794000"/>
          <p14:tracePt t="167971" x="8316913" y="2808288"/>
          <p14:tracePt t="167988" x="8316913" y="2816225"/>
          <p14:tracePt t="168005" x="8316913" y="2822575"/>
          <p14:tracePt t="168021" x="8316913" y="2830513"/>
          <p14:tracePt t="168089" x="8316913" y="2836863"/>
          <p14:tracePt t="168096" x="8316913" y="2867025"/>
          <p14:tracePt t="168105" x="8316913" y="2895600"/>
          <p14:tracePt t="168121" x="8316913" y="2946400"/>
          <p14:tracePt t="168138" x="8316913" y="2997200"/>
          <p14:tracePt t="168155" x="8316913" y="3033713"/>
          <p14:tracePt t="168171" x="8316913" y="3062288"/>
          <p14:tracePt t="168188" x="8316913" y="3076575"/>
          <p14:tracePt t="168205" x="8316913" y="3090863"/>
          <p14:tracePt t="168221" x="8316913" y="3121025"/>
          <p14:tracePt t="168238" x="8316913" y="3141663"/>
          <p14:tracePt t="168255" x="8316913" y="3171825"/>
          <p14:tracePt t="168271" x="8316913" y="3200400"/>
          <p14:tracePt t="168288" x="8316913" y="3228975"/>
          <p14:tracePt t="168305" x="8316913" y="3243263"/>
          <p14:tracePt t="168321" x="8316913" y="3259138"/>
          <p14:tracePt t="168338" x="8316913" y="3294063"/>
          <p14:tracePt t="168355" x="8316913" y="3330575"/>
          <p14:tracePt t="168371" x="8316913" y="3367088"/>
          <p14:tracePt t="168388" x="8316913" y="3403600"/>
          <p14:tracePt t="168405" x="8316913" y="3417888"/>
          <p14:tracePt t="168421" x="8316913" y="3425825"/>
          <p14:tracePt t="168438" x="8316913" y="3432175"/>
          <p14:tracePt t="168472" x="8316913" y="3446463"/>
          <p14:tracePt t="168481" x="8316913" y="3476625"/>
          <p14:tracePt t="168488" x="8323263" y="3490913"/>
          <p14:tracePt t="168505" x="8323263" y="3519488"/>
          <p14:tracePt t="168521" x="8331200" y="3541713"/>
          <p14:tracePt t="168538" x="8339138" y="3578225"/>
          <p14:tracePt t="168555" x="8339138" y="3592513"/>
          <p14:tracePt t="168571" x="8353425" y="3614738"/>
          <p14:tracePt t="168588" x="8353425" y="3629025"/>
          <p14:tracePt t="168605" x="8353425" y="3635375"/>
          <p14:tracePt t="168696" x="8353425" y="3643313"/>
          <p14:tracePt t="168704" x="8353425" y="3679825"/>
          <p14:tracePt t="168712" x="8353425" y="3694113"/>
          <p14:tracePt t="168721" x="8353425" y="3708400"/>
          <p14:tracePt t="168738" x="8353425" y="3736975"/>
          <p14:tracePt t="168755" x="8359775" y="3773488"/>
          <p14:tracePt t="168771" x="8359775" y="3795713"/>
          <p14:tracePt t="168788" x="8367713" y="3810000"/>
          <p14:tracePt t="168805" x="8367713" y="3817938"/>
          <p14:tracePt t="168821" x="8374063" y="3838575"/>
          <p14:tracePt t="168838" x="8374063" y="3860800"/>
          <p14:tracePt t="168854" x="8374063" y="3875088"/>
          <p14:tracePt t="168871" x="8382000" y="3883025"/>
          <p14:tracePt t="168888" x="8382000" y="3889375"/>
          <p14:tracePt t="168928" x="8382000" y="3897313"/>
          <p14:tracePt t="168936" x="8382000" y="3903663"/>
          <p14:tracePt t="168944" x="8382000" y="3925888"/>
          <p14:tracePt t="168954" x="8382000" y="3940175"/>
          <p14:tracePt t="168971" x="8382000" y="3954463"/>
          <p14:tracePt t="168988" x="8382000" y="3976688"/>
          <p14:tracePt t="169005" x="8382000" y="3998913"/>
          <p14:tracePt t="169021" x="8382000" y="4013200"/>
          <p14:tracePt t="169038" x="8382000" y="4021138"/>
          <p14:tracePt t="169054" x="8382000" y="4035425"/>
          <p14:tracePt t="169071" x="8389938" y="4049713"/>
          <p14:tracePt t="169088" x="8389938" y="4071938"/>
          <p14:tracePt t="169104" x="8389938" y="4092575"/>
          <p14:tracePt t="169121" x="8396288" y="4100513"/>
          <p14:tracePt t="169138" x="8396288" y="4114800"/>
          <p14:tracePt t="169155" x="8396288" y="4129088"/>
          <p14:tracePt t="169171" x="8396288" y="4137025"/>
          <p14:tracePt t="169188" x="8396288" y="4165600"/>
          <p14:tracePt t="169204" x="8396288" y="4179888"/>
          <p14:tracePt t="169221" x="8396288" y="4194175"/>
          <p14:tracePt t="169238" x="8396288" y="4202113"/>
          <p14:tracePt t="169254" x="8396288" y="4208463"/>
          <p14:tracePt t="169272" x="8396288" y="4216400"/>
          <p14:tracePt t="169288" x="8396288" y="4224338"/>
          <p14:tracePt t="169304" x="8396288" y="4230688"/>
          <p14:tracePt t="169321" x="8396288" y="4244975"/>
          <p14:tracePt t="169338" x="8396288" y="4252913"/>
          <p14:tracePt t="169354" x="8396288" y="4275138"/>
          <p14:tracePt t="169371" x="8396288" y="4289425"/>
          <p14:tracePt t="169388" x="8396288" y="4303713"/>
          <p14:tracePt t="169405" x="8396288" y="4325938"/>
          <p14:tracePt t="169421" x="8396288" y="4346575"/>
          <p14:tracePt t="169438" x="8396288" y="4354513"/>
          <p14:tracePt t="169454" x="8396288" y="4360863"/>
          <p14:tracePt t="169471" x="8396288" y="4368800"/>
          <p14:tracePt t="169753" x="8396288" y="4376738"/>
          <p14:tracePt t="170481" x="0" y="0"/>
        </p14:tracePtLst>
        <p14:tracePtLst>
          <p14:tracePt t="172025" x="8323263" y="2235200"/>
          <p14:tracePt t="172176" x="8323263" y="2243138"/>
          <p14:tracePt t="172185" x="8323263" y="2271713"/>
          <p14:tracePt t="172192" x="8323263" y="2300288"/>
          <p14:tracePt t="172204" x="8323263" y="2328863"/>
          <p14:tracePt t="172220" x="8323263" y="2373313"/>
          <p14:tracePt t="172237" x="8323263" y="2401888"/>
          <p14:tracePt t="172254" x="8323263" y="2416175"/>
          <p14:tracePt t="172270" x="8323263" y="2430463"/>
          <p14:tracePt t="172287" x="8323263" y="2438400"/>
          <p14:tracePt t="172304" x="8323263" y="2466975"/>
          <p14:tracePt t="172320" x="8308975" y="2540000"/>
          <p14:tracePt t="172337" x="8308975" y="2576513"/>
          <p14:tracePt t="172354" x="8308975" y="2613025"/>
          <p14:tracePt t="172370" x="8308975" y="2627313"/>
          <p14:tracePt t="172387" x="8308975" y="2641600"/>
          <p14:tracePt t="172552" x="8308975" y="2649538"/>
          <p14:tracePt t="172561" x="8308975" y="2670175"/>
          <p14:tracePt t="172570" x="8308975" y="2700338"/>
          <p14:tracePt t="172587" x="8308975" y="2735263"/>
          <p14:tracePt t="172603" x="8316913" y="2757488"/>
          <p14:tracePt t="172620" x="8316913" y="2786063"/>
          <p14:tracePt t="172637" x="8323263" y="2822575"/>
          <p14:tracePt t="172653" x="8323263" y="2844800"/>
          <p14:tracePt t="172670" x="8323263" y="2859088"/>
          <p14:tracePt t="172687" x="8323263" y="2873375"/>
          <p14:tracePt t="172703" x="8323263" y="2881313"/>
          <p14:tracePt t="172720" x="8323263" y="2887663"/>
          <p14:tracePt t="172784" x="8323263" y="2895600"/>
          <p14:tracePt t="172792" x="8323263" y="2917825"/>
          <p14:tracePt t="172800" x="8323263" y="2946400"/>
          <p14:tracePt t="172809" x="8331200" y="2968625"/>
          <p14:tracePt t="172820" x="8331200" y="3005138"/>
          <p14:tracePt t="172837" x="8331200" y="3062288"/>
          <p14:tracePt t="172853" x="8331200" y="3106738"/>
          <p14:tracePt t="172870" x="8339138" y="3149600"/>
          <p14:tracePt t="172887" x="8339138" y="3171825"/>
          <p14:tracePt t="172928" x="8339138" y="3178175"/>
          <p14:tracePt t="172960" x="8339138" y="3186113"/>
          <p14:tracePt t="172968" x="8345488" y="3214688"/>
          <p14:tracePt t="172976" x="8345488" y="3228975"/>
          <p14:tracePt t="172987" x="8345488" y="3251200"/>
          <p14:tracePt t="173003" x="8345488" y="3265488"/>
          <p14:tracePt t="173020" x="8353425" y="3294063"/>
          <p14:tracePt t="173037" x="8353425" y="3324225"/>
          <p14:tracePt t="173053" x="8353425" y="3344863"/>
          <p14:tracePt t="173070" x="8353425" y="3352800"/>
          <p14:tracePt t="173087" x="8353425" y="3367088"/>
          <p14:tracePt t="173103" x="8353425" y="3381375"/>
          <p14:tracePt t="173120" x="8353425" y="3403600"/>
          <p14:tracePt t="173137" x="8359775" y="3425825"/>
          <p14:tracePt t="173153" x="8359775" y="3454400"/>
          <p14:tracePt t="173170" x="8359775" y="3468688"/>
          <p14:tracePt t="173187" x="8359775" y="3482975"/>
          <p14:tracePt t="173203" x="8359775" y="3505200"/>
          <p14:tracePt t="173220" x="8367713" y="3533775"/>
          <p14:tracePt t="173237" x="8367713" y="3556000"/>
          <p14:tracePt t="173253" x="8367713" y="3578225"/>
          <p14:tracePt t="173270" x="8374063" y="3606800"/>
          <p14:tracePt t="173287" x="8374063" y="3621088"/>
          <p14:tracePt t="173303" x="8374063" y="3635375"/>
          <p14:tracePt t="173304" x="8374063" y="3643313"/>
          <p14:tracePt t="173337" x="8374063" y="3649663"/>
          <p14:tracePt t="173408" x="8374063" y="3671888"/>
          <p14:tracePt t="173416" x="8374063" y="3700463"/>
          <p14:tracePt t="173425" x="8382000" y="3722688"/>
          <p14:tracePt t="173437" x="8382000" y="3736975"/>
          <p14:tracePt t="173453" x="8382000" y="3759200"/>
          <p14:tracePt t="173470" x="8389938" y="3773488"/>
          <p14:tracePt t="173487" x="8389938" y="3787775"/>
          <p14:tracePt t="173640" x="8389938" y="3795713"/>
          <p14:tracePt t="173648" x="8396288" y="3832225"/>
          <p14:tracePt t="173656" x="8396288" y="3860800"/>
          <p14:tracePt t="173670" x="8396288" y="3875088"/>
          <p14:tracePt t="173687" x="8404225" y="3919538"/>
          <p14:tracePt t="173703" x="8404225" y="3948113"/>
          <p14:tracePt t="173704" x="8404225" y="3970338"/>
          <p14:tracePt t="173720" x="8410575" y="3984625"/>
          <p14:tracePt t="173737" x="8410575" y="4005263"/>
          <p14:tracePt t="173753" x="8410575" y="4021138"/>
          <p14:tracePt t="173770" x="8410575" y="4027488"/>
          <p14:tracePt t="173817" x="8410575" y="4035425"/>
          <p14:tracePt t="173945" x="8410575" y="4064000"/>
          <p14:tracePt t="173952" x="8410575" y="4100513"/>
          <p14:tracePt t="173960" x="8410575" y="4122738"/>
          <p14:tracePt t="173970" x="8410575" y="4143375"/>
          <p14:tracePt t="173986" x="8410575" y="4179888"/>
          <p14:tracePt t="174003" x="8410575" y="4202113"/>
          <p14:tracePt t="174020" x="8410575" y="4216400"/>
          <p14:tracePt t="174265" x="8410575" y="4224338"/>
          <p14:tracePt t="174352" x="8410575" y="4230688"/>
          <p14:tracePt t="174360" x="8410575" y="4244975"/>
          <p14:tracePt t="174370" x="8418513" y="4267200"/>
          <p14:tracePt t="174386" x="8418513" y="4281488"/>
          <p14:tracePt t="174403" x="8424863" y="4310063"/>
          <p14:tracePt t="174420" x="8432800" y="4318000"/>
          <p14:tracePt t="174436" x="8432800" y="4332288"/>
          <p14:tracePt t="176089" x="0" y="0"/>
        </p14:tracePtLst>
        <p14:tracePtLst>
          <p14:tracePt t="178032" x="8440738" y="2257425"/>
          <p14:tracePt t="178128" x="8440738" y="2263775"/>
          <p14:tracePt t="178136" x="8447088" y="2271713"/>
          <p14:tracePt t="178168" x="8447088" y="2278063"/>
          <p14:tracePt t="178200" x="8455025" y="2278063"/>
          <p14:tracePt t="178208" x="8455025" y="2286000"/>
          <p14:tracePt t="178224" x="8455025" y="2314575"/>
          <p14:tracePt t="178232" x="8461375" y="2344738"/>
          <p14:tracePt t="178240" x="8461375" y="2365375"/>
          <p14:tracePt t="178252" x="8461375" y="2395538"/>
          <p14:tracePt t="178269" x="8461375" y="2460625"/>
          <p14:tracePt t="178285" x="8461375" y="2525713"/>
          <p14:tracePt t="178302" x="8469313" y="2568575"/>
          <p14:tracePt t="178319" x="8469313" y="2598738"/>
          <p14:tracePt t="178335" x="8475663" y="2613025"/>
          <p14:tracePt t="178352" x="8475663" y="2627313"/>
          <p14:tracePt t="178369" x="8475663" y="2633663"/>
          <p14:tracePt t="178385" x="8475663" y="2655888"/>
          <p14:tracePt t="178402" x="8475663" y="2684463"/>
          <p14:tracePt t="178419" x="8475663" y="2700338"/>
          <p14:tracePt t="178435" x="8475663" y="2720975"/>
          <p14:tracePt t="178452" x="8483600" y="2735263"/>
          <p14:tracePt t="178469" x="8483600" y="2751138"/>
          <p14:tracePt t="178485" x="8483600" y="2757488"/>
          <p14:tracePt t="178502" x="8483600" y="2765425"/>
          <p14:tracePt t="178519" x="8483600" y="2779713"/>
          <p14:tracePt t="178535" x="8483600" y="2794000"/>
          <p14:tracePt t="178769" x="8483600" y="2786063"/>
          <p14:tracePt t="178777" x="8483600" y="2771775"/>
          <p14:tracePt t="178777" x="0" y="0"/>
        </p14:tracePtLst>
        <p14:tracePtLst>
          <p14:tracePt t="179345" x="9013825" y="2141538"/>
          <p14:tracePt t="179376" x="9013825" y="2155825"/>
          <p14:tracePt t="179384" x="9013825" y="2184400"/>
          <p14:tracePt t="179392" x="9013825" y="2198688"/>
          <p14:tracePt t="179402" x="9013825" y="2212975"/>
          <p14:tracePt t="179418" x="9013825" y="2257425"/>
          <p14:tracePt t="179435" x="9013825" y="2286000"/>
          <p14:tracePt t="179452" x="9013825" y="2308225"/>
          <p14:tracePt t="179468" x="9020175" y="2344738"/>
          <p14:tracePt t="179485" x="9020175" y="2387600"/>
          <p14:tracePt t="179502" x="9020175" y="2430463"/>
          <p14:tracePt t="179518" x="9020175" y="2466975"/>
          <p14:tracePt t="179535" x="9013825" y="2511425"/>
          <p14:tracePt t="179552" x="9013825" y="2532063"/>
          <p14:tracePt t="179553" x="9013825" y="2554288"/>
          <p14:tracePt t="179568" x="9013825" y="2576513"/>
          <p14:tracePt t="179585" x="9013825" y="2598738"/>
          <p14:tracePt t="179602" x="9013825" y="2619375"/>
          <p14:tracePt t="179618" x="9013825" y="2641600"/>
          <p14:tracePt t="179635" x="9013825" y="2678113"/>
          <p14:tracePt t="179652" x="9013825" y="2706688"/>
          <p14:tracePt t="179668" x="9028113" y="2728913"/>
          <p14:tracePt t="179685" x="9034463" y="2765425"/>
          <p14:tracePt t="179702" x="9042400" y="2794000"/>
          <p14:tracePt t="179718" x="9050338" y="2822575"/>
          <p14:tracePt t="179735" x="9050338" y="2844800"/>
          <p14:tracePt t="179752" x="9050338" y="2873375"/>
          <p14:tracePt t="179768" x="9056688" y="2932113"/>
          <p14:tracePt t="179785" x="9056688" y="2954338"/>
          <p14:tracePt t="179802" x="9056688" y="2960688"/>
          <p14:tracePt t="179832" x="9056688" y="2968625"/>
          <p14:tracePt t="179840" x="9056688" y="2989263"/>
          <p14:tracePt t="179852" x="9056688" y="3019425"/>
          <p14:tracePt t="179869" x="9056688" y="3076575"/>
          <p14:tracePt t="179885" x="9056688" y="3113088"/>
          <p14:tracePt t="179902" x="9056688" y="3141663"/>
          <p14:tracePt t="180265" x="0" y="0"/>
        </p14:tracePtLst>
        <p14:tracePtLst>
          <p14:tracePt t="181449" x="9426575" y="2090738"/>
          <p14:tracePt t="181544" x="9426575" y="2097088"/>
          <p14:tracePt t="181552" x="9426575" y="2105025"/>
          <p14:tracePt t="181561" x="9434513" y="2147888"/>
          <p14:tracePt t="181568" x="9434513" y="2162175"/>
          <p14:tracePt t="181584" x="9434513" y="2206625"/>
          <p14:tracePt t="181601" x="9434513" y="2227263"/>
          <p14:tracePt t="181618" x="9434513" y="2249488"/>
          <p14:tracePt t="181634" x="9434513" y="2263775"/>
          <p14:tracePt t="181651" x="9434513" y="2278063"/>
          <p14:tracePt t="181668" x="9440863" y="2300288"/>
          <p14:tracePt t="181684" x="9440863" y="2336800"/>
          <p14:tracePt t="181701" x="9440863" y="2365375"/>
          <p14:tracePt t="181718" x="9440863" y="2401888"/>
          <p14:tracePt t="181735" x="9440863" y="2430463"/>
          <p14:tracePt t="181751" x="9440863" y="2438400"/>
          <p14:tracePt t="181768" x="9440863" y="2446338"/>
          <p14:tracePt t="181824" x="9440863" y="2466975"/>
          <p14:tracePt t="181832" x="9440863" y="2497138"/>
          <p14:tracePt t="181840" x="9440863" y="2503488"/>
          <p14:tracePt t="181851" x="9440863" y="2517775"/>
          <p14:tracePt t="181868" x="9448800" y="2540000"/>
          <p14:tracePt t="181884" x="9456738" y="2554288"/>
          <p14:tracePt t="181901" x="9456738" y="2562225"/>
          <p14:tracePt t="181918" x="9456738" y="2576513"/>
          <p14:tracePt t="181934" x="9456738" y="2582863"/>
          <p14:tracePt t="181951" x="9463088" y="2598738"/>
          <p14:tracePt t="181968" x="9463088" y="2619375"/>
          <p14:tracePt t="181984" x="9463088" y="2649538"/>
          <p14:tracePt t="182001" x="9463088" y="2678113"/>
          <p14:tracePt t="182018" x="9471025" y="2700338"/>
          <p14:tracePt t="182034" x="9471025" y="2743200"/>
          <p14:tracePt t="182051" x="9471025" y="2779713"/>
          <p14:tracePt t="182068" x="9471025" y="2822575"/>
          <p14:tracePt t="182084" x="9471025" y="2852738"/>
          <p14:tracePt t="182101" x="9477375" y="2873375"/>
          <p14:tracePt t="182136" x="9477375" y="2881313"/>
          <p14:tracePt t="182264" x="9477375" y="2917825"/>
          <p14:tracePt t="182272" x="9477375" y="2968625"/>
          <p14:tracePt t="182280" x="9477375" y="3005138"/>
          <p14:tracePt t="182288" x="9485313" y="3033713"/>
          <p14:tracePt t="182301" x="9485313" y="3055938"/>
          <p14:tracePt t="182318" x="9491663" y="3090863"/>
          <p14:tracePt t="182334" x="9491663" y="3135313"/>
          <p14:tracePt t="182351" x="9491663" y="3157538"/>
          <p14:tracePt t="182368" x="9499600" y="3171825"/>
          <p14:tracePt t="182384" x="9499600" y="3192463"/>
          <p14:tracePt t="182401" x="9499600" y="3208338"/>
          <p14:tracePt t="182418" x="9499600" y="3214688"/>
          <p14:tracePt t="182434" x="9499600" y="3228975"/>
          <p14:tracePt t="182451" x="9499600" y="3265488"/>
          <p14:tracePt t="182468" x="9499600" y="3302000"/>
          <p14:tracePt t="182484" x="9507538" y="3344863"/>
          <p14:tracePt t="182501" x="9513888" y="3395663"/>
          <p14:tracePt t="182518" x="9528175" y="3440113"/>
          <p14:tracePt t="182534" x="9542463" y="3476625"/>
          <p14:tracePt t="182551" x="9550400" y="3505200"/>
          <p14:tracePt t="182568" x="9550400" y="3527425"/>
          <p14:tracePt t="182688" x="9550400" y="3533775"/>
          <p14:tracePt t="182704" x="9550400" y="3570288"/>
          <p14:tracePt t="182712" x="9550400" y="3643313"/>
          <p14:tracePt t="182720" x="9550400" y="3679825"/>
          <p14:tracePt t="182734" x="9550400" y="3730625"/>
          <p14:tracePt t="182751" x="9550400" y="3817938"/>
          <p14:tracePt t="182767" x="9550400" y="3897313"/>
          <p14:tracePt t="182784" x="9550400" y="3925888"/>
          <p14:tracePt t="182801" x="9550400" y="3933825"/>
          <p14:tracePt t="182848" x="9550400" y="3940175"/>
          <p14:tracePt t="183000" x="9550400" y="3970338"/>
          <p14:tracePt t="183008" x="9550400" y="4021138"/>
          <p14:tracePt t="183017" x="9550400" y="4049713"/>
          <p14:tracePt t="183034" x="9550400" y="4100513"/>
          <p14:tracePt t="183051" x="9550400" y="4137025"/>
          <p14:tracePt t="183067" x="9550400" y="4151313"/>
          <p14:tracePt t="183084" x="9550400" y="4165600"/>
          <p14:tracePt t="183101" x="9550400" y="4173538"/>
          <p14:tracePt t="183240" x="9550400" y="4216400"/>
          <p14:tracePt t="183248" x="9550400" y="4252913"/>
          <p14:tracePt t="183256" x="9550400" y="4281488"/>
          <p14:tracePt t="183267" x="9550400" y="4310063"/>
          <p14:tracePt t="183284" x="9542463" y="4391025"/>
          <p14:tracePt t="183301" x="9536113" y="4433888"/>
          <p14:tracePt t="183317" x="9528175" y="4484688"/>
          <p14:tracePt t="183334" x="9528175" y="4498975"/>
          <p14:tracePt t="183351" x="9528175" y="4506913"/>
          <p14:tracePt t="183433" x="9528175" y="4513263"/>
          <p14:tracePt t="183440" x="9521825" y="4513263"/>
          <p14:tracePt t="183480" x="9521825" y="4529138"/>
          <p14:tracePt t="183488" x="9521825" y="4543425"/>
          <p14:tracePt t="183497" x="9521825" y="4557713"/>
          <p14:tracePt t="183505" x="9521825" y="4572000"/>
          <p14:tracePt t="183517" x="9521825" y="4594225"/>
          <p14:tracePt t="183534" x="9521825" y="4651375"/>
          <p14:tracePt t="183551" x="9521825" y="4724400"/>
          <p14:tracePt t="183567" x="9521825" y="4775200"/>
          <p14:tracePt t="183584" x="9521825" y="4818063"/>
          <p14:tracePt t="184080" x="9521825" y="4826000"/>
          <p14:tracePt t="184184" x="9521825" y="4833938"/>
          <p14:tracePt t="184208" x="9521825" y="4840288"/>
          <p14:tracePt t="184216" x="9521825" y="4848225"/>
          <p14:tracePt t="184225" x="9521825" y="4876800"/>
          <p14:tracePt t="184234" x="9521825" y="4891088"/>
          <p14:tracePt t="184250" x="9521825" y="4919663"/>
          <p14:tracePt t="184267" x="9521825" y="4935538"/>
          <p14:tracePt t="184284" x="9521825" y="4956175"/>
          <p14:tracePt t="184300" x="9521825" y="4986338"/>
          <p14:tracePt t="184317" x="9521825" y="5000625"/>
          <p14:tracePt t="184334" x="9521825" y="5006975"/>
          <p14:tracePt t="184432" x="9521825" y="4992688"/>
          <p14:tracePt t="184440" x="9507538" y="4970463"/>
          <p14:tracePt t="184450" x="9491663" y="4927600"/>
          <p14:tracePt t="184467" x="9477375" y="4797425"/>
          <p14:tracePt t="184484" x="9477375" y="4673600"/>
          <p14:tracePt t="184500" x="9477375" y="4513263"/>
          <p14:tracePt t="184517" x="9477375" y="4360863"/>
          <p14:tracePt t="184534" x="9477375" y="4202113"/>
          <p14:tracePt t="184550" x="9477375" y="4027488"/>
          <p14:tracePt t="184567" x="9477375" y="3838575"/>
          <p14:tracePt t="184584" x="9477375" y="3621088"/>
          <p14:tracePt t="184585" x="9491663" y="3482975"/>
          <p14:tracePt t="184600" x="9499600" y="3259138"/>
          <p14:tracePt t="184617" x="9507538" y="3084513"/>
          <p14:tracePt t="184634" x="9507538" y="2924175"/>
          <p14:tracePt t="184650" x="9507538" y="2786063"/>
          <p14:tracePt t="184667" x="9507538" y="2684463"/>
          <p14:tracePt t="184684" x="9507538" y="2613025"/>
          <p14:tracePt t="184700" x="9499600" y="2532063"/>
          <p14:tracePt t="184717" x="9491663" y="2438400"/>
          <p14:tracePt t="184734" x="9485313" y="2373313"/>
          <p14:tracePt t="184750" x="9477375" y="2314575"/>
          <p14:tracePt t="184767" x="9463088" y="2263775"/>
          <p14:tracePt t="184768" x="9463088" y="2257425"/>
          <p14:tracePt t="184784" x="9456738" y="2235200"/>
          <p14:tracePt t="184800" x="9440863" y="2170113"/>
          <p14:tracePt t="184817" x="9426575" y="2133600"/>
          <p14:tracePt t="184834" x="9426575" y="2105025"/>
          <p14:tracePt t="184850" x="9420225" y="2060575"/>
          <p14:tracePt t="184867" x="9412288" y="2009775"/>
          <p14:tracePt t="184884" x="9412288" y="1973263"/>
          <p14:tracePt t="184900" x="9405938" y="1930400"/>
          <p14:tracePt t="184917" x="9405938" y="1887538"/>
          <p14:tracePt t="184934" x="9405938" y="1843088"/>
          <p14:tracePt t="184950" x="9398000" y="1806575"/>
          <p14:tracePt t="184967" x="9398000" y="1785938"/>
          <p14:tracePt t="185473" x="0" y="0"/>
        </p14:tracePtLst>
        <p14:tracePtLst>
          <p14:tracePt t="186697" x="9375775" y="2032000"/>
          <p14:tracePt t="187160" x="0" y="0"/>
        </p14:tracePtLst>
        <p14:tracePtLst>
          <p14:tracePt t="189201" x="9637713" y="1190625"/>
          <p14:tracePt t="189497" x="9637713" y="1176338"/>
          <p14:tracePt t="189505" x="9652000" y="1160463"/>
          <p14:tracePt t="189516" x="9666288" y="1146175"/>
          <p14:tracePt t="189532" x="9710738" y="1103313"/>
          <p14:tracePt t="189549" x="9745663" y="1066800"/>
          <p14:tracePt t="189566" x="9761538" y="1038225"/>
          <p14:tracePt t="189582" x="9767888" y="1030288"/>
          <p14:tracePt t="189600" x="9775825" y="1030288"/>
          <p14:tracePt t="189632" x="9775825" y="1023938"/>
          <p14:tracePt t="189656" x="9775825" y="1016000"/>
          <p14:tracePt t="189664" x="9775825" y="1008063"/>
          <p14:tracePt t="189680" x="9775825" y="1001713"/>
          <p14:tracePt t="189896" x="9790113" y="1001713"/>
          <p14:tracePt t="189904" x="9840913" y="1001713"/>
          <p14:tracePt t="189912" x="9877425" y="1001713"/>
          <p14:tracePt t="189920" x="9906000" y="1001713"/>
          <p14:tracePt t="189932" x="9948863" y="1001713"/>
          <p14:tracePt t="189949" x="10044113" y="1001713"/>
          <p14:tracePt t="189966" x="10117138" y="1008063"/>
          <p14:tracePt t="189982" x="10160000" y="1008063"/>
          <p14:tracePt t="189999" x="10167938" y="1008063"/>
          <p14:tracePt t="190016" x="10167938" y="1016000"/>
          <p14:tracePt t="190185" x="10167938" y="1023938"/>
          <p14:tracePt t="190192" x="10167938" y="1030288"/>
          <p14:tracePt t="190200" x="10167938" y="1058863"/>
          <p14:tracePt t="190215" x="10167938" y="1089025"/>
          <p14:tracePt t="190232" x="10167938" y="1196975"/>
          <p14:tracePt t="190249" x="10167938" y="1292225"/>
          <p14:tracePt t="190265" x="10167938" y="1363663"/>
          <p14:tracePt t="190282" x="10167938" y="1408113"/>
          <p14:tracePt t="190299" x="10167938" y="1430338"/>
          <p14:tracePt t="190315" x="10167938" y="1436688"/>
          <p14:tracePt t="190504" x="10167938" y="1444625"/>
          <p14:tracePt t="190569" x="10152063" y="1444625"/>
          <p14:tracePt t="190664" x="10137775" y="1444625"/>
          <p14:tracePt t="190688" x="10137775" y="1450975"/>
          <p14:tracePt t="190704" x="10131425" y="1450975"/>
          <p14:tracePt t="190712" x="10123488" y="1450975"/>
          <p14:tracePt t="190720" x="10123488" y="1458913"/>
          <p14:tracePt t="190752" x="10117138" y="1458913"/>
          <p14:tracePt t="190848" x="0" y="0"/>
        </p14:tracePtLst>
        <p14:tracePtLst>
          <p14:tracePt t="191993" x="9390063" y="2039938"/>
          <p14:tracePt t="192344" x="9390063" y="2046288"/>
          <p14:tracePt t="192352" x="9390063" y="2097088"/>
          <p14:tracePt t="192360" x="9390063" y="2133600"/>
          <p14:tracePt t="192369" x="9390063" y="2184400"/>
          <p14:tracePt t="192382" x="9383713" y="2249488"/>
          <p14:tracePt t="192398" x="9369425" y="2409825"/>
          <p14:tracePt t="192415" x="9369425" y="2582863"/>
          <p14:tracePt t="192432" x="9355138" y="2720975"/>
          <p14:tracePt t="192448" x="9361488" y="2903538"/>
          <p14:tracePt t="192465" x="9361488" y="2997200"/>
          <p14:tracePt t="192482" x="9369425" y="3076575"/>
          <p14:tracePt t="192498" x="9369425" y="3127375"/>
          <p14:tracePt t="192515" x="9369425" y="3163888"/>
          <p14:tracePt t="192531" x="9369425" y="3200400"/>
          <p14:tracePt t="192548" x="9369425" y="3236913"/>
          <p14:tracePt t="192565" x="9369425" y="3287713"/>
          <p14:tracePt t="192581" x="9375775" y="3324225"/>
          <p14:tracePt t="192598" x="9375775" y="3360738"/>
          <p14:tracePt t="192615" x="9375775" y="3395663"/>
          <p14:tracePt t="192631" x="9375775" y="3425825"/>
          <p14:tracePt t="192633" x="9375775" y="3454400"/>
          <p14:tracePt t="192648" x="9383713" y="3505200"/>
          <p14:tracePt t="192665" x="9383713" y="3570288"/>
          <p14:tracePt t="192681" x="9398000" y="3621088"/>
          <p14:tracePt t="192698" x="9398000" y="3635375"/>
          <p14:tracePt t="192715" x="9405938" y="3643313"/>
          <p14:tracePt t="193256" x="0" y="0"/>
        </p14:tracePtLst>
        <p14:tracePtLst>
          <p14:tracePt t="193961" x="9405938" y="4767263"/>
          <p14:tracePt t="194249" x="0" y="0"/>
        </p14:tracePtLst>
        <p14:tracePtLst>
          <p14:tracePt t="199753" x="2743200" y="4071938"/>
          <p14:tracePt t="199888" x="2751138" y="4071938"/>
          <p14:tracePt t="199937" x="2757488" y="4071938"/>
          <p14:tracePt t="199944" x="2779713" y="4071938"/>
          <p14:tracePt t="199952" x="2801938" y="4086225"/>
          <p14:tracePt t="199963" x="2822575" y="4086225"/>
          <p14:tracePt t="199979" x="2844800" y="4092575"/>
          <p14:tracePt t="199996" x="2852738" y="4092575"/>
          <p14:tracePt t="200040" x="2859088" y="4092575"/>
          <p14:tracePt t="200376" x="2859088" y="4100513"/>
          <p14:tracePt t="200441" x="0" y="0"/>
        </p14:tracePtLst>
        <p14:tracePtLst>
          <p14:tracePt t="202505" x="9434513" y="2082800"/>
          <p14:tracePt t="202624" x="9440863" y="2082800"/>
          <p14:tracePt t="202632" x="9448800" y="2082800"/>
          <p14:tracePt t="202640" x="9463088" y="2097088"/>
          <p14:tracePt t="202648" x="9477375" y="2105025"/>
          <p14:tracePt t="202662" x="9507538" y="2111375"/>
          <p14:tracePt t="202679" x="9572625" y="2133600"/>
          <p14:tracePt t="202695" x="9637713" y="2147888"/>
          <p14:tracePt t="202712" x="9717088" y="2176463"/>
          <p14:tracePt t="202729" x="9739313" y="2184400"/>
          <p14:tracePt t="202745" x="9753600" y="2192338"/>
          <p14:tracePt t="202762" x="9767888" y="2192338"/>
          <p14:tracePt t="202779" x="9790113" y="2198688"/>
          <p14:tracePt t="202795" x="9832975" y="2206625"/>
          <p14:tracePt t="202812" x="9869488" y="2206625"/>
          <p14:tracePt t="202829" x="9928225" y="2206625"/>
          <p14:tracePt t="202845" x="9979025" y="2206625"/>
          <p14:tracePt t="202862" x="10015538" y="2206625"/>
          <p14:tracePt t="202879" x="10021888" y="2206625"/>
          <p14:tracePt t="202895" x="10029825" y="2206625"/>
          <p14:tracePt t="202928" x="10050463" y="2206625"/>
          <p14:tracePt t="202936" x="10080625" y="2206625"/>
          <p14:tracePt t="202945" x="10094913" y="2212975"/>
          <p14:tracePt t="202962" x="10145713" y="2212975"/>
          <p14:tracePt t="202979" x="10167938" y="2212975"/>
          <p14:tracePt t="202995" x="10174288" y="2212975"/>
          <p14:tracePt t="203056" x="10182225" y="2212975"/>
          <p14:tracePt t="203064" x="10188575" y="2212975"/>
          <p14:tracePt t="203168" x="10196513" y="2212975"/>
          <p14:tracePt t="203272" x="0" y="0"/>
        </p14:tracePtLst>
        <p14:tracePtLst>
          <p14:tracePt t="204049" x="9513888" y="3344863"/>
          <p14:tracePt t="204328" x="9521825" y="3344863"/>
          <p14:tracePt t="204336" x="9528175" y="3360738"/>
          <p14:tracePt t="204345" x="9542463" y="3360738"/>
          <p14:tracePt t="204362" x="9578975" y="3367088"/>
          <p14:tracePt t="204378" x="9615488" y="3367088"/>
          <p14:tracePt t="204395" x="9629775" y="3367088"/>
          <p14:tracePt t="204412" x="9644063" y="3367088"/>
          <p14:tracePt t="204428" x="9659938" y="3352800"/>
          <p14:tracePt t="204445" x="9674225" y="3324225"/>
          <p14:tracePt t="204462" x="9694863" y="3309938"/>
          <p14:tracePt t="204478" x="9731375" y="3287713"/>
          <p14:tracePt t="204495" x="9761538" y="3273425"/>
          <p14:tracePt t="204496" x="9782175" y="3273425"/>
          <p14:tracePt t="204512" x="9804400" y="3265488"/>
          <p14:tracePt t="204528" x="9818688" y="3265488"/>
          <p14:tracePt t="204545" x="9832975" y="3265488"/>
          <p14:tracePt t="204562" x="9847263" y="3265488"/>
          <p14:tracePt t="204578" x="9883775" y="3265488"/>
          <p14:tracePt t="204595" x="9942513" y="3265488"/>
          <p14:tracePt t="204612" x="10007600" y="3265488"/>
          <p14:tracePt t="204628" x="10050463" y="3265488"/>
          <p14:tracePt t="204645" x="10080625" y="3265488"/>
          <p14:tracePt t="204662" x="10086975" y="3265488"/>
          <p14:tracePt t="204678" x="10094913" y="3265488"/>
          <p14:tracePt t="204695" x="10109200" y="3265488"/>
          <p14:tracePt t="204712" x="10131425" y="3265488"/>
          <p14:tracePt t="204712" x="10152063" y="3265488"/>
          <p14:tracePt t="204728" x="10188575" y="3265488"/>
          <p14:tracePt t="204745" x="10202863" y="3265488"/>
          <p14:tracePt t="204921" x="0" y="0"/>
        </p14:tracePtLst>
        <p14:tracePtLst>
          <p14:tracePt t="206313" x="9491663" y="4724400"/>
          <p14:tracePt t="206392" x="9499600" y="4724400"/>
          <p14:tracePt t="206400" x="9507538" y="4716463"/>
          <p14:tracePt t="206408" x="9521825" y="4702175"/>
          <p14:tracePt t="206416" x="9536113" y="4687888"/>
          <p14:tracePt t="206428" x="9558338" y="4665663"/>
          <p14:tracePt t="206444" x="9601200" y="4622800"/>
          <p14:tracePt t="206461" x="9652000" y="4579938"/>
          <p14:tracePt t="206478" x="9710738" y="4549775"/>
          <p14:tracePt t="206494" x="9745663" y="4521200"/>
          <p14:tracePt t="206511" x="9775825" y="4513263"/>
          <p14:tracePt t="206528" x="9790113" y="4506913"/>
          <p14:tracePt t="206544" x="9812338" y="4498975"/>
          <p14:tracePt t="206561" x="9832975" y="4484688"/>
          <p14:tracePt t="206578" x="9869488" y="4478338"/>
          <p14:tracePt t="206594" x="9891713" y="4478338"/>
          <p14:tracePt t="206611" x="9920288" y="4478338"/>
          <p14:tracePt t="206628" x="9956800" y="4470400"/>
          <p14:tracePt t="206644" x="9999663" y="4470400"/>
          <p14:tracePt t="206661" x="10036175" y="4462463"/>
          <p14:tracePt t="206678" x="10072688" y="4462463"/>
          <p14:tracePt t="206694" x="10094913" y="4462463"/>
          <p14:tracePt t="206711" x="10101263" y="4462463"/>
          <p14:tracePt t="206728" x="10117138" y="4462463"/>
          <p14:tracePt t="206744" x="10137775" y="4462463"/>
          <p14:tracePt t="206761" x="10160000" y="4462463"/>
          <p14:tracePt t="206778" x="10182225" y="4462463"/>
          <p14:tracePt t="206794" x="10188575" y="4462463"/>
          <p14:tracePt t="207128" x="0" y="0"/>
        </p14:tracePtLst>
        <p14:tracePtLst>
          <p14:tracePt t="212153" x="2771775" y="4078288"/>
          <p14:tracePt t="212416" x="2779713" y="4078288"/>
          <p14:tracePt t="212440" x="2779713" y="4086225"/>
          <p14:tracePt t="212960" x="2786063" y="4086225"/>
          <p14:tracePt t="212968" x="2786063" y="4078288"/>
          <p14:tracePt t="212976" x="2808288" y="4049713"/>
          <p14:tracePt t="212993" x="2852738" y="3990975"/>
          <p14:tracePt t="213009" x="2909888" y="3925888"/>
          <p14:tracePt t="213026" x="2960688" y="3860800"/>
          <p14:tracePt t="213043" x="2997200" y="3824288"/>
          <p14:tracePt t="213059" x="3011488" y="3802063"/>
          <p14:tracePt t="213076" x="3025775" y="3781425"/>
          <p14:tracePt t="213093" x="3040063" y="3773488"/>
          <p14:tracePt t="213109" x="3048000" y="3759200"/>
          <p14:tracePt t="213126" x="3062288" y="3751263"/>
          <p14:tracePt t="213143" x="3070225" y="3744913"/>
          <p14:tracePt t="213159" x="3070225" y="3736975"/>
          <p14:tracePt t="213176" x="3090863" y="3736975"/>
          <p14:tracePt t="213193" x="3113088" y="3736975"/>
          <p14:tracePt t="213209" x="3149600" y="3730625"/>
          <p14:tracePt t="213226" x="3186113" y="3716338"/>
          <p14:tracePt t="213243" x="3236913" y="3700463"/>
          <p14:tracePt t="213259" x="3287713" y="3686175"/>
          <p14:tracePt t="213276" x="3338513" y="3671888"/>
          <p14:tracePt t="213293" x="3375025" y="3657600"/>
          <p14:tracePt t="213309" x="3411538" y="3649663"/>
          <p14:tracePt t="213326" x="3440113" y="3635375"/>
          <p14:tracePt t="213343" x="3476625" y="3621088"/>
          <p14:tracePt t="213359" x="3505200" y="3614738"/>
          <p14:tracePt t="213376" x="3519488" y="3606800"/>
          <p14:tracePt t="213393" x="3527425" y="3606800"/>
          <p14:tracePt t="213409" x="3533775" y="3598863"/>
          <p14:tracePt t="213426" x="3541713" y="3592513"/>
          <p14:tracePt t="213443" x="3563938" y="3592513"/>
          <p14:tracePt t="213459" x="3592513" y="3584575"/>
          <p14:tracePt t="213476" x="3606800" y="3584575"/>
          <p14:tracePt t="213493" x="3629025" y="3578225"/>
          <p14:tracePt t="213509" x="3643313" y="3578225"/>
          <p14:tracePt t="213526" x="3657600" y="3578225"/>
          <p14:tracePt t="213542" x="3679825" y="3578225"/>
          <p14:tracePt t="213559" x="3708400" y="3578225"/>
          <p14:tracePt t="213576" x="3744913" y="3578225"/>
          <p14:tracePt t="213592" x="3767138" y="3578225"/>
          <p14:tracePt t="213609" x="3787775" y="3578225"/>
          <p14:tracePt t="213626" x="3817938" y="3584575"/>
          <p14:tracePt t="213642" x="3824288" y="3584575"/>
          <p14:tracePt t="213664" x="3832225" y="3584575"/>
          <p14:tracePt t="213952" x="3824288" y="3584575"/>
          <p14:tracePt t="213960" x="3810000" y="3584575"/>
          <p14:tracePt t="213968" x="3795713" y="3584575"/>
          <p14:tracePt t="213976" x="3787775" y="3584575"/>
          <p14:tracePt t="213992" x="3767138" y="3578225"/>
          <p14:tracePt t="214009" x="3744913" y="3578225"/>
          <p14:tracePt t="214026" x="3722688" y="3578225"/>
          <p14:tracePt t="214042" x="3708400" y="3578225"/>
          <p14:tracePt t="214059" x="3686175" y="3578225"/>
          <p14:tracePt t="214076" x="3671888" y="3578225"/>
          <p14:tracePt t="214092" x="3649663" y="3584575"/>
          <p14:tracePt t="214109" x="3614738" y="3584575"/>
          <p14:tracePt t="214126" x="3584575" y="3598863"/>
          <p14:tracePt t="214142" x="3548063" y="3606800"/>
          <p14:tracePt t="214159" x="3513138" y="3621088"/>
          <p14:tracePt t="214176" x="3476625" y="3635375"/>
          <p14:tracePt t="214192" x="3468688" y="3635375"/>
          <p14:tracePt t="214209" x="3462338" y="3643313"/>
          <p14:tracePt t="214226" x="3440113" y="3649663"/>
          <p14:tracePt t="214242" x="3425825" y="3657600"/>
          <p14:tracePt t="214259" x="3389313" y="3671888"/>
          <p14:tracePt t="214276" x="3352800" y="3694113"/>
          <p14:tracePt t="214292" x="3302000" y="3722688"/>
          <p14:tracePt t="214309" x="3251200" y="3744913"/>
          <p14:tracePt t="214326" x="3200400" y="3767138"/>
          <p14:tracePt t="214342" x="3157538" y="3787775"/>
          <p14:tracePt t="214359" x="3127375" y="3810000"/>
          <p14:tracePt t="214376" x="3076575" y="3838575"/>
          <p14:tracePt t="214392" x="3062288" y="3852863"/>
          <p14:tracePt t="214409" x="3033713" y="3868738"/>
          <p14:tracePt t="214426" x="3019425" y="3883025"/>
          <p14:tracePt t="214442" x="3005138" y="3889375"/>
          <p14:tracePt t="214459" x="2997200" y="3897313"/>
          <p14:tracePt t="214476" x="2989263" y="3903663"/>
          <p14:tracePt t="214492" x="2974975" y="3919538"/>
          <p14:tracePt t="214509" x="2954338" y="3933825"/>
          <p14:tracePt t="214526" x="2924175" y="3954463"/>
          <p14:tracePt t="214542" x="2895600" y="3976688"/>
          <p14:tracePt t="214559" x="2873375" y="3990975"/>
          <p14:tracePt t="214560" x="2867025" y="3998913"/>
          <p14:tracePt t="214576" x="2852738" y="4013200"/>
          <p14:tracePt t="214672" x="2852738" y="4021138"/>
          <p14:tracePt t="214696" x="2852738" y="4027488"/>
          <p14:tracePt t="214705" x="2852738" y="4035425"/>
          <p14:tracePt t="214712" x="2852738" y="4049713"/>
          <p14:tracePt t="214725" x="2836863" y="4056063"/>
          <p14:tracePt t="214742" x="2830513" y="4064000"/>
          <p14:tracePt t="214759" x="2822575" y="4078288"/>
          <p14:tracePt t="214775" x="2816225" y="4106863"/>
          <p14:tracePt t="214792" x="2794000" y="4122738"/>
          <p14:tracePt t="214809" x="2794000" y="4129088"/>
          <p14:tracePt t="215152" x="2808288" y="4106863"/>
          <p14:tracePt t="215160" x="2822575" y="4086225"/>
          <p14:tracePt t="215168" x="2830513" y="4078288"/>
          <p14:tracePt t="215176" x="2830513" y="4056063"/>
          <p14:tracePt t="215192" x="2852738" y="4027488"/>
          <p14:tracePt t="215209" x="2859088" y="4021138"/>
          <p14:tracePt t="215225" x="2867025" y="3998913"/>
          <p14:tracePt t="215242" x="2867025" y="3984625"/>
          <p14:tracePt t="215259" x="2881313" y="3976688"/>
          <p14:tracePt t="215275" x="2887663" y="3948113"/>
          <p14:tracePt t="215292" x="2887663" y="3940175"/>
          <p14:tracePt t="215309" x="2895600" y="3925888"/>
          <p14:tracePt t="215325" x="2895600" y="3911600"/>
          <p14:tracePt t="215342" x="2903538" y="3903663"/>
          <p14:tracePt t="215359" x="2909888" y="3889375"/>
          <p14:tracePt t="215376" x="2917825" y="3875088"/>
          <p14:tracePt t="215392" x="2917825" y="3868738"/>
          <p14:tracePt t="215425" x="2924175" y="3868738"/>
          <p14:tracePt t="215456" x="2924175" y="3860800"/>
          <p14:tracePt t="215472" x="2932113" y="3860800"/>
          <p14:tracePt t="215480" x="2938463" y="3846513"/>
          <p14:tracePt t="215488" x="2954338" y="3838575"/>
          <p14:tracePt t="215496" x="2968625" y="3832225"/>
          <p14:tracePt t="215509" x="2982913" y="3824288"/>
          <p14:tracePt t="215525" x="2989263" y="3824288"/>
          <p14:tracePt t="215542" x="3005138" y="3817938"/>
          <p14:tracePt t="215559" x="3005138" y="3810000"/>
          <p14:tracePt t="215575" x="3011488" y="3810000"/>
          <p14:tracePt t="215600" x="3025775" y="3802063"/>
          <p14:tracePt t="215609" x="3033713" y="3795713"/>
          <p14:tracePt t="215625" x="3076575" y="3781425"/>
          <p14:tracePt t="215642" x="3121025" y="3773488"/>
          <p14:tracePt t="215659" x="3141663" y="3767138"/>
          <p14:tracePt t="215675" x="3163888" y="3759200"/>
          <p14:tracePt t="215692" x="3192463" y="3759200"/>
          <p14:tracePt t="215709" x="3228975" y="3751263"/>
          <p14:tracePt t="215725" x="3273425" y="3744913"/>
          <p14:tracePt t="215742" x="3324225" y="3730625"/>
          <p14:tracePt t="215759" x="3344863" y="3722688"/>
          <p14:tracePt t="215775" x="3360738" y="3716338"/>
          <p14:tracePt t="215776" x="3375025" y="3716338"/>
          <p14:tracePt t="215792" x="3389313" y="3708400"/>
          <p14:tracePt t="215809" x="3417888" y="3700463"/>
          <p14:tracePt t="215825" x="3454400" y="3686175"/>
          <p14:tracePt t="215842" x="3490913" y="3679825"/>
          <p14:tracePt t="215859" x="3533775" y="3657600"/>
          <p14:tracePt t="215875" x="3570288" y="3649663"/>
          <p14:tracePt t="215892" x="3606800" y="3643313"/>
          <p14:tracePt t="215909" x="3629025" y="3635375"/>
          <p14:tracePt t="215925" x="3643313" y="3629025"/>
          <p14:tracePt t="215942" x="3665538" y="3621088"/>
          <p14:tracePt t="216360" x="3649663" y="3621088"/>
          <p14:tracePt t="216368" x="3614738" y="3621088"/>
          <p14:tracePt t="216376" x="3584575" y="3621088"/>
          <p14:tracePt t="216392" x="3548063" y="3629025"/>
          <p14:tracePt t="216408" x="3505200" y="3649663"/>
          <p14:tracePt t="216425" x="3462338" y="3671888"/>
          <p14:tracePt t="216442" x="3446463" y="3679825"/>
          <p14:tracePt t="216458" x="3440113" y="3686175"/>
          <p14:tracePt t="216475" x="3432175" y="3686175"/>
          <p14:tracePt t="216492" x="3432175" y="3694113"/>
          <p14:tracePt t="216508" x="3417888" y="3700463"/>
          <p14:tracePt t="216525" x="3395663" y="3716338"/>
          <p14:tracePt t="216542" x="3352800" y="3751263"/>
          <p14:tracePt t="216558" x="3316288" y="3781425"/>
          <p14:tracePt t="216575" x="3273425" y="3802063"/>
          <p14:tracePt t="216576" x="3273425" y="3810000"/>
          <p14:tracePt t="216592" x="3251200" y="3824288"/>
          <p14:tracePt t="216632" x="3236913" y="3832225"/>
          <p14:tracePt t="216642" x="3228975" y="3846513"/>
          <p14:tracePt t="216658" x="3208338" y="3868738"/>
          <p14:tracePt t="216675" x="3157538" y="3903663"/>
          <p14:tracePt t="216692" x="3106738" y="3933825"/>
          <p14:tracePt t="216708" x="3070225" y="3962400"/>
          <p14:tracePt t="216725" x="3033713" y="3976688"/>
          <p14:tracePt t="216742" x="3011488" y="3998913"/>
          <p14:tracePt t="216758" x="2989263" y="4005263"/>
          <p14:tracePt t="216775" x="2974975" y="4027488"/>
          <p14:tracePt t="216776" x="2960688" y="4035425"/>
          <p14:tracePt t="216792" x="2946400" y="4056063"/>
          <p14:tracePt t="216808" x="2932113" y="4071938"/>
          <p14:tracePt t="216825" x="2924175" y="4092575"/>
          <p14:tracePt t="216842" x="2909888" y="4106863"/>
          <p14:tracePt t="216858" x="2903538" y="4106863"/>
          <p14:tracePt t="216875" x="2903538" y="4114800"/>
          <p14:tracePt t="216892" x="2895600" y="4129088"/>
          <p14:tracePt t="216908" x="2887663" y="4129088"/>
          <p14:tracePt t="216925" x="2881313" y="4143375"/>
          <p14:tracePt t="216984" x="2873375" y="4143375"/>
          <p14:tracePt t="217032" x="2873375" y="4151313"/>
          <p14:tracePt t="217096" x="2873375" y="4157663"/>
          <p14:tracePt t="217112" x="2867025" y="4165600"/>
          <p14:tracePt t="217176" x="2859088" y="4165600"/>
          <p14:tracePt t="217568" x="0" y="0"/>
        </p14:tracePtLst>
        <p14:tracePtLst>
          <p14:tracePt t="218408" x="2836863" y="4114800"/>
          <p14:tracePt t="218744" x="2844800" y="4129088"/>
          <p14:tracePt t="218752" x="2852738" y="4157663"/>
          <p14:tracePt t="218760" x="2867025" y="4165600"/>
          <p14:tracePt t="218774" x="2873375" y="4187825"/>
          <p14:tracePt t="218791" x="2903538" y="4230688"/>
          <p14:tracePt t="218808" x="2924175" y="4275138"/>
          <p14:tracePt t="218824" x="2946400" y="4303713"/>
          <p14:tracePt t="218841" x="2960688" y="4325938"/>
          <p14:tracePt t="218858" x="2960688" y="4332288"/>
          <p14:tracePt t="218874" x="2968625" y="4340225"/>
          <p14:tracePt t="218944" x="2974975" y="4340225"/>
          <p14:tracePt t="218968" x="2982913" y="4346575"/>
          <p14:tracePt t="218976" x="2997200" y="4354513"/>
          <p14:tracePt t="218984" x="3019425" y="4360863"/>
          <p14:tracePt t="218992" x="3040063" y="4376738"/>
          <p14:tracePt t="219008" x="3076575" y="4397375"/>
          <p14:tracePt t="219024" x="3090863" y="4405313"/>
          <p14:tracePt t="219041" x="3106738" y="4419600"/>
          <p14:tracePt t="219058" x="3121025" y="4427538"/>
          <p14:tracePt t="219074" x="3127375" y="4441825"/>
          <p14:tracePt t="219091" x="3141663" y="4448175"/>
          <p14:tracePt t="219108" x="3149600" y="4448175"/>
          <p14:tracePt t="219124" x="3149600" y="4456113"/>
          <p14:tracePt t="219161" x="3157538" y="4456113"/>
          <p14:tracePt t="219176" x="3157538" y="4462463"/>
          <p14:tracePt t="219185" x="3171825" y="4478338"/>
          <p14:tracePt t="219193" x="3178175" y="4478338"/>
          <p14:tracePt t="219208" x="3208338" y="4498975"/>
          <p14:tracePt t="219224" x="3236913" y="4521200"/>
          <p14:tracePt t="219241" x="3243263" y="4529138"/>
          <p14:tracePt t="219258" x="3251200" y="4529138"/>
          <p14:tracePt t="219424" x="3265488" y="4529138"/>
          <p14:tracePt t="219432" x="3294063" y="4535488"/>
          <p14:tracePt t="219441" x="3316288" y="4543425"/>
          <p14:tracePt t="219458" x="3375025" y="4549775"/>
          <p14:tracePt t="219474" x="3417888" y="4557713"/>
          <p14:tracePt t="219491" x="3462338" y="4572000"/>
          <p14:tracePt t="219508" x="3482975" y="4579938"/>
          <p14:tracePt t="219524" x="3497263" y="4579938"/>
          <p14:tracePt t="219656" x="3497263" y="4586288"/>
          <p14:tracePt t="219848" x="3505200" y="4586288"/>
          <p14:tracePt t="219912" x="3541713" y="4600575"/>
          <p14:tracePt t="219920" x="3563938" y="4614863"/>
          <p14:tracePt t="219928" x="3592513" y="4630738"/>
          <p14:tracePt t="219941" x="3621088" y="4637088"/>
          <p14:tracePt t="219957" x="3671888" y="4659313"/>
          <p14:tracePt t="219974" x="3700463" y="4673600"/>
          <p14:tracePt t="219991" x="3708400" y="4673600"/>
          <p14:tracePt t="220007" x="3716338" y="4673600"/>
          <p14:tracePt t="220176" x="3722688" y="4673600"/>
          <p14:tracePt t="220184" x="3736975" y="4681538"/>
          <p14:tracePt t="220192" x="3759200" y="4687888"/>
          <p14:tracePt t="220207" x="3781425" y="4695825"/>
          <p14:tracePt t="220224" x="3832225" y="4702175"/>
          <p14:tracePt t="220241" x="3852863" y="4716463"/>
          <p14:tracePt t="220257" x="3860800" y="4724400"/>
          <p14:tracePt t="220274" x="3868738" y="4732338"/>
          <p14:tracePt t="220291" x="3875088" y="4732338"/>
          <p14:tracePt t="220307" x="3889375" y="4738688"/>
          <p14:tracePt t="220432" x="3897313" y="4738688"/>
          <p14:tracePt t="220456" x="3919538" y="4746625"/>
          <p14:tracePt t="220464" x="3933825" y="4752975"/>
          <p14:tracePt t="220474" x="3948113" y="4760913"/>
          <p14:tracePt t="220491" x="3990975" y="4767263"/>
          <p14:tracePt t="220507" x="4027488" y="4775200"/>
          <p14:tracePt t="220524" x="4056063" y="4775200"/>
          <p14:tracePt t="220541" x="4071938" y="4783138"/>
          <p14:tracePt t="220557" x="4078288" y="4789488"/>
          <p14:tracePt t="220574" x="4086225" y="4789488"/>
          <p14:tracePt t="220745" x="4100513" y="4789488"/>
          <p14:tracePt t="220752" x="4129088" y="4797425"/>
          <p14:tracePt t="220760" x="4151313" y="4797425"/>
          <p14:tracePt t="220774" x="4165600" y="4797425"/>
          <p14:tracePt t="220790" x="4208463" y="4797425"/>
          <p14:tracePt t="220807" x="4224338" y="4803775"/>
          <p14:tracePt t="220824" x="4230688" y="4803775"/>
          <p14:tracePt t="220848" x="4238625" y="4803775"/>
          <p14:tracePt t="220864" x="4238625" y="4811713"/>
          <p14:tracePt t="220874" x="4252913" y="4811713"/>
          <p14:tracePt t="220890" x="4259263" y="4818063"/>
          <p14:tracePt t="220907" x="4275138" y="4818063"/>
          <p14:tracePt t="220924" x="4281488" y="4826000"/>
          <p14:tracePt t="220941" x="4295775" y="4826000"/>
          <p14:tracePt t="220957" x="4303713" y="4833938"/>
          <p14:tracePt t="220974" x="4332288" y="4840288"/>
          <p14:tracePt t="220991" x="4354513" y="4848225"/>
          <p14:tracePt t="221007" x="4391025" y="4862513"/>
          <p14:tracePt t="221008" x="4397375" y="4868863"/>
          <p14:tracePt t="221024" x="4419600" y="4868863"/>
          <p14:tracePt t="221040" x="4427538" y="4868863"/>
          <p14:tracePt t="221057" x="4433888" y="4868863"/>
          <p14:tracePt t="221185" x="4441825" y="4868863"/>
          <p14:tracePt t="221328" x="4448175" y="4868863"/>
          <p14:tracePt t="221336" x="4478338" y="4868863"/>
          <p14:tracePt t="221344" x="4506913" y="4868863"/>
          <p14:tracePt t="221357" x="4535488" y="4868863"/>
          <p14:tracePt t="221374" x="4586288" y="4868863"/>
          <p14:tracePt t="221390" x="4622800" y="4868863"/>
          <p14:tracePt t="221407" x="4622800" y="4876800"/>
          <p14:tracePt t="221544" x="4630738" y="4876800"/>
          <p14:tracePt t="223000" x="4630738" y="4884738"/>
          <p14:tracePt t="223928" x="4645025" y="4884738"/>
          <p14:tracePt t="223936" x="4695825" y="4905375"/>
          <p14:tracePt t="223944" x="4746625" y="4927600"/>
          <p14:tracePt t="223956" x="4789488" y="4941888"/>
          <p14:tracePt t="223973" x="4884738" y="4964113"/>
          <p14:tracePt t="223990" x="4913313" y="4986338"/>
          <p14:tracePt t="224006" x="4927600" y="4986338"/>
          <p14:tracePt t="224023" x="4927600" y="5000625"/>
          <p14:tracePt t="224528" x="4935538" y="5000625"/>
          <p14:tracePt t="224536" x="4949825" y="5000625"/>
          <p14:tracePt t="224544" x="4986338" y="5000625"/>
          <p14:tracePt t="224556" x="5014913" y="5000625"/>
          <p14:tracePt t="224573" x="5102225" y="5000625"/>
          <p14:tracePt t="224589" x="5181600" y="5000625"/>
          <p14:tracePt t="224606" x="5232400" y="5000625"/>
          <p14:tracePt t="224623" x="5254625" y="5000625"/>
          <p14:tracePt t="224736" x="5260975" y="5000625"/>
          <p14:tracePt t="224952" x="5283200" y="5000625"/>
          <p14:tracePt t="224960" x="5311775" y="5000625"/>
          <p14:tracePt t="224969" x="5334000" y="5000625"/>
          <p14:tracePt t="224976" x="5376863" y="5000625"/>
          <p14:tracePt t="224989" x="5413375" y="5000625"/>
          <p14:tracePt t="225006" x="5494338" y="5000625"/>
          <p14:tracePt t="225023" x="5537200" y="5000625"/>
          <p14:tracePt t="225039" x="5559425" y="5000625"/>
          <p14:tracePt t="225056" x="5565775" y="5000625"/>
          <p14:tracePt t="225168" x="5573713" y="5006975"/>
          <p14:tracePt t="225184" x="5588000" y="5021263"/>
          <p14:tracePt t="225192" x="5610225" y="5029200"/>
          <p14:tracePt t="225200" x="5616575" y="5037138"/>
          <p14:tracePt t="225208" x="5646738" y="5051425"/>
          <p14:tracePt t="225223" x="5667375" y="5051425"/>
          <p14:tracePt t="225239" x="5718175" y="5065713"/>
          <p14:tracePt t="225240" x="5732463" y="5072063"/>
          <p14:tracePt t="225256" x="5754688" y="5080000"/>
          <p14:tracePt t="225273" x="5768975" y="5087938"/>
          <p14:tracePt t="225289" x="5776913" y="5094288"/>
          <p14:tracePt t="225306" x="5799138" y="5108575"/>
          <p14:tracePt t="225323" x="5819775" y="5130800"/>
          <p14:tracePt t="225339" x="5856288" y="5145088"/>
          <p14:tracePt t="225356" x="5884863" y="5159375"/>
          <p14:tracePt t="225373" x="5929313" y="5173663"/>
          <p14:tracePt t="225389" x="5965825" y="5181600"/>
          <p14:tracePt t="225406" x="5994400" y="5189538"/>
          <p14:tracePt t="225423" x="6016625" y="5189538"/>
          <p14:tracePt t="225439" x="6053138" y="5189538"/>
          <p14:tracePt t="225456" x="6081713" y="5189538"/>
          <p14:tracePt t="225473" x="6110288" y="5189538"/>
          <p14:tracePt t="225489" x="6146800" y="5195888"/>
          <p14:tracePt t="225506" x="6197600" y="5195888"/>
          <p14:tracePt t="225523" x="6248400" y="5195888"/>
          <p14:tracePt t="225539" x="6291263" y="5195888"/>
          <p14:tracePt t="225556" x="6327775" y="5195888"/>
          <p14:tracePt t="225573" x="6342063" y="5195888"/>
          <p14:tracePt t="225589" x="6357938" y="5203825"/>
          <p14:tracePt t="225606" x="6372225" y="5203825"/>
          <p14:tracePt t="225623" x="6378575" y="5203825"/>
          <p14:tracePt t="225639" x="6415088" y="5203825"/>
          <p14:tracePt t="225640" x="6423025" y="5203825"/>
          <p14:tracePt t="225656" x="6465888" y="5210175"/>
          <p14:tracePt t="225673" x="6502400" y="5210175"/>
          <p14:tracePt t="225689" x="6524625" y="5210175"/>
          <p14:tracePt t="225706" x="6530975" y="5224463"/>
          <p14:tracePt t="225723" x="6545263" y="5232400"/>
          <p14:tracePt t="225739" x="6567488" y="5240338"/>
          <p14:tracePt t="225756" x="6604000" y="5254625"/>
          <p14:tracePt t="225773" x="6626225" y="5260975"/>
          <p14:tracePt t="225789" x="6654800" y="5260975"/>
          <p14:tracePt t="225806" x="6677025" y="5268913"/>
          <p14:tracePt t="225823" x="6697663" y="5275263"/>
          <p14:tracePt t="225839" x="6734175" y="5275263"/>
          <p14:tracePt t="225840" x="6764338" y="5275263"/>
          <p14:tracePt t="225856" x="6829425" y="5275263"/>
          <p14:tracePt t="225873" x="6923088" y="5275263"/>
          <p14:tracePt t="225889" x="6996113" y="5275263"/>
          <p14:tracePt t="225906" x="7053263" y="5275263"/>
          <p14:tracePt t="225922" x="7104063" y="5275263"/>
          <p14:tracePt t="225939" x="7140575" y="5291138"/>
          <p14:tracePt t="225956" x="7177088" y="5297488"/>
          <p14:tracePt t="225972" x="7221538" y="5305425"/>
          <p14:tracePt t="225989" x="7272338" y="5311775"/>
          <p14:tracePt t="226006" x="7323138" y="5311775"/>
          <p14:tracePt t="226022" x="7380288" y="5311775"/>
          <p14:tracePt t="226039" x="7431088" y="5311775"/>
          <p14:tracePt t="226056" x="7532688" y="5311775"/>
          <p14:tracePt t="226073" x="7591425" y="5311775"/>
          <p14:tracePt t="226089" x="7656513" y="5311775"/>
          <p14:tracePt t="226106" x="7721600" y="5311775"/>
          <p14:tracePt t="226122" x="7772400" y="5319713"/>
          <p14:tracePt t="226139" x="7800975" y="5319713"/>
          <p14:tracePt t="226156" x="7831138" y="5334000"/>
          <p14:tracePt t="226172" x="7859713" y="5341938"/>
          <p14:tracePt t="226189" x="7902575" y="5348288"/>
          <p14:tracePt t="226206" x="7983538" y="5348288"/>
          <p14:tracePt t="226222" x="8069263" y="5356225"/>
          <p14:tracePt t="226239" x="8170863" y="5356225"/>
          <p14:tracePt t="226256" x="8302625" y="5362575"/>
          <p14:tracePt t="226272" x="8382000" y="5370513"/>
          <p14:tracePt t="226289" x="8440738" y="5376863"/>
          <p14:tracePt t="226306" x="8491538" y="5384800"/>
          <p14:tracePt t="226322" x="8542338" y="5384800"/>
          <p14:tracePt t="226339" x="8585200" y="5392738"/>
          <p14:tracePt t="226356" x="8650288" y="5392738"/>
          <p14:tracePt t="226372" x="8745538" y="5399088"/>
          <p14:tracePt t="226389" x="8847138" y="5399088"/>
          <p14:tracePt t="226406" x="8932863" y="5407025"/>
          <p14:tracePt t="226422" x="9034463" y="5421313"/>
          <p14:tracePt t="226439" x="9101138" y="5421313"/>
          <p14:tracePt t="226456" x="9166225" y="5421313"/>
          <p14:tracePt t="226472" x="9186863" y="5421313"/>
          <p14:tracePt t="226489" x="9202738" y="5421313"/>
          <p14:tracePt t="226506" x="9237663" y="5421313"/>
          <p14:tracePt t="226522" x="9282113" y="5421313"/>
          <p14:tracePt t="226539" x="9339263" y="5427663"/>
          <p14:tracePt t="226556" x="9405938" y="5443538"/>
          <p14:tracePt t="226572" x="9485313" y="5443538"/>
          <p14:tracePt t="226589" x="9536113" y="5443538"/>
          <p14:tracePt t="226606" x="9601200" y="5443538"/>
          <p14:tracePt t="226622" x="9644063" y="5443538"/>
          <p14:tracePt t="226639" x="9666288" y="5443538"/>
          <p14:tracePt t="226656" x="9702800" y="5443538"/>
          <p14:tracePt t="226672" x="9717088" y="5443538"/>
          <p14:tracePt t="226689" x="9739313" y="5443538"/>
          <p14:tracePt t="226706" x="9745663" y="5443538"/>
          <p14:tracePt t="226722" x="9761538" y="5443538"/>
          <p14:tracePt t="226739" x="9790113" y="5443538"/>
          <p14:tracePt t="226756" x="9818688" y="5443538"/>
          <p14:tracePt t="226772" x="9847263" y="5443538"/>
          <p14:tracePt t="226789" x="9891713" y="5435600"/>
          <p14:tracePt t="226806" x="9928225" y="5435600"/>
          <p14:tracePt t="226822" x="9964738" y="5435600"/>
          <p14:tracePt t="226839" x="9999663" y="5435600"/>
          <p14:tracePt t="226856" x="10044113" y="5435600"/>
          <p14:tracePt t="226872" x="10058400" y="5435600"/>
          <p14:tracePt t="226906" x="10066338" y="5435600"/>
          <p14:tracePt t="226984" x="10072688" y="5435600"/>
          <p14:tracePt t="226992" x="10101263" y="5435600"/>
          <p14:tracePt t="227000" x="10123488" y="5427663"/>
          <p14:tracePt t="227008" x="10152063" y="5421313"/>
          <p14:tracePt t="227022" x="10182225" y="5413375"/>
          <p14:tracePt t="227039" x="10247313" y="5407025"/>
          <p14:tracePt t="227056" x="10348913" y="5407025"/>
          <p14:tracePt t="227072" x="10385425" y="5407025"/>
          <p14:tracePt t="227089" x="10391775" y="5407025"/>
          <p14:tracePt t="227512" x="10377488" y="5407025"/>
          <p14:tracePt t="227544" x="10363200" y="5407025"/>
          <p14:tracePt t="227808" x="0" y="0"/>
        </p14:tracePtLst>
        <p14:tracePtLst>
          <p14:tracePt t="228720" x="10167938" y="1958975"/>
          <p14:tracePt t="228816" x="10167938" y="1981200"/>
          <p14:tracePt t="228824" x="10167938" y="2017713"/>
          <p14:tracePt t="228832" x="10174288" y="2060575"/>
          <p14:tracePt t="228840" x="10182225" y="2097088"/>
          <p14:tracePt t="228855" x="10182225" y="2162175"/>
          <p14:tracePt t="228872" x="10202863" y="2328863"/>
          <p14:tracePt t="228888" x="10202863" y="2438400"/>
          <p14:tracePt t="228905" x="10210800" y="2532063"/>
          <p14:tracePt t="228922" x="10210800" y="2619375"/>
          <p14:tracePt t="228938" x="10210800" y="2706688"/>
          <p14:tracePt t="228955" x="10210800" y="2822575"/>
          <p14:tracePt t="228972" x="10210800" y="2960688"/>
          <p14:tracePt t="228988" x="10196513" y="3098800"/>
          <p14:tracePt t="229005" x="10182225" y="3214688"/>
          <p14:tracePt t="229022" x="10152063" y="3352800"/>
          <p14:tracePt t="229038" x="10123488" y="3497263"/>
          <p14:tracePt t="229055" x="10094913" y="3635375"/>
          <p14:tracePt t="229072" x="10058400" y="3875088"/>
          <p14:tracePt t="229088" x="10036175" y="4041775"/>
          <p14:tracePt t="229105" x="10029825" y="4165600"/>
          <p14:tracePt t="229122" x="10021888" y="4267200"/>
          <p14:tracePt t="229138" x="10015538" y="4360863"/>
          <p14:tracePt t="229155" x="9999663" y="4498975"/>
          <p14:tracePt t="229172" x="9985375" y="4665663"/>
          <p14:tracePt t="229188" x="9948863" y="4848225"/>
          <p14:tracePt t="229205" x="9934575" y="5065713"/>
          <p14:tracePt t="229222" x="9913938" y="5218113"/>
          <p14:tracePt t="229238" x="9913938" y="5305425"/>
          <p14:tracePt t="229255" x="9913938" y="5334000"/>
          <p14:tracePt t="229272" x="9913938" y="5341938"/>
          <p14:tracePt t="229288" x="9913938" y="5348288"/>
          <p14:tracePt t="229312" x="9913938" y="5362575"/>
          <p14:tracePt t="229322" x="9920288" y="5384800"/>
          <p14:tracePt t="229338" x="9920288" y="5435600"/>
          <p14:tracePt t="229355" x="9934575" y="5472113"/>
          <p14:tracePt t="229372" x="9934575" y="5500688"/>
          <p14:tracePt t="229388" x="9942513" y="5514975"/>
          <p14:tracePt t="229405" x="9942513" y="5522913"/>
          <p14:tracePt t="229422" x="9948863" y="5529263"/>
          <p14:tracePt t="229438" x="9964738" y="5559425"/>
          <p14:tracePt t="229455" x="9971088" y="5610225"/>
          <p14:tracePt t="229472" x="9999663" y="5697538"/>
          <p14:tracePt t="229488" x="10021888" y="5732463"/>
          <p14:tracePt t="229505" x="10021888" y="5740400"/>
          <p14:tracePt t="229528" x="10029825" y="5740400"/>
          <p14:tracePt t="229529" x="0" y="0"/>
        </p14:tracePtLst>
        <p14:tracePtLst>
          <p14:tracePt t="230368" x="10210800" y="5407025"/>
          <p14:tracePt t="23055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671623" y="1375850"/>
            <a:ext cx="102391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定義：ベクトル場の</a:t>
            </a:r>
            <a:r>
              <a:rPr lang="en-US" altLang="ja-JP" sz="2000" dirty="0" err="1">
                <a:latin typeface="+mn-ea"/>
              </a:rPr>
              <a:t>Hopf</a:t>
            </a:r>
            <a:r>
              <a:rPr lang="ja-JP" altLang="en-US" sz="2000" dirty="0">
                <a:latin typeface="+mn-ea"/>
              </a:rPr>
              <a:t>分岐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安定</a:t>
            </a:r>
            <a:r>
              <a:rPr lang="ja-JP" altLang="en-US" sz="2000" dirty="0" smtClean="0">
                <a:latin typeface="+mn-ea"/>
              </a:rPr>
              <a:t>平衡点⇒ </a:t>
            </a:r>
            <a:r>
              <a:rPr lang="ja-JP" altLang="en-US" sz="2000" dirty="0">
                <a:latin typeface="+mn-ea"/>
              </a:rPr>
              <a:t>発生</a:t>
            </a:r>
            <a:r>
              <a:rPr lang="ja-JP" altLang="en-US" sz="2000" dirty="0" smtClean="0">
                <a:latin typeface="+mn-ea"/>
              </a:rPr>
              <a:t>⇒不安定</a:t>
            </a:r>
            <a:r>
              <a:rPr lang="ja-JP" altLang="en-US" sz="2000" dirty="0" smtClean="0">
                <a:latin typeface="+mn-ea"/>
              </a:rPr>
              <a:t>平衡点＋周期</a:t>
            </a:r>
            <a:r>
              <a:rPr lang="ja-JP" altLang="en-US" sz="2000" dirty="0">
                <a:latin typeface="+mn-ea"/>
              </a:rPr>
              <a:t>アトラクタ</a:t>
            </a:r>
          </a:p>
          <a:p>
            <a:endParaRPr lang="ja-JP" altLang="en-US" sz="2000" dirty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　非退化条件</a:t>
            </a:r>
            <a:r>
              <a:rPr lang="ja-JP" altLang="en-US" sz="20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ja-JP" altLang="en-US" sz="2000" dirty="0">
                <a:latin typeface="+mn-ea"/>
              </a:rPr>
              <a:t>ベクトル場（極座標系）の動径方向が</a:t>
            </a:r>
            <a:r>
              <a:rPr lang="en-US" altLang="ja-JP" sz="2000" dirty="0">
                <a:latin typeface="+mn-ea"/>
              </a:rPr>
              <a:t>3</a:t>
            </a:r>
            <a:r>
              <a:rPr lang="ja-JP" altLang="en-US" sz="2000" dirty="0">
                <a:latin typeface="+mn-ea"/>
              </a:rPr>
              <a:t>次，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退化条件</a:t>
            </a:r>
            <a:r>
              <a:rPr lang="ja-JP" altLang="en-US" sz="20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ja-JP" altLang="en-US" sz="2000" dirty="0">
                <a:latin typeface="+mn-ea"/>
              </a:rPr>
              <a:t>センター</a:t>
            </a: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838200" y="4615769"/>
            <a:ext cx="97287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定義：写像の</a:t>
            </a:r>
            <a:r>
              <a:rPr lang="en-US" altLang="ja-JP" sz="2000" dirty="0" err="1">
                <a:latin typeface="+mn-ea"/>
              </a:rPr>
              <a:t>Hopf</a:t>
            </a:r>
            <a:r>
              <a:rPr lang="ja-JP" altLang="en-US" sz="2000" dirty="0">
                <a:latin typeface="+mn-ea"/>
              </a:rPr>
              <a:t>分岐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周期アトラクタ⇒周期リペラ＋準周期アトラクタ</a:t>
            </a:r>
          </a:p>
          <a:p>
            <a:endParaRPr lang="ja-JP" altLang="en-US" sz="2000" dirty="0">
              <a:latin typeface="+mn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　非退化条件</a:t>
            </a:r>
            <a:r>
              <a:rPr lang="ja-JP" altLang="en-US" sz="20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ja-JP" altLang="en-US" sz="2000" dirty="0">
                <a:latin typeface="+mn-ea"/>
              </a:rPr>
              <a:t>写像</a:t>
            </a:r>
            <a:r>
              <a:rPr lang="ja-JP" altLang="en-US" sz="2000" dirty="0" smtClean="0">
                <a:latin typeface="+mn-ea"/>
              </a:rPr>
              <a:t>（極座標</a:t>
            </a:r>
            <a:r>
              <a:rPr lang="ja-JP" altLang="en-US" sz="2000" dirty="0">
                <a:latin typeface="+mn-ea"/>
              </a:rPr>
              <a:t>系）の動径方向が</a:t>
            </a:r>
            <a:r>
              <a:rPr lang="en-US" altLang="ja-JP" sz="2000" dirty="0">
                <a:latin typeface="+mn-ea"/>
              </a:rPr>
              <a:t>3</a:t>
            </a:r>
            <a:r>
              <a:rPr lang="ja-JP" altLang="en-US" sz="2000" dirty="0">
                <a:latin typeface="+mn-ea"/>
              </a:rPr>
              <a:t>次，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退化条件</a:t>
            </a:r>
            <a:r>
              <a:rPr lang="ja-JP" altLang="en-US" sz="20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ja-JP" altLang="en-US" sz="2000" dirty="0">
                <a:latin typeface="+mn-ea"/>
              </a:rPr>
              <a:t>センター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2547417" y="2445488"/>
            <a:ext cx="2372765" cy="2043172"/>
            <a:chOff x="2547417" y="2445488"/>
            <a:chExt cx="2372765" cy="2043172"/>
          </a:xfrm>
        </p:grpSpPr>
        <p:sp>
          <p:nvSpPr>
            <p:cNvPr id="128015" name="Text Box 15"/>
            <p:cNvSpPr txBox="1">
              <a:spLocks noChangeArrowheads="1"/>
            </p:cNvSpPr>
            <p:nvPr/>
          </p:nvSpPr>
          <p:spPr bwMode="auto">
            <a:xfrm>
              <a:off x="2547417" y="4088550"/>
              <a:ext cx="237276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+mn-ea"/>
                </a:rPr>
                <a:t>〔</a:t>
              </a:r>
              <a:r>
                <a:rPr lang="ja-JP" altLang="en-US" sz="2000" dirty="0">
                  <a:latin typeface="+mn-ea"/>
                </a:rPr>
                <a:t>安定：</a:t>
              </a:r>
              <a:r>
                <a:rPr lang="ja-JP" altLang="en-US" sz="2000" dirty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0&gt; </a:t>
              </a:r>
              <a:r>
                <a:rPr lang="en-US" altLang="ja-JP" sz="2000" dirty="0" err="1" smtClean="0">
                  <a:solidFill>
                    <a:srgbClr val="FF0000"/>
                  </a:solidFill>
                  <a:latin typeface="+mn-ea"/>
                </a:rPr>
                <a:t>σ</a:t>
              </a:r>
              <a:r>
                <a:rPr lang="en-US" altLang="ja-JP" sz="2000" baseline="-25000" dirty="0" err="1" smtClean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latin typeface="+mn-ea"/>
                </a:rPr>
                <a:t> </a:t>
              </a:r>
              <a:r>
                <a:rPr lang="en-US" altLang="ja-JP" sz="2000" dirty="0">
                  <a:latin typeface="+mn-ea"/>
                </a:rPr>
                <a:t>〕</a:t>
              </a:r>
            </a:p>
          </p:txBody>
        </p:sp>
        <p:grpSp>
          <p:nvGrpSpPr>
            <p:cNvPr id="128019" name="Group 19"/>
            <p:cNvGrpSpPr>
              <a:grpSpLocks/>
            </p:cNvGrpSpPr>
            <p:nvPr/>
          </p:nvGrpSpPr>
          <p:grpSpPr bwMode="auto">
            <a:xfrm>
              <a:off x="2819400" y="2445488"/>
              <a:ext cx="1828800" cy="1524000"/>
              <a:chOff x="816" y="1296"/>
              <a:chExt cx="1152" cy="960"/>
            </a:xfrm>
          </p:grpSpPr>
          <p:sp>
            <p:nvSpPr>
              <p:cNvPr id="128020" name="AutoShape 20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1152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folHlink"/>
                  </a:solidFill>
                  <a:latin typeface="+mn-ea"/>
                </a:endParaRPr>
              </a:p>
            </p:txBody>
          </p:sp>
          <p:sp>
            <p:nvSpPr>
              <p:cNvPr id="128021" name="Oval 21"/>
              <p:cNvSpPr>
                <a:spLocks noChangeArrowheads="1"/>
              </p:cNvSpPr>
              <p:nvPr/>
            </p:nvSpPr>
            <p:spPr bwMode="auto">
              <a:xfrm rot="-5400000">
                <a:off x="1346" y="172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grpSp>
          <p:nvGrpSpPr>
            <p:cNvPr id="128022" name="Group 22"/>
            <p:cNvGrpSpPr>
              <a:grpSpLocks/>
            </p:cNvGrpSpPr>
            <p:nvPr/>
          </p:nvGrpSpPr>
          <p:grpSpPr bwMode="auto">
            <a:xfrm>
              <a:off x="3122613" y="2672502"/>
              <a:ext cx="1147762" cy="992187"/>
              <a:chOff x="1007" y="1439"/>
              <a:chExt cx="723" cy="625"/>
            </a:xfrm>
          </p:grpSpPr>
          <p:sp>
            <p:nvSpPr>
              <p:cNvPr id="128023" name="Arc 23"/>
              <p:cNvSpPr>
                <a:spLocks/>
              </p:cNvSpPr>
              <p:nvPr/>
            </p:nvSpPr>
            <p:spPr bwMode="auto">
              <a:xfrm rot="16200000" flipV="1">
                <a:off x="1356" y="1642"/>
                <a:ext cx="264" cy="192"/>
              </a:xfrm>
              <a:custGeom>
                <a:avLst/>
                <a:gdLst>
                  <a:gd name="G0" fmla="+- 14417 0 0"/>
                  <a:gd name="G1" fmla="+- 21600 0 0"/>
                  <a:gd name="G2" fmla="+- 21600 0 0"/>
                  <a:gd name="T0" fmla="*/ 0 w 36017"/>
                  <a:gd name="T1" fmla="*/ 5515 h 29561"/>
                  <a:gd name="T2" fmla="*/ 34496 w 36017"/>
                  <a:gd name="T3" fmla="*/ 29561 h 29561"/>
                  <a:gd name="T4" fmla="*/ 14417 w 36017"/>
                  <a:gd name="T5" fmla="*/ 21600 h 2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17" h="29561" fill="none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4325"/>
                      <a:pt x="35501" y="27027"/>
                      <a:pt x="34496" y="29561"/>
                    </a:cubicBezTo>
                  </a:path>
                  <a:path w="36017" h="29561" stroke="0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4325"/>
                      <a:pt x="35501" y="27027"/>
                      <a:pt x="34496" y="29561"/>
                    </a:cubicBezTo>
                    <a:lnTo>
                      <a:pt x="14417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8024" name="Arc 24"/>
              <p:cNvSpPr>
                <a:spLocks/>
              </p:cNvSpPr>
              <p:nvPr/>
            </p:nvSpPr>
            <p:spPr bwMode="auto">
              <a:xfrm rot="-5400000" flipH="1" flipV="1">
                <a:off x="1007" y="1439"/>
                <a:ext cx="550" cy="549"/>
              </a:xfrm>
              <a:custGeom>
                <a:avLst/>
                <a:gdLst>
                  <a:gd name="G0" fmla="+- 13753 0 0"/>
                  <a:gd name="G1" fmla="+- 16582 0 0"/>
                  <a:gd name="G2" fmla="+- 21600 0 0"/>
                  <a:gd name="T0" fmla="*/ 27595 w 35353"/>
                  <a:gd name="T1" fmla="*/ 0 h 38182"/>
                  <a:gd name="T2" fmla="*/ 0 w 35353"/>
                  <a:gd name="T3" fmla="*/ 33238 h 38182"/>
                  <a:gd name="T4" fmla="*/ 13753 w 35353"/>
                  <a:gd name="T5" fmla="*/ 16582 h 38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353" h="38182" fill="none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</a:path>
                  <a:path w="35353" h="38182" stroke="0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  <a:lnTo>
                      <a:pt x="13753" y="16582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8025" name="Arc 25"/>
              <p:cNvSpPr>
                <a:spLocks/>
              </p:cNvSpPr>
              <p:nvPr/>
            </p:nvSpPr>
            <p:spPr bwMode="auto">
              <a:xfrm rot="16200000" flipH="1">
                <a:off x="1154" y="1680"/>
                <a:ext cx="264" cy="169"/>
              </a:xfrm>
              <a:custGeom>
                <a:avLst/>
                <a:gdLst>
                  <a:gd name="G0" fmla="+- 14417 0 0"/>
                  <a:gd name="G1" fmla="+- 21600 0 0"/>
                  <a:gd name="G2" fmla="+- 21600 0 0"/>
                  <a:gd name="T0" fmla="*/ 0 w 36017"/>
                  <a:gd name="T1" fmla="*/ 5515 h 25995"/>
                  <a:gd name="T2" fmla="*/ 35565 w 36017"/>
                  <a:gd name="T3" fmla="*/ 25995 h 25995"/>
                  <a:gd name="T4" fmla="*/ 14417 w 36017"/>
                  <a:gd name="T5" fmla="*/ 21600 h 25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17" h="25995" fill="none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3076"/>
                      <a:pt x="35865" y="24549"/>
                      <a:pt x="35565" y="25995"/>
                    </a:cubicBezTo>
                  </a:path>
                  <a:path w="36017" h="25995" stroke="0" extrusionOk="0">
                    <a:moveTo>
                      <a:pt x="0" y="5515"/>
                    </a:moveTo>
                    <a:cubicBezTo>
                      <a:pt x="3962" y="1963"/>
                      <a:pt x="9096" y="0"/>
                      <a:pt x="14417" y="0"/>
                    </a:cubicBezTo>
                    <a:cubicBezTo>
                      <a:pt x="26346" y="0"/>
                      <a:pt x="36017" y="9670"/>
                      <a:pt x="36017" y="21600"/>
                    </a:cubicBezTo>
                    <a:cubicBezTo>
                      <a:pt x="36017" y="23076"/>
                      <a:pt x="35865" y="24549"/>
                      <a:pt x="35565" y="25995"/>
                    </a:cubicBezTo>
                    <a:lnTo>
                      <a:pt x="14417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8026" name="Arc 26"/>
              <p:cNvSpPr>
                <a:spLocks/>
              </p:cNvSpPr>
              <p:nvPr/>
            </p:nvSpPr>
            <p:spPr bwMode="auto">
              <a:xfrm rot="-5400000">
                <a:off x="1205" y="1538"/>
                <a:ext cx="550" cy="501"/>
              </a:xfrm>
              <a:custGeom>
                <a:avLst/>
                <a:gdLst>
                  <a:gd name="G0" fmla="+- 13753 0 0"/>
                  <a:gd name="G1" fmla="+- 16582 0 0"/>
                  <a:gd name="G2" fmla="+- 21600 0 0"/>
                  <a:gd name="T0" fmla="*/ 27595 w 35353"/>
                  <a:gd name="T1" fmla="*/ 0 h 38182"/>
                  <a:gd name="T2" fmla="*/ 0 w 35353"/>
                  <a:gd name="T3" fmla="*/ 33238 h 38182"/>
                  <a:gd name="T4" fmla="*/ 13753 w 35353"/>
                  <a:gd name="T5" fmla="*/ 16582 h 38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353" h="38182" fill="none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</a:path>
                  <a:path w="35353" h="38182" stroke="0" extrusionOk="0">
                    <a:moveTo>
                      <a:pt x="27594" y="0"/>
                    </a:moveTo>
                    <a:cubicBezTo>
                      <a:pt x="32511" y="4103"/>
                      <a:pt x="35353" y="10177"/>
                      <a:pt x="35353" y="16582"/>
                    </a:cubicBezTo>
                    <a:cubicBezTo>
                      <a:pt x="35353" y="28511"/>
                      <a:pt x="25682" y="38182"/>
                      <a:pt x="13753" y="38182"/>
                    </a:cubicBezTo>
                    <a:cubicBezTo>
                      <a:pt x="8733" y="38181"/>
                      <a:pt x="3870" y="36433"/>
                      <a:pt x="0" y="33237"/>
                    </a:cubicBezTo>
                    <a:lnTo>
                      <a:pt x="13753" y="16582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</p:grp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2200438" y="5793634"/>
            <a:ext cx="2904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ea"/>
              </a:rPr>
              <a:t>〔</a:t>
            </a:r>
            <a:r>
              <a:rPr lang="ja-JP" altLang="en-US" sz="2000" dirty="0">
                <a:latin typeface="+mn-ea"/>
              </a:rPr>
              <a:t>安定：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1&gt; 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σ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sym typeface="Symbol" panose="05050102010706020507" pitchFamily="18" charset="2"/>
              </a:rPr>
              <a:t>+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ω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〕</a:t>
            </a: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4737003" y="5793634"/>
            <a:ext cx="29787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ea"/>
              </a:rPr>
              <a:t>〔</a:t>
            </a:r>
            <a:r>
              <a:rPr lang="ja-JP" altLang="en-US" sz="2000" dirty="0">
                <a:latin typeface="+mn-ea"/>
              </a:rPr>
              <a:t>中立： 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σ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sym typeface="Symbol" panose="05050102010706020507" pitchFamily="18" charset="2"/>
              </a:rPr>
              <a:t>+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ω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= 1</a:t>
            </a:r>
            <a:r>
              <a:rPr lang="en-US" altLang="ja-JP" sz="2000" dirty="0">
                <a:latin typeface="+mn-ea"/>
              </a:rPr>
              <a:t> 〕</a:t>
            </a:r>
          </a:p>
        </p:txBody>
      </p:sp>
      <p:sp>
        <p:nvSpPr>
          <p:cNvPr id="128032" name="Rectangle 32"/>
          <p:cNvSpPr>
            <a:spLocks noChangeArrowheads="1"/>
          </p:cNvSpPr>
          <p:nvPr/>
        </p:nvSpPr>
        <p:spPr bwMode="auto">
          <a:xfrm>
            <a:off x="7347307" y="5777232"/>
            <a:ext cx="32351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ea"/>
              </a:rPr>
              <a:t>〔</a:t>
            </a:r>
            <a:r>
              <a:rPr lang="ja-JP" altLang="en-US" sz="2000" dirty="0">
                <a:latin typeface="+mn-ea"/>
              </a:rPr>
              <a:t>不安定：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σ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sym typeface="Symbol" panose="05050102010706020507" pitchFamily="18" charset="2"/>
              </a:rPr>
              <a:t>+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ω</a:t>
            </a:r>
            <a:r>
              <a:rPr lang="en-US" altLang="ja-JP" sz="2000" baseline="30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&gt; 1</a:t>
            </a:r>
            <a:r>
              <a:rPr lang="en-US" altLang="ja-JP" sz="2000" dirty="0">
                <a:latin typeface="+mn-ea"/>
              </a:rPr>
              <a:t> 〕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4871517" y="2445488"/>
            <a:ext cx="2372765" cy="2033648"/>
            <a:chOff x="4871517" y="2445488"/>
            <a:chExt cx="2372765" cy="2033648"/>
          </a:xfrm>
        </p:grpSpPr>
        <p:grpSp>
          <p:nvGrpSpPr>
            <p:cNvPr id="128010" name="Group 10"/>
            <p:cNvGrpSpPr>
              <a:grpSpLocks/>
            </p:cNvGrpSpPr>
            <p:nvPr/>
          </p:nvGrpSpPr>
          <p:grpSpPr bwMode="auto">
            <a:xfrm>
              <a:off x="5105400" y="2445488"/>
              <a:ext cx="1828800" cy="1524000"/>
              <a:chOff x="2256" y="1296"/>
              <a:chExt cx="1152" cy="960"/>
            </a:xfrm>
          </p:grpSpPr>
          <p:sp>
            <p:nvSpPr>
              <p:cNvPr id="128011" name="AutoShape 11"/>
              <p:cNvSpPr>
                <a:spLocks noChangeArrowheads="1"/>
              </p:cNvSpPr>
              <p:nvPr/>
            </p:nvSpPr>
            <p:spPr bwMode="auto">
              <a:xfrm>
                <a:off x="2256" y="1296"/>
                <a:ext cx="1152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folHlink"/>
                  </a:solidFill>
                  <a:latin typeface="+mn-ea"/>
                </a:endParaRPr>
              </a:p>
            </p:txBody>
          </p:sp>
          <p:sp>
            <p:nvSpPr>
              <p:cNvPr id="128012" name="Oval 12"/>
              <p:cNvSpPr>
                <a:spLocks noChangeArrowheads="1"/>
              </p:cNvSpPr>
              <p:nvPr/>
            </p:nvSpPr>
            <p:spPr bwMode="auto">
              <a:xfrm>
                <a:off x="2832" y="1776"/>
                <a:ext cx="48" cy="48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128016" name="Rectangle 16"/>
            <p:cNvSpPr>
              <a:spLocks noChangeArrowheads="1"/>
            </p:cNvSpPr>
            <p:nvPr/>
          </p:nvSpPr>
          <p:spPr bwMode="auto">
            <a:xfrm>
              <a:off x="4871517" y="4079026"/>
              <a:ext cx="237276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+mn-ea"/>
                </a:rPr>
                <a:t>〔</a:t>
              </a:r>
              <a:r>
                <a:rPr lang="ja-JP" altLang="en-US" sz="2000" dirty="0">
                  <a:latin typeface="+mn-ea"/>
                </a:rPr>
                <a:t>中立</a:t>
              </a:r>
              <a:r>
                <a:rPr lang="ja-JP" altLang="en-US" sz="2000" dirty="0" smtClean="0">
                  <a:latin typeface="+mn-ea"/>
                </a:rPr>
                <a:t>：</a:t>
              </a:r>
              <a:r>
                <a:rPr lang="en-US" altLang="ja-JP" sz="2000" dirty="0" err="1">
                  <a:solidFill>
                    <a:srgbClr val="FF0000"/>
                  </a:solidFill>
                  <a:latin typeface="+mn-ea"/>
                </a:rPr>
                <a:t>σ</a:t>
              </a:r>
              <a:r>
                <a:rPr lang="en-US" altLang="ja-JP" sz="2000" baseline="-25000" dirty="0" err="1" smtClean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= 0</a:t>
              </a:r>
              <a:r>
                <a:rPr lang="en-US" altLang="ja-JP" sz="2000" dirty="0">
                  <a:latin typeface="+mn-ea"/>
                </a:rPr>
                <a:t> 〕</a:t>
              </a:r>
            </a:p>
          </p:txBody>
        </p:sp>
        <p:sp>
          <p:nvSpPr>
            <p:cNvPr id="128034" name="Arc 34"/>
            <p:cNvSpPr>
              <a:spLocks/>
            </p:cNvSpPr>
            <p:nvPr/>
          </p:nvSpPr>
          <p:spPr bwMode="auto">
            <a:xfrm flipH="1">
              <a:off x="5638800" y="2826488"/>
              <a:ext cx="838200" cy="7620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20028 w 43200"/>
                <a:gd name="T3" fmla="*/ 5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280"/>
                    <a:pt x="8738" y="881"/>
                    <a:pt x="20028" y="57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280"/>
                    <a:pt x="8738" y="881"/>
                    <a:pt x="20028" y="5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chemeClr val="accent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8035" name="Arc 35"/>
            <p:cNvSpPr>
              <a:spLocks/>
            </p:cNvSpPr>
            <p:nvPr/>
          </p:nvSpPr>
          <p:spPr bwMode="auto">
            <a:xfrm flipH="1">
              <a:off x="5791200" y="2978888"/>
              <a:ext cx="533400" cy="4572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20028 w 43200"/>
                <a:gd name="T3" fmla="*/ 5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280"/>
                    <a:pt x="8738" y="881"/>
                    <a:pt x="20028" y="57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280"/>
                    <a:pt x="8738" y="881"/>
                    <a:pt x="20028" y="5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chemeClr val="accent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128036" name="Arc 36"/>
            <p:cNvSpPr>
              <a:spLocks/>
            </p:cNvSpPr>
            <p:nvPr/>
          </p:nvSpPr>
          <p:spPr bwMode="auto">
            <a:xfrm flipH="1">
              <a:off x="5486400" y="2674088"/>
              <a:ext cx="1143000" cy="106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20028 w 43200"/>
                <a:gd name="T3" fmla="*/ 5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280"/>
                    <a:pt x="8738" y="881"/>
                    <a:pt x="20028" y="57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280"/>
                    <a:pt x="8738" y="881"/>
                    <a:pt x="20028" y="5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chemeClr val="accent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>
                <a:latin typeface="+mn-ea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7169416" y="2445488"/>
            <a:ext cx="2702984" cy="2043172"/>
            <a:chOff x="7169416" y="2445488"/>
            <a:chExt cx="2702984" cy="2043172"/>
          </a:xfrm>
        </p:grpSpPr>
        <p:grpSp>
          <p:nvGrpSpPr>
            <p:cNvPr id="128005" name="Group 5"/>
            <p:cNvGrpSpPr>
              <a:grpSpLocks/>
            </p:cNvGrpSpPr>
            <p:nvPr/>
          </p:nvGrpSpPr>
          <p:grpSpPr bwMode="auto">
            <a:xfrm>
              <a:off x="7391400" y="2445488"/>
              <a:ext cx="1828800" cy="1524000"/>
              <a:chOff x="3696" y="1296"/>
              <a:chExt cx="1152" cy="960"/>
            </a:xfrm>
          </p:grpSpPr>
          <p:sp>
            <p:nvSpPr>
              <p:cNvPr id="128006" name="AutoShape 6"/>
              <p:cNvSpPr>
                <a:spLocks noChangeArrowheads="1"/>
              </p:cNvSpPr>
              <p:nvPr/>
            </p:nvSpPr>
            <p:spPr bwMode="auto">
              <a:xfrm>
                <a:off x="3696" y="1296"/>
                <a:ext cx="1152" cy="96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folHlink"/>
                  </a:solidFill>
                  <a:latin typeface="+mn-ea"/>
                </a:endParaRPr>
              </a:p>
            </p:txBody>
          </p:sp>
          <p:sp>
            <p:nvSpPr>
              <p:cNvPr id="128007" name="Oval 7"/>
              <p:cNvSpPr>
                <a:spLocks noChangeArrowheads="1"/>
              </p:cNvSpPr>
              <p:nvPr/>
            </p:nvSpPr>
            <p:spPr bwMode="auto">
              <a:xfrm>
                <a:off x="4224" y="177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ja-JP" sz="20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128014" name="Oval 14"/>
            <p:cNvSpPr>
              <a:spLocks noChangeArrowheads="1"/>
            </p:cNvSpPr>
            <p:nvPr/>
          </p:nvSpPr>
          <p:spPr bwMode="auto">
            <a:xfrm>
              <a:off x="7696200" y="2750288"/>
              <a:ext cx="1143000" cy="91440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200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28017" name="Rectangle 17"/>
            <p:cNvSpPr>
              <a:spLocks noChangeArrowheads="1"/>
            </p:cNvSpPr>
            <p:nvPr/>
          </p:nvSpPr>
          <p:spPr bwMode="auto">
            <a:xfrm>
              <a:off x="7169416" y="4088550"/>
              <a:ext cx="27029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+mn-ea"/>
                </a:rPr>
                <a:t>〔</a:t>
              </a:r>
              <a:r>
                <a:rPr lang="ja-JP" altLang="en-US" sz="2000" dirty="0">
                  <a:latin typeface="+mn-ea"/>
                </a:rPr>
                <a:t>不安定：</a:t>
              </a:r>
              <a:r>
                <a:rPr lang="ja-JP" altLang="en-US" sz="2000" dirty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 err="1">
                  <a:solidFill>
                    <a:srgbClr val="FF0000"/>
                  </a:solidFill>
                  <a:latin typeface="+mn-ea"/>
                </a:rPr>
                <a:t>σ</a:t>
              </a:r>
              <a:r>
                <a:rPr lang="en-US" altLang="ja-JP" sz="2000" baseline="-25000" dirty="0" err="1" smtClean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+mn-ea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</a:rPr>
                <a:t>&gt; 0</a:t>
              </a:r>
              <a:r>
                <a:rPr lang="en-US" altLang="ja-JP" sz="2000" dirty="0">
                  <a:latin typeface="+mn-ea"/>
                </a:rPr>
                <a:t> 〕</a:t>
              </a:r>
            </a:p>
          </p:txBody>
        </p:sp>
        <p:grpSp>
          <p:nvGrpSpPr>
            <p:cNvPr id="128027" name="Group 27"/>
            <p:cNvGrpSpPr>
              <a:grpSpLocks/>
            </p:cNvGrpSpPr>
            <p:nvPr/>
          </p:nvGrpSpPr>
          <p:grpSpPr bwMode="auto">
            <a:xfrm>
              <a:off x="7494589" y="2477238"/>
              <a:ext cx="1546225" cy="1460500"/>
              <a:chOff x="3761" y="1316"/>
              <a:chExt cx="974" cy="920"/>
            </a:xfrm>
          </p:grpSpPr>
          <p:sp>
            <p:nvSpPr>
              <p:cNvPr id="128028" name="Arc 28"/>
              <p:cNvSpPr>
                <a:spLocks/>
              </p:cNvSpPr>
              <p:nvPr/>
            </p:nvSpPr>
            <p:spPr bwMode="auto">
              <a:xfrm>
                <a:off x="4080" y="1440"/>
                <a:ext cx="655" cy="796"/>
              </a:xfrm>
              <a:custGeom>
                <a:avLst/>
                <a:gdLst>
                  <a:gd name="G0" fmla="+- 7893 0 0"/>
                  <a:gd name="G1" fmla="+- 21600 0 0"/>
                  <a:gd name="G2" fmla="+- 21600 0 0"/>
                  <a:gd name="T0" fmla="*/ 0 w 29493"/>
                  <a:gd name="T1" fmla="*/ 1494 h 35808"/>
                  <a:gd name="T2" fmla="*/ 24162 w 29493"/>
                  <a:gd name="T3" fmla="*/ 35808 h 35808"/>
                  <a:gd name="T4" fmla="*/ 7893 w 29493"/>
                  <a:gd name="T5" fmla="*/ 21600 h 35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493" h="35808" fill="none" extrusionOk="0">
                    <a:moveTo>
                      <a:pt x="-1" y="1493"/>
                    </a:moveTo>
                    <a:cubicBezTo>
                      <a:pt x="2514" y="506"/>
                      <a:pt x="5191" y="0"/>
                      <a:pt x="7893" y="0"/>
                    </a:cubicBezTo>
                    <a:cubicBezTo>
                      <a:pt x="19822" y="0"/>
                      <a:pt x="29493" y="9670"/>
                      <a:pt x="29493" y="21600"/>
                    </a:cubicBezTo>
                    <a:cubicBezTo>
                      <a:pt x="29493" y="26824"/>
                      <a:pt x="27599" y="31872"/>
                      <a:pt x="24162" y="35808"/>
                    </a:cubicBezTo>
                  </a:path>
                  <a:path w="29493" h="35808" stroke="0" extrusionOk="0">
                    <a:moveTo>
                      <a:pt x="-1" y="1493"/>
                    </a:moveTo>
                    <a:cubicBezTo>
                      <a:pt x="2514" y="506"/>
                      <a:pt x="5191" y="0"/>
                      <a:pt x="7893" y="0"/>
                    </a:cubicBezTo>
                    <a:cubicBezTo>
                      <a:pt x="19822" y="0"/>
                      <a:pt x="29493" y="9670"/>
                      <a:pt x="29493" y="21600"/>
                    </a:cubicBezTo>
                    <a:cubicBezTo>
                      <a:pt x="29493" y="26824"/>
                      <a:pt x="27599" y="31872"/>
                      <a:pt x="24162" y="35808"/>
                    </a:cubicBezTo>
                    <a:lnTo>
                      <a:pt x="7893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28029" name="Arc 29"/>
              <p:cNvSpPr>
                <a:spLocks/>
              </p:cNvSpPr>
              <p:nvPr/>
            </p:nvSpPr>
            <p:spPr bwMode="auto">
              <a:xfrm flipH="1" flipV="1">
                <a:off x="3761" y="1316"/>
                <a:ext cx="655" cy="796"/>
              </a:xfrm>
              <a:custGeom>
                <a:avLst/>
                <a:gdLst>
                  <a:gd name="G0" fmla="+- 7893 0 0"/>
                  <a:gd name="G1" fmla="+- 21600 0 0"/>
                  <a:gd name="G2" fmla="+- 21600 0 0"/>
                  <a:gd name="T0" fmla="*/ 0 w 29493"/>
                  <a:gd name="T1" fmla="*/ 1494 h 35808"/>
                  <a:gd name="T2" fmla="*/ 24162 w 29493"/>
                  <a:gd name="T3" fmla="*/ 35808 h 35808"/>
                  <a:gd name="T4" fmla="*/ 7893 w 29493"/>
                  <a:gd name="T5" fmla="*/ 21600 h 35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493" h="35808" fill="none" extrusionOk="0">
                    <a:moveTo>
                      <a:pt x="-1" y="1493"/>
                    </a:moveTo>
                    <a:cubicBezTo>
                      <a:pt x="2514" y="506"/>
                      <a:pt x="5191" y="0"/>
                      <a:pt x="7893" y="0"/>
                    </a:cubicBezTo>
                    <a:cubicBezTo>
                      <a:pt x="19822" y="0"/>
                      <a:pt x="29493" y="9670"/>
                      <a:pt x="29493" y="21600"/>
                    </a:cubicBezTo>
                    <a:cubicBezTo>
                      <a:pt x="29493" y="26824"/>
                      <a:pt x="27599" y="31872"/>
                      <a:pt x="24162" y="35808"/>
                    </a:cubicBezTo>
                  </a:path>
                  <a:path w="29493" h="35808" stroke="0" extrusionOk="0">
                    <a:moveTo>
                      <a:pt x="-1" y="1493"/>
                    </a:moveTo>
                    <a:cubicBezTo>
                      <a:pt x="2514" y="506"/>
                      <a:pt x="5191" y="0"/>
                      <a:pt x="7893" y="0"/>
                    </a:cubicBezTo>
                    <a:cubicBezTo>
                      <a:pt x="19822" y="0"/>
                      <a:pt x="29493" y="9670"/>
                      <a:pt x="29493" y="21600"/>
                    </a:cubicBezTo>
                    <a:cubicBezTo>
                      <a:pt x="29493" y="26824"/>
                      <a:pt x="27599" y="31872"/>
                      <a:pt x="24162" y="35808"/>
                    </a:cubicBezTo>
                    <a:lnTo>
                      <a:pt x="7893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000">
                  <a:latin typeface="+mn-ea"/>
                </a:endParaRPr>
              </a:p>
            </p:txBody>
          </p:sp>
        </p:grpSp>
        <p:grpSp>
          <p:nvGrpSpPr>
            <p:cNvPr id="128037" name="Group 37"/>
            <p:cNvGrpSpPr>
              <a:grpSpLocks/>
            </p:cNvGrpSpPr>
            <p:nvPr/>
          </p:nvGrpSpPr>
          <p:grpSpPr bwMode="auto">
            <a:xfrm>
              <a:off x="7848600" y="2826489"/>
              <a:ext cx="800100" cy="696913"/>
              <a:chOff x="3984" y="1536"/>
              <a:chExt cx="504" cy="439"/>
            </a:xfrm>
          </p:grpSpPr>
          <p:grpSp>
            <p:nvGrpSpPr>
              <p:cNvPr id="128038" name="Group 38"/>
              <p:cNvGrpSpPr>
                <a:grpSpLocks/>
              </p:cNvGrpSpPr>
              <p:nvPr/>
            </p:nvGrpSpPr>
            <p:grpSpPr bwMode="auto">
              <a:xfrm>
                <a:off x="4128" y="1536"/>
                <a:ext cx="360" cy="343"/>
                <a:chOff x="4127" y="1534"/>
                <a:chExt cx="360" cy="343"/>
              </a:xfrm>
            </p:grpSpPr>
            <p:sp>
              <p:nvSpPr>
                <p:cNvPr id="128039" name="Arc 39"/>
                <p:cNvSpPr>
                  <a:spLocks/>
                </p:cNvSpPr>
                <p:nvPr/>
              </p:nvSpPr>
              <p:spPr bwMode="auto">
                <a:xfrm flipH="1" flipV="1">
                  <a:off x="4142" y="1728"/>
                  <a:ext cx="274" cy="149"/>
                </a:xfrm>
                <a:custGeom>
                  <a:avLst/>
                  <a:gdLst>
                    <a:gd name="G0" fmla="+- 18238 0 0"/>
                    <a:gd name="G1" fmla="+- 21600 0 0"/>
                    <a:gd name="G2" fmla="+- 21600 0 0"/>
                    <a:gd name="T0" fmla="*/ 0 w 39838"/>
                    <a:gd name="T1" fmla="*/ 10027 h 29561"/>
                    <a:gd name="T2" fmla="*/ 38317 w 39838"/>
                    <a:gd name="T3" fmla="*/ 29561 h 29561"/>
                    <a:gd name="T4" fmla="*/ 18238 w 39838"/>
                    <a:gd name="T5" fmla="*/ 21600 h 29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838" h="29561" fill="none" extrusionOk="0">
                      <a:moveTo>
                        <a:pt x="-1" y="10026"/>
                      </a:moveTo>
                      <a:cubicBezTo>
                        <a:pt x="3962" y="3783"/>
                        <a:pt x="10843" y="0"/>
                        <a:pt x="18238" y="0"/>
                      </a:cubicBezTo>
                      <a:cubicBezTo>
                        <a:pt x="30167" y="0"/>
                        <a:pt x="39838" y="9670"/>
                        <a:pt x="39838" y="21600"/>
                      </a:cubicBezTo>
                      <a:cubicBezTo>
                        <a:pt x="39838" y="24325"/>
                        <a:pt x="39322" y="27027"/>
                        <a:pt x="38317" y="29561"/>
                      </a:cubicBezTo>
                    </a:path>
                    <a:path w="39838" h="29561" stroke="0" extrusionOk="0">
                      <a:moveTo>
                        <a:pt x="-1" y="10026"/>
                      </a:moveTo>
                      <a:cubicBezTo>
                        <a:pt x="3962" y="3783"/>
                        <a:pt x="10843" y="0"/>
                        <a:pt x="18238" y="0"/>
                      </a:cubicBezTo>
                      <a:cubicBezTo>
                        <a:pt x="30167" y="0"/>
                        <a:pt x="39838" y="9670"/>
                        <a:pt x="39838" y="21600"/>
                      </a:cubicBezTo>
                      <a:cubicBezTo>
                        <a:pt x="39838" y="24325"/>
                        <a:pt x="39322" y="27027"/>
                        <a:pt x="38317" y="29561"/>
                      </a:cubicBezTo>
                      <a:lnTo>
                        <a:pt x="18238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8040" name="Arc 40"/>
                <p:cNvSpPr>
                  <a:spLocks/>
                </p:cNvSpPr>
                <p:nvPr/>
              </p:nvSpPr>
              <p:spPr bwMode="auto">
                <a:xfrm flipV="1">
                  <a:off x="4127" y="1534"/>
                  <a:ext cx="360" cy="299"/>
                </a:xfrm>
                <a:custGeom>
                  <a:avLst/>
                  <a:gdLst>
                    <a:gd name="G0" fmla="+- 13753 0 0"/>
                    <a:gd name="G1" fmla="+- 16582 0 0"/>
                    <a:gd name="G2" fmla="+- 21600 0 0"/>
                    <a:gd name="T0" fmla="*/ 27595 w 35353"/>
                    <a:gd name="T1" fmla="*/ 0 h 38182"/>
                    <a:gd name="T2" fmla="*/ 0 w 35353"/>
                    <a:gd name="T3" fmla="*/ 33238 h 38182"/>
                    <a:gd name="T4" fmla="*/ 13753 w 35353"/>
                    <a:gd name="T5" fmla="*/ 16582 h 38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353" h="38182" fill="none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</a:path>
                    <a:path w="35353" h="38182" stroke="0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  <a:lnTo>
                        <a:pt x="13753" y="16582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128041" name="Group 41"/>
              <p:cNvGrpSpPr>
                <a:grpSpLocks/>
              </p:cNvGrpSpPr>
              <p:nvPr/>
            </p:nvGrpSpPr>
            <p:grpSpPr bwMode="auto">
              <a:xfrm flipH="1" flipV="1">
                <a:off x="3984" y="1632"/>
                <a:ext cx="360" cy="343"/>
                <a:chOff x="4127" y="1534"/>
                <a:chExt cx="360" cy="343"/>
              </a:xfrm>
            </p:grpSpPr>
            <p:sp>
              <p:nvSpPr>
                <p:cNvPr id="128042" name="Arc 42"/>
                <p:cNvSpPr>
                  <a:spLocks/>
                </p:cNvSpPr>
                <p:nvPr/>
              </p:nvSpPr>
              <p:spPr bwMode="auto">
                <a:xfrm flipH="1" flipV="1">
                  <a:off x="4142" y="1728"/>
                  <a:ext cx="274" cy="149"/>
                </a:xfrm>
                <a:custGeom>
                  <a:avLst/>
                  <a:gdLst>
                    <a:gd name="G0" fmla="+- 18238 0 0"/>
                    <a:gd name="G1" fmla="+- 21600 0 0"/>
                    <a:gd name="G2" fmla="+- 21600 0 0"/>
                    <a:gd name="T0" fmla="*/ 0 w 39838"/>
                    <a:gd name="T1" fmla="*/ 10027 h 29561"/>
                    <a:gd name="T2" fmla="*/ 38317 w 39838"/>
                    <a:gd name="T3" fmla="*/ 29561 h 29561"/>
                    <a:gd name="T4" fmla="*/ 18238 w 39838"/>
                    <a:gd name="T5" fmla="*/ 21600 h 29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838" h="29561" fill="none" extrusionOk="0">
                      <a:moveTo>
                        <a:pt x="-1" y="10026"/>
                      </a:moveTo>
                      <a:cubicBezTo>
                        <a:pt x="3962" y="3783"/>
                        <a:pt x="10843" y="0"/>
                        <a:pt x="18238" y="0"/>
                      </a:cubicBezTo>
                      <a:cubicBezTo>
                        <a:pt x="30167" y="0"/>
                        <a:pt x="39838" y="9670"/>
                        <a:pt x="39838" y="21600"/>
                      </a:cubicBezTo>
                      <a:cubicBezTo>
                        <a:pt x="39838" y="24325"/>
                        <a:pt x="39322" y="27027"/>
                        <a:pt x="38317" y="29561"/>
                      </a:cubicBezTo>
                    </a:path>
                    <a:path w="39838" h="29561" stroke="0" extrusionOk="0">
                      <a:moveTo>
                        <a:pt x="-1" y="10026"/>
                      </a:moveTo>
                      <a:cubicBezTo>
                        <a:pt x="3962" y="3783"/>
                        <a:pt x="10843" y="0"/>
                        <a:pt x="18238" y="0"/>
                      </a:cubicBezTo>
                      <a:cubicBezTo>
                        <a:pt x="30167" y="0"/>
                        <a:pt x="39838" y="9670"/>
                        <a:pt x="39838" y="21600"/>
                      </a:cubicBezTo>
                      <a:cubicBezTo>
                        <a:pt x="39838" y="24325"/>
                        <a:pt x="39322" y="27027"/>
                        <a:pt x="38317" y="29561"/>
                      </a:cubicBezTo>
                      <a:lnTo>
                        <a:pt x="18238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8043" name="Arc 43"/>
                <p:cNvSpPr>
                  <a:spLocks/>
                </p:cNvSpPr>
                <p:nvPr/>
              </p:nvSpPr>
              <p:spPr bwMode="auto">
                <a:xfrm flipV="1">
                  <a:off x="4127" y="1534"/>
                  <a:ext cx="360" cy="299"/>
                </a:xfrm>
                <a:custGeom>
                  <a:avLst/>
                  <a:gdLst>
                    <a:gd name="G0" fmla="+- 13753 0 0"/>
                    <a:gd name="G1" fmla="+- 16582 0 0"/>
                    <a:gd name="G2" fmla="+- 21600 0 0"/>
                    <a:gd name="T0" fmla="*/ 27595 w 35353"/>
                    <a:gd name="T1" fmla="*/ 0 h 38182"/>
                    <a:gd name="T2" fmla="*/ 0 w 35353"/>
                    <a:gd name="T3" fmla="*/ 33238 h 38182"/>
                    <a:gd name="T4" fmla="*/ 13753 w 35353"/>
                    <a:gd name="T5" fmla="*/ 16582 h 38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353" h="38182" fill="none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</a:path>
                    <a:path w="35353" h="38182" stroke="0" extrusionOk="0">
                      <a:moveTo>
                        <a:pt x="27594" y="0"/>
                      </a:moveTo>
                      <a:cubicBezTo>
                        <a:pt x="32511" y="4103"/>
                        <a:pt x="35353" y="10177"/>
                        <a:pt x="35353" y="16582"/>
                      </a:cubicBezTo>
                      <a:cubicBezTo>
                        <a:pt x="35353" y="28511"/>
                        <a:pt x="25682" y="38182"/>
                        <a:pt x="13753" y="38182"/>
                      </a:cubicBezTo>
                      <a:cubicBezTo>
                        <a:pt x="8733" y="38181"/>
                        <a:pt x="3870" y="36433"/>
                        <a:pt x="0" y="33237"/>
                      </a:cubicBezTo>
                      <a:lnTo>
                        <a:pt x="13753" y="16582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folHlink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</p:grpSp>
      </p:grpSp>
      <p:sp>
        <p:nvSpPr>
          <p:cNvPr id="40" name="タイトル 1"/>
          <p:cNvSpPr txBox="1">
            <a:spLocks/>
          </p:cNvSpPr>
          <p:nvPr/>
        </p:nvSpPr>
        <p:spPr>
          <a:xfrm>
            <a:off x="838200" y="365126"/>
            <a:ext cx="10515600" cy="744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100" dirty="0" err="1" smtClean="0"/>
              <a:t>Hopf</a:t>
            </a:r>
            <a:r>
              <a:rPr lang="ja-JP" altLang="en-US" sz="5100" dirty="0" smtClean="0"/>
              <a:t>分岐</a:t>
            </a:r>
            <a:endParaRPr lang="ja-JP" altLang="en-US" sz="5100" dirty="0"/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22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82"/>
    </mc:Choice>
    <mc:Fallback>
      <p:transition spd="slow" advTm="9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28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2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2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8009" grpId="0" autoUpdateAnimBg="0"/>
      <p:bldP spid="128013" grpId="0" autoUpdateAnimBg="0"/>
      <p:bldP spid="128030" grpId="0" autoUpdateAnimBg="0"/>
      <p:bldP spid="128031" grpId="0" autoUpdateAnimBg="0"/>
      <p:bldP spid="12803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3628" x="2379663" y="1749425"/>
          <p14:tracePt t="3764" x="2401888" y="1749425"/>
          <p14:tracePt t="3772" x="2430463" y="1755775"/>
          <p14:tracePt t="3780" x="2452688" y="1763713"/>
          <p14:tracePt t="3794" x="2481263" y="1763713"/>
          <p14:tracePt t="3811" x="2568575" y="1763713"/>
          <p14:tracePt t="3827" x="2779713" y="1763713"/>
          <p14:tracePt t="3844" x="2917825" y="1763713"/>
          <p14:tracePt t="3861" x="3019425" y="1763713"/>
          <p14:tracePt t="3877" x="3127375" y="1763713"/>
          <p14:tracePt t="3894" x="3228975" y="1763713"/>
          <p14:tracePt t="3911" x="3309938" y="1763713"/>
          <p14:tracePt t="3927" x="3395663" y="1763713"/>
          <p14:tracePt t="3944" x="3476625" y="1770063"/>
          <p14:tracePt t="3961" x="3548063" y="1770063"/>
          <p14:tracePt t="3977" x="3649663" y="1770063"/>
          <p14:tracePt t="3994" x="3736975" y="1770063"/>
          <p14:tracePt t="4010" x="3832225" y="1770063"/>
          <p14:tracePt t="4027" x="3933825" y="1763713"/>
          <p14:tracePt t="4044" x="3990975" y="1763713"/>
          <p14:tracePt t="4061" x="4027488" y="1755775"/>
          <p14:tracePt t="4077" x="4049713" y="1755775"/>
          <p14:tracePt t="4252" x="4056063" y="1755775"/>
          <p14:tracePt t="4268" x="4064000" y="1755775"/>
          <p14:tracePt t="4276" x="4092575" y="1755775"/>
          <p14:tracePt t="4284" x="4122738" y="1755775"/>
          <p14:tracePt t="4294" x="4157663" y="1755775"/>
          <p14:tracePt t="4311" x="4244975" y="1755775"/>
          <p14:tracePt t="4327" x="4310063" y="1755775"/>
          <p14:tracePt t="4344" x="4354513" y="1755775"/>
          <p14:tracePt t="5180" x="0" y="0"/>
        </p14:tracePtLst>
        <p14:tracePtLst>
          <p14:tracePt t="6020" x="4884738" y="1597025"/>
          <p14:tracePt t="6228" x="4919663" y="1597025"/>
          <p14:tracePt t="6236" x="4992688" y="1603375"/>
          <p14:tracePt t="6244" x="5094288" y="1617663"/>
          <p14:tracePt t="6260" x="5283200" y="1611313"/>
          <p14:tracePt t="6277" x="5494338" y="1603375"/>
          <p14:tracePt t="6293" x="5630863" y="1603375"/>
          <p14:tracePt t="6310" x="5681663" y="1603375"/>
          <p14:tracePt t="6620" x="5689600" y="1603375"/>
          <p14:tracePt t="6628" x="5703888" y="1603375"/>
          <p14:tracePt t="6644" x="5711825" y="1603375"/>
          <p14:tracePt t="6652" x="5726113" y="1597025"/>
          <p14:tracePt t="6660" x="5732463" y="1589088"/>
          <p14:tracePt t="6676" x="5748338" y="1589088"/>
          <p14:tracePt t="6693" x="5754688" y="1589088"/>
          <p14:tracePt t="7172" x="0" y="0"/>
        </p14:tracePtLst>
        <p14:tracePtLst>
          <p14:tracePt t="11996" x="7329488" y="1704975"/>
          <p14:tracePt t="12180" x="7337425" y="1704975"/>
          <p14:tracePt t="12196" x="7366000" y="1712913"/>
          <p14:tracePt t="12203" x="7394575" y="1712913"/>
          <p14:tracePt t="12212" x="7416800" y="1712913"/>
          <p14:tracePt t="12225" x="7459663" y="1712913"/>
          <p14:tracePt t="12242" x="7561263" y="1704975"/>
          <p14:tracePt t="12258" x="7685088" y="1690688"/>
          <p14:tracePt t="12275" x="7794625" y="1684338"/>
          <p14:tracePt t="12292" x="7896225" y="1684338"/>
          <p14:tracePt t="12308" x="7932738" y="1684338"/>
          <p14:tracePt t="12325" x="7983538" y="1690688"/>
          <p14:tracePt t="12342" x="8026400" y="1698625"/>
          <p14:tracePt t="12358" x="8069263" y="1698625"/>
          <p14:tracePt t="12375" x="8128000" y="1698625"/>
          <p14:tracePt t="12392" x="8193088" y="1698625"/>
          <p14:tracePt t="12408" x="8243888" y="1698625"/>
          <p14:tracePt t="12425" x="8308975" y="1698625"/>
          <p14:tracePt t="12442" x="8353425" y="1698625"/>
          <p14:tracePt t="12458" x="8359775" y="1698625"/>
          <p14:tracePt t="12475" x="8367713" y="1698625"/>
          <p14:tracePt t="13636" x="0" y="0"/>
        </p14:tracePtLst>
        <p14:tracePtLst>
          <p14:tracePt t="14340" x="8918575" y="1662113"/>
          <p14:tracePt t="14876" x="8991600" y="1668463"/>
          <p14:tracePt t="14884" x="9050338" y="1668463"/>
          <p14:tracePt t="14892" x="9129713" y="1668463"/>
          <p14:tracePt t="14908" x="9288463" y="1668463"/>
          <p14:tracePt t="14924" x="9434513" y="1668463"/>
          <p14:tracePt t="14941" x="9528175" y="1668463"/>
          <p14:tracePt t="14958" x="9586913" y="1668463"/>
          <p14:tracePt t="14974" x="9601200" y="1668463"/>
          <p14:tracePt t="15108" x="9623425" y="1676400"/>
          <p14:tracePt t="15116" x="9659938" y="1676400"/>
          <p14:tracePt t="15124" x="9688513" y="1684338"/>
          <p14:tracePt t="15141" x="9775825" y="1684338"/>
          <p14:tracePt t="15157" x="9877425" y="1684338"/>
          <p14:tracePt t="15174" x="9979025" y="1684338"/>
          <p14:tracePt t="15191" x="10029825" y="1676400"/>
          <p14:tracePt t="15300" x="10044113" y="1676400"/>
          <p14:tracePt t="15308" x="10050463" y="1676400"/>
          <p14:tracePt t="15316" x="10050463" y="1668463"/>
          <p14:tracePt t="15324" x="10058400" y="1662113"/>
          <p14:tracePt t="15341" x="10072688" y="1662113"/>
          <p14:tracePt t="15357" x="10072688" y="1654175"/>
          <p14:tracePt t="15374" x="10080625" y="1654175"/>
          <p14:tracePt t="15391" x="10094913" y="1654175"/>
          <p14:tracePt t="15407" x="10109200" y="1654175"/>
          <p14:tracePt t="15424" x="10123488" y="1654175"/>
          <p14:tracePt t="15441" x="10137775" y="1654175"/>
          <p14:tracePt t="15457" x="10160000" y="1654175"/>
          <p14:tracePt t="15474" x="10174288" y="1654175"/>
          <p14:tracePt t="15491" x="10188575" y="1654175"/>
          <p14:tracePt t="15507" x="10225088" y="1668463"/>
          <p14:tracePt t="15524" x="10261600" y="1668463"/>
          <p14:tracePt t="15541" x="10275888" y="1668463"/>
          <p14:tracePt t="15557" x="10290175" y="1668463"/>
          <p14:tracePt t="15574" x="10298113" y="1676400"/>
          <p14:tracePt t="15591" x="10304463" y="1676400"/>
          <p14:tracePt t="15607" x="10326688" y="1676400"/>
          <p14:tracePt t="15624" x="10355263" y="1676400"/>
          <p14:tracePt t="15641" x="10391775" y="1676400"/>
          <p14:tracePt t="15657" x="10428288" y="1676400"/>
          <p14:tracePt t="15674" x="10442575" y="1676400"/>
          <p14:tracePt t="15691" x="10450513" y="1676400"/>
          <p14:tracePt t="17052" x="0" y="0"/>
        </p14:tracePtLst>
        <p14:tracePtLst>
          <p14:tracePt t="18012" x="1820863" y="2263775"/>
          <p14:tracePt t="18284" x="1828800" y="2263775"/>
          <p14:tracePt t="18292" x="1865313" y="2271713"/>
          <p14:tracePt t="18299" x="1930400" y="2286000"/>
          <p14:tracePt t="18307" x="2017713" y="2293938"/>
          <p14:tracePt t="18323" x="2220913" y="2300288"/>
          <p14:tracePt t="18340" x="2466975" y="2300288"/>
          <p14:tracePt t="18357" x="2700338" y="2314575"/>
          <p14:tracePt t="18373" x="2887663" y="2322513"/>
          <p14:tracePt t="18390" x="2974975" y="2328863"/>
          <p14:tracePt t="18407" x="2989263" y="2328863"/>
          <p14:tracePt t="18572" x="2997200" y="2328863"/>
          <p14:tracePt t="18580" x="3019425" y="2328863"/>
          <p14:tracePt t="18588" x="3048000" y="2336800"/>
          <p14:tracePt t="18595" x="3084513" y="2336800"/>
          <p14:tracePt t="18607" x="3121025" y="2336800"/>
          <p14:tracePt t="18623" x="3214688" y="2336800"/>
          <p14:tracePt t="18640" x="3259138" y="2336800"/>
          <p14:tracePt t="18657" x="3265488" y="2328863"/>
          <p14:tracePt t="19612" x="3287713" y="2328863"/>
          <p14:tracePt t="19620" x="3344863" y="2328863"/>
          <p14:tracePt t="19628" x="3395663" y="2328863"/>
          <p14:tracePt t="19640" x="3446463" y="2328863"/>
          <p14:tracePt t="19656" x="3548063" y="2322513"/>
          <p14:tracePt t="19673" x="3614738" y="2322513"/>
          <p14:tracePt t="19690" x="3635375" y="2322513"/>
          <p14:tracePt t="20140" x="0" y="0"/>
        </p14:tracePtLst>
        <p14:tracePtLst>
          <p14:tracePt t="20596" x="4267200" y="2278063"/>
          <p14:tracePt t="20684" x="4275138" y="2278063"/>
          <p14:tracePt t="20732" x="4303713" y="2278063"/>
          <p14:tracePt t="20739" x="4340225" y="2278063"/>
          <p14:tracePt t="20748" x="4391025" y="2278063"/>
          <p14:tracePt t="20756" x="4448175" y="2278063"/>
          <p14:tracePt t="20773" x="4586288" y="2278063"/>
          <p14:tracePt t="20789" x="4738688" y="2278063"/>
          <p14:tracePt t="20806" x="4848225" y="2278063"/>
          <p14:tracePt t="20823" x="4899025" y="2278063"/>
          <p14:tracePt t="20839" x="4913313" y="2278063"/>
          <p14:tracePt t="20856" x="4927600" y="2278063"/>
          <p14:tracePt t="20873" x="4941888" y="2278063"/>
          <p14:tracePt t="20889" x="4970463" y="2278063"/>
          <p14:tracePt t="20906" x="5021263" y="2271713"/>
          <p14:tracePt t="20923" x="5065713" y="2263775"/>
          <p14:tracePt t="20924" x="5072063" y="2257425"/>
          <p14:tracePt t="20964" x="5080000" y="2257425"/>
          <p14:tracePt t="22156" x="0" y="0"/>
        </p14:tracePtLst>
        <p14:tracePtLst>
          <p14:tracePt t="22916" x="5588000" y="2322513"/>
          <p14:tracePt t="23036" x="5595938" y="2322513"/>
          <p14:tracePt t="23044" x="5602288" y="2322513"/>
          <p14:tracePt t="23051" x="5610225" y="2322513"/>
          <p14:tracePt t="23060" x="5630863" y="2322513"/>
          <p14:tracePt t="23072" x="5653088" y="2322513"/>
          <p14:tracePt t="23089" x="5697538" y="2328863"/>
          <p14:tracePt t="23105" x="5791200" y="2328863"/>
          <p14:tracePt t="23122" x="5900738" y="2328863"/>
          <p14:tracePt t="23139" x="6002338" y="2328863"/>
          <p14:tracePt t="23155" x="6045200" y="2328863"/>
          <p14:tracePt t="23244" x="6053138" y="2322513"/>
          <p14:tracePt t="23251" x="6067425" y="2322513"/>
          <p14:tracePt t="23259" x="6081713" y="2314575"/>
          <p14:tracePt t="23272" x="6081713" y="2308225"/>
          <p14:tracePt t="23289" x="6103938" y="2300288"/>
          <p14:tracePt t="23305" x="6118225" y="2293938"/>
          <p14:tracePt t="23322" x="6138863" y="2286000"/>
          <p14:tracePt t="23323" x="6154738" y="2286000"/>
          <p14:tracePt t="23339" x="6169025" y="2286000"/>
          <p14:tracePt t="23355" x="6189663" y="2286000"/>
          <p14:tracePt t="23372" x="6205538" y="2286000"/>
          <p14:tracePt t="23389" x="6226175" y="2286000"/>
          <p14:tracePt t="23405" x="6262688" y="2286000"/>
          <p14:tracePt t="23422" x="6307138" y="2293938"/>
          <p14:tracePt t="23439" x="6357938" y="2300288"/>
          <p14:tracePt t="23455" x="6408738" y="2308225"/>
          <p14:tracePt t="23472" x="6443663" y="2314575"/>
          <p14:tracePt t="23489" x="6465888" y="2314575"/>
          <p14:tracePt t="23505" x="6473825" y="2314575"/>
          <p14:tracePt t="23522" x="6480175" y="2314575"/>
          <p14:tracePt t="23539" x="6494463" y="2314575"/>
          <p14:tracePt t="23555" x="6502400" y="2322513"/>
          <p14:tracePt t="23572" x="6524625" y="2322513"/>
          <p14:tracePt t="23589" x="6538913" y="2322513"/>
          <p14:tracePt t="23605" x="6561138" y="2322513"/>
          <p14:tracePt t="23622" x="6581775" y="2322513"/>
          <p14:tracePt t="23639" x="6589713" y="2322513"/>
          <p14:tracePt t="23655" x="6604000" y="2314575"/>
          <p14:tracePt t="23672" x="6611938" y="2314575"/>
          <p14:tracePt t="23689" x="6618288" y="2314575"/>
          <p14:tracePt t="23705" x="6632575" y="2314575"/>
          <p14:tracePt t="23722" x="6646863" y="2314575"/>
          <p14:tracePt t="23739" x="6677025" y="2314575"/>
          <p14:tracePt t="23755" x="6705600" y="2314575"/>
          <p14:tracePt t="23772" x="6719888" y="2314575"/>
          <p14:tracePt t="23789" x="6727825" y="2322513"/>
          <p14:tracePt t="23805" x="6734175" y="2322513"/>
          <p14:tracePt t="23822" x="6742113" y="2322513"/>
          <p14:tracePt t="23916" x="6748463" y="2322513"/>
          <p14:tracePt t="24060" x="6764338" y="2322513"/>
          <p14:tracePt t="24068" x="6792913" y="2322513"/>
          <p14:tracePt t="24076" x="6815138" y="2322513"/>
          <p14:tracePt t="24089" x="6835775" y="2322513"/>
          <p14:tracePt t="24105" x="6880225" y="2322513"/>
          <p14:tracePt t="24122" x="6908800" y="2322513"/>
          <p14:tracePt t="24138" x="6945313" y="2322513"/>
          <p14:tracePt t="24155" x="6959600" y="2322513"/>
          <p14:tracePt t="24268" x="6967538" y="2322513"/>
          <p14:tracePt t="24284" x="6981825" y="2322513"/>
          <p14:tracePt t="24292" x="6988175" y="2322513"/>
          <p14:tracePt t="24300" x="6996113" y="2322513"/>
          <p14:tracePt t="24308" x="7002463" y="2322513"/>
          <p14:tracePt t="24322" x="7010400" y="2322513"/>
          <p14:tracePt t="24780" x="0" y="0"/>
        </p14:tracePtLst>
        <p14:tracePtLst>
          <p14:tracePt t="25812" x="7859713" y="2249488"/>
          <p14:tracePt t="25860" x="7866063" y="2249488"/>
          <p14:tracePt t="25868" x="7874000" y="2249488"/>
          <p14:tracePt t="25884" x="7881938" y="2249488"/>
          <p14:tracePt t="25987" x="7910513" y="2249488"/>
          <p14:tracePt t="25995" x="7953375" y="2249488"/>
          <p14:tracePt t="26005" x="8004175" y="2249488"/>
          <p14:tracePt t="26021" x="8128000" y="2249488"/>
          <p14:tracePt t="26038" x="8258175" y="2249488"/>
          <p14:tracePt t="26055" x="8396288" y="2249488"/>
          <p14:tracePt t="26071" x="8491538" y="2249488"/>
          <p14:tracePt t="26088" x="8542338" y="2257425"/>
          <p14:tracePt t="26105" x="8570913" y="2263775"/>
          <p14:tracePt t="26613" x="0" y="0"/>
        </p14:tracePtLst>
        <p14:tracePtLst>
          <p14:tracePt t="27060" x="9136063" y="2263775"/>
          <p14:tracePt t="27196" x="9158288" y="2263775"/>
          <p14:tracePt t="27204" x="9223375" y="2271713"/>
          <p14:tracePt t="27212" x="9296400" y="2271713"/>
          <p14:tracePt t="27221" x="9369425" y="2271713"/>
          <p14:tracePt t="27238" x="9558338" y="2271713"/>
          <p14:tracePt t="27254" x="9710738" y="2249488"/>
          <p14:tracePt t="27271" x="9790113" y="2249488"/>
          <p14:tracePt t="27288" x="9796463" y="2249488"/>
          <p14:tracePt t="27436" x="9804400" y="2249488"/>
          <p14:tracePt t="27468" x="9832975" y="2249488"/>
          <p14:tracePt t="27476" x="9869488" y="2263775"/>
          <p14:tracePt t="27483" x="9898063" y="2263775"/>
          <p14:tracePt t="27492" x="9928225" y="2271713"/>
          <p14:tracePt t="27504" x="9956800" y="2278063"/>
          <p14:tracePt t="27521" x="9985375" y="2286000"/>
          <p14:tracePt t="28692" x="0" y="0"/>
        </p14:tracePtLst>
        <p14:tracePtLst>
          <p14:tracePt t="32524" x="2024063" y="1603375"/>
          <p14:tracePt t="32652" x="2032000" y="1603375"/>
          <p14:tracePt t="32660" x="2060575" y="1611313"/>
          <p14:tracePt t="32669" x="2147888" y="1617663"/>
          <p14:tracePt t="32686" x="2351088" y="1639888"/>
          <p14:tracePt t="32703" x="2582863" y="1639888"/>
          <p14:tracePt t="32719" x="2830513" y="1647825"/>
          <p14:tracePt t="32736" x="3019425" y="1654175"/>
          <p14:tracePt t="32753" x="3106738" y="1676400"/>
          <p14:tracePt t="32769" x="3121025" y="1676400"/>
          <p14:tracePt t="33100" x="0" y="0"/>
        </p14:tracePtLst>
        <p14:tracePtLst>
          <p14:tracePt t="33660" x="5159375" y="1546225"/>
          <p14:tracePt t="33667" x="5167313" y="1546225"/>
          <p14:tracePt t="33724" x="5173663" y="1546225"/>
          <p14:tracePt t="33747" x="5181600" y="1552575"/>
          <p14:tracePt t="33755" x="5232400" y="1566863"/>
          <p14:tracePt t="33763" x="5297488" y="1582738"/>
          <p14:tracePt t="33771" x="5356225" y="1589088"/>
          <p14:tracePt t="33786" x="5435600" y="1603375"/>
          <p14:tracePt t="33802" x="5646738" y="1625600"/>
          <p14:tracePt t="33803" x="5748338" y="1639888"/>
          <p14:tracePt t="33819" x="5921375" y="1647825"/>
          <p14:tracePt t="33836" x="6008688" y="1654175"/>
          <p14:tracePt t="33853" x="6045200" y="1662113"/>
          <p14:tracePt t="34276" x="0" y="0"/>
        </p14:tracePtLst>
        <p14:tracePtLst>
          <p14:tracePt t="35652" x="3671888" y="3163888"/>
          <p14:tracePt t="36628" x="0" y="0"/>
        </p14:tracePtLst>
        <p14:tracePtLst>
          <p14:tracePt t="37292" x="3933825" y="4346575"/>
          <p14:tracePt t="37332" x="3925888" y="4346575"/>
          <p14:tracePt t="37764" x="3948113" y="4346575"/>
          <p14:tracePt t="37771" x="3990975" y="4354513"/>
          <p14:tracePt t="37779" x="4021138" y="4354513"/>
          <p14:tracePt t="37787" x="4071938" y="4360863"/>
          <p14:tracePt t="37801" x="4106863" y="4360863"/>
          <p14:tracePt t="37818" x="4208463" y="4376738"/>
          <p14:tracePt t="37835" x="4289425" y="4383088"/>
          <p14:tracePt t="37851" x="4332288" y="4391025"/>
          <p14:tracePt t="37868" x="4340225" y="4391025"/>
          <p14:tracePt t="37964" x="4346575" y="4391025"/>
          <p14:tracePt t="40732" x="0" y="0"/>
        </p14:tracePtLst>
        <p14:tracePtLst>
          <p14:tracePt t="42292" x="5457825" y="4318000"/>
          <p14:tracePt t="42372" x="5464175" y="4318000"/>
          <p14:tracePt t="42379" x="5478463" y="4318000"/>
          <p14:tracePt t="42387" x="5486400" y="4318000"/>
          <p14:tracePt t="42400" x="5500688" y="4318000"/>
          <p14:tracePt t="42417" x="5529263" y="4318000"/>
          <p14:tracePt t="42433" x="5551488" y="4318000"/>
          <p14:tracePt t="42450" x="5565775" y="4318000"/>
          <p14:tracePt t="42524" x="5580063" y="4318000"/>
          <p14:tracePt t="42531" x="5588000" y="4318000"/>
          <p14:tracePt t="42539" x="5595938" y="4318000"/>
          <p14:tracePt t="42550" x="5602288" y="4318000"/>
          <p14:tracePt t="42567" x="5610225" y="4318000"/>
          <p14:tracePt t="42583" x="5616575" y="4318000"/>
          <p14:tracePt t="42600" x="5624513" y="4318000"/>
          <p14:tracePt t="42619" x="5630863" y="4318000"/>
          <p14:tracePt t="42635" x="5630863" y="4325938"/>
          <p14:tracePt t="43035" x="0" y="0"/>
        </p14:tracePtLst>
        <p14:tracePtLst>
          <p14:tracePt t="43916" x="6189663" y="4318000"/>
          <p14:tracePt t="44324" x="6211888" y="4318000"/>
          <p14:tracePt t="44332" x="6248400" y="4318000"/>
          <p14:tracePt t="44340" x="6256338" y="4318000"/>
          <p14:tracePt t="44350" x="6284913" y="4318000"/>
          <p14:tracePt t="44366" x="6327775" y="4318000"/>
          <p14:tracePt t="44383" x="6350000" y="4318000"/>
          <p14:tracePt t="44400" x="6357938" y="4318000"/>
          <p14:tracePt t="44443" x="6364288" y="4318000"/>
          <p14:tracePt t="44459" x="6378575" y="4318000"/>
          <p14:tracePt t="44467" x="6400800" y="4325938"/>
          <p14:tracePt t="44475" x="6408738" y="4325938"/>
          <p14:tracePt t="44483" x="6423025" y="4325938"/>
          <p14:tracePt t="44500" x="6443663" y="4325938"/>
          <p14:tracePt t="44516" x="6473825" y="4332288"/>
          <p14:tracePt t="44533" x="6488113" y="4332288"/>
          <p14:tracePt t="44550" x="6516688" y="4340225"/>
          <p14:tracePt t="44566" x="6538913" y="4340225"/>
          <p14:tracePt t="44583" x="6581775" y="4340225"/>
          <p14:tracePt t="44600" x="6618288" y="4346575"/>
          <p14:tracePt t="44616" x="6654800" y="4346575"/>
          <p14:tracePt t="44633" x="6691313" y="4346575"/>
          <p14:tracePt t="44650" x="6727825" y="4346575"/>
          <p14:tracePt t="44666" x="6756400" y="4346575"/>
          <p14:tracePt t="44683" x="6778625" y="4346575"/>
          <p14:tracePt t="44700" x="6792913" y="4346575"/>
          <p14:tracePt t="44716" x="6815138" y="4346575"/>
          <p14:tracePt t="44733" x="6835775" y="4340225"/>
          <p14:tracePt t="44750" x="6843713" y="4340225"/>
          <p14:tracePt t="44766" x="6850063" y="4340225"/>
          <p14:tracePt t="45676" x="0" y="0"/>
        </p14:tracePtLst>
        <p14:tracePtLst>
          <p14:tracePt t="46892" x="8455025" y="4354513"/>
          <p14:tracePt t="47075" x="8461375" y="4354513"/>
          <p14:tracePt t="47092" x="8475663" y="4354513"/>
          <p14:tracePt t="47099" x="8520113" y="4360863"/>
          <p14:tracePt t="47107" x="8570913" y="4383088"/>
          <p14:tracePt t="47116" x="8621713" y="4391025"/>
          <p14:tracePt t="47132" x="8745538" y="4391025"/>
          <p14:tracePt t="47149" x="8897938" y="4397375"/>
          <p14:tracePt t="47166" x="9034463" y="4411663"/>
          <p14:tracePt t="47182" x="9151938" y="4411663"/>
          <p14:tracePt t="47199" x="9237663" y="4411663"/>
          <p14:tracePt t="47216" x="9304338" y="4411663"/>
          <p14:tracePt t="47232" x="9361488" y="4419600"/>
          <p14:tracePt t="47249" x="9398000" y="4419600"/>
          <p14:tracePt t="47265" x="9420225" y="4419600"/>
          <p14:tracePt t="47282" x="9448800" y="4419600"/>
          <p14:tracePt t="47299" x="9485313" y="4419600"/>
          <p14:tracePt t="47315" x="9513888" y="4419600"/>
          <p14:tracePt t="47333" x="9542463" y="4419600"/>
          <p14:tracePt t="47349" x="9578975" y="4419600"/>
          <p14:tracePt t="47365" x="9593263" y="4419600"/>
          <p14:tracePt t="47382" x="9601200" y="4419600"/>
          <p14:tracePt t="49444" x="0" y="0"/>
        </p14:tracePtLst>
        <p14:tracePtLst>
          <p14:tracePt t="50484" x="8694738" y="3482975"/>
          <p14:tracePt t="50667" x="8694738" y="3476625"/>
          <p14:tracePt t="50675" x="8701088" y="3454400"/>
          <p14:tracePt t="50684" x="8709025" y="3432175"/>
          <p14:tracePt t="50698" x="8715375" y="3411538"/>
          <p14:tracePt t="50715" x="8723313" y="3381375"/>
          <p14:tracePt t="50731" x="8745538" y="3324225"/>
          <p14:tracePt t="50748" x="8751888" y="3294063"/>
          <p14:tracePt t="50765" x="8766175" y="3273425"/>
          <p14:tracePt t="50781" x="8774113" y="3243263"/>
          <p14:tracePt t="50798" x="8780463" y="3236913"/>
          <p14:tracePt t="50815" x="8780463" y="3222625"/>
          <p14:tracePt t="50831" x="8780463" y="3214688"/>
          <p14:tracePt t="50848" x="8780463" y="3200400"/>
          <p14:tracePt t="50865" x="8788400" y="3186113"/>
          <p14:tracePt t="50881" x="8788400" y="3163888"/>
          <p14:tracePt t="50898" x="8788400" y="3141663"/>
          <p14:tracePt t="50915" x="8788400" y="3121025"/>
          <p14:tracePt t="50916" x="8788400" y="3113088"/>
          <p14:tracePt t="50931" x="8796338" y="3098800"/>
          <p14:tracePt t="50948" x="8796338" y="3090863"/>
          <p14:tracePt t="50964" x="8796338" y="3084513"/>
          <p14:tracePt t="50981" x="8796338" y="3070225"/>
          <p14:tracePt t="50998" x="8796338" y="3062288"/>
          <p14:tracePt t="51015" x="8796338" y="3048000"/>
          <p14:tracePt t="51031" x="8788400" y="3025775"/>
          <p14:tracePt t="51048" x="8780463" y="3011488"/>
          <p14:tracePt t="51065" x="8774113" y="2997200"/>
          <p14:tracePt t="51081" x="8766175" y="2982913"/>
          <p14:tracePt t="51098" x="8759825" y="2974975"/>
          <p14:tracePt t="51114" x="8759825" y="2960688"/>
          <p14:tracePt t="51116" x="8759825" y="2954338"/>
          <p14:tracePt t="51131" x="8745538" y="2946400"/>
          <p14:tracePt t="51148" x="8737600" y="2932113"/>
          <p14:tracePt t="51164" x="8715375" y="2903538"/>
          <p14:tracePt t="51181" x="8694738" y="2881313"/>
          <p14:tracePt t="51198" x="8672513" y="2852738"/>
          <p14:tracePt t="51215" x="8658225" y="2844800"/>
          <p14:tracePt t="51231" x="8643938" y="2836863"/>
          <p14:tracePt t="51248" x="8628063" y="2830513"/>
          <p14:tracePt t="51264" x="8621713" y="2822575"/>
          <p14:tracePt t="51281" x="8593138" y="2816225"/>
          <p14:tracePt t="51298" x="8562975" y="2808288"/>
          <p14:tracePt t="51314" x="8526463" y="2801938"/>
          <p14:tracePt t="51331" x="8475663" y="2794000"/>
          <p14:tracePt t="51348" x="8440738" y="2794000"/>
          <p14:tracePt t="51364" x="8404225" y="2786063"/>
          <p14:tracePt t="51381" x="8374063" y="2786063"/>
          <p14:tracePt t="51398" x="8353425" y="2786063"/>
          <p14:tracePt t="51414" x="8331200" y="2786063"/>
          <p14:tracePt t="51431" x="8302625" y="2786063"/>
          <p14:tracePt t="51448" x="8272463" y="2786063"/>
          <p14:tracePt t="51464" x="8229600" y="2786063"/>
          <p14:tracePt t="51481" x="8193088" y="2794000"/>
          <p14:tracePt t="51498" x="8156575" y="2794000"/>
          <p14:tracePt t="51514" x="8128000" y="2801938"/>
          <p14:tracePt t="51515" x="8113713" y="2801938"/>
          <p14:tracePt t="51531" x="8085138" y="2801938"/>
          <p14:tracePt t="51548" x="8062913" y="2801938"/>
          <p14:tracePt t="51564" x="8048625" y="2801938"/>
          <p14:tracePt t="51581" x="8034338" y="2808288"/>
          <p14:tracePt t="51598" x="7997825" y="2816225"/>
          <p14:tracePt t="51614" x="7975600" y="2816225"/>
          <p14:tracePt t="51631" x="7953375" y="2830513"/>
          <p14:tracePt t="51648" x="7947025" y="2836863"/>
          <p14:tracePt t="51664" x="7939088" y="2836863"/>
          <p14:tracePt t="51681" x="7924800" y="2852738"/>
          <p14:tracePt t="51698" x="7910513" y="2859088"/>
          <p14:tracePt t="51714" x="7881938" y="2881313"/>
          <p14:tracePt t="51715" x="7874000" y="2895600"/>
          <p14:tracePt t="51731" x="7859713" y="2909888"/>
          <p14:tracePt t="51748" x="7845425" y="2924175"/>
          <p14:tracePt t="51764" x="7837488" y="2938463"/>
          <p14:tracePt t="51781" x="7823200" y="2960688"/>
          <p14:tracePt t="51798" x="7808913" y="2974975"/>
          <p14:tracePt t="51814" x="7800975" y="2997200"/>
          <p14:tracePt t="51831" x="7794625" y="3033713"/>
          <p14:tracePt t="51848" x="7780338" y="3062288"/>
          <p14:tracePt t="51864" x="7764463" y="3098800"/>
          <p14:tracePt t="51881" x="7764463" y="3121025"/>
          <p14:tracePt t="51898" x="7764463" y="3141663"/>
          <p14:tracePt t="51914" x="7758113" y="3157538"/>
          <p14:tracePt t="51915" x="7758113" y="3163888"/>
          <p14:tracePt t="51931" x="7758113" y="3186113"/>
          <p14:tracePt t="51948" x="7758113" y="3214688"/>
          <p14:tracePt t="51964" x="7758113" y="3236913"/>
          <p14:tracePt t="51981" x="7758113" y="3259138"/>
          <p14:tracePt t="51998" x="7758113" y="3265488"/>
          <p14:tracePt t="52014" x="7758113" y="3279775"/>
          <p14:tracePt t="52031" x="7764463" y="3309938"/>
          <p14:tracePt t="52048" x="7772400" y="3330575"/>
          <p14:tracePt t="52064" x="7780338" y="3352800"/>
          <p14:tracePt t="52081" x="7794625" y="3389313"/>
          <p14:tracePt t="52098" x="7794625" y="3417888"/>
          <p14:tracePt t="52114" x="7808913" y="3432175"/>
          <p14:tracePt t="52115" x="7815263" y="3440113"/>
          <p14:tracePt t="52131" x="7823200" y="3468688"/>
          <p14:tracePt t="52148" x="7837488" y="3490913"/>
          <p14:tracePt t="52164" x="7859713" y="3519488"/>
          <p14:tracePt t="52181" x="7881938" y="3533775"/>
          <p14:tracePt t="52198" x="7902575" y="3548063"/>
          <p14:tracePt t="52214" x="7924800" y="3570288"/>
          <p14:tracePt t="52231" x="7947025" y="3578225"/>
          <p14:tracePt t="52248" x="7967663" y="3584575"/>
          <p14:tracePt t="52264" x="7989888" y="3592513"/>
          <p14:tracePt t="52281" x="8012113" y="3606800"/>
          <p14:tracePt t="52298" x="8040688" y="3606800"/>
          <p14:tracePt t="52314" x="8062913" y="3621088"/>
          <p14:tracePt t="52315" x="8077200" y="3629025"/>
          <p14:tracePt t="52331" x="8113713" y="3635375"/>
          <p14:tracePt t="52347" x="8156575" y="3649663"/>
          <p14:tracePt t="52364" x="8201025" y="3657600"/>
          <p14:tracePt t="52381" x="8221663" y="3665538"/>
          <p14:tracePt t="52397" x="8272463" y="3671888"/>
          <p14:tracePt t="52414" x="8323263" y="3671888"/>
          <p14:tracePt t="52431" x="8382000" y="3671888"/>
          <p14:tracePt t="52447" x="8447088" y="3671888"/>
          <p14:tracePt t="52464" x="8497888" y="3671888"/>
          <p14:tracePt t="52481" x="8534400" y="3657600"/>
          <p14:tracePt t="52497" x="8556625" y="3649663"/>
          <p14:tracePt t="52514" x="8562975" y="3643313"/>
          <p14:tracePt t="52531" x="8577263" y="3635375"/>
          <p14:tracePt t="52547" x="8585200" y="3621088"/>
          <p14:tracePt t="52564" x="8621713" y="3614738"/>
          <p14:tracePt t="52581" x="8650288" y="3592513"/>
          <p14:tracePt t="52597" x="8686800" y="3578225"/>
          <p14:tracePt t="52614" x="8723313" y="3563938"/>
          <p14:tracePt t="52631" x="8745538" y="3556000"/>
          <p14:tracePt t="52647" x="8766175" y="3556000"/>
          <p14:tracePt t="52664" x="8796338" y="3548063"/>
          <p14:tracePt t="52681" x="8816975" y="3541713"/>
          <p14:tracePt t="52697" x="8839200" y="3533775"/>
          <p14:tracePt t="52714" x="8853488" y="3519488"/>
          <p14:tracePt t="52731" x="8861425" y="3519488"/>
          <p14:tracePt t="52731" x="8867775" y="3513138"/>
          <p14:tracePt t="52747" x="8875713" y="3505200"/>
          <p14:tracePt t="52764" x="8882063" y="3505200"/>
          <p14:tracePt t="52867" x="8882063" y="3497263"/>
          <p14:tracePt t="52875" x="8882063" y="3482975"/>
          <p14:tracePt t="52883" x="8897938" y="3468688"/>
          <p14:tracePt t="52897" x="8912225" y="3462338"/>
          <p14:tracePt t="52914" x="8940800" y="3432175"/>
          <p14:tracePt t="52931" x="8948738" y="3411538"/>
          <p14:tracePt t="52932" x="8955088" y="3411538"/>
          <p14:tracePt t="52955" x="8955088" y="3403600"/>
          <p14:tracePt t="53147" x="0" y="0"/>
        </p14:tracePtLst>
        <p14:tracePtLst>
          <p14:tracePt t="57292" x="2090738" y="4862513"/>
          <p14:tracePt t="58020" x="0" y="0"/>
        </p14:tracePtLst>
        <p14:tracePtLst>
          <p14:tracePt t="58540" x="2111375" y="4854575"/>
          <p14:tracePt t="58732" x="2111375" y="4862513"/>
          <p14:tracePt t="58764" x="2133600" y="4862513"/>
          <p14:tracePt t="58771" x="2170113" y="4868863"/>
          <p14:tracePt t="58779" x="2206625" y="4868863"/>
          <p14:tracePt t="58796" x="2286000" y="4868863"/>
          <p14:tracePt t="58812" x="2359025" y="4868863"/>
          <p14:tracePt t="58829" x="2430463" y="4868863"/>
          <p14:tracePt t="58846" x="2466975" y="4876800"/>
          <p14:tracePt t="58862" x="2489200" y="4876800"/>
          <p14:tracePt t="58879" x="2517775" y="4876800"/>
          <p14:tracePt t="58896" x="2554288" y="4884738"/>
          <p14:tracePt t="58912" x="2605088" y="4884738"/>
          <p14:tracePt t="58929" x="2655888" y="4884738"/>
          <p14:tracePt t="58946" x="2720975" y="4884738"/>
          <p14:tracePt t="58962" x="2794000" y="4868863"/>
          <p14:tracePt t="58964" x="2830513" y="4868863"/>
          <p14:tracePt t="58979" x="2887663" y="4868863"/>
          <p14:tracePt t="58996" x="2938463" y="4868863"/>
          <p14:tracePt t="59012" x="3019425" y="4868863"/>
          <p14:tracePt t="59029" x="3090863" y="4876800"/>
          <p14:tracePt t="59046" x="3186113" y="4876800"/>
          <p14:tracePt t="59062" x="3273425" y="4868863"/>
          <p14:tracePt t="59079" x="3330575" y="4868863"/>
          <p14:tracePt t="59096" x="3367088" y="4868863"/>
          <p14:tracePt t="59112" x="3395663" y="4868863"/>
          <p14:tracePt t="59129" x="3425825" y="4868863"/>
          <p14:tracePt t="59146" x="3476625" y="4868863"/>
          <p14:tracePt t="59162" x="3513138" y="4868863"/>
          <p14:tracePt t="59164" x="3533775" y="4868863"/>
          <p14:tracePt t="59179" x="3563938" y="4868863"/>
          <p14:tracePt t="59196" x="3584575" y="4868863"/>
          <p14:tracePt t="59331" x="3598863" y="4868863"/>
          <p14:tracePt t="59339" x="3614738" y="4876800"/>
          <p14:tracePt t="59347" x="3635375" y="4876800"/>
          <p14:tracePt t="59362" x="3657600" y="4876800"/>
          <p14:tracePt t="59379" x="3730625" y="4876800"/>
          <p14:tracePt t="59396" x="3767138" y="4884738"/>
          <p14:tracePt t="60923" x="0" y="0"/>
        </p14:tracePtLst>
        <p14:tracePtLst>
          <p14:tracePt t="61660" x="4267200" y="4905375"/>
          <p14:tracePt t="61860" x="4310063" y="4905375"/>
          <p14:tracePt t="61867" x="4360863" y="4919663"/>
          <p14:tracePt t="61878" x="4427538" y="4919663"/>
          <p14:tracePt t="61895" x="4549775" y="4919663"/>
          <p14:tracePt t="61912" x="4724400" y="4913313"/>
          <p14:tracePt t="61928" x="4891088" y="4913313"/>
          <p14:tracePt t="61945" x="5037138" y="4905375"/>
          <p14:tracePt t="61962" x="5122863" y="4905375"/>
          <p14:tracePt t="61978" x="5203825" y="4905375"/>
          <p14:tracePt t="61995" x="5297488" y="4905375"/>
          <p14:tracePt t="62012" x="5356225" y="4905375"/>
          <p14:tracePt t="62028" x="5427663" y="4905375"/>
          <p14:tracePt t="62045" x="5494338" y="4905375"/>
          <p14:tracePt t="62062" x="5551488" y="4905375"/>
          <p14:tracePt t="62078" x="5595938" y="4905375"/>
          <p14:tracePt t="62095" x="5638800" y="4905375"/>
          <p14:tracePt t="62111" x="5675313" y="4905375"/>
          <p14:tracePt t="62128" x="5711825" y="4913313"/>
          <p14:tracePt t="62145" x="5740400" y="4913313"/>
          <p14:tracePt t="62161" x="5754688" y="4913313"/>
          <p14:tracePt t="62780" x="0" y="0"/>
        </p14:tracePtLst>
        <p14:tracePtLst>
          <p14:tracePt t="63347" x="6342063" y="4868863"/>
          <p14:tracePt t="63555" x="6350000" y="4868863"/>
          <p14:tracePt t="63563" x="6364288" y="4868863"/>
          <p14:tracePt t="63571" x="6392863" y="4876800"/>
          <p14:tracePt t="63579" x="6429375" y="4876800"/>
          <p14:tracePt t="63594" x="6480175" y="4876800"/>
          <p14:tracePt t="63611" x="6669088" y="4876800"/>
          <p14:tracePt t="63628" x="6770688" y="4884738"/>
          <p14:tracePt t="63644" x="6850063" y="4884738"/>
          <p14:tracePt t="63661" x="6916738" y="4884738"/>
          <p14:tracePt t="63678" x="6959600" y="4884738"/>
          <p14:tracePt t="63694" x="6988175" y="4884738"/>
          <p14:tracePt t="63711" x="7002463" y="4884738"/>
          <p14:tracePt t="63728" x="7010400" y="4884738"/>
          <p14:tracePt t="63744" x="7024688" y="4884738"/>
          <p14:tracePt t="63761" x="7032625" y="4884738"/>
          <p14:tracePt t="63778" x="7032625" y="4876800"/>
          <p14:tracePt t="63794" x="7046913" y="4868863"/>
          <p14:tracePt t="63811" x="7075488" y="4862513"/>
          <p14:tracePt t="63828" x="7083425" y="4862513"/>
          <p14:tracePt t="63844" x="7089775" y="4862513"/>
          <p14:tracePt t="64547" x="0" y="0"/>
        </p14:tracePtLst>
        <p14:tracePtLst>
          <p14:tracePt t="64924" x="7831138" y="4840288"/>
          <p14:tracePt t="64964" x="7831138" y="4848225"/>
          <p14:tracePt t="65035" x="7837488" y="4848225"/>
          <p14:tracePt t="65067" x="7845425" y="4848225"/>
          <p14:tracePt t="65075" x="7866063" y="4854575"/>
          <p14:tracePt t="65083" x="7896225" y="4854575"/>
          <p14:tracePt t="65094" x="7947025" y="4854575"/>
          <p14:tracePt t="65111" x="8048625" y="4862513"/>
          <p14:tracePt t="65127" x="8207375" y="4862513"/>
          <p14:tracePt t="65144" x="8353425" y="4862513"/>
          <p14:tracePt t="65161" x="8491538" y="4868863"/>
          <p14:tracePt t="65177" x="8585200" y="4876800"/>
          <p14:tracePt t="65194" x="8664575" y="4884738"/>
          <p14:tracePt t="65195" x="8694738" y="4884738"/>
          <p14:tracePt t="65211" x="8715375" y="4891088"/>
          <p14:tracePt t="65227" x="8824913" y="4891088"/>
          <p14:tracePt t="65244" x="8897938" y="4891088"/>
          <p14:tracePt t="65261" x="8977313" y="4891088"/>
          <p14:tracePt t="65277" x="9064625" y="4891088"/>
          <p14:tracePt t="65294" x="9129713" y="4891088"/>
          <p14:tracePt t="65311" x="9186863" y="4891088"/>
          <p14:tracePt t="65327" x="9237663" y="4884738"/>
          <p14:tracePt t="65344" x="9282113" y="4884738"/>
          <p14:tracePt t="65361" x="9332913" y="4884738"/>
          <p14:tracePt t="65377" x="9398000" y="4884738"/>
          <p14:tracePt t="65394" x="9463088" y="4884738"/>
          <p14:tracePt t="65411" x="9499600" y="4884738"/>
          <p14:tracePt t="65427" x="9507538" y="4884738"/>
          <p14:tracePt t="68460" x="0" y="0"/>
        </p14:tracePtLst>
        <p14:tracePtLst>
          <p14:tracePt t="69412" x="1995488" y="5464175"/>
          <p14:tracePt t="70179" x="0" y="0"/>
        </p14:tracePtLst>
        <p14:tracePtLst>
          <p14:tracePt t="70739" x="3040063" y="5392738"/>
          <p14:tracePt t="71555" x="0" y="0"/>
        </p14:tracePtLst>
        <p14:tracePtLst>
          <p14:tracePt t="71956" x="3598863" y="5407025"/>
          <p14:tracePt t="72139" x="3598863" y="5413375"/>
          <p14:tracePt t="72308" x="3606800" y="5413375"/>
          <p14:tracePt t="72395" x="3614738" y="5413375"/>
          <p14:tracePt t="72419" x="3629025" y="5421313"/>
          <p14:tracePt t="72427" x="3643313" y="5421313"/>
          <p14:tracePt t="72435" x="3649663" y="5421313"/>
          <p14:tracePt t="72443" x="3665538" y="5421313"/>
          <p14:tracePt t="72459" x="3700463" y="5421313"/>
          <p14:tracePt t="72475" x="3773488" y="5427663"/>
          <p14:tracePt t="72492" x="3852863" y="5443538"/>
          <p14:tracePt t="72509" x="3925888" y="5443538"/>
          <p14:tracePt t="72525" x="4005263" y="5449888"/>
          <p14:tracePt t="72542" x="4071938" y="5449888"/>
          <p14:tracePt t="72559" x="4114800" y="5449888"/>
          <p14:tracePt t="72575" x="4137025" y="5449888"/>
          <p14:tracePt t="72592" x="4151313" y="5443538"/>
          <p14:tracePt t="72609" x="4165600" y="5435600"/>
          <p14:tracePt t="72625" x="4187825" y="5435600"/>
          <p14:tracePt t="72642" x="4208463" y="5427663"/>
          <p14:tracePt t="72659" x="4230688" y="5427663"/>
          <p14:tracePt t="72804" x="0" y="0"/>
        </p14:tracePtLst>
        <p14:tracePtLst>
          <p14:tracePt t="73188" x="5224463" y="5478463"/>
          <p14:tracePt t="73291" x="5232400" y="5478463"/>
          <p14:tracePt t="73299" x="5240338" y="5478463"/>
          <p14:tracePt t="73309" x="5246688" y="5478463"/>
          <p14:tracePt t="73325" x="5260975" y="5472113"/>
          <p14:tracePt t="73342" x="5291138" y="5457825"/>
          <p14:tracePt t="73359" x="5305425" y="5449888"/>
          <p14:tracePt t="73375" x="5334000" y="5449888"/>
          <p14:tracePt t="73392" x="5362575" y="5449888"/>
          <p14:tracePt t="73408" x="5427663" y="5449888"/>
          <p14:tracePt t="73425" x="5500688" y="5449888"/>
          <p14:tracePt t="73442" x="5588000" y="5449888"/>
          <p14:tracePt t="73458" x="5689600" y="5457825"/>
          <p14:tracePt t="73475" x="5842000" y="5464175"/>
          <p14:tracePt t="73492" x="5957888" y="5472113"/>
          <p14:tracePt t="73508" x="6045200" y="5472113"/>
          <p14:tracePt t="73525" x="6118225" y="5472113"/>
          <p14:tracePt t="73542" x="6169025" y="5472113"/>
          <p14:tracePt t="73558" x="6189663" y="5472113"/>
          <p14:tracePt t="73659" x="6197600" y="5472113"/>
          <p14:tracePt t="73667" x="6205538" y="5472113"/>
          <p14:tracePt t="73675" x="6219825" y="5472113"/>
          <p14:tracePt t="73692" x="6234113" y="5472113"/>
          <p14:tracePt t="73708" x="6240463" y="5472113"/>
          <p14:tracePt t="73725" x="6248400" y="5472113"/>
          <p14:tracePt t="73795" x="6262688" y="5472113"/>
          <p14:tracePt t="73803" x="6270625" y="5472113"/>
          <p14:tracePt t="73811" x="6291263" y="5472113"/>
          <p14:tracePt t="73825" x="6299200" y="5464175"/>
          <p14:tracePt t="73842" x="6321425" y="5449888"/>
          <p14:tracePt t="73858" x="6335713" y="5449888"/>
          <p14:tracePt t="73875" x="6364288" y="5443538"/>
          <p14:tracePt t="73892" x="6378575" y="5443538"/>
          <p14:tracePt t="73908" x="6392863" y="5443538"/>
          <p14:tracePt t="73925" x="6408738" y="5443538"/>
          <p14:tracePt t="74435" x="0" y="0"/>
        </p14:tracePtLst>
        <p14:tracePtLst>
          <p14:tracePt t="75283" x="7205663" y="5486400"/>
          <p14:tracePt t="75339" x="7213600" y="5486400"/>
          <p14:tracePt t="75347" x="7221538" y="5486400"/>
          <p14:tracePt t="75355" x="7221538" y="5494338"/>
          <p14:tracePt t="75363" x="7227888" y="5494338"/>
          <p14:tracePt t="75375" x="7235825" y="5494338"/>
          <p14:tracePt t="75391" x="7264400" y="5500688"/>
          <p14:tracePt t="75408" x="7329488" y="5508625"/>
          <p14:tracePt t="75425" x="7416800" y="5508625"/>
          <p14:tracePt t="75441" x="7532688" y="5508625"/>
          <p14:tracePt t="75458" x="7656513" y="5508625"/>
          <p14:tracePt t="75475" x="7786688" y="5500688"/>
          <p14:tracePt t="75491" x="7831138" y="5494338"/>
          <p14:tracePt t="75851" x="0" y="0"/>
        </p14:tracePtLst>
        <p14:tracePtLst>
          <p14:tracePt t="76283" x="8701088" y="5443538"/>
          <p14:tracePt t="77419" x="0" y="0"/>
        </p14:tracePtLst>
        <p14:tracePtLst>
          <p14:tracePt t="81044" x="1966913" y="4970463"/>
          <p14:tracePt t="81163" x="1973263" y="4970463"/>
          <p14:tracePt t="81171" x="2009775" y="4970463"/>
          <p14:tracePt t="81179" x="2046288" y="4970463"/>
          <p14:tracePt t="81190" x="2090738" y="4970463"/>
          <p14:tracePt t="81206" x="2133600" y="4970463"/>
          <p14:tracePt t="81223" x="2184400" y="4970463"/>
          <p14:tracePt t="81240" x="2192338" y="4970463"/>
          <p14:tracePt t="81315" x="2198688" y="4970463"/>
          <p14:tracePt t="81323" x="2206625" y="4970463"/>
          <p14:tracePt t="81331" x="2220913" y="4970463"/>
          <p14:tracePt t="81340" x="2235200" y="4970463"/>
          <p14:tracePt t="81356" x="2263775" y="4970463"/>
          <p14:tracePt t="81373" x="2308225" y="4970463"/>
          <p14:tracePt t="81390" x="2322513" y="4970463"/>
          <p14:tracePt t="82067" x="0" y="0"/>
        </p14:tracePtLst>
        <p14:tracePtLst>
          <p14:tracePt t="85723" x="3990975" y="5972175"/>
          <p14:tracePt t="85979" x="4005263" y="5972175"/>
          <p14:tracePt t="85987" x="4049713" y="5980113"/>
          <p14:tracePt t="85995" x="4100513" y="5994400"/>
          <p14:tracePt t="86005" x="4151313" y="5994400"/>
          <p14:tracePt t="86022" x="4238625" y="5994400"/>
          <p14:tracePt t="86038" x="4318000" y="6002338"/>
          <p14:tracePt t="86055" x="4376738" y="6008688"/>
          <p14:tracePt t="86072" x="4405313" y="6008688"/>
          <p14:tracePt t="86088" x="4427538" y="6016625"/>
          <p14:tracePt t="86115" x="4433888" y="6016625"/>
          <p14:tracePt t="86131" x="4448175" y="6016625"/>
          <p14:tracePt t="86139" x="4456113" y="6016625"/>
          <p14:tracePt t="86155" x="4513263" y="6022975"/>
          <p14:tracePt t="86172" x="4594225" y="6022975"/>
          <p14:tracePt t="86188" x="4651375" y="6022975"/>
          <p14:tracePt t="86205" x="4681538" y="6030913"/>
          <p14:tracePt t="86222" x="4687888" y="6030913"/>
          <p14:tracePt t="86547" x="4681538" y="6030913"/>
          <p14:tracePt t="86555" x="4673600" y="6030913"/>
          <p14:tracePt t="86739" x="4673600" y="6037263"/>
          <p14:tracePt t="86995" x="0" y="0"/>
        </p14:tracePtLst>
        <p14:tracePtLst>
          <p14:tracePt t="87619" x="3425825" y="6002338"/>
          <p14:tracePt t="88259" x="3454400" y="6002338"/>
          <p14:tracePt t="88267" x="3513138" y="6008688"/>
          <p14:tracePt t="88275" x="3563938" y="6008688"/>
          <p14:tracePt t="88288" x="3598863" y="6008688"/>
          <p14:tracePt t="88304" x="3665538" y="6016625"/>
          <p14:tracePt t="88321" x="3716338" y="6022975"/>
          <p14:tracePt t="88338" x="3736975" y="6022975"/>
          <p14:tracePt t="88339" x="3744913" y="6030913"/>
          <p14:tracePt t="88443" x="3751263" y="6030913"/>
          <p14:tracePt t="88811" x="0" y="0"/>
        </p14:tracePtLst>
        <p14:tracePtLst>
          <p14:tracePt t="89451" x="5297488" y="5980113"/>
          <p14:tracePt t="89499" x="5297488" y="5986463"/>
          <p14:tracePt t="90075" x="0" y="0"/>
        </p14:tracePtLst>
        <p14:tracePtLst>
          <p14:tracePt t="90628" x="6248400" y="6045200"/>
          <p14:tracePt t="90684" x="6240463" y="6045200"/>
          <p14:tracePt t="90987" x="6262688" y="6045200"/>
          <p14:tracePt t="90995" x="6299200" y="6045200"/>
          <p14:tracePt t="91004" x="6327775" y="6053138"/>
          <p14:tracePt t="91020" x="6386513" y="6053138"/>
          <p14:tracePt t="91037" x="6459538" y="6053138"/>
          <p14:tracePt t="91054" x="6545263" y="6053138"/>
          <p14:tracePt t="91070" x="6589713" y="6053138"/>
          <p14:tracePt t="91087" x="6611938" y="6053138"/>
          <p14:tracePt t="91187" x="6618288" y="6053138"/>
          <p14:tracePt t="91611" x="0" y="0"/>
        </p14:tracePtLst>
        <p14:tracePtLst>
          <p14:tracePt t="91947" x="7272338" y="6016625"/>
          <p14:tracePt t="92235" x="0" y="0"/>
        </p14:tracePtLst>
        <p14:tracePtLst>
          <p14:tracePt t="92867" x="8272463" y="6008688"/>
          <p14:tracePt t="93051" x="0" y="0"/>
        </p14:tracePtLst>
        <p14:tracePtLst>
          <p14:tracePt t="93555" x="8977313" y="6008688"/>
          <p14:tracePt t="93723" x="8983663" y="6008688"/>
          <p14:tracePt t="93731" x="9005888" y="6016625"/>
          <p14:tracePt t="93739" x="9056688" y="6022975"/>
          <p14:tracePt t="93753" x="9107488" y="6022975"/>
          <p14:tracePt t="93770" x="9223375" y="6022975"/>
          <p14:tracePt t="93786" x="9355138" y="6022975"/>
          <p14:tracePt t="93803" x="9507538" y="6022975"/>
          <p14:tracePt t="93820" x="9542463" y="6022975"/>
          <p14:tracePt t="93836" x="9550400" y="6022975"/>
          <p14:tracePt t="93853" x="9558338" y="6022975"/>
          <p14:tracePt t="93870" x="9558338" y="6030913"/>
          <p14:tracePt t="94060" x="9564688" y="6030913"/>
          <p14:tracePt t="94787" x="0" y="0"/>
        </p14:tracePtLst>
        <p14:tracePtLst>
          <p14:tracePt t="95091" x="10210800" y="6022975"/>
          <p14:tracePt t="95387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|9.4|21.9|25.2|7.1|7.4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6.2|18.1|16|6.1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8|3.7|11.9|21.7|18.4|8.5|9.6|1.5|4.2|18.5|1.3|1.2|6.2|11.5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0.2|5.6|6.4|1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4.7|23.9|47.3|1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5.2|58.1|19.3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39|10.7|15.3|113.6|10.4|2.9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7.2|11.7|5|7.7|2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4.8|15.2|17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848</Words>
  <Application>Microsoft Office PowerPoint</Application>
  <PresentationFormat>ワイド画面</PresentationFormat>
  <Paragraphs>97</Paragraphs>
  <Slides>10</Slides>
  <Notes>1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ＭＳ Ｐゴシック</vt:lpstr>
      <vt:lpstr>游ゴシック</vt:lpstr>
      <vt:lpstr>游ゴシック Light</vt:lpstr>
      <vt:lpstr>Arial</vt:lpstr>
      <vt:lpstr>Symbol</vt:lpstr>
      <vt:lpstr>Times</vt:lpstr>
      <vt:lpstr>Times New Roman</vt:lpstr>
      <vt:lpstr>Office テーマ</vt:lpstr>
      <vt:lpstr>第七回  局所分岐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徳永隆治</dc:creator>
  <cp:lastModifiedBy>徳永隆治</cp:lastModifiedBy>
  <cp:revision>42</cp:revision>
  <dcterms:created xsi:type="dcterms:W3CDTF">2020-08-13T05:16:20Z</dcterms:created>
  <dcterms:modified xsi:type="dcterms:W3CDTF">2020-09-20T06:05:12Z</dcterms:modified>
</cp:coreProperties>
</file>