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9" r:id="rId3"/>
    <p:sldId id="270" r:id="rId4"/>
    <p:sldId id="271" r:id="rId5"/>
    <p:sldId id="272" r:id="rId6"/>
    <p:sldId id="273" r:id="rId7"/>
    <p:sldId id="275" r:id="rId8"/>
    <p:sldId id="276" r:id="rId9"/>
    <p:sldId id="277" r:id="rId10"/>
    <p:sldId id="278" r:id="rId11"/>
    <p:sldId id="279" r:id="rId12"/>
    <p:sldId id="280" r:id="rId13"/>
    <p:sldId id="274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61" autoAdjust="0"/>
  </p:normalViewPr>
  <p:slideViewPr>
    <p:cSldViewPr snapToGrid="0">
      <p:cViewPr varScale="1">
        <p:scale>
          <a:sx n="107" d="100"/>
          <a:sy n="107" d="100"/>
        </p:scale>
        <p:origin x="1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821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31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540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414D67-DB3C-4451-BD85-AC166B3CFE3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295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601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42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30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5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939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942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01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0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6803-ABD4-4232-AAFF-3BF294F18E8D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80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1.m4a"/><Relationship Id="rId7" Type="http://schemas.openxmlformats.org/officeDocument/2006/relationships/image" Target="../media/image5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第</a:t>
            </a:r>
            <a:r>
              <a:rPr lang="ja-JP" altLang="en-US" dirty="0"/>
              <a:t>五</a:t>
            </a:r>
            <a:r>
              <a:rPr kumimoji="1" lang="ja-JP" altLang="en-US" dirty="0" smtClean="0"/>
              <a:t>回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アトラクタとリアプノフ指数</a:t>
            </a:r>
            <a:endParaRPr kumimoji="1" lang="ja-JP" altLang="en-US" dirty="0"/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6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2"/>
    </mc:Choice>
    <mc:Fallback>
      <p:transition spd="slow" advTm="9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396082" y="1567341"/>
            <a:ext cx="5715000" cy="25299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ja-JP" dirty="0"/>
              <a:t>【</a:t>
            </a:r>
            <a:r>
              <a:rPr lang="ja-JP" altLang="en-US" dirty="0"/>
              <a:t>定義：公理</a:t>
            </a:r>
            <a:r>
              <a:rPr lang="en-US" altLang="ja-JP" dirty="0"/>
              <a:t>A</a:t>
            </a:r>
            <a:r>
              <a:rPr lang="ja-JP" altLang="en-US" dirty="0"/>
              <a:t>系アトラクタ</a:t>
            </a:r>
            <a:r>
              <a:rPr lang="en-US" altLang="ja-JP" dirty="0" smtClean="0"/>
              <a:t>】</a:t>
            </a:r>
            <a:r>
              <a:rPr lang="ja-JP" altLang="en-US" dirty="0" smtClean="0"/>
              <a:t>コンパクト</a:t>
            </a:r>
            <a:r>
              <a:rPr lang="ja-JP" altLang="en-US" dirty="0"/>
              <a:t>集合</a:t>
            </a:r>
            <a:r>
              <a:rPr lang="en-US" altLang="ja-JP" dirty="0">
                <a:latin typeface="Symbol" pitchFamily="18" charset="2"/>
              </a:rPr>
              <a:t>L</a:t>
            </a:r>
            <a:r>
              <a:rPr lang="ja-JP" altLang="en-US" dirty="0">
                <a:latin typeface="Symbol" pitchFamily="18" charset="2"/>
              </a:rPr>
              <a:t>が，</a:t>
            </a:r>
          </a:p>
          <a:p>
            <a:pPr>
              <a:lnSpc>
                <a:spcPct val="110000"/>
              </a:lnSpc>
              <a:defRPr/>
            </a:pPr>
            <a:endParaRPr lang="ja-JP" altLang="en-US" dirty="0">
              <a:latin typeface="Symbol" pitchFamily="18" charset="2"/>
            </a:endParaRPr>
          </a:p>
          <a:p>
            <a:pPr>
              <a:lnSpc>
                <a:spcPct val="110000"/>
              </a:lnSpc>
              <a:defRPr/>
            </a:pPr>
            <a:r>
              <a:rPr lang="ja-JP" altLang="en-US" dirty="0"/>
              <a:t>　　①双曲型　</a:t>
            </a:r>
          </a:p>
          <a:p>
            <a:pPr>
              <a:lnSpc>
                <a:spcPct val="110000"/>
              </a:lnSpc>
              <a:defRPr/>
            </a:pPr>
            <a:r>
              <a:rPr lang="ja-JP" altLang="en-US" dirty="0"/>
              <a:t>　　②稠密な軌道の存在</a:t>
            </a:r>
          </a:p>
          <a:p>
            <a:pPr>
              <a:lnSpc>
                <a:spcPct val="110000"/>
              </a:lnSpc>
              <a:defRPr/>
            </a:pPr>
            <a:r>
              <a:rPr lang="ja-JP" altLang="en-US" dirty="0"/>
              <a:t>　　③周期軌道全体は稠密　</a:t>
            </a:r>
          </a:p>
          <a:p>
            <a:pPr>
              <a:lnSpc>
                <a:spcPct val="110000"/>
              </a:lnSpc>
              <a:defRPr/>
            </a:pPr>
            <a:r>
              <a:rPr lang="ja-JP" altLang="en-US" dirty="0"/>
              <a:t>　　④トラッピング領域の存在</a:t>
            </a:r>
          </a:p>
          <a:p>
            <a:pPr>
              <a:lnSpc>
                <a:spcPct val="110000"/>
              </a:lnSpc>
              <a:defRPr/>
            </a:pPr>
            <a:endParaRPr lang="ja-JP" altLang="en-US" dirty="0"/>
          </a:p>
          <a:p>
            <a:pPr>
              <a:lnSpc>
                <a:spcPct val="110000"/>
              </a:lnSpc>
              <a:defRPr/>
            </a:pPr>
            <a:r>
              <a:rPr lang="ja-JP" altLang="en-US" dirty="0"/>
              <a:t>　を満たすなら，これを</a:t>
            </a:r>
            <a:r>
              <a:rPr lang="ja-JP" altLang="en-US" dirty="0">
                <a:solidFill>
                  <a:srgbClr val="FF0000"/>
                </a:solidFill>
              </a:rPr>
              <a:t>公理</a:t>
            </a:r>
            <a:r>
              <a:rPr lang="en-US" altLang="ja-JP" dirty="0">
                <a:solidFill>
                  <a:srgbClr val="FF0000"/>
                </a:solidFill>
              </a:rPr>
              <a:t>A</a:t>
            </a:r>
            <a:r>
              <a:rPr lang="ja-JP" altLang="en-US" dirty="0">
                <a:solidFill>
                  <a:srgbClr val="FF0000"/>
                </a:solidFill>
              </a:rPr>
              <a:t>系アトラクタ</a:t>
            </a:r>
            <a:r>
              <a:rPr lang="ja-JP" altLang="en-US" dirty="0"/>
              <a:t>という．</a:t>
            </a: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395577" y="4466987"/>
            <a:ext cx="7706590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dirty="0" smtClean="0"/>
              <a:t>ソレノイド</a:t>
            </a:r>
            <a:r>
              <a:rPr lang="ja-JP" altLang="en-US" dirty="0"/>
              <a:t>写像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/>
              <a:t>f : R</a:t>
            </a:r>
            <a:r>
              <a:rPr lang="en-US" altLang="ja-JP" baseline="30000" dirty="0"/>
              <a:t>3 </a:t>
            </a:r>
            <a:r>
              <a:rPr lang="en-US" altLang="ja-JP" dirty="0">
                <a:latin typeface="Times" pitchFamily="18" charset="0"/>
              </a:rPr>
              <a:t>→</a:t>
            </a:r>
            <a:r>
              <a:rPr lang="en-US" altLang="ja-JP" dirty="0"/>
              <a:t> R</a:t>
            </a:r>
            <a:r>
              <a:rPr lang="en-US" altLang="ja-JP" baseline="30000" dirty="0"/>
              <a:t>3</a:t>
            </a:r>
            <a:r>
              <a:rPr lang="ja-JP" altLang="en-US" dirty="0"/>
              <a:t>は</a:t>
            </a:r>
            <a:r>
              <a:rPr lang="ja-JP" altLang="en-US" dirty="0" smtClean="0"/>
              <a:t>，公理</a:t>
            </a:r>
            <a:r>
              <a:rPr lang="en-US" altLang="ja-JP" dirty="0"/>
              <a:t>A</a:t>
            </a:r>
            <a:r>
              <a:rPr lang="ja-JP" altLang="en-US" dirty="0"/>
              <a:t>系アトラクタを持つ．</a:t>
            </a:r>
          </a:p>
        </p:txBody>
      </p:sp>
      <p:grpSp>
        <p:nvGrpSpPr>
          <p:cNvPr id="173061" name="Group 5"/>
          <p:cNvGrpSpPr>
            <a:grpSpLocks/>
          </p:cNvGrpSpPr>
          <p:nvPr/>
        </p:nvGrpSpPr>
        <p:grpSpPr bwMode="auto">
          <a:xfrm>
            <a:off x="7273925" y="914400"/>
            <a:ext cx="3214688" cy="4876800"/>
            <a:chOff x="3639" y="672"/>
            <a:chExt cx="2025" cy="3072"/>
          </a:xfrm>
        </p:grpSpPr>
        <p:grpSp>
          <p:nvGrpSpPr>
            <p:cNvPr id="13319" name="Group 6"/>
            <p:cNvGrpSpPr>
              <a:grpSpLocks/>
            </p:cNvGrpSpPr>
            <p:nvPr/>
          </p:nvGrpSpPr>
          <p:grpSpPr bwMode="auto">
            <a:xfrm>
              <a:off x="3791" y="1152"/>
              <a:ext cx="1736" cy="1055"/>
              <a:chOff x="3695" y="864"/>
              <a:chExt cx="1736" cy="1007"/>
            </a:xfrm>
          </p:grpSpPr>
          <p:sp>
            <p:nvSpPr>
              <p:cNvPr id="13357" name="Arc 7"/>
              <p:cNvSpPr>
                <a:spLocks/>
              </p:cNvSpPr>
              <p:nvPr/>
            </p:nvSpPr>
            <p:spPr bwMode="auto">
              <a:xfrm flipV="1">
                <a:off x="3936" y="1391"/>
                <a:ext cx="1488" cy="432"/>
              </a:xfrm>
              <a:custGeom>
                <a:avLst/>
                <a:gdLst>
                  <a:gd name="T0" fmla="*/ 0 w 43150"/>
                  <a:gd name="T1" fmla="*/ 384 h 22640"/>
                  <a:gd name="T2" fmla="*/ 1487 w 43150"/>
                  <a:gd name="T3" fmla="*/ 432 h 22640"/>
                  <a:gd name="T4" fmla="*/ 743 w 43150"/>
                  <a:gd name="T5" fmla="*/ 412 h 226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50" h="22640" fill="none" extrusionOk="0">
                    <a:moveTo>
                      <a:pt x="-1" y="20133"/>
                    </a:moveTo>
                    <a:cubicBezTo>
                      <a:pt x="770" y="8799"/>
                      <a:pt x="10189" y="-1"/>
                      <a:pt x="21550" y="0"/>
                    </a:cubicBezTo>
                    <a:cubicBezTo>
                      <a:pt x="33479" y="0"/>
                      <a:pt x="43150" y="9670"/>
                      <a:pt x="43150" y="21600"/>
                    </a:cubicBezTo>
                    <a:cubicBezTo>
                      <a:pt x="43150" y="21946"/>
                      <a:pt x="43141" y="22293"/>
                      <a:pt x="43124" y="22639"/>
                    </a:cubicBezTo>
                  </a:path>
                  <a:path w="43150" h="22640" stroke="0" extrusionOk="0">
                    <a:moveTo>
                      <a:pt x="-1" y="20133"/>
                    </a:moveTo>
                    <a:cubicBezTo>
                      <a:pt x="770" y="8799"/>
                      <a:pt x="10189" y="-1"/>
                      <a:pt x="21550" y="0"/>
                    </a:cubicBezTo>
                    <a:cubicBezTo>
                      <a:pt x="33479" y="0"/>
                      <a:pt x="43150" y="9670"/>
                      <a:pt x="43150" y="21600"/>
                    </a:cubicBezTo>
                    <a:cubicBezTo>
                      <a:pt x="43150" y="21946"/>
                      <a:pt x="43141" y="22293"/>
                      <a:pt x="43124" y="22639"/>
                    </a:cubicBezTo>
                    <a:lnTo>
                      <a:pt x="21550" y="21600"/>
                    </a:lnTo>
                    <a:lnTo>
                      <a:pt x="-1" y="20133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358" name="Arc 8"/>
              <p:cNvSpPr>
                <a:spLocks/>
              </p:cNvSpPr>
              <p:nvPr/>
            </p:nvSpPr>
            <p:spPr bwMode="auto">
              <a:xfrm>
                <a:off x="3704" y="864"/>
                <a:ext cx="1727" cy="576"/>
              </a:xfrm>
              <a:custGeom>
                <a:avLst/>
                <a:gdLst>
                  <a:gd name="T0" fmla="*/ 0 w 43069"/>
                  <a:gd name="T1" fmla="*/ 513 h 21600"/>
                  <a:gd name="T2" fmla="*/ 1727 w 43069"/>
                  <a:gd name="T3" fmla="*/ 566 h 21600"/>
                  <a:gd name="T4" fmla="*/ 861 w 43069"/>
                  <a:gd name="T5" fmla="*/ 57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069" h="21600" fill="none" extrusionOk="0">
                    <a:moveTo>
                      <a:pt x="0" y="19251"/>
                    </a:moveTo>
                    <a:cubicBezTo>
                      <a:pt x="1198" y="8296"/>
                      <a:pt x="10451" y="-1"/>
                      <a:pt x="21472" y="0"/>
                    </a:cubicBezTo>
                    <a:cubicBezTo>
                      <a:pt x="33253" y="0"/>
                      <a:pt x="42862" y="9441"/>
                      <a:pt x="43068" y="21222"/>
                    </a:cubicBezTo>
                  </a:path>
                  <a:path w="43069" h="21600" stroke="0" extrusionOk="0">
                    <a:moveTo>
                      <a:pt x="0" y="19251"/>
                    </a:moveTo>
                    <a:cubicBezTo>
                      <a:pt x="1198" y="8296"/>
                      <a:pt x="10451" y="-1"/>
                      <a:pt x="21472" y="0"/>
                    </a:cubicBezTo>
                    <a:cubicBezTo>
                      <a:pt x="33253" y="0"/>
                      <a:pt x="42862" y="9441"/>
                      <a:pt x="43068" y="21222"/>
                    </a:cubicBezTo>
                    <a:lnTo>
                      <a:pt x="21472" y="21600"/>
                    </a:lnTo>
                    <a:lnTo>
                      <a:pt x="0" y="19251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359" name="Oval 9"/>
              <p:cNvSpPr>
                <a:spLocks noChangeArrowheads="1"/>
              </p:cNvSpPr>
              <p:nvPr/>
            </p:nvSpPr>
            <p:spPr bwMode="auto">
              <a:xfrm>
                <a:off x="3696" y="1343"/>
                <a:ext cx="192" cy="14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3360" name="Oval 10"/>
              <p:cNvSpPr>
                <a:spLocks noChangeArrowheads="1"/>
              </p:cNvSpPr>
              <p:nvPr/>
            </p:nvSpPr>
            <p:spPr bwMode="auto">
              <a:xfrm>
                <a:off x="5232" y="1343"/>
                <a:ext cx="192" cy="14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3361" name="Arc 11"/>
              <p:cNvSpPr>
                <a:spLocks/>
              </p:cNvSpPr>
              <p:nvPr/>
            </p:nvSpPr>
            <p:spPr bwMode="auto">
              <a:xfrm flipV="1">
                <a:off x="4128" y="1378"/>
                <a:ext cx="1104" cy="301"/>
              </a:xfrm>
              <a:custGeom>
                <a:avLst/>
                <a:gdLst>
                  <a:gd name="T0" fmla="*/ 0 w 43150"/>
                  <a:gd name="T1" fmla="*/ 268 h 22640"/>
                  <a:gd name="T2" fmla="*/ 1103 w 43150"/>
                  <a:gd name="T3" fmla="*/ 301 h 22640"/>
                  <a:gd name="T4" fmla="*/ 551 w 43150"/>
                  <a:gd name="T5" fmla="*/ 287 h 226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50" h="22640" fill="none" extrusionOk="0">
                    <a:moveTo>
                      <a:pt x="-1" y="20133"/>
                    </a:moveTo>
                    <a:cubicBezTo>
                      <a:pt x="770" y="8799"/>
                      <a:pt x="10189" y="-1"/>
                      <a:pt x="21550" y="0"/>
                    </a:cubicBezTo>
                    <a:cubicBezTo>
                      <a:pt x="33479" y="0"/>
                      <a:pt x="43150" y="9670"/>
                      <a:pt x="43150" y="21600"/>
                    </a:cubicBezTo>
                    <a:cubicBezTo>
                      <a:pt x="43150" y="21946"/>
                      <a:pt x="43141" y="22293"/>
                      <a:pt x="43124" y="22639"/>
                    </a:cubicBezTo>
                  </a:path>
                  <a:path w="43150" h="22640" stroke="0" extrusionOk="0">
                    <a:moveTo>
                      <a:pt x="-1" y="20133"/>
                    </a:moveTo>
                    <a:cubicBezTo>
                      <a:pt x="770" y="8799"/>
                      <a:pt x="10189" y="-1"/>
                      <a:pt x="21550" y="0"/>
                    </a:cubicBezTo>
                    <a:cubicBezTo>
                      <a:pt x="33479" y="0"/>
                      <a:pt x="43150" y="9670"/>
                      <a:pt x="43150" y="21600"/>
                    </a:cubicBezTo>
                    <a:cubicBezTo>
                      <a:pt x="43150" y="21946"/>
                      <a:pt x="43141" y="22293"/>
                      <a:pt x="43124" y="22639"/>
                    </a:cubicBezTo>
                    <a:lnTo>
                      <a:pt x="21550" y="21600"/>
                    </a:lnTo>
                    <a:lnTo>
                      <a:pt x="-1" y="20133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362" name="Arc 12"/>
              <p:cNvSpPr>
                <a:spLocks/>
              </p:cNvSpPr>
              <p:nvPr/>
            </p:nvSpPr>
            <p:spPr bwMode="auto">
              <a:xfrm>
                <a:off x="3888" y="1008"/>
                <a:ext cx="1345" cy="413"/>
              </a:xfrm>
              <a:custGeom>
                <a:avLst/>
                <a:gdLst>
                  <a:gd name="T0" fmla="*/ 10 w 43200"/>
                  <a:gd name="T1" fmla="*/ 413 h 25221"/>
                  <a:gd name="T2" fmla="*/ 1344 w 43200"/>
                  <a:gd name="T3" fmla="*/ 371 h 25221"/>
                  <a:gd name="T4" fmla="*/ 673 w 43200"/>
                  <a:gd name="T5" fmla="*/ 354 h 252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5221" fill="none" extrusionOk="0">
                    <a:moveTo>
                      <a:pt x="305" y="25221"/>
                    </a:moveTo>
                    <a:cubicBezTo>
                      <a:pt x="102" y="24024"/>
                      <a:pt x="0" y="2281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46"/>
                      <a:pt x="43191" y="22293"/>
                      <a:pt x="43174" y="22639"/>
                    </a:cubicBezTo>
                  </a:path>
                  <a:path w="43200" h="25221" stroke="0" extrusionOk="0">
                    <a:moveTo>
                      <a:pt x="305" y="25221"/>
                    </a:moveTo>
                    <a:cubicBezTo>
                      <a:pt x="102" y="24024"/>
                      <a:pt x="0" y="2281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46"/>
                      <a:pt x="43191" y="22293"/>
                      <a:pt x="43174" y="22639"/>
                    </a:cubicBezTo>
                    <a:lnTo>
                      <a:pt x="21600" y="21600"/>
                    </a:lnTo>
                    <a:lnTo>
                      <a:pt x="305" y="25221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363" name="Arc 13"/>
              <p:cNvSpPr>
                <a:spLocks/>
              </p:cNvSpPr>
              <p:nvPr/>
            </p:nvSpPr>
            <p:spPr bwMode="auto">
              <a:xfrm>
                <a:off x="3936" y="1026"/>
                <a:ext cx="1250" cy="413"/>
              </a:xfrm>
              <a:custGeom>
                <a:avLst/>
                <a:gdLst>
                  <a:gd name="T0" fmla="*/ 9 w 43200"/>
                  <a:gd name="T1" fmla="*/ 413 h 25221"/>
                  <a:gd name="T2" fmla="*/ 1249 w 43200"/>
                  <a:gd name="T3" fmla="*/ 371 h 25221"/>
                  <a:gd name="T4" fmla="*/ 625 w 43200"/>
                  <a:gd name="T5" fmla="*/ 354 h 252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5221" fill="none" extrusionOk="0">
                    <a:moveTo>
                      <a:pt x="305" y="25221"/>
                    </a:moveTo>
                    <a:cubicBezTo>
                      <a:pt x="102" y="24024"/>
                      <a:pt x="0" y="2281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46"/>
                      <a:pt x="43191" y="22293"/>
                      <a:pt x="43174" y="22639"/>
                    </a:cubicBezTo>
                  </a:path>
                  <a:path w="43200" h="25221" stroke="0" extrusionOk="0">
                    <a:moveTo>
                      <a:pt x="305" y="25221"/>
                    </a:moveTo>
                    <a:cubicBezTo>
                      <a:pt x="102" y="24024"/>
                      <a:pt x="0" y="2281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46"/>
                      <a:pt x="43191" y="22293"/>
                      <a:pt x="43174" y="22639"/>
                    </a:cubicBezTo>
                    <a:lnTo>
                      <a:pt x="21600" y="21600"/>
                    </a:lnTo>
                    <a:lnTo>
                      <a:pt x="305" y="25221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364" name="Arc 14"/>
              <p:cNvSpPr>
                <a:spLocks/>
              </p:cNvSpPr>
              <p:nvPr/>
            </p:nvSpPr>
            <p:spPr bwMode="auto">
              <a:xfrm>
                <a:off x="4133" y="1152"/>
                <a:ext cx="864" cy="316"/>
              </a:xfrm>
              <a:custGeom>
                <a:avLst/>
                <a:gdLst>
                  <a:gd name="T0" fmla="*/ 6 w 43200"/>
                  <a:gd name="T1" fmla="*/ 271 h 29389"/>
                  <a:gd name="T2" fmla="*/ 835 w 43200"/>
                  <a:gd name="T3" fmla="*/ 316 h 29389"/>
                  <a:gd name="T4" fmla="*/ 432 w 43200"/>
                  <a:gd name="T5" fmla="*/ 232 h 2938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9389" fill="none" extrusionOk="0">
                    <a:moveTo>
                      <a:pt x="305" y="25221"/>
                    </a:moveTo>
                    <a:cubicBezTo>
                      <a:pt x="102" y="24024"/>
                      <a:pt x="0" y="2281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4263"/>
                      <a:pt x="42707" y="26904"/>
                      <a:pt x="41746" y="29388"/>
                    </a:cubicBezTo>
                  </a:path>
                  <a:path w="43200" h="29389" stroke="0" extrusionOk="0">
                    <a:moveTo>
                      <a:pt x="305" y="25221"/>
                    </a:moveTo>
                    <a:cubicBezTo>
                      <a:pt x="102" y="24024"/>
                      <a:pt x="0" y="2281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4263"/>
                      <a:pt x="42707" y="26904"/>
                      <a:pt x="41746" y="29388"/>
                    </a:cubicBezTo>
                    <a:lnTo>
                      <a:pt x="21600" y="21600"/>
                    </a:lnTo>
                    <a:lnTo>
                      <a:pt x="305" y="25221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365" name="Arc 15"/>
              <p:cNvSpPr>
                <a:spLocks/>
              </p:cNvSpPr>
              <p:nvPr/>
            </p:nvSpPr>
            <p:spPr bwMode="auto">
              <a:xfrm flipV="1">
                <a:off x="4110" y="1408"/>
                <a:ext cx="758" cy="415"/>
              </a:xfrm>
              <a:custGeom>
                <a:avLst/>
                <a:gdLst>
                  <a:gd name="T0" fmla="*/ 0 w 21972"/>
                  <a:gd name="T1" fmla="*/ 147 h 21600"/>
                  <a:gd name="T2" fmla="*/ 758 w 21972"/>
                  <a:gd name="T3" fmla="*/ 14 h 21600"/>
                  <a:gd name="T4" fmla="*/ 569 w 21972"/>
                  <a:gd name="T5" fmla="*/ 415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972" h="21600" fill="none" extrusionOk="0">
                    <a:moveTo>
                      <a:pt x="0" y="7659"/>
                    </a:moveTo>
                    <a:cubicBezTo>
                      <a:pt x="4104" y="2801"/>
                      <a:pt x="10140" y="-1"/>
                      <a:pt x="16499" y="0"/>
                    </a:cubicBezTo>
                    <a:cubicBezTo>
                      <a:pt x="18345" y="0"/>
                      <a:pt x="20185" y="236"/>
                      <a:pt x="21972" y="704"/>
                    </a:cubicBezTo>
                  </a:path>
                  <a:path w="21972" h="21600" stroke="0" extrusionOk="0">
                    <a:moveTo>
                      <a:pt x="0" y="7659"/>
                    </a:moveTo>
                    <a:cubicBezTo>
                      <a:pt x="4104" y="2801"/>
                      <a:pt x="10140" y="-1"/>
                      <a:pt x="16499" y="0"/>
                    </a:cubicBezTo>
                    <a:cubicBezTo>
                      <a:pt x="18345" y="0"/>
                      <a:pt x="20185" y="236"/>
                      <a:pt x="21972" y="704"/>
                    </a:cubicBezTo>
                    <a:lnTo>
                      <a:pt x="16499" y="21600"/>
                    </a:lnTo>
                    <a:lnTo>
                      <a:pt x="0" y="7659"/>
                    </a:lnTo>
                    <a:close/>
                  </a:path>
                </a:pathLst>
              </a:cu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ja-JP" altLang="en-US"/>
              </a:p>
            </p:txBody>
          </p:sp>
          <p:sp>
            <p:nvSpPr>
              <p:cNvPr id="13366" name="Arc 16"/>
              <p:cNvSpPr>
                <a:spLocks/>
              </p:cNvSpPr>
              <p:nvPr/>
            </p:nvSpPr>
            <p:spPr bwMode="auto">
              <a:xfrm flipV="1">
                <a:off x="4679" y="1389"/>
                <a:ext cx="499" cy="290"/>
              </a:xfrm>
              <a:custGeom>
                <a:avLst/>
                <a:gdLst>
                  <a:gd name="T0" fmla="*/ 31 w 19533"/>
                  <a:gd name="T1" fmla="*/ 0 h 21566"/>
                  <a:gd name="T2" fmla="*/ 499 w 19533"/>
                  <a:gd name="T3" fmla="*/ 166 h 21566"/>
                  <a:gd name="T4" fmla="*/ 0 w 19533"/>
                  <a:gd name="T5" fmla="*/ 290 h 2156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33" h="21566" fill="none" extrusionOk="0">
                    <a:moveTo>
                      <a:pt x="1218" y="0"/>
                    </a:moveTo>
                    <a:cubicBezTo>
                      <a:pt x="9124" y="447"/>
                      <a:pt x="16151" y="5183"/>
                      <a:pt x="19532" y="12344"/>
                    </a:cubicBezTo>
                  </a:path>
                  <a:path w="19533" h="21566" stroke="0" extrusionOk="0">
                    <a:moveTo>
                      <a:pt x="1218" y="0"/>
                    </a:moveTo>
                    <a:cubicBezTo>
                      <a:pt x="9124" y="447"/>
                      <a:pt x="16151" y="5183"/>
                      <a:pt x="19532" y="12344"/>
                    </a:cubicBezTo>
                    <a:lnTo>
                      <a:pt x="0" y="21566"/>
                    </a:lnTo>
                    <a:lnTo>
                      <a:pt x="1218" y="0"/>
                    </a:lnTo>
                    <a:close/>
                  </a:path>
                </a:pathLst>
              </a:cu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367" name="Arc 17"/>
              <p:cNvSpPr>
                <a:spLocks/>
              </p:cNvSpPr>
              <p:nvPr/>
            </p:nvSpPr>
            <p:spPr bwMode="auto">
              <a:xfrm flipV="1">
                <a:off x="3888" y="1391"/>
                <a:ext cx="1104" cy="336"/>
              </a:xfrm>
              <a:custGeom>
                <a:avLst/>
                <a:gdLst>
                  <a:gd name="T0" fmla="*/ 8 w 43200"/>
                  <a:gd name="T1" fmla="*/ 336 h 25221"/>
                  <a:gd name="T2" fmla="*/ 1103 w 43200"/>
                  <a:gd name="T3" fmla="*/ 304 h 25221"/>
                  <a:gd name="T4" fmla="*/ 552 w 43200"/>
                  <a:gd name="T5" fmla="*/ 288 h 252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5221" fill="none" extrusionOk="0">
                    <a:moveTo>
                      <a:pt x="305" y="25221"/>
                    </a:moveTo>
                    <a:cubicBezTo>
                      <a:pt x="102" y="24024"/>
                      <a:pt x="0" y="2281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014"/>
                      <a:pt x="43188" y="22428"/>
                      <a:pt x="43164" y="22842"/>
                    </a:cubicBezTo>
                  </a:path>
                  <a:path w="43200" h="25221" stroke="0" extrusionOk="0">
                    <a:moveTo>
                      <a:pt x="305" y="25221"/>
                    </a:moveTo>
                    <a:cubicBezTo>
                      <a:pt x="102" y="24024"/>
                      <a:pt x="0" y="2281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014"/>
                      <a:pt x="43188" y="22428"/>
                      <a:pt x="43164" y="22842"/>
                    </a:cubicBezTo>
                    <a:lnTo>
                      <a:pt x="21600" y="21600"/>
                    </a:lnTo>
                    <a:lnTo>
                      <a:pt x="305" y="25221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368" name="Arc 18"/>
              <p:cNvSpPr>
                <a:spLocks/>
              </p:cNvSpPr>
              <p:nvPr/>
            </p:nvSpPr>
            <p:spPr bwMode="auto">
              <a:xfrm flipV="1">
                <a:off x="3695" y="1407"/>
                <a:ext cx="1485" cy="464"/>
              </a:xfrm>
              <a:custGeom>
                <a:avLst/>
                <a:gdLst>
                  <a:gd name="T0" fmla="*/ 0 w 43105"/>
                  <a:gd name="T1" fmla="*/ 464 h 21949"/>
                  <a:gd name="T2" fmla="*/ 1485 w 43105"/>
                  <a:gd name="T3" fmla="*/ 414 h 21949"/>
                  <a:gd name="T4" fmla="*/ 744 w 43105"/>
                  <a:gd name="T5" fmla="*/ 457 h 2194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05" h="21949" fill="none" extrusionOk="0">
                    <a:moveTo>
                      <a:pt x="2" y="21949"/>
                    </a:moveTo>
                    <a:cubicBezTo>
                      <a:pt x="0" y="21832"/>
                      <a:pt x="0" y="2171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2747" y="-1"/>
                      <a:pt x="42063" y="8482"/>
                      <a:pt x="43105" y="19580"/>
                    </a:cubicBezTo>
                  </a:path>
                  <a:path w="43105" h="21949" stroke="0" extrusionOk="0">
                    <a:moveTo>
                      <a:pt x="2" y="21949"/>
                    </a:moveTo>
                    <a:cubicBezTo>
                      <a:pt x="0" y="21832"/>
                      <a:pt x="0" y="2171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2747" y="-1"/>
                      <a:pt x="42063" y="8482"/>
                      <a:pt x="43105" y="19580"/>
                    </a:cubicBezTo>
                    <a:lnTo>
                      <a:pt x="21600" y="21600"/>
                    </a:lnTo>
                    <a:lnTo>
                      <a:pt x="2" y="21949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369" name="Oval 19"/>
              <p:cNvSpPr>
                <a:spLocks noChangeArrowheads="1"/>
              </p:cNvSpPr>
              <p:nvPr/>
            </p:nvSpPr>
            <p:spPr bwMode="auto">
              <a:xfrm>
                <a:off x="3936" y="1343"/>
                <a:ext cx="192" cy="14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3370" name="Oval 20"/>
              <p:cNvSpPr>
                <a:spLocks noChangeArrowheads="1"/>
              </p:cNvSpPr>
              <p:nvPr/>
            </p:nvSpPr>
            <p:spPr bwMode="auto">
              <a:xfrm>
                <a:off x="4992" y="1343"/>
                <a:ext cx="192" cy="14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</p:grpSp>
        <p:grpSp>
          <p:nvGrpSpPr>
            <p:cNvPr id="13320" name="Group 21"/>
            <p:cNvGrpSpPr>
              <a:grpSpLocks/>
            </p:cNvGrpSpPr>
            <p:nvPr/>
          </p:nvGrpSpPr>
          <p:grpSpPr bwMode="auto">
            <a:xfrm>
              <a:off x="3648" y="1056"/>
              <a:ext cx="2016" cy="1248"/>
              <a:chOff x="3264" y="1056"/>
              <a:chExt cx="2016" cy="1248"/>
            </a:xfrm>
          </p:grpSpPr>
          <p:sp>
            <p:nvSpPr>
              <p:cNvPr id="13354" name="Oval 22"/>
              <p:cNvSpPr>
                <a:spLocks noChangeArrowheads="1"/>
              </p:cNvSpPr>
              <p:nvPr/>
            </p:nvSpPr>
            <p:spPr bwMode="auto">
              <a:xfrm>
                <a:off x="3264" y="1056"/>
                <a:ext cx="2016" cy="124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3355" name="Arc 23"/>
              <p:cNvSpPr>
                <a:spLocks/>
              </p:cNvSpPr>
              <p:nvPr/>
            </p:nvSpPr>
            <p:spPr bwMode="auto">
              <a:xfrm>
                <a:off x="3983" y="1584"/>
                <a:ext cx="577" cy="192"/>
              </a:xfrm>
              <a:custGeom>
                <a:avLst/>
                <a:gdLst>
                  <a:gd name="T0" fmla="*/ 0 w 43150"/>
                  <a:gd name="T1" fmla="*/ 179 h 21600"/>
                  <a:gd name="T2" fmla="*/ 577 w 43150"/>
                  <a:gd name="T3" fmla="*/ 192 h 21600"/>
                  <a:gd name="T4" fmla="*/ 288 w 43150"/>
                  <a:gd name="T5" fmla="*/ 19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50" h="21600" fill="none" extrusionOk="0">
                    <a:moveTo>
                      <a:pt x="-1" y="20133"/>
                    </a:moveTo>
                    <a:cubicBezTo>
                      <a:pt x="770" y="8799"/>
                      <a:pt x="10189" y="-1"/>
                      <a:pt x="21550" y="0"/>
                    </a:cubicBezTo>
                    <a:cubicBezTo>
                      <a:pt x="33479" y="0"/>
                      <a:pt x="43150" y="9670"/>
                      <a:pt x="43150" y="21600"/>
                    </a:cubicBezTo>
                  </a:path>
                  <a:path w="43150" h="21600" stroke="0" extrusionOk="0">
                    <a:moveTo>
                      <a:pt x="-1" y="20133"/>
                    </a:moveTo>
                    <a:cubicBezTo>
                      <a:pt x="770" y="8799"/>
                      <a:pt x="10189" y="-1"/>
                      <a:pt x="21550" y="0"/>
                    </a:cubicBezTo>
                    <a:cubicBezTo>
                      <a:pt x="33479" y="0"/>
                      <a:pt x="43150" y="9670"/>
                      <a:pt x="43150" y="21600"/>
                    </a:cubicBezTo>
                    <a:lnTo>
                      <a:pt x="21550" y="21600"/>
                    </a:lnTo>
                    <a:lnTo>
                      <a:pt x="-1" y="20133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356" name="Arc 24"/>
              <p:cNvSpPr>
                <a:spLocks/>
              </p:cNvSpPr>
              <p:nvPr/>
            </p:nvSpPr>
            <p:spPr bwMode="auto">
              <a:xfrm flipV="1">
                <a:off x="3887" y="1632"/>
                <a:ext cx="769" cy="192"/>
              </a:xfrm>
              <a:custGeom>
                <a:avLst/>
                <a:gdLst>
                  <a:gd name="T0" fmla="*/ 0 w 43150"/>
                  <a:gd name="T1" fmla="*/ 179 h 21600"/>
                  <a:gd name="T2" fmla="*/ 769 w 43150"/>
                  <a:gd name="T3" fmla="*/ 192 h 21600"/>
                  <a:gd name="T4" fmla="*/ 384 w 43150"/>
                  <a:gd name="T5" fmla="*/ 19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50" h="21600" fill="none" extrusionOk="0">
                    <a:moveTo>
                      <a:pt x="-1" y="20133"/>
                    </a:moveTo>
                    <a:cubicBezTo>
                      <a:pt x="770" y="8799"/>
                      <a:pt x="10189" y="-1"/>
                      <a:pt x="21550" y="0"/>
                    </a:cubicBezTo>
                    <a:cubicBezTo>
                      <a:pt x="33479" y="0"/>
                      <a:pt x="43150" y="9670"/>
                      <a:pt x="43150" y="21600"/>
                    </a:cubicBezTo>
                  </a:path>
                  <a:path w="43150" h="21600" stroke="0" extrusionOk="0">
                    <a:moveTo>
                      <a:pt x="-1" y="20133"/>
                    </a:moveTo>
                    <a:cubicBezTo>
                      <a:pt x="770" y="8799"/>
                      <a:pt x="10189" y="-1"/>
                      <a:pt x="21550" y="0"/>
                    </a:cubicBezTo>
                    <a:cubicBezTo>
                      <a:pt x="33479" y="0"/>
                      <a:pt x="43150" y="9670"/>
                      <a:pt x="43150" y="21600"/>
                    </a:cubicBezTo>
                    <a:lnTo>
                      <a:pt x="21550" y="21600"/>
                    </a:lnTo>
                    <a:lnTo>
                      <a:pt x="-1" y="20133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13321" name="Oval 25"/>
            <p:cNvSpPr>
              <a:spLocks noChangeArrowheads="1"/>
            </p:cNvSpPr>
            <p:nvPr/>
          </p:nvSpPr>
          <p:spPr bwMode="auto">
            <a:xfrm>
              <a:off x="3984" y="2784"/>
              <a:ext cx="1296" cy="9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grpSp>
          <p:nvGrpSpPr>
            <p:cNvPr id="13322" name="Group 26"/>
            <p:cNvGrpSpPr>
              <a:grpSpLocks/>
            </p:cNvGrpSpPr>
            <p:nvPr/>
          </p:nvGrpSpPr>
          <p:grpSpPr bwMode="auto">
            <a:xfrm>
              <a:off x="4032" y="3072"/>
              <a:ext cx="1200" cy="432"/>
              <a:chOff x="4080" y="2736"/>
              <a:chExt cx="1056" cy="432"/>
            </a:xfrm>
          </p:grpSpPr>
          <p:sp>
            <p:nvSpPr>
              <p:cNvPr id="13352" name="Oval 27"/>
              <p:cNvSpPr>
                <a:spLocks noChangeArrowheads="1"/>
              </p:cNvSpPr>
              <p:nvPr/>
            </p:nvSpPr>
            <p:spPr bwMode="auto">
              <a:xfrm>
                <a:off x="4080" y="2736"/>
                <a:ext cx="480" cy="43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3353" name="Oval 28"/>
              <p:cNvSpPr>
                <a:spLocks noChangeArrowheads="1"/>
              </p:cNvSpPr>
              <p:nvPr/>
            </p:nvSpPr>
            <p:spPr bwMode="auto">
              <a:xfrm>
                <a:off x="4656" y="2736"/>
                <a:ext cx="480" cy="43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</p:grpSp>
        <p:grpSp>
          <p:nvGrpSpPr>
            <p:cNvPr id="13323" name="Group 29"/>
            <p:cNvGrpSpPr>
              <a:grpSpLocks/>
            </p:cNvGrpSpPr>
            <p:nvPr/>
          </p:nvGrpSpPr>
          <p:grpSpPr bwMode="auto">
            <a:xfrm>
              <a:off x="4080" y="3216"/>
              <a:ext cx="1104" cy="192"/>
              <a:chOff x="3984" y="2880"/>
              <a:chExt cx="1104" cy="192"/>
            </a:xfrm>
          </p:grpSpPr>
          <p:grpSp>
            <p:nvGrpSpPr>
              <p:cNvPr id="13346" name="Group 30"/>
              <p:cNvGrpSpPr>
                <a:grpSpLocks/>
              </p:cNvGrpSpPr>
              <p:nvPr/>
            </p:nvGrpSpPr>
            <p:grpSpPr bwMode="auto">
              <a:xfrm>
                <a:off x="3984" y="2880"/>
                <a:ext cx="480" cy="192"/>
                <a:chOff x="1680" y="3120"/>
                <a:chExt cx="1056" cy="432"/>
              </a:xfrm>
            </p:grpSpPr>
            <p:sp>
              <p:nvSpPr>
                <p:cNvPr id="13350" name="Oval 31"/>
                <p:cNvSpPr>
                  <a:spLocks noChangeArrowheads="1"/>
                </p:cNvSpPr>
                <p:nvPr/>
              </p:nvSpPr>
              <p:spPr bwMode="auto">
                <a:xfrm>
                  <a:off x="1680" y="3120"/>
                  <a:ext cx="480" cy="432"/>
                </a:xfrm>
                <a:prstGeom prst="ellipse">
                  <a:avLst/>
                </a:prstGeom>
                <a:solidFill>
                  <a:srgbClr val="33CC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1pPr>
                  <a:lvl2pPr marL="742950" indent="-28575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2pPr>
                  <a:lvl3pPr marL="11430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3pPr>
                  <a:lvl4pPr marL="16002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4pPr>
                  <a:lvl5pPr marL="20574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13351" name="Oval 32"/>
                <p:cNvSpPr>
                  <a:spLocks noChangeArrowheads="1"/>
                </p:cNvSpPr>
                <p:nvPr/>
              </p:nvSpPr>
              <p:spPr bwMode="auto">
                <a:xfrm>
                  <a:off x="2256" y="3120"/>
                  <a:ext cx="480" cy="432"/>
                </a:xfrm>
                <a:prstGeom prst="ellipse">
                  <a:avLst/>
                </a:prstGeom>
                <a:solidFill>
                  <a:srgbClr val="33CC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1pPr>
                  <a:lvl2pPr marL="742950" indent="-28575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2pPr>
                  <a:lvl3pPr marL="11430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3pPr>
                  <a:lvl4pPr marL="16002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4pPr>
                  <a:lvl5pPr marL="20574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</p:grpSp>
          <p:grpSp>
            <p:nvGrpSpPr>
              <p:cNvPr id="13347" name="Group 33"/>
              <p:cNvGrpSpPr>
                <a:grpSpLocks/>
              </p:cNvGrpSpPr>
              <p:nvPr/>
            </p:nvGrpSpPr>
            <p:grpSpPr bwMode="auto">
              <a:xfrm>
                <a:off x="4608" y="2880"/>
                <a:ext cx="480" cy="192"/>
                <a:chOff x="1680" y="3120"/>
                <a:chExt cx="1056" cy="432"/>
              </a:xfrm>
            </p:grpSpPr>
            <p:sp>
              <p:nvSpPr>
                <p:cNvPr id="13348" name="Oval 34"/>
                <p:cNvSpPr>
                  <a:spLocks noChangeArrowheads="1"/>
                </p:cNvSpPr>
                <p:nvPr/>
              </p:nvSpPr>
              <p:spPr bwMode="auto">
                <a:xfrm>
                  <a:off x="1680" y="3120"/>
                  <a:ext cx="480" cy="432"/>
                </a:xfrm>
                <a:prstGeom prst="ellipse">
                  <a:avLst/>
                </a:prstGeom>
                <a:solidFill>
                  <a:srgbClr val="33CC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1pPr>
                  <a:lvl2pPr marL="742950" indent="-28575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2pPr>
                  <a:lvl3pPr marL="11430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3pPr>
                  <a:lvl4pPr marL="16002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4pPr>
                  <a:lvl5pPr marL="20574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13349" name="Oval 35"/>
                <p:cNvSpPr>
                  <a:spLocks noChangeArrowheads="1"/>
                </p:cNvSpPr>
                <p:nvPr/>
              </p:nvSpPr>
              <p:spPr bwMode="auto">
                <a:xfrm>
                  <a:off x="2256" y="3120"/>
                  <a:ext cx="480" cy="432"/>
                </a:xfrm>
                <a:prstGeom prst="ellipse">
                  <a:avLst/>
                </a:prstGeom>
                <a:solidFill>
                  <a:srgbClr val="33CC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1pPr>
                  <a:lvl2pPr marL="742950" indent="-28575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2pPr>
                  <a:lvl3pPr marL="11430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3pPr>
                  <a:lvl4pPr marL="16002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4pPr>
                  <a:lvl5pPr marL="20574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</p:grpSp>
        </p:grpSp>
        <p:grpSp>
          <p:nvGrpSpPr>
            <p:cNvPr id="13324" name="Group 36"/>
            <p:cNvGrpSpPr>
              <a:grpSpLocks/>
            </p:cNvGrpSpPr>
            <p:nvPr/>
          </p:nvGrpSpPr>
          <p:grpSpPr bwMode="auto">
            <a:xfrm>
              <a:off x="4128" y="3312"/>
              <a:ext cx="1008" cy="48"/>
              <a:chOff x="4032" y="2976"/>
              <a:chExt cx="1008" cy="48"/>
            </a:xfrm>
          </p:grpSpPr>
          <p:grpSp>
            <p:nvGrpSpPr>
              <p:cNvPr id="13334" name="Group 37"/>
              <p:cNvGrpSpPr>
                <a:grpSpLocks/>
              </p:cNvGrpSpPr>
              <p:nvPr/>
            </p:nvGrpSpPr>
            <p:grpSpPr bwMode="auto">
              <a:xfrm>
                <a:off x="4656" y="2976"/>
                <a:ext cx="144" cy="48"/>
                <a:chOff x="1680" y="3120"/>
                <a:chExt cx="1056" cy="432"/>
              </a:xfrm>
            </p:grpSpPr>
            <p:sp>
              <p:nvSpPr>
                <p:cNvPr id="13344" name="Oval 38"/>
                <p:cNvSpPr>
                  <a:spLocks noChangeArrowheads="1"/>
                </p:cNvSpPr>
                <p:nvPr/>
              </p:nvSpPr>
              <p:spPr bwMode="auto">
                <a:xfrm>
                  <a:off x="1680" y="3120"/>
                  <a:ext cx="480" cy="43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1pPr>
                  <a:lvl2pPr marL="742950" indent="-28575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2pPr>
                  <a:lvl3pPr marL="11430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3pPr>
                  <a:lvl4pPr marL="16002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4pPr>
                  <a:lvl5pPr marL="20574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13345" name="Oval 39"/>
                <p:cNvSpPr>
                  <a:spLocks noChangeArrowheads="1"/>
                </p:cNvSpPr>
                <p:nvPr/>
              </p:nvSpPr>
              <p:spPr bwMode="auto">
                <a:xfrm>
                  <a:off x="2256" y="3120"/>
                  <a:ext cx="480" cy="43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1pPr>
                  <a:lvl2pPr marL="742950" indent="-28575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2pPr>
                  <a:lvl3pPr marL="11430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3pPr>
                  <a:lvl4pPr marL="16002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4pPr>
                  <a:lvl5pPr marL="20574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</p:grpSp>
          <p:grpSp>
            <p:nvGrpSpPr>
              <p:cNvPr id="13335" name="Group 40"/>
              <p:cNvGrpSpPr>
                <a:grpSpLocks/>
              </p:cNvGrpSpPr>
              <p:nvPr/>
            </p:nvGrpSpPr>
            <p:grpSpPr bwMode="auto">
              <a:xfrm>
                <a:off x="4896" y="2976"/>
                <a:ext cx="144" cy="48"/>
                <a:chOff x="1680" y="3120"/>
                <a:chExt cx="1056" cy="432"/>
              </a:xfrm>
            </p:grpSpPr>
            <p:sp>
              <p:nvSpPr>
                <p:cNvPr id="13342" name="Oval 41"/>
                <p:cNvSpPr>
                  <a:spLocks noChangeArrowheads="1"/>
                </p:cNvSpPr>
                <p:nvPr/>
              </p:nvSpPr>
              <p:spPr bwMode="auto">
                <a:xfrm>
                  <a:off x="1680" y="3120"/>
                  <a:ext cx="480" cy="43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1pPr>
                  <a:lvl2pPr marL="742950" indent="-28575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2pPr>
                  <a:lvl3pPr marL="11430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3pPr>
                  <a:lvl4pPr marL="16002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4pPr>
                  <a:lvl5pPr marL="20574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13343" name="Oval 42"/>
                <p:cNvSpPr>
                  <a:spLocks noChangeArrowheads="1"/>
                </p:cNvSpPr>
                <p:nvPr/>
              </p:nvSpPr>
              <p:spPr bwMode="auto">
                <a:xfrm>
                  <a:off x="2256" y="3120"/>
                  <a:ext cx="480" cy="43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1pPr>
                  <a:lvl2pPr marL="742950" indent="-28575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2pPr>
                  <a:lvl3pPr marL="11430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3pPr>
                  <a:lvl4pPr marL="16002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4pPr>
                  <a:lvl5pPr marL="20574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</p:grpSp>
          <p:grpSp>
            <p:nvGrpSpPr>
              <p:cNvPr id="13336" name="Group 43"/>
              <p:cNvGrpSpPr>
                <a:grpSpLocks/>
              </p:cNvGrpSpPr>
              <p:nvPr/>
            </p:nvGrpSpPr>
            <p:grpSpPr bwMode="auto">
              <a:xfrm>
                <a:off x="4272" y="2976"/>
                <a:ext cx="144" cy="48"/>
                <a:chOff x="1680" y="3120"/>
                <a:chExt cx="1056" cy="432"/>
              </a:xfrm>
            </p:grpSpPr>
            <p:sp>
              <p:nvSpPr>
                <p:cNvPr id="13340" name="Oval 44"/>
                <p:cNvSpPr>
                  <a:spLocks noChangeArrowheads="1"/>
                </p:cNvSpPr>
                <p:nvPr/>
              </p:nvSpPr>
              <p:spPr bwMode="auto">
                <a:xfrm>
                  <a:off x="1680" y="3120"/>
                  <a:ext cx="480" cy="43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1pPr>
                  <a:lvl2pPr marL="742950" indent="-28575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2pPr>
                  <a:lvl3pPr marL="11430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3pPr>
                  <a:lvl4pPr marL="16002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4pPr>
                  <a:lvl5pPr marL="20574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13341" name="Oval 45"/>
                <p:cNvSpPr>
                  <a:spLocks noChangeArrowheads="1"/>
                </p:cNvSpPr>
                <p:nvPr/>
              </p:nvSpPr>
              <p:spPr bwMode="auto">
                <a:xfrm>
                  <a:off x="2256" y="3120"/>
                  <a:ext cx="480" cy="43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1pPr>
                  <a:lvl2pPr marL="742950" indent="-28575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2pPr>
                  <a:lvl3pPr marL="11430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3pPr>
                  <a:lvl4pPr marL="16002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4pPr>
                  <a:lvl5pPr marL="20574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</p:grpSp>
          <p:grpSp>
            <p:nvGrpSpPr>
              <p:cNvPr id="13337" name="Group 46"/>
              <p:cNvGrpSpPr>
                <a:grpSpLocks/>
              </p:cNvGrpSpPr>
              <p:nvPr/>
            </p:nvGrpSpPr>
            <p:grpSpPr bwMode="auto">
              <a:xfrm>
                <a:off x="4032" y="2976"/>
                <a:ext cx="144" cy="48"/>
                <a:chOff x="1680" y="3120"/>
                <a:chExt cx="1056" cy="432"/>
              </a:xfrm>
            </p:grpSpPr>
            <p:sp>
              <p:nvSpPr>
                <p:cNvPr id="13338" name="Oval 47"/>
                <p:cNvSpPr>
                  <a:spLocks noChangeArrowheads="1"/>
                </p:cNvSpPr>
                <p:nvPr/>
              </p:nvSpPr>
              <p:spPr bwMode="auto">
                <a:xfrm>
                  <a:off x="1680" y="3120"/>
                  <a:ext cx="480" cy="43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1pPr>
                  <a:lvl2pPr marL="742950" indent="-28575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2pPr>
                  <a:lvl3pPr marL="11430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3pPr>
                  <a:lvl4pPr marL="16002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4pPr>
                  <a:lvl5pPr marL="20574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13339" name="Oval 48"/>
                <p:cNvSpPr>
                  <a:spLocks noChangeArrowheads="1"/>
                </p:cNvSpPr>
                <p:nvPr/>
              </p:nvSpPr>
              <p:spPr bwMode="auto">
                <a:xfrm>
                  <a:off x="2256" y="3120"/>
                  <a:ext cx="480" cy="43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1pPr>
                  <a:lvl2pPr marL="742950" indent="-28575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2pPr>
                  <a:lvl3pPr marL="11430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3pPr>
                  <a:lvl4pPr marL="16002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4pPr>
                  <a:lvl5pPr marL="2057400" indent="-228600" eaLnBrk="0" hangingPunct="0"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明朝" panose="02020609040205080304" pitchFamily="17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</p:grpSp>
        </p:grpSp>
        <p:grpSp>
          <p:nvGrpSpPr>
            <p:cNvPr id="13325" name="Group 49"/>
            <p:cNvGrpSpPr>
              <a:grpSpLocks/>
            </p:cNvGrpSpPr>
            <p:nvPr/>
          </p:nvGrpSpPr>
          <p:grpSpPr bwMode="auto">
            <a:xfrm>
              <a:off x="3648" y="1565"/>
              <a:ext cx="672" cy="355"/>
              <a:chOff x="3552" y="1229"/>
              <a:chExt cx="672" cy="355"/>
            </a:xfrm>
          </p:grpSpPr>
          <p:sp>
            <p:nvSpPr>
              <p:cNvPr id="13332" name="Arc 50"/>
              <p:cNvSpPr>
                <a:spLocks/>
              </p:cNvSpPr>
              <p:nvPr/>
            </p:nvSpPr>
            <p:spPr bwMode="auto">
              <a:xfrm flipH="1" flipV="1">
                <a:off x="3552" y="1363"/>
                <a:ext cx="672" cy="221"/>
              </a:xfrm>
              <a:custGeom>
                <a:avLst/>
                <a:gdLst>
                  <a:gd name="T0" fmla="*/ 7 w 43200"/>
                  <a:gd name="T1" fmla="*/ 221 h 25903"/>
                  <a:gd name="T2" fmla="*/ 672 w 43200"/>
                  <a:gd name="T3" fmla="*/ 184 h 25903"/>
                  <a:gd name="T4" fmla="*/ 336 w 43200"/>
                  <a:gd name="T5" fmla="*/ 184 h 2590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5903" fill="none" extrusionOk="0">
                    <a:moveTo>
                      <a:pt x="432" y="25903"/>
                    </a:moveTo>
                    <a:cubicBezTo>
                      <a:pt x="145" y="24486"/>
                      <a:pt x="0" y="2304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12" y="-1"/>
                      <a:pt x="43176" y="9644"/>
                      <a:pt x="43199" y="21557"/>
                    </a:cubicBezTo>
                  </a:path>
                  <a:path w="43200" h="25903" stroke="0" extrusionOk="0">
                    <a:moveTo>
                      <a:pt x="432" y="25903"/>
                    </a:moveTo>
                    <a:cubicBezTo>
                      <a:pt x="145" y="24486"/>
                      <a:pt x="0" y="2304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12" y="-1"/>
                      <a:pt x="43176" y="9644"/>
                      <a:pt x="43199" y="21557"/>
                    </a:cubicBezTo>
                    <a:lnTo>
                      <a:pt x="21600" y="21600"/>
                    </a:lnTo>
                    <a:lnTo>
                      <a:pt x="432" y="25903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333" name="Arc 51"/>
              <p:cNvSpPr>
                <a:spLocks/>
              </p:cNvSpPr>
              <p:nvPr/>
            </p:nvSpPr>
            <p:spPr bwMode="auto">
              <a:xfrm flipH="1">
                <a:off x="3552" y="1229"/>
                <a:ext cx="672" cy="211"/>
              </a:xfrm>
              <a:custGeom>
                <a:avLst/>
                <a:gdLst>
                  <a:gd name="T0" fmla="*/ 7 w 43200"/>
                  <a:gd name="T1" fmla="*/ 211 h 25903"/>
                  <a:gd name="T2" fmla="*/ 672 w 43200"/>
                  <a:gd name="T3" fmla="*/ 176 h 25903"/>
                  <a:gd name="T4" fmla="*/ 336 w 43200"/>
                  <a:gd name="T5" fmla="*/ 176 h 2590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5903" fill="none" extrusionOk="0">
                    <a:moveTo>
                      <a:pt x="432" y="25903"/>
                    </a:moveTo>
                    <a:cubicBezTo>
                      <a:pt x="145" y="24486"/>
                      <a:pt x="0" y="2304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12" y="-1"/>
                      <a:pt x="43176" y="9644"/>
                      <a:pt x="43199" y="21557"/>
                    </a:cubicBezTo>
                  </a:path>
                  <a:path w="43200" h="25903" stroke="0" extrusionOk="0">
                    <a:moveTo>
                      <a:pt x="432" y="25903"/>
                    </a:moveTo>
                    <a:cubicBezTo>
                      <a:pt x="145" y="24486"/>
                      <a:pt x="0" y="2304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12" y="-1"/>
                      <a:pt x="43176" y="9644"/>
                      <a:pt x="43199" y="21557"/>
                    </a:cubicBezTo>
                    <a:lnTo>
                      <a:pt x="21600" y="21600"/>
                    </a:lnTo>
                    <a:lnTo>
                      <a:pt x="432" y="25903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13326" name="Group 52"/>
            <p:cNvGrpSpPr>
              <a:grpSpLocks/>
            </p:cNvGrpSpPr>
            <p:nvPr/>
          </p:nvGrpSpPr>
          <p:grpSpPr bwMode="auto">
            <a:xfrm>
              <a:off x="3639" y="1700"/>
              <a:ext cx="1451" cy="1564"/>
              <a:chOff x="3543" y="1364"/>
              <a:chExt cx="1451" cy="1564"/>
            </a:xfrm>
          </p:grpSpPr>
          <p:cxnSp>
            <p:nvCxnSpPr>
              <p:cNvPr id="13330" name="AutoShape 53"/>
              <p:cNvCxnSpPr>
                <a:cxnSpLocks noChangeShapeType="1"/>
                <a:stCxn id="13333" idx="1"/>
                <a:endCxn id="13321" idx="2"/>
              </p:cNvCxnSpPr>
              <p:nvPr/>
            </p:nvCxnSpPr>
            <p:spPr bwMode="auto">
              <a:xfrm>
                <a:off x="3543" y="1404"/>
                <a:ext cx="345" cy="1524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31" name="AutoShape 54"/>
              <p:cNvCxnSpPr>
                <a:cxnSpLocks noChangeShapeType="1"/>
                <a:stCxn id="13332" idx="0"/>
                <a:endCxn id="13321" idx="7"/>
              </p:cNvCxnSpPr>
              <p:nvPr/>
            </p:nvCxnSpPr>
            <p:spPr bwMode="auto">
              <a:xfrm>
                <a:off x="4226" y="1364"/>
                <a:ext cx="768" cy="122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3327" name="Group 55"/>
            <p:cNvGrpSpPr>
              <a:grpSpLocks/>
            </p:cNvGrpSpPr>
            <p:nvPr/>
          </p:nvGrpSpPr>
          <p:grpSpPr bwMode="auto">
            <a:xfrm>
              <a:off x="4128" y="672"/>
              <a:ext cx="720" cy="432"/>
              <a:chOff x="4032" y="672"/>
              <a:chExt cx="720" cy="432"/>
            </a:xfrm>
          </p:grpSpPr>
          <p:sp>
            <p:nvSpPr>
              <p:cNvPr id="13328" name="AutoShape 56"/>
              <p:cNvSpPr>
                <a:spLocks noChangeArrowheads="1"/>
              </p:cNvSpPr>
              <p:nvPr/>
            </p:nvSpPr>
            <p:spPr bwMode="auto">
              <a:xfrm>
                <a:off x="4032" y="672"/>
                <a:ext cx="720" cy="432"/>
              </a:xfrm>
              <a:prstGeom prst="curvedDownArrow">
                <a:avLst>
                  <a:gd name="adj1" fmla="val 33333"/>
                  <a:gd name="adj2" fmla="val 66667"/>
                  <a:gd name="adj3" fmla="val 37056"/>
                </a:avLst>
              </a:prstGeom>
              <a:solidFill>
                <a:srgbClr val="CCE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3329" name="Text Box 57"/>
              <p:cNvSpPr txBox="1">
                <a:spLocks noChangeArrowheads="1"/>
              </p:cNvSpPr>
              <p:nvPr/>
            </p:nvSpPr>
            <p:spPr bwMode="auto">
              <a:xfrm>
                <a:off x="4310" y="807"/>
                <a:ext cx="15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baseline="0"/>
                  <a:t>f</a:t>
                </a:r>
              </a:p>
            </p:txBody>
          </p:sp>
        </p:grpSp>
      </p:grpSp>
      <p:sp>
        <p:nvSpPr>
          <p:cNvPr id="59" name="タイトル 1"/>
          <p:cNvSpPr txBox="1">
            <a:spLocks/>
          </p:cNvSpPr>
          <p:nvPr/>
        </p:nvSpPr>
        <p:spPr>
          <a:xfrm>
            <a:off x="838200" y="365125"/>
            <a:ext cx="10515600" cy="722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公理</a:t>
            </a:r>
            <a:r>
              <a:rPr lang="en-US" altLang="ja-JP" sz="5100" dirty="0" smtClean="0"/>
              <a:t>A</a:t>
            </a:r>
            <a:r>
              <a:rPr lang="ja-JP" altLang="en-US" sz="5100" dirty="0" smtClean="0"/>
              <a:t>系アトラクタ</a:t>
            </a:r>
            <a:endParaRPr lang="ja-JP" altLang="en-US" sz="5100" dirty="0"/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0004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54"/>
    </mc:Choice>
    <mc:Fallback>
      <p:transition spd="slow" advTm="138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3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3060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22646" x="9913938" y="3243263"/>
          <p14:tracePt t="23765" x="9913938" y="3251200"/>
          <p14:tracePt t="23774" x="9898063" y="3265488"/>
          <p14:tracePt t="23781" x="9891713" y="3265488"/>
          <p14:tracePt t="23789" x="9883775" y="3273425"/>
          <p14:tracePt t="23805" x="9877425" y="3287713"/>
          <p14:tracePt t="23822" x="9863138" y="3287713"/>
          <p14:tracePt t="23839" x="9863138" y="3294063"/>
          <p14:tracePt t="23855" x="9847263" y="3302000"/>
          <p14:tracePt t="23872" x="9840913" y="3309938"/>
          <p14:tracePt t="23893" x="9832975" y="3309938"/>
          <p14:tracePt t="23933" x="9826625" y="3309938"/>
          <p14:tracePt t="23949" x="9818688" y="3316288"/>
          <p14:tracePt t="24061" x="9818688" y="3324225"/>
          <p14:tracePt t="24205" x="9812338" y="3324225"/>
          <p14:tracePt t="24213" x="9804400" y="3330575"/>
          <p14:tracePt t="24237" x="9796463" y="3330575"/>
          <p14:tracePt t="24253" x="9790113" y="3338513"/>
          <p14:tracePt t="24303" x="9782175" y="3338513"/>
          <p14:tracePt t="24581" x="9775825" y="3344863"/>
          <p14:tracePt t="24589" x="9753600" y="3360738"/>
          <p14:tracePt t="24598" x="9731375" y="3367088"/>
          <p14:tracePt t="24605" x="9702800" y="3381375"/>
          <p14:tracePt t="24622" x="9644063" y="3403600"/>
          <p14:tracePt t="24638" x="9593263" y="3417888"/>
          <p14:tracePt t="24655" x="9558338" y="3432175"/>
          <p14:tracePt t="24688" x="9550400" y="3432175"/>
          <p14:tracePt t="35285" x="0" y="0"/>
        </p14:tracePtLst>
        <p14:tracePtLst>
          <p14:tracePt t="35877" x="9782175" y="2844800"/>
          <p14:tracePt t="36054" x="9775825" y="2844800"/>
          <p14:tracePt t="36397" x="9775825" y="2852738"/>
          <p14:tracePt t="36405" x="9775825" y="2859088"/>
          <p14:tracePt t="36413" x="9775825" y="2867025"/>
          <p14:tracePt t="36420" x="9775825" y="2873375"/>
          <p14:tracePt t="36435" x="9767888" y="2873375"/>
          <p14:tracePt t="36452" x="9761538" y="2895600"/>
          <p14:tracePt t="36469" x="9753600" y="2903538"/>
          <p14:tracePt t="36485" x="9739313" y="2909888"/>
          <p14:tracePt t="36502" x="9739313" y="2917825"/>
          <p14:tracePt t="36525" x="9739313" y="2924175"/>
          <p14:tracePt t="36541" x="9731375" y="2932113"/>
          <p14:tracePt t="36557" x="9725025" y="2932113"/>
          <p14:tracePt t="36573" x="9717088" y="2938463"/>
          <p14:tracePt t="36586" x="9710738" y="2946400"/>
          <p14:tracePt t="36602" x="9688513" y="2960688"/>
          <p14:tracePt t="36619" x="9666288" y="2982913"/>
          <p14:tracePt t="36635" x="9629775" y="3005138"/>
          <p14:tracePt t="36652" x="9572625" y="3040063"/>
          <p14:tracePt t="36668" x="9528175" y="3062288"/>
          <p14:tracePt t="36685" x="9485313" y="3084513"/>
          <p14:tracePt t="36702" x="9448800" y="3106738"/>
          <p14:tracePt t="36719" x="9412288" y="3121025"/>
          <p14:tracePt t="36735" x="9390063" y="3127375"/>
          <p14:tracePt t="36752" x="9339263" y="3141663"/>
          <p14:tracePt t="36768" x="9267825" y="3157538"/>
          <p14:tracePt t="36785" x="9144000" y="3171825"/>
          <p14:tracePt t="36802" x="8977313" y="3200400"/>
          <p14:tracePt t="36818" x="8824913" y="3222625"/>
          <p14:tracePt t="36835" x="8686800" y="3228975"/>
          <p14:tracePt t="36852" x="8593138" y="3228975"/>
          <p14:tracePt t="36868" x="8562975" y="3228975"/>
          <p14:tracePt t="36885" x="8534400" y="3228975"/>
          <p14:tracePt t="36902" x="8512175" y="3222625"/>
          <p14:tracePt t="36918" x="8469313" y="3222625"/>
          <p14:tracePt t="36935" x="8440738" y="3208338"/>
          <p14:tracePt t="36952" x="8389938" y="3192463"/>
          <p14:tracePt t="36968" x="8339138" y="3171825"/>
          <p14:tracePt t="36985" x="8280400" y="3149600"/>
          <p14:tracePt t="37002" x="8201025" y="3113088"/>
          <p14:tracePt t="37019" x="8113713" y="3090863"/>
          <p14:tracePt t="37020" x="8085138" y="3076575"/>
          <p14:tracePt t="37035" x="8062913" y="3076575"/>
          <p14:tracePt t="37037" x="8040688" y="3062288"/>
          <p14:tracePt t="37053" x="8004175" y="3055938"/>
          <p14:tracePt t="37068" x="7967663" y="3033713"/>
          <p14:tracePt t="37085" x="7939088" y="3019425"/>
          <p14:tracePt t="37102" x="7916863" y="3005138"/>
          <p14:tracePt t="37118" x="7902575" y="2982913"/>
          <p14:tracePt t="37135" x="7881938" y="2954338"/>
          <p14:tracePt t="37152" x="7866063" y="2924175"/>
          <p14:tracePt t="37168" x="7851775" y="2903538"/>
          <p14:tracePt t="37185" x="7845425" y="2873375"/>
          <p14:tracePt t="37202" x="7845425" y="2859088"/>
          <p14:tracePt t="37218" x="7831138" y="2822575"/>
          <p14:tracePt t="37235" x="7823200" y="2786063"/>
          <p14:tracePt t="37252" x="7794625" y="2692400"/>
          <p14:tracePt t="37268" x="7780338" y="2641600"/>
          <p14:tracePt t="37285" x="7772400" y="2582863"/>
          <p14:tracePt t="37303" x="7772400" y="2547938"/>
          <p14:tracePt t="37318" x="7764463" y="2497138"/>
          <p14:tracePt t="37335" x="7764463" y="2466975"/>
          <p14:tracePt t="37352" x="7764463" y="2430463"/>
          <p14:tracePt t="37368" x="7780338" y="2387600"/>
          <p14:tracePt t="37385" x="7794625" y="2344738"/>
          <p14:tracePt t="37402" x="7815263" y="2293938"/>
          <p14:tracePt t="37418" x="7837488" y="2243138"/>
          <p14:tracePt t="37435" x="7859713" y="2192338"/>
          <p14:tracePt t="37436" x="7866063" y="2170113"/>
          <p14:tracePt t="37452" x="7866063" y="2155825"/>
          <p14:tracePt t="37468" x="7896225" y="2111375"/>
          <p14:tracePt t="37485" x="7924800" y="2074863"/>
          <p14:tracePt t="37502" x="7953375" y="2054225"/>
          <p14:tracePt t="37518" x="7975600" y="2032000"/>
          <p14:tracePt t="37535" x="8026400" y="2003425"/>
          <p14:tracePt t="37552" x="8120063" y="1981200"/>
          <p14:tracePt t="37568" x="8258175" y="1952625"/>
          <p14:tracePt t="37585" x="8440738" y="1922463"/>
          <p14:tracePt t="37602" x="8628063" y="1879600"/>
          <p14:tracePt t="37618" x="8766175" y="1857375"/>
          <p14:tracePt t="37635" x="8867775" y="1851025"/>
          <p14:tracePt t="37652" x="8926513" y="1843088"/>
          <p14:tracePt t="37669" x="8983663" y="1836738"/>
          <p14:tracePt t="37685" x="9028113" y="1836738"/>
          <p14:tracePt t="37702" x="9056688" y="1836738"/>
          <p14:tracePt t="37718" x="9101138" y="1836738"/>
          <p14:tracePt t="37735" x="9136063" y="1836738"/>
          <p14:tracePt t="37751" x="9194800" y="1836738"/>
          <p14:tracePt t="37768" x="9282113" y="1843088"/>
          <p14:tracePt t="37785" x="9420225" y="1851025"/>
          <p14:tracePt t="37802" x="9586913" y="1879600"/>
          <p14:tracePt t="37818" x="9725025" y="1893888"/>
          <p14:tracePt t="37835" x="9826625" y="1908175"/>
          <p14:tracePt t="37851" x="9863138" y="1922463"/>
          <p14:tracePt t="37868" x="9877425" y="1922463"/>
          <p14:tracePt t="37901" x="9877425" y="1930400"/>
          <p14:tracePt t="37925" x="9883775" y="1930400"/>
          <p14:tracePt t="37932" x="9891713" y="1944688"/>
          <p14:tracePt t="37940" x="9898063" y="1958975"/>
          <p14:tracePt t="37951" x="9906000" y="1973263"/>
          <p14:tracePt t="37968" x="9934575" y="2017713"/>
          <p14:tracePt t="37985" x="9985375" y="2082800"/>
          <p14:tracePt t="38001" x="10021888" y="2141538"/>
          <p14:tracePt t="38018" x="10066338" y="2206625"/>
          <p14:tracePt t="38035" x="10094913" y="2257425"/>
          <p14:tracePt t="38037" x="10101263" y="2278063"/>
          <p14:tracePt t="38051" x="10109200" y="2300288"/>
          <p14:tracePt t="38068" x="10123488" y="2359025"/>
          <p14:tracePt t="38085" x="10145713" y="2395538"/>
          <p14:tracePt t="38101" x="10160000" y="2424113"/>
          <p14:tracePt t="38118" x="10174288" y="2466975"/>
          <p14:tracePt t="38135" x="10188575" y="2497138"/>
          <p14:tracePt t="38151" x="10202863" y="2532063"/>
          <p14:tracePt t="38168" x="10210800" y="2554288"/>
          <p14:tracePt t="38185" x="10218738" y="2582863"/>
          <p14:tracePt t="38201" x="10218738" y="2613025"/>
          <p14:tracePt t="38218" x="10225088" y="2641600"/>
          <p14:tracePt t="38235" x="10225088" y="2663825"/>
          <p14:tracePt t="38237" x="10225088" y="2678113"/>
          <p14:tracePt t="38253" x="10225088" y="2684463"/>
          <p14:tracePt t="38268" x="10225088" y="2700338"/>
          <p14:tracePt t="38285" x="10218738" y="2720975"/>
          <p14:tracePt t="38302" x="10202863" y="2751138"/>
          <p14:tracePt t="38318" x="10182225" y="2786063"/>
          <p14:tracePt t="38335" x="10152063" y="2830513"/>
          <p14:tracePt t="38351" x="10123488" y="2852738"/>
          <p14:tracePt t="38368" x="10101263" y="2887663"/>
          <p14:tracePt t="38385" x="10094913" y="2909888"/>
          <p14:tracePt t="38401" x="10086975" y="2924175"/>
          <p14:tracePt t="38419" x="10080625" y="2932113"/>
          <p14:tracePt t="38445" x="10080625" y="2938463"/>
          <p14:tracePt t="38453" x="10072688" y="2938463"/>
          <p14:tracePt t="38468" x="10058400" y="2954338"/>
          <p14:tracePt t="38485" x="10044113" y="2968625"/>
          <p14:tracePt t="38501" x="10029825" y="2982913"/>
          <p14:tracePt t="38518" x="9993313" y="3005138"/>
          <p14:tracePt t="38535" x="9956800" y="3019425"/>
          <p14:tracePt t="38552" x="9928225" y="3040063"/>
          <p14:tracePt t="38568" x="9883775" y="3062288"/>
          <p14:tracePt t="38585" x="9840913" y="3076575"/>
          <p14:tracePt t="38601" x="9812338" y="3084513"/>
          <p14:tracePt t="38618" x="9775825" y="3098800"/>
          <p14:tracePt t="38635" x="9739313" y="3121025"/>
          <p14:tracePt t="38637" x="9717088" y="3121025"/>
          <p14:tracePt t="38651" x="9694863" y="3127375"/>
          <p14:tracePt t="38668" x="9609138" y="3149600"/>
          <p14:tracePt t="38685" x="9550400" y="3163888"/>
          <p14:tracePt t="38701" x="9485313" y="3178175"/>
          <p14:tracePt t="38718" x="9426575" y="3186113"/>
          <p14:tracePt t="38735" x="9375775" y="3186113"/>
          <p14:tracePt t="38751" x="9324975" y="3192463"/>
          <p14:tracePt t="38768" x="9267825" y="3192463"/>
          <p14:tracePt t="38785" x="9223375" y="3192463"/>
          <p14:tracePt t="38802" x="9166225" y="3192463"/>
          <p14:tracePt t="38818" x="9121775" y="3192463"/>
          <p14:tracePt t="38835" x="9085263" y="3192463"/>
          <p14:tracePt t="38836" x="9056688" y="3192463"/>
          <p14:tracePt t="38851" x="9042400" y="3192463"/>
          <p14:tracePt t="38868" x="8912225" y="3171825"/>
          <p14:tracePt t="38885" x="8802688" y="3149600"/>
          <p14:tracePt t="38901" x="8686800" y="3141663"/>
          <p14:tracePt t="38918" x="8585200" y="3113088"/>
          <p14:tracePt t="38935" x="8491538" y="3098800"/>
          <p14:tracePt t="38951" x="8432800" y="3084513"/>
          <p14:tracePt t="38968" x="8382000" y="3070225"/>
          <p14:tracePt t="38985" x="8345488" y="3048000"/>
          <p14:tracePt t="39001" x="8316913" y="3040063"/>
          <p14:tracePt t="39018" x="8288338" y="3025775"/>
          <p14:tracePt t="39034" x="8280400" y="3019425"/>
          <p14:tracePt t="39052" x="8266113" y="3005138"/>
          <p14:tracePt t="39068" x="8251825" y="2982913"/>
          <p14:tracePt t="39085" x="8229600" y="2954338"/>
          <p14:tracePt t="39101" x="8207375" y="2903538"/>
          <p14:tracePt t="39118" x="8178800" y="2859088"/>
          <p14:tracePt t="39135" x="8156575" y="2822575"/>
          <p14:tracePt t="39151" x="8150225" y="2794000"/>
          <p14:tracePt t="39168" x="8142288" y="2765425"/>
          <p14:tracePt t="39184" x="8135938" y="2743200"/>
          <p14:tracePt t="39201" x="8128000" y="2720975"/>
          <p14:tracePt t="39218" x="8113713" y="2678113"/>
          <p14:tracePt t="39234" x="8105775" y="2627313"/>
          <p14:tracePt t="39251" x="8091488" y="2562225"/>
          <p14:tracePt t="39252" x="8085138" y="2540000"/>
          <p14:tracePt t="39268" x="8077200" y="2489200"/>
          <p14:tracePt t="39284" x="8069263" y="2466975"/>
          <p14:tracePt t="39302" x="8062913" y="2446338"/>
          <p14:tracePt t="39318" x="8062913" y="2424113"/>
          <p14:tracePt t="39334" x="8062913" y="2416175"/>
          <p14:tracePt t="39351" x="8062913" y="2401888"/>
          <p14:tracePt t="39368" x="8062913" y="2395538"/>
          <p14:tracePt t="39384" x="8062913" y="2379663"/>
          <p14:tracePt t="39401" x="8062913" y="2373313"/>
          <p14:tracePt t="39418" x="8062913" y="2359025"/>
          <p14:tracePt t="39434" x="8062913" y="2351088"/>
          <p14:tracePt t="39451" x="8069263" y="2336800"/>
          <p14:tracePt t="39452" x="8077200" y="2328863"/>
          <p14:tracePt t="39468" x="8091488" y="2308225"/>
          <p14:tracePt t="39484" x="8113713" y="2271713"/>
          <p14:tracePt t="39501" x="8142288" y="2243138"/>
          <p14:tracePt t="39518" x="8170863" y="2198688"/>
          <p14:tracePt t="39534" x="8193088" y="2170113"/>
          <p14:tracePt t="39552" x="8221663" y="2147888"/>
          <p14:tracePt t="39568" x="8237538" y="2133600"/>
          <p14:tracePt t="39585" x="8251825" y="2125663"/>
          <p14:tracePt t="39601" x="8272463" y="2111375"/>
          <p14:tracePt t="39618" x="8294688" y="2097088"/>
          <p14:tracePt t="39634" x="8323263" y="2090738"/>
          <p14:tracePt t="39651" x="8339138" y="2082800"/>
          <p14:tracePt t="39668" x="8374063" y="2082800"/>
          <p14:tracePt t="39684" x="8418513" y="2074863"/>
          <p14:tracePt t="39701" x="8469313" y="2074863"/>
          <p14:tracePt t="39718" x="8548688" y="2074863"/>
          <p14:tracePt t="39734" x="8636000" y="2074863"/>
          <p14:tracePt t="39751" x="8723313" y="2074863"/>
          <p14:tracePt t="39768" x="8780463" y="2074863"/>
          <p14:tracePt t="39784" x="8816975" y="2074863"/>
          <p14:tracePt t="39801" x="8847138" y="2074863"/>
          <p14:tracePt t="39818" x="8867775" y="2074863"/>
          <p14:tracePt t="39835" x="8897938" y="2074863"/>
          <p14:tracePt t="39851" x="8948738" y="2074863"/>
          <p14:tracePt t="39853" x="8991600" y="2074863"/>
          <p14:tracePt t="39868" x="9034463" y="2082800"/>
          <p14:tracePt t="39884" x="9202738" y="2090738"/>
          <p14:tracePt t="39901" x="9282113" y="2111375"/>
          <p14:tracePt t="39918" x="9347200" y="2119313"/>
          <p14:tracePt t="39934" x="9398000" y="2133600"/>
          <p14:tracePt t="39951" x="9426575" y="2133600"/>
          <p14:tracePt t="39968" x="9434513" y="2141538"/>
          <p14:tracePt t="39990" x="9434513" y="2147888"/>
          <p14:tracePt t="40037" x="9440863" y="2147888"/>
          <p14:tracePt t="40045" x="9448800" y="2147888"/>
          <p14:tracePt t="40052" x="9456738" y="2155825"/>
          <p14:tracePt t="40068" x="9477375" y="2162175"/>
          <p14:tracePt t="40084" x="9507538" y="2170113"/>
          <p14:tracePt t="40101" x="9558338" y="2184400"/>
          <p14:tracePt t="40118" x="9601200" y="2212975"/>
          <p14:tracePt t="40134" x="9637713" y="2227263"/>
          <p14:tracePt t="40151" x="9637713" y="2235200"/>
          <p14:tracePt t="40168" x="9644063" y="2235200"/>
          <p14:tracePt t="40189" x="9644063" y="2243138"/>
          <p14:tracePt t="40205" x="9652000" y="2249488"/>
          <p14:tracePt t="40229" x="9652000" y="2257425"/>
          <p14:tracePt t="40237" x="9659938" y="2263775"/>
          <p14:tracePt t="40251" x="9666288" y="2278063"/>
          <p14:tracePt t="40268" x="9688513" y="2300288"/>
          <p14:tracePt t="40284" x="9710738" y="2344738"/>
          <p14:tracePt t="40301" x="9731375" y="2365375"/>
          <p14:tracePt t="40318" x="9745663" y="2395538"/>
          <p14:tracePt t="40334" x="9753600" y="2409825"/>
          <p14:tracePt t="40351" x="9767888" y="2438400"/>
          <p14:tracePt t="40367" x="9775825" y="2446338"/>
          <p14:tracePt t="40384" x="9782175" y="2466975"/>
          <p14:tracePt t="40401" x="9782175" y="2497138"/>
          <p14:tracePt t="40418" x="9790113" y="2511425"/>
          <p14:tracePt t="40434" x="9790113" y="2525713"/>
          <p14:tracePt t="40451" x="9790113" y="2540000"/>
          <p14:tracePt t="40452" x="9790113" y="2547938"/>
          <p14:tracePt t="40468" x="9790113" y="2554288"/>
          <p14:tracePt t="40484" x="9790113" y="2590800"/>
          <p14:tracePt t="40501" x="9790113" y="2613025"/>
          <p14:tracePt t="40517" x="9790113" y="2649538"/>
          <p14:tracePt t="40534" x="9790113" y="2692400"/>
          <p14:tracePt t="40551" x="9775825" y="2743200"/>
          <p14:tracePt t="40567" x="9761538" y="2779713"/>
          <p14:tracePt t="40584" x="9753600" y="2822575"/>
          <p14:tracePt t="40601" x="9753600" y="2852738"/>
          <p14:tracePt t="40617" x="9753600" y="2873375"/>
          <p14:tracePt t="40637" x="9745663" y="2873375"/>
          <p14:tracePt t="40789" x="0" y="0"/>
        </p14:tracePtLst>
        <p14:tracePtLst>
          <p14:tracePt t="60333" x="8091488" y="2497138"/>
          <p14:tracePt t="60485" x="8091488" y="2503488"/>
          <p14:tracePt t="60493" x="8091488" y="2511425"/>
          <p14:tracePt t="60509" x="8099425" y="2517775"/>
          <p14:tracePt t="60516" x="8113713" y="2525713"/>
          <p14:tracePt t="60529" x="8128000" y="2525713"/>
          <p14:tracePt t="60545" x="8170863" y="2547938"/>
          <p14:tracePt t="60562" x="8221663" y="2568575"/>
          <p14:tracePt t="60579" x="8266113" y="2590800"/>
          <p14:tracePt t="60580" x="8280400" y="2598738"/>
          <p14:tracePt t="60595" x="8302625" y="2605088"/>
          <p14:tracePt t="60612" x="8323263" y="2613025"/>
          <p14:tracePt t="60637" x="8331200" y="2613025"/>
          <p14:tracePt t="60710" x="8331200" y="2619375"/>
          <p14:tracePt t="60732" x="8331200" y="2627313"/>
          <p14:tracePt t="60741" x="8339138" y="2627313"/>
          <p14:tracePt t="60757" x="8339138" y="2633663"/>
          <p14:tracePt t="60772" x="8339138" y="2649538"/>
          <p14:tracePt t="60780" x="8339138" y="2663825"/>
          <p14:tracePt t="60796" x="8339138" y="2684463"/>
          <p14:tracePt t="60812" x="8339138" y="2700338"/>
          <p14:tracePt t="60829" x="8323263" y="2714625"/>
          <p14:tracePt t="60845" x="8323263" y="2735263"/>
          <p14:tracePt t="60862" x="8308975" y="2757488"/>
          <p14:tracePt t="60879" x="8294688" y="2779713"/>
          <p14:tracePt t="60895" x="8272463" y="2801938"/>
          <p14:tracePt t="60912" x="8251825" y="2816225"/>
          <p14:tracePt t="60929" x="8215313" y="2844800"/>
          <p14:tracePt t="60945" x="8178800" y="2867025"/>
          <p14:tracePt t="60962" x="8150225" y="2881313"/>
          <p14:tracePt t="60979" x="8113713" y="2887663"/>
          <p14:tracePt t="60980" x="8099425" y="2887663"/>
          <p14:tracePt t="60995" x="8091488" y="2887663"/>
          <p14:tracePt t="61012" x="8018463" y="2909888"/>
          <p14:tracePt t="61029" x="7961313" y="2924175"/>
          <p14:tracePt t="61045" x="7896225" y="2932113"/>
          <p14:tracePt t="61062" x="7837488" y="2938463"/>
          <p14:tracePt t="61079" x="7800975" y="2938463"/>
          <p14:tracePt t="61095" x="7772400" y="2938463"/>
          <p14:tracePt t="61112" x="7764463" y="2938463"/>
          <p14:tracePt t="61129" x="7743825" y="2938463"/>
          <p14:tracePt t="61145" x="7713663" y="2938463"/>
          <p14:tracePt t="61162" x="7670800" y="2938463"/>
          <p14:tracePt t="61179" x="7612063" y="2938463"/>
          <p14:tracePt t="61180" x="7583488" y="2932113"/>
          <p14:tracePt t="61195" x="7554913" y="2932113"/>
          <p14:tracePt t="61212" x="7481888" y="2924175"/>
          <p14:tracePt t="61229" x="7439025" y="2924175"/>
          <p14:tracePt t="61245" x="7408863" y="2924175"/>
          <p14:tracePt t="61262" x="7388225" y="2924175"/>
          <p14:tracePt t="61279" x="7366000" y="2924175"/>
          <p14:tracePt t="61295" x="7366000" y="2917825"/>
          <p14:tracePt t="61312" x="7358063" y="2917825"/>
          <p14:tracePt t="61329" x="7358063" y="2909888"/>
          <p14:tracePt t="61345" x="7358063" y="2903538"/>
          <p14:tracePt t="61362" x="7358063" y="2881313"/>
          <p14:tracePt t="61379" x="7337425" y="2867025"/>
          <p14:tracePt t="61380" x="7329488" y="2844800"/>
          <p14:tracePt t="61395" x="7323138" y="2830513"/>
          <p14:tracePt t="61412" x="7315200" y="2794000"/>
          <p14:tracePt t="61429" x="7315200" y="2779713"/>
          <p14:tracePt t="61445" x="7315200" y="2757488"/>
          <p14:tracePt t="61462" x="7315200" y="2735263"/>
          <p14:tracePt t="61479" x="7315200" y="2714625"/>
          <p14:tracePt t="61495" x="7315200" y="2692400"/>
          <p14:tracePt t="61512" x="7337425" y="2649538"/>
          <p14:tracePt t="61528" x="7358063" y="2613025"/>
          <p14:tracePt t="61545" x="7380288" y="2582863"/>
          <p14:tracePt t="61562" x="7394575" y="2547938"/>
          <p14:tracePt t="61578" x="7402513" y="2525713"/>
          <p14:tracePt t="61580" x="7402513" y="2511425"/>
          <p14:tracePt t="61595" x="7416800" y="2497138"/>
          <p14:tracePt t="61612" x="7431088" y="2466975"/>
          <p14:tracePt t="61629" x="7453313" y="2452688"/>
          <p14:tracePt t="61645" x="7496175" y="2424113"/>
          <p14:tracePt t="61662" x="7605713" y="2387600"/>
          <p14:tracePt t="61679" x="7699375" y="2359025"/>
          <p14:tracePt t="61695" x="7743825" y="2351088"/>
          <p14:tracePt t="61712" x="7764463" y="2351088"/>
          <p14:tracePt t="61748" x="7772400" y="2351088"/>
          <p14:tracePt t="61756" x="7780338" y="2351088"/>
          <p14:tracePt t="61765" x="7786688" y="2351088"/>
          <p14:tracePt t="61778" x="7800975" y="2351088"/>
          <p14:tracePt t="61795" x="7823200" y="2351088"/>
          <p14:tracePt t="61812" x="7881938" y="2351088"/>
          <p14:tracePt t="61828" x="7939088" y="2351088"/>
          <p14:tracePt t="61845" x="8004175" y="2351088"/>
          <p14:tracePt t="61862" x="8048625" y="2359025"/>
          <p14:tracePt t="61878" x="8077200" y="2365375"/>
          <p14:tracePt t="61895" x="8099425" y="2373313"/>
          <p14:tracePt t="61912" x="8128000" y="2379663"/>
          <p14:tracePt t="61928" x="8142288" y="2387600"/>
          <p14:tracePt t="61945" x="8156575" y="2395538"/>
          <p14:tracePt t="61962" x="8178800" y="2401888"/>
          <p14:tracePt t="61978" x="8207375" y="2416175"/>
          <p14:tracePt t="61995" x="8237538" y="2430463"/>
          <p14:tracePt t="62012" x="8316913" y="2460625"/>
          <p14:tracePt t="62029" x="8367713" y="2481263"/>
          <p14:tracePt t="62045" x="8396288" y="2489200"/>
          <p14:tracePt t="62062" x="8410575" y="2489200"/>
          <p14:tracePt t="62078" x="8410575" y="2497138"/>
          <p14:tracePt t="62189" x="8410575" y="2503488"/>
          <p14:tracePt t="63356" x="0" y="0"/>
        </p14:tracePtLst>
        <p14:tracePtLst>
          <p14:tracePt t="64973" x="7910513" y="4752975"/>
          <p14:tracePt t="64989" x="7910513" y="4760913"/>
          <p14:tracePt t="65117" x="7910513" y="4752975"/>
          <p14:tracePt t="65124" x="7916863" y="4746625"/>
          <p14:tracePt t="65133" x="7924800" y="4738688"/>
          <p14:tracePt t="65144" x="7932738" y="4716463"/>
          <p14:tracePt t="65161" x="7967663" y="4673600"/>
          <p14:tracePt t="65178" x="7997825" y="4630738"/>
          <p14:tracePt t="65194" x="8018463" y="4600575"/>
          <p14:tracePt t="65211" x="8048625" y="4572000"/>
          <p14:tracePt t="65213" x="8062913" y="4557713"/>
          <p14:tracePt t="65227" x="8077200" y="4549775"/>
          <p14:tracePt t="65244" x="8113713" y="4521200"/>
          <p14:tracePt t="65261" x="8135938" y="4506913"/>
          <p14:tracePt t="65278" x="8186738" y="4484688"/>
          <p14:tracePt t="65294" x="8258175" y="4441825"/>
          <p14:tracePt t="65311" x="8323263" y="4397375"/>
          <p14:tracePt t="65328" x="8374063" y="4376738"/>
          <p14:tracePt t="65344" x="8410575" y="4354513"/>
          <p14:tracePt t="65361" x="8424863" y="4346575"/>
          <p14:tracePt t="65377" x="8432800" y="4340225"/>
          <p14:tracePt t="65394" x="8440738" y="4340225"/>
          <p14:tracePt t="65411" x="8469313" y="4332288"/>
          <p14:tracePt t="65428" x="8534400" y="4332288"/>
          <p14:tracePt t="65428" x="8562975" y="4325938"/>
          <p14:tracePt t="65444" x="8621713" y="4325938"/>
          <p14:tracePt t="65461" x="8686800" y="4318000"/>
          <p14:tracePt t="65478" x="8745538" y="4318000"/>
          <p14:tracePt t="65494" x="8780463" y="4318000"/>
          <p14:tracePt t="65511" x="8824913" y="4318000"/>
          <p14:tracePt t="65527" x="8861425" y="4318000"/>
          <p14:tracePt t="65544" x="8912225" y="4318000"/>
          <p14:tracePt t="65561" x="8963025" y="4318000"/>
          <p14:tracePt t="65577" x="9005888" y="4318000"/>
          <p14:tracePt t="65594" x="9028113" y="4318000"/>
          <p14:tracePt t="65611" x="9056688" y="4332288"/>
          <p14:tracePt t="65628" x="9101138" y="4346575"/>
          <p14:tracePt t="65644" x="9151938" y="4354513"/>
          <p14:tracePt t="65661" x="9217025" y="4354513"/>
          <p14:tracePt t="65678" x="9267825" y="4360863"/>
          <p14:tracePt t="65694" x="9318625" y="4360863"/>
          <p14:tracePt t="65711" x="9339263" y="4368800"/>
          <p14:tracePt t="65727" x="9347200" y="4368800"/>
          <p14:tracePt t="65748" x="9355138" y="4368800"/>
          <p14:tracePt t="65764" x="9355138" y="4376738"/>
          <p14:tracePt t="65777" x="9361488" y="4383088"/>
          <p14:tracePt t="65794" x="9390063" y="4391025"/>
          <p14:tracePt t="65811" x="9412288" y="4405313"/>
          <p14:tracePt t="65827" x="9448800" y="4405313"/>
          <p14:tracePt t="65828" x="9448800" y="4411663"/>
          <p14:tracePt t="65844" x="9471025" y="4419600"/>
          <p14:tracePt t="65861" x="9477375" y="4427538"/>
          <p14:tracePt t="65877" x="9491663" y="4441825"/>
          <p14:tracePt t="65894" x="9536113" y="4462463"/>
          <p14:tracePt t="65911" x="9572625" y="4484688"/>
          <p14:tracePt t="65927" x="9609138" y="4492625"/>
          <p14:tracePt t="65944" x="9637713" y="4513263"/>
          <p14:tracePt t="65961" x="9659938" y="4529138"/>
          <p14:tracePt t="65977" x="9666288" y="4535488"/>
          <p14:tracePt t="65994" x="9680575" y="4543425"/>
          <p14:tracePt t="66011" x="9680575" y="4557713"/>
          <p14:tracePt t="66027" x="9694863" y="4579938"/>
          <p14:tracePt t="66028" x="9702800" y="4586288"/>
          <p14:tracePt t="66044" x="9710738" y="4594225"/>
          <p14:tracePt t="66061" x="9717088" y="4600575"/>
          <p14:tracePt t="66077" x="9725025" y="4614863"/>
          <p14:tracePt t="66094" x="9739313" y="4637088"/>
          <p14:tracePt t="66111" x="9753600" y="4665663"/>
          <p14:tracePt t="66127" x="9782175" y="4710113"/>
          <p14:tracePt t="66144" x="9804400" y="4738688"/>
          <p14:tracePt t="66161" x="9826625" y="4783138"/>
          <p14:tracePt t="66178" x="9863138" y="4811713"/>
          <p14:tracePt t="66194" x="9877425" y="4826000"/>
          <p14:tracePt t="66211" x="9877425" y="4840288"/>
          <p14:tracePt t="66228" x="9877425" y="4854575"/>
          <p14:tracePt t="66244" x="9877425" y="4876800"/>
          <p14:tracePt t="66261" x="9891713" y="4905375"/>
          <p14:tracePt t="66277" x="9898063" y="4935538"/>
          <p14:tracePt t="66294" x="9913938" y="4964113"/>
          <p14:tracePt t="66311" x="9920288" y="4978400"/>
          <p14:tracePt t="66327" x="9920288" y="4992688"/>
          <p14:tracePt t="66344" x="9920288" y="5014913"/>
          <p14:tracePt t="66361" x="9920288" y="5021263"/>
          <p14:tracePt t="66377" x="9928225" y="5051425"/>
          <p14:tracePt t="66394" x="9928225" y="5072063"/>
          <p14:tracePt t="66411" x="9928225" y="5087938"/>
          <p14:tracePt t="66428" x="9928225" y="5094288"/>
          <p14:tracePt t="66469" x="9928225" y="5102225"/>
          <p14:tracePt t="66476" x="9928225" y="5108575"/>
          <p14:tracePt t="66485" x="9928225" y="5116513"/>
          <p14:tracePt t="66501" x="9920288" y="5130800"/>
          <p14:tracePt t="66510" x="9913938" y="5145088"/>
          <p14:tracePt t="66527" x="9891713" y="5173663"/>
          <p14:tracePt t="66544" x="9869488" y="5224463"/>
          <p14:tracePt t="66560" x="9847263" y="5268913"/>
          <p14:tracePt t="66577" x="9832975" y="5297488"/>
          <p14:tracePt t="66594" x="9812338" y="5326063"/>
          <p14:tracePt t="66611" x="9804400" y="5341938"/>
          <p14:tracePt t="66627" x="9804400" y="5348288"/>
          <p14:tracePt t="66629" x="9804400" y="5356225"/>
          <p14:tracePt t="66645" x="9796463" y="5362575"/>
          <p14:tracePt t="66661" x="9790113" y="5370513"/>
          <p14:tracePt t="66677" x="9782175" y="5384800"/>
          <p14:tracePt t="66694" x="9775825" y="5384800"/>
          <p14:tracePt t="66710" x="9761538" y="5399088"/>
          <p14:tracePt t="66727" x="9753600" y="5407025"/>
          <p14:tracePt t="66744" x="9731375" y="5413375"/>
          <p14:tracePt t="66760" x="9702800" y="5449888"/>
          <p14:tracePt t="66777" x="9644063" y="5494338"/>
          <p14:tracePt t="66794" x="9586913" y="5545138"/>
          <p14:tracePt t="66811" x="9521825" y="5588000"/>
          <p14:tracePt t="66827" x="9471025" y="5610225"/>
          <p14:tracePt t="66829" x="9456738" y="5624513"/>
          <p14:tracePt t="66844" x="9434513" y="5630863"/>
          <p14:tracePt t="66861" x="9420225" y="5638800"/>
          <p14:tracePt t="66877" x="9405938" y="5646738"/>
          <p14:tracePt t="66894" x="9361488" y="5661025"/>
          <p14:tracePt t="66911" x="9310688" y="5681663"/>
          <p14:tracePt t="66928" x="9253538" y="5703888"/>
          <p14:tracePt t="66944" x="9194800" y="5726113"/>
          <p14:tracePt t="66961" x="9136063" y="5732463"/>
          <p14:tracePt t="66977" x="9101138" y="5740400"/>
          <p14:tracePt t="66994" x="9050338" y="5748338"/>
          <p14:tracePt t="67010" x="8983663" y="5748338"/>
          <p14:tracePt t="67027" x="8904288" y="5762625"/>
          <p14:tracePt t="67028" x="8875713" y="5762625"/>
          <p14:tracePt t="67045" x="8816975" y="5768975"/>
          <p14:tracePt t="67060" x="8774113" y="5768975"/>
          <p14:tracePt t="67077" x="8729663" y="5768975"/>
          <p14:tracePt t="67094" x="8701088" y="5768975"/>
          <p14:tracePt t="67111" x="8686800" y="5768975"/>
          <p14:tracePt t="67127" x="8650288" y="5768975"/>
          <p14:tracePt t="67144" x="8613775" y="5768975"/>
          <p14:tracePt t="67160" x="8556625" y="5768975"/>
          <p14:tracePt t="67177" x="8483600" y="5768975"/>
          <p14:tracePt t="67194" x="8410575" y="5783263"/>
          <p14:tracePt t="67210" x="8374063" y="5783263"/>
          <p14:tracePt t="67227" x="8345488" y="5783263"/>
          <p14:tracePt t="67244" x="8339138" y="5783263"/>
          <p14:tracePt t="67245" x="8339138" y="5776913"/>
          <p14:tracePt t="67285" x="8331200" y="5768975"/>
          <p14:tracePt t="67293" x="8316913" y="5762625"/>
          <p14:tracePt t="67300" x="8294688" y="5748338"/>
          <p14:tracePt t="67310" x="8272463" y="5748338"/>
          <p14:tracePt t="67327" x="8237538" y="5732463"/>
          <p14:tracePt t="67344" x="8215313" y="5718175"/>
          <p14:tracePt t="67360" x="8186738" y="5697538"/>
          <p14:tracePt t="67377" x="8142288" y="5667375"/>
          <p14:tracePt t="67394" x="8113713" y="5630863"/>
          <p14:tracePt t="67410" x="8085138" y="5610225"/>
          <p14:tracePt t="67427" x="8077200" y="5602288"/>
          <p14:tracePt t="67444" x="8077200" y="5588000"/>
          <p14:tracePt t="67445" x="8069263" y="5580063"/>
          <p14:tracePt t="67461" x="8054975" y="5565775"/>
          <p14:tracePt t="67477" x="8034338" y="5529263"/>
          <p14:tracePt t="67494" x="8018463" y="5508625"/>
          <p14:tracePt t="67511" x="8004175" y="5478463"/>
          <p14:tracePt t="67527" x="7997825" y="5457825"/>
          <p14:tracePt t="67544" x="7983538" y="5421313"/>
          <p14:tracePt t="67560" x="7975600" y="5399088"/>
          <p14:tracePt t="67577" x="7967663" y="5376863"/>
          <p14:tracePt t="67594" x="7953375" y="5362575"/>
          <p14:tracePt t="67610" x="7947025" y="5348288"/>
          <p14:tracePt t="67653" x="7939088" y="5348288"/>
          <p14:tracePt t="67661" x="7939088" y="5341938"/>
          <p14:tracePt t="68125" x="0" y="0"/>
        </p14:tracePtLst>
        <p14:tracePtLst>
          <p14:tracePt t="68981" x="7764463" y="2633663"/>
          <p14:tracePt t="69301" x="7772400" y="2633663"/>
          <p14:tracePt t="69309" x="7780338" y="2633663"/>
          <p14:tracePt t="69317" x="7786688" y="2633663"/>
          <p14:tracePt t="69326" x="7800975" y="2633663"/>
          <p14:tracePt t="69343" x="7831138" y="2633663"/>
          <p14:tracePt t="69360" x="7874000" y="2633663"/>
          <p14:tracePt t="69376" x="7916863" y="2633663"/>
          <p14:tracePt t="69393" x="7983538" y="2633663"/>
          <p14:tracePt t="69410" x="8048625" y="2633663"/>
          <p14:tracePt t="69427" x="8077200" y="2649538"/>
          <p14:tracePt t="69429" x="8085138" y="2649538"/>
          <p14:tracePt t="69444" x="8091488" y="2649538"/>
          <p14:tracePt t="69460" x="8091488" y="2655888"/>
          <p14:tracePt t="69740" x="0" y="0"/>
        </p14:tracePtLst>
        <p14:tracePtLst>
          <p14:tracePt t="70637" x="8048625" y="4826000"/>
          <p14:tracePt t="70765" x="8048625" y="4818063"/>
          <p14:tracePt t="70780" x="8054975" y="4818063"/>
          <p14:tracePt t="70789" x="8062913" y="4811713"/>
          <p14:tracePt t="70796" x="8077200" y="4803775"/>
          <p14:tracePt t="70809" x="8099425" y="4803775"/>
          <p14:tracePt t="70826" x="8135938" y="4789488"/>
          <p14:tracePt t="70843" x="8170863" y="4783138"/>
          <p14:tracePt t="70859" x="8186738" y="4775200"/>
          <p14:tracePt t="70876" x="8201025" y="4775200"/>
          <p14:tracePt t="70893" x="8207375" y="4775200"/>
          <p14:tracePt t="70909" x="8215313" y="4775200"/>
          <p14:tracePt t="70926" x="8237538" y="4775200"/>
          <p14:tracePt t="70943" x="8272463" y="4775200"/>
          <p14:tracePt t="70960" x="8294688" y="4775200"/>
          <p14:tracePt t="70976" x="8323263" y="4783138"/>
          <p14:tracePt t="70993" x="8367713" y="4797425"/>
          <p14:tracePt t="71009" x="8418513" y="4811713"/>
          <p14:tracePt t="71026" x="8475663" y="4826000"/>
          <p14:tracePt t="71043" x="8512175" y="4833938"/>
          <p14:tracePt t="71059" x="8548688" y="4833938"/>
          <p14:tracePt t="71076" x="8562975" y="4840288"/>
          <p14:tracePt t="71157" x="8562975" y="4848225"/>
          <p14:tracePt t="71164" x="8570913" y="4848225"/>
          <p14:tracePt t="71173" x="8577263" y="4854575"/>
          <p14:tracePt t="71188" x="8585200" y="4862513"/>
          <p14:tracePt t="71196" x="8599488" y="4862513"/>
          <p14:tracePt t="71209" x="8613775" y="4868863"/>
          <p14:tracePt t="71226" x="8636000" y="4891088"/>
          <p14:tracePt t="71243" x="8658225" y="4913313"/>
          <p14:tracePt t="71244" x="8664575" y="4919663"/>
          <p14:tracePt t="71260" x="8694738" y="4956175"/>
          <p14:tracePt t="71276" x="8737600" y="4992688"/>
          <p14:tracePt t="71293" x="8774113" y="5014913"/>
          <p14:tracePt t="71309" x="8788400" y="5014913"/>
          <p14:tracePt t="71326" x="8796338" y="5014913"/>
          <p14:tracePt t="71348" x="8796338" y="5021263"/>
          <p14:tracePt t="71381" x="8796338" y="5029200"/>
          <p14:tracePt t="71396" x="8796338" y="5043488"/>
          <p14:tracePt t="71404" x="8796338" y="5051425"/>
          <p14:tracePt t="71412" x="8796338" y="5057775"/>
          <p14:tracePt t="71444" x="8796338" y="5065713"/>
          <p14:tracePt t="71460" x="8796338" y="5080000"/>
          <p14:tracePt t="71468" x="8802688" y="5080000"/>
          <p14:tracePt t="71477" x="8802688" y="5094288"/>
          <p14:tracePt t="71492" x="8802688" y="5102225"/>
          <p14:tracePt t="71533" x="8802688" y="5108575"/>
          <p14:tracePt t="71556" x="8802688" y="5116513"/>
          <p14:tracePt t="71564" x="8802688" y="5122863"/>
          <p14:tracePt t="71572" x="8802688" y="5130800"/>
          <p14:tracePt t="71580" x="8802688" y="5138738"/>
          <p14:tracePt t="71596" x="8802688" y="5153025"/>
          <p14:tracePt t="71609" x="8802688" y="5159375"/>
          <p14:tracePt t="71626" x="8788400" y="5181600"/>
          <p14:tracePt t="71642" x="8766175" y="5210175"/>
          <p14:tracePt t="71644" x="8766175" y="5218113"/>
          <p14:tracePt t="71659" x="8759825" y="5224463"/>
          <p14:tracePt t="71677" x="8745538" y="5240338"/>
          <p14:tracePt t="71692" x="8729663" y="5254625"/>
          <p14:tracePt t="71709" x="8723313" y="5260975"/>
          <p14:tracePt t="71726" x="8715375" y="5275263"/>
          <p14:tracePt t="71742" x="8701088" y="5291138"/>
          <p14:tracePt t="71759" x="8686800" y="5311775"/>
          <p14:tracePt t="71776" x="8664575" y="5326063"/>
          <p14:tracePt t="71792" x="8650288" y="5341938"/>
          <p14:tracePt t="71809" x="8636000" y="5356225"/>
          <p14:tracePt t="71826" x="8621713" y="5362575"/>
          <p14:tracePt t="71842" x="8607425" y="5370513"/>
          <p14:tracePt t="71844" x="8607425" y="5376863"/>
          <p14:tracePt t="71859" x="8599488" y="5376863"/>
          <p14:tracePt t="71876" x="8577263" y="5392738"/>
          <p14:tracePt t="71892" x="8548688" y="5407025"/>
          <p14:tracePt t="71909" x="8520113" y="5421313"/>
          <p14:tracePt t="71926" x="8491538" y="5427663"/>
          <p14:tracePt t="71942" x="8475663" y="5435600"/>
          <p14:tracePt t="71959" x="8469313" y="5435600"/>
          <p14:tracePt t="72021" x="8461375" y="5435600"/>
          <p14:tracePt t="72029" x="8455025" y="5435600"/>
          <p14:tracePt t="72037" x="8447088" y="5435600"/>
          <p14:tracePt t="72044" x="8440738" y="5435600"/>
          <p14:tracePt t="72059" x="8424863" y="5435600"/>
          <p14:tracePt t="72076" x="8410575" y="5435600"/>
          <p14:tracePt t="72093" x="8404225" y="5435600"/>
          <p14:tracePt t="72132" x="8389938" y="5435600"/>
          <p14:tracePt t="72148" x="8374063" y="5435600"/>
          <p14:tracePt t="72156" x="8359775" y="5435600"/>
          <p14:tracePt t="72165" x="8353425" y="5435600"/>
          <p14:tracePt t="72176" x="8339138" y="5435600"/>
          <p14:tracePt t="72192" x="8331200" y="5435600"/>
          <p14:tracePt t="72209" x="8323263" y="5435600"/>
          <p14:tracePt t="72226" x="8323263" y="5427663"/>
          <p14:tracePt t="72242" x="8316913" y="5427663"/>
          <p14:tracePt t="72436" x="0" y="0"/>
        </p14:tracePtLst>
        <p14:tracePtLst>
          <p14:tracePt t="72950" x="9223375" y="5326063"/>
          <p14:tracePt t="73012" x="9217025" y="5326063"/>
          <p14:tracePt t="73022" x="9194800" y="5326063"/>
          <p14:tracePt t="73028" x="9180513" y="5326063"/>
          <p14:tracePt t="73042" x="9172575" y="5326063"/>
          <p14:tracePt t="73059" x="9136063" y="5326063"/>
          <p14:tracePt t="73075" x="9129713" y="5326063"/>
          <p14:tracePt t="73118" x="9121775" y="5326063"/>
          <p14:tracePt t="73124" x="9107488" y="5311775"/>
          <p14:tracePt t="73133" x="9101138" y="5297488"/>
          <p14:tracePt t="73142" x="9093200" y="5291138"/>
          <p14:tracePt t="73159" x="9070975" y="5268913"/>
          <p14:tracePt t="73175" x="9064625" y="5260975"/>
          <p14:tracePt t="73192" x="9064625" y="5254625"/>
          <p14:tracePt t="73212" x="9064625" y="5246688"/>
          <p14:tracePt t="73228" x="9064625" y="5240338"/>
          <p14:tracePt t="73242" x="9064625" y="5224463"/>
          <p14:tracePt t="73259" x="9050338" y="5195888"/>
          <p14:tracePt t="73260" x="9042400" y="5173663"/>
          <p14:tracePt t="73275" x="9034463" y="5153025"/>
          <p14:tracePt t="73292" x="9028113" y="5116513"/>
          <p14:tracePt t="73309" x="9028113" y="5094288"/>
          <p14:tracePt t="73325" x="9028113" y="5051425"/>
          <p14:tracePt t="73342" x="9028113" y="5014913"/>
          <p14:tracePt t="73359" x="9042400" y="4964113"/>
          <p14:tracePt t="73375" x="9056688" y="4919663"/>
          <p14:tracePt t="73392" x="9070975" y="4899025"/>
          <p14:tracePt t="73409" x="9085263" y="4868863"/>
          <p14:tracePt t="73425" x="9085263" y="4848225"/>
          <p14:tracePt t="73428" x="9093200" y="4833938"/>
          <p14:tracePt t="73442" x="9101138" y="4818063"/>
          <p14:tracePt t="73459" x="9115425" y="4789488"/>
          <p14:tracePt t="73461" x="9129713" y="4775200"/>
          <p14:tracePt t="73475" x="9136063" y="4760913"/>
          <p14:tracePt t="73492" x="9144000" y="4738688"/>
          <p14:tracePt t="73509" x="9158288" y="4738688"/>
          <p14:tracePt t="73573" x="9166225" y="4732338"/>
          <p14:tracePt t="73580" x="9180513" y="4732338"/>
          <p14:tracePt t="73588" x="9202738" y="4724400"/>
          <p14:tracePt t="73597" x="9223375" y="4710113"/>
          <p14:tracePt t="73609" x="9253538" y="4695825"/>
          <p14:tracePt t="73625" x="9310688" y="4673600"/>
          <p14:tracePt t="73642" x="9355138" y="4659313"/>
          <p14:tracePt t="73659" x="9361488" y="4659313"/>
          <p14:tracePt t="73660" x="9369425" y="4659313"/>
          <p14:tracePt t="73692" x="9383713" y="4659313"/>
          <p14:tracePt t="73709" x="9412288" y="4665663"/>
          <p14:tracePt t="73725" x="9456738" y="4687888"/>
          <p14:tracePt t="73743" x="9499600" y="4702175"/>
          <p14:tracePt t="73759" x="9536113" y="4716463"/>
          <p14:tracePt t="73775" x="9558338" y="4738688"/>
          <p14:tracePt t="73792" x="9572625" y="4760913"/>
          <p14:tracePt t="73809" x="9609138" y="4789488"/>
          <p14:tracePt t="73825" x="9652000" y="4811713"/>
          <p14:tracePt t="73842" x="9694863" y="4818063"/>
          <p14:tracePt t="73859" x="9710738" y="4826000"/>
          <p14:tracePt t="73875" x="9710738" y="4833938"/>
          <p14:tracePt t="73901" x="9717088" y="4833938"/>
          <p14:tracePt t="73917" x="9717088" y="4840288"/>
          <p14:tracePt t="73925" x="9725025" y="4848225"/>
          <p14:tracePt t="73942" x="9739313" y="4854575"/>
          <p14:tracePt t="73959" x="9767888" y="4868863"/>
          <p14:tracePt t="73975" x="9782175" y="4876800"/>
          <p14:tracePt t="74005" x="9782175" y="4884738"/>
          <p14:tracePt t="74037" x="9782175" y="4891088"/>
          <p14:tracePt t="74052" x="9782175" y="4899025"/>
          <p14:tracePt t="74068" x="9782175" y="4905375"/>
          <p14:tracePt t="74076" x="9790113" y="4913313"/>
          <p14:tracePt t="74085" x="9790113" y="4919663"/>
          <p14:tracePt t="74092" x="9790113" y="4927600"/>
          <p14:tracePt t="74108" x="9790113" y="4935538"/>
          <p14:tracePt t="74133" x="9790113" y="4941888"/>
          <p14:tracePt t="74142" x="9790113" y="4949825"/>
          <p14:tracePt t="74158" x="9790113" y="4964113"/>
          <p14:tracePt t="74175" x="9790113" y="4978400"/>
          <p14:tracePt t="74192" x="9790113" y="5006975"/>
          <p14:tracePt t="74209" x="9790113" y="5021263"/>
          <p14:tracePt t="74225" x="9790113" y="5037138"/>
          <p14:tracePt t="74242" x="9782175" y="5057775"/>
          <p14:tracePt t="74259" x="9782175" y="5072063"/>
          <p14:tracePt t="74275" x="9775825" y="5094288"/>
          <p14:tracePt t="74292" x="9761538" y="5138738"/>
          <p14:tracePt t="74308" x="9761538" y="5159375"/>
          <p14:tracePt t="74325" x="9745663" y="5167313"/>
          <p14:tracePt t="74342" x="9739313" y="5181600"/>
          <p14:tracePt t="74358" x="9731375" y="5189538"/>
          <p14:tracePt t="74375" x="9717088" y="5195888"/>
          <p14:tracePt t="74392" x="9710738" y="5218113"/>
          <p14:tracePt t="74408" x="9688513" y="5232400"/>
          <p14:tracePt t="74425" x="9680575" y="5246688"/>
          <p14:tracePt t="74442" x="9674225" y="5254625"/>
          <p14:tracePt t="74459" x="9666288" y="5254625"/>
          <p14:tracePt t="74475" x="9659938" y="5260975"/>
          <p14:tracePt t="74493" x="9644063" y="5268913"/>
          <p14:tracePt t="74508" x="9615488" y="5291138"/>
          <p14:tracePt t="74525" x="9578975" y="5319713"/>
          <p14:tracePt t="74542" x="9542463" y="5341938"/>
          <p14:tracePt t="74558" x="9507538" y="5370513"/>
          <p14:tracePt t="74575" x="9477375" y="5384800"/>
          <p14:tracePt t="74596" x="9477375" y="5392738"/>
          <p14:tracePt t="74756" x="9471025" y="5392738"/>
          <p14:tracePt t="74820" x="0" y="0"/>
        </p14:tracePtLst>
        <p14:tracePtLst>
          <p14:tracePt t="76621" x="8128000" y="5203825"/>
          <p14:tracePt t="76845" x="8120063" y="5203825"/>
          <p14:tracePt t="76869" x="8113713" y="5203825"/>
          <p14:tracePt t="76885" x="8099425" y="5203825"/>
          <p14:tracePt t="76892" x="8091488" y="5195888"/>
          <p14:tracePt t="76900" x="8085138" y="5181600"/>
          <p14:tracePt t="76908" x="8069263" y="5181600"/>
          <p14:tracePt t="76924" x="8048625" y="5159375"/>
          <p14:tracePt t="76941" x="8034338" y="5145088"/>
          <p14:tracePt t="76958" x="8026400" y="5138738"/>
          <p14:tracePt t="76974" x="8018463" y="5130800"/>
          <p14:tracePt t="76991" x="8018463" y="5116513"/>
          <p14:tracePt t="77008" x="8012113" y="5108575"/>
          <p14:tracePt t="77024" x="8012113" y="5080000"/>
          <p14:tracePt t="77041" x="8018463" y="5065713"/>
          <p14:tracePt t="77058" x="8026400" y="5051425"/>
          <p14:tracePt t="77074" x="8034338" y="5021263"/>
          <p14:tracePt t="77091" x="8048625" y="5000625"/>
          <p14:tracePt t="77093" x="8054975" y="4986338"/>
          <p14:tracePt t="77108" x="8069263" y="4970463"/>
          <p14:tracePt t="77124" x="8085138" y="4956175"/>
          <p14:tracePt t="77141" x="8085138" y="4949825"/>
          <p14:tracePt t="77158" x="8099425" y="4935538"/>
          <p14:tracePt t="77174" x="8105775" y="4935538"/>
          <p14:tracePt t="77191" x="8120063" y="4935538"/>
          <p14:tracePt t="77209" x="8135938" y="4935538"/>
          <p14:tracePt t="77224" x="8156575" y="4935538"/>
          <p14:tracePt t="77242" x="8186738" y="4935538"/>
          <p14:tracePt t="77258" x="8207375" y="4935538"/>
          <p14:tracePt t="77275" x="8215313" y="4935538"/>
          <p14:tracePt t="77291" x="8229600" y="4935538"/>
          <p14:tracePt t="77308" x="8251825" y="4956175"/>
          <p14:tracePt t="77324" x="8272463" y="4978400"/>
          <p14:tracePt t="77341" x="8288338" y="5000625"/>
          <p14:tracePt t="77358" x="8294688" y="5006975"/>
          <p14:tracePt t="77374" x="8294688" y="5014913"/>
          <p14:tracePt t="77391" x="8294688" y="5021263"/>
          <p14:tracePt t="77408" x="8302625" y="5043488"/>
          <p14:tracePt t="77424" x="8316913" y="5065713"/>
          <p14:tracePt t="77441" x="8331200" y="5108575"/>
          <p14:tracePt t="77458" x="8345488" y="5145088"/>
          <p14:tracePt t="77474" x="8353425" y="5181600"/>
          <p14:tracePt t="77491" x="8353425" y="5195888"/>
          <p14:tracePt t="77508" x="8353425" y="5210175"/>
          <p14:tracePt t="77524" x="8353425" y="5224463"/>
          <p14:tracePt t="77541" x="8353425" y="5240338"/>
          <p14:tracePt t="77557" x="8353425" y="5254625"/>
          <p14:tracePt t="77574" x="8345488" y="5275263"/>
          <p14:tracePt t="77591" x="8345488" y="5283200"/>
          <p14:tracePt t="77668" x="0" y="0"/>
        </p14:tracePtLst>
        <p14:tracePtLst>
          <p14:tracePt t="78229" x="8613775" y="5275263"/>
          <p14:tracePt t="78405" x="8613775" y="5268913"/>
          <p14:tracePt t="78413" x="8599488" y="5260975"/>
          <p14:tracePt t="78429" x="8593138" y="5260975"/>
          <p14:tracePt t="78441" x="8585200" y="5254625"/>
          <p14:tracePt t="78458" x="8577263" y="5240338"/>
          <p14:tracePt t="78474" x="8548688" y="5232400"/>
          <p14:tracePt t="78491" x="8542338" y="5224463"/>
          <p14:tracePt t="78507" x="8534400" y="5218113"/>
          <p14:tracePt t="78508" x="8526463" y="5218113"/>
          <p14:tracePt t="78780" x="0" y="0"/>
        </p14:tracePtLst>
        <p14:tracePtLst>
          <p14:tracePt t="79405" x="9194800" y="5218113"/>
          <p14:tracePt t="79437" x="9186863" y="5218113"/>
          <p14:tracePt t="79812" x="0" y="0"/>
        </p14:tracePtLst>
        <p14:tracePtLst>
          <p14:tracePt t="80453" x="9694863" y="5224463"/>
          <p14:tracePt t="80661" x="0" y="0"/>
        </p14:tracePtLst>
        <p14:tracePtLst>
          <p14:tracePt t="81973" x="7662863" y="5268913"/>
          <p14:tracePt t="82108" x="7662863" y="5260975"/>
          <p14:tracePt t="82116" x="7662863" y="5254625"/>
          <p14:tracePt t="82125" x="7662863" y="5195888"/>
          <p14:tracePt t="82140" x="7662863" y="5102225"/>
          <p14:tracePt t="82156" x="7678738" y="4992688"/>
          <p14:tracePt t="82173" x="7699375" y="4862513"/>
          <p14:tracePt t="82190" x="7721600" y="4767263"/>
          <p14:tracePt t="82206" x="7729538" y="4702175"/>
          <p14:tracePt t="82223" x="7735888" y="4645025"/>
          <p14:tracePt t="82240" x="7743825" y="4600575"/>
          <p14:tracePt t="82256" x="7758113" y="4572000"/>
          <p14:tracePt t="82273" x="7772400" y="4529138"/>
          <p14:tracePt t="82291" x="7786688" y="4478338"/>
          <p14:tracePt t="82306" x="7794625" y="4433888"/>
          <p14:tracePt t="82324" x="7808913" y="4383088"/>
          <p14:tracePt t="82325" x="7815263" y="4354513"/>
          <p14:tracePt t="82340" x="7823200" y="4318000"/>
          <p14:tracePt t="82356" x="7831138" y="4289425"/>
          <p14:tracePt t="82373" x="7837488" y="4259263"/>
          <p14:tracePt t="82390" x="7845425" y="4244975"/>
          <p14:tracePt t="82406" x="7851775" y="4230688"/>
          <p14:tracePt t="82423" x="7859713" y="4230688"/>
          <p14:tracePt t="82468" x="7859713" y="4224338"/>
          <p14:tracePt t="82500" x="7874000" y="4224338"/>
          <p14:tracePt t="82509" x="7902575" y="4224338"/>
          <p14:tracePt t="82516" x="7947025" y="4224338"/>
          <p14:tracePt t="82524" x="8018463" y="4224338"/>
          <p14:tracePt t="82540" x="8207375" y="4216400"/>
          <p14:tracePt t="82556" x="8404225" y="4216400"/>
          <p14:tracePt t="82573" x="8577263" y="4216400"/>
          <p14:tracePt t="82590" x="8694738" y="4224338"/>
          <p14:tracePt t="82606" x="8780463" y="4224338"/>
          <p14:tracePt t="82623" x="8839200" y="4224338"/>
          <p14:tracePt t="82640" x="8904288" y="4224338"/>
          <p14:tracePt t="82656" x="8963025" y="4230688"/>
          <p14:tracePt t="82673" x="9005888" y="4230688"/>
          <p14:tracePt t="82690" x="9042400" y="4238625"/>
          <p14:tracePt t="82706" x="9070975" y="4238625"/>
          <p14:tracePt t="82723" x="9107488" y="4244975"/>
          <p14:tracePt t="82724" x="9115425" y="4252913"/>
          <p14:tracePt t="82740" x="9186863" y="4259263"/>
          <p14:tracePt t="82756" x="9296400" y="4267200"/>
          <p14:tracePt t="82773" x="9463088" y="4275138"/>
          <p14:tracePt t="82790" x="9601200" y="4295775"/>
          <p14:tracePt t="82806" x="9694863" y="4310063"/>
          <p14:tracePt t="82823" x="9717088" y="4318000"/>
          <p14:tracePt t="82900" x="9731375" y="4325938"/>
          <p14:tracePt t="82908" x="9761538" y="4332288"/>
          <p14:tracePt t="82916" x="9812338" y="4340225"/>
          <p14:tracePt t="82924" x="9863138" y="4346575"/>
          <p14:tracePt t="82939" x="9906000" y="4354513"/>
          <p14:tracePt t="82956" x="9934575" y="4368800"/>
          <p14:tracePt t="82973" x="9942513" y="4368800"/>
          <p14:tracePt t="83053" x="9942513" y="4376738"/>
          <p14:tracePt t="83092" x="9942513" y="4383088"/>
          <p14:tracePt t="83124" x="9942513" y="4391025"/>
          <p14:tracePt t="83133" x="9942513" y="4405313"/>
          <p14:tracePt t="83140" x="9942513" y="4419600"/>
          <p14:tracePt t="83156" x="9948863" y="4470400"/>
          <p14:tracePt t="83173" x="9956800" y="4549775"/>
          <p14:tracePt t="83189" x="9956800" y="4622800"/>
          <p14:tracePt t="83206" x="9964738" y="4710113"/>
          <p14:tracePt t="83223" x="9971088" y="4789488"/>
          <p14:tracePt t="83240" x="9985375" y="4891088"/>
          <p14:tracePt t="83256" x="9985375" y="4970463"/>
          <p14:tracePt t="83273" x="9985375" y="5043488"/>
          <p14:tracePt t="83290" x="9985375" y="5102225"/>
          <p14:tracePt t="83306" x="9985375" y="5153025"/>
          <p14:tracePt t="83323" x="9985375" y="5210175"/>
          <p14:tracePt t="83324" x="9985375" y="5240338"/>
          <p14:tracePt t="83339" x="9985375" y="5291138"/>
          <p14:tracePt t="83356" x="9985375" y="5362575"/>
          <p14:tracePt t="83373" x="9985375" y="5399088"/>
          <p14:tracePt t="83389" x="9985375" y="5421313"/>
          <p14:tracePt t="83406" x="9985375" y="5443538"/>
          <p14:tracePt t="83423" x="9985375" y="5464175"/>
          <p14:tracePt t="83439" x="9985375" y="5494338"/>
          <p14:tracePt t="83456" x="9979025" y="5529263"/>
          <p14:tracePt t="83473" x="9979025" y="5580063"/>
          <p14:tracePt t="83490" x="9971088" y="5602288"/>
          <p14:tracePt t="83506" x="9964738" y="5616575"/>
          <p14:tracePt t="83523" x="9956800" y="5616575"/>
          <p14:tracePt t="83524" x="9956800" y="5624513"/>
          <p14:tracePt t="83556" x="9956800" y="5630863"/>
          <p14:tracePt t="83564" x="9956800" y="5638800"/>
          <p14:tracePt t="83573" x="9956800" y="5653088"/>
          <p14:tracePt t="83589" x="9948863" y="5681663"/>
          <p14:tracePt t="83606" x="9948863" y="5697538"/>
          <p14:tracePt t="83661" x="9942513" y="5697538"/>
          <p14:tracePt t="83678" x="9942513" y="5703888"/>
          <p14:tracePt t="83765" x="9928225" y="5703888"/>
          <p14:tracePt t="83772" x="9906000" y="5711825"/>
          <p14:tracePt t="83781" x="9840913" y="5718175"/>
          <p14:tracePt t="83789" x="9790113" y="5726113"/>
          <p14:tracePt t="83806" x="9637713" y="5754688"/>
          <p14:tracePt t="83823" x="9456738" y="5783263"/>
          <p14:tracePt t="83839" x="9259888" y="5799138"/>
          <p14:tracePt t="83856" x="9070975" y="5805488"/>
          <p14:tracePt t="83873" x="8918575" y="5813425"/>
          <p14:tracePt t="83889" x="8831263" y="5813425"/>
          <p14:tracePt t="83906" x="8780463" y="5813425"/>
          <p14:tracePt t="83922" x="8729663" y="5813425"/>
          <p14:tracePt t="83924" x="8715375" y="5813425"/>
          <p14:tracePt t="83940" x="8686800" y="5813425"/>
          <p14:tracePt t="83956" x="8664575" y="5813425"/>
          <p14:tracePt t="83973" x="8621713" y="5813425"/>
          <p14:tracePt t="83990" x="8593138" y="5813425"/>
          <p14:tracePt t="84007" x="8542338" y="5813425"/>
          <p14:tracePt t="84022" x="8497888" y="5813425"/>
          <p14:tracePt t="84040" x="8432800" y="5813425"/>
          <p14:tracePt t="84056" x="8316913" y="5813425"/>
          <p14:tracePt t="84072" x="8193088" y="5805488"/>
          <p14:tracePt t="84089" x="8040688" y="5805488"/>
          <p14:tracePt t="84106" x="7916863" y="5805488"/>
          <p14:tracePt t="84122" x="7859713" y="5805488"/>
          <p14:tracePt t="84139" x="7837488" y="5805488"/>
          <p14:tracePt t="84156" x="7831138" y="5805488"/>
          <p14:tracePt t="84228" x="7823200" y="5805488"/>
          <p14:tracePt t="84236" x="7815263" y="5805488"/>
          <p14:tracePt t="84261" x="7808913" y="5805488"/>
          <p14:tracePt t="84284" x="7808913" y="5799138"/>
          <p14:tracePt t="84308" x="7800975" y="5799138"/>
          <p14:tracePt t="84316" x="7794625" y="5799138"/>
          <p14:tracePt t="84324" x="7786688" y="5799138"/>
          <p14:tracePt t="84396" x="7780338" y="5799138"/>
          <p14:tracePt t="84540" x="0" y="0"/>
        </p14:tracePtLst>
        <p14:tracePtLst>
          <p14:tracePt t="85277" x="8113713" y="5159375"/>
          <p14:tracePt t="85420" x="8120063" y="5159375"/>
          <p14:tracePt t="85437" x="8128000" y="5159375"/>
          <p14:tracePt t="85444" x="8135938" y="5159375"/>
          <p14:tracePt t="85455" x="8170863" y="5159375"/>
          <p14:tracePt t="85472" x="8288338" y="5159375"/>
          <p14:tracePt t="85489" x="8461375" y="5159375"/>
          <p14:tracePt t="85505" x="8672513" y="5159375"/>
          <p14:tracePt t="85522" x="8853488" y="5153025"/>
          <p14:tracePt t="85539" x="9005888" y="5153025"/>
          <p14:tracePt t="85541" x="9070975" y="5153025"/>
          <p14:tracePt t="85555" x="9107488" y="5153025"/>
          <p14:tracePt t="85572" x="9245600" y="5153025"/>
          <p14:tracePt t="85589" x="9324975" y="5153025"/>
          <p14:tracePt t="85605" x="9375775" y="5153025"/>
          <p14:tracePt t="85622" x="9434513" y="5153025"/>
          <p14:tracePt t="85639" x="9485313" y="5153025"/>
          <p14:tracePt t="85655" x="9528175" y="5153025"/>
          <p14:tracePt t="85672" x="9564688" y="5153025"/>
          <p14:tracePt t="85689" x="9586913" y="5153025"/>
          <p14:tracePt t="85705" x="9601200" y="5153025"/>
          <p14:tracePt t="85722" x="9629775" y="5159375"/>
          <p14:tracePt t="85724" x="9637713" y="5159375"/>
          <p14:tracePt t="85756" x="9666288" y="5159375"/>
          <p14:tracePt t="85772" x="9680575" y="5159375"/>
          <p14:tracePt t="85789" x="9688513" y="5159375"/>
          <p14:tracePt t="85805" x="9694863" y="5159375"/>
          <p14:tracePt t="85822" x="9694863" y="5167313"/>
          <p14:tracePt t="85860" x="9702800" y="5167313"/>
          <p14:tracePt t="85884" x="9710738" y="5167313"/>
          <p14:tracePt t="85892" x="9717088" y="5167313"/>
          <p14:tracePt t="85900" x="9725025" y="5167313"/>
          <p14:tracePt t="85916" x="9731375" y="5167313"/>
          <p14:tracePt t="85956" x="9731375" y="5173663"/>
          <p14:tracePt t="86356" x="0" y="0"/>
        </p14:tracePtLst>
        <p14:tracePtLst>
          <p14:tracePt t="87638" x="9172575" y="3055938"/>
          <p14:tracePt t="89021" x="0" y="0"/>
        </p14:tracePtLst>
        <p14:tracePtLst>
          <p14:tracePt t="114964" x="8142288" y="3411538"/>
          <p14:tracePt t="115356" x="8150225" y="3411538"/>
          <p14:tracePt t="115381" x="8150225" y="3425825"/>
          <p14:tracePt t="115388" x="8170863" y="3468688"/>
          <p14:tracePt t="115397" x="8170863" y="3519488"/>
          <p14:tracePt t="115414" x="8186738" y="3657600"/>
          <p14:tracePt t="115431" x="8193088" y="3810000"/>
          <p14:tracePt t="115447" x="8221663" y="3962400"/>
          <p14:tracePt t="115464" x="8237538" y="4086225"/>
          <p14:tracePt t="115481" x="8251825" y="4216400"/>
          <p14:tracePt t="115497" x="8258175" y="4340225"/>
          <p14:tracePt t="115514" x="8272463" y="4506913"/>
          <p14:tracePt t="115531" x="8272463" y="4702175"/>
          <p14:tracePt t="115533" x="8272463" y="4803775"/>
          <p14:tracePt t="115548" x="8272463" y="4949825"/>
          <p14:tracePt t="115564" x="8272463" y="5021263"/>
          <p14:tracePt t="115581" x="8272463" y="5029200"/>
          <p14:tracePt t="115597" x="8272463" y="5037138"/>
          <p14:tracePt t="115615" x="8266113" y="5037138"/>
          <p14:tracePt t="115732" x="8266113" y="5043488"/>
          <p14:tracePt t="115740" x="8266113" y="5051425"/>
          <p14:tracePt t="115748" x="8266113" y="5057775"/>
          <p14:tracePt t="115764" x="8266113" y="5072063"/>
          <p14:tracePt t="115781" x="8266113" y="5087938"/>
          <p14:tracePt t="115797" x="8258175" y="5108575"/>
          <p14:tracePt t="115814" x="8251825" y="5138738"/>
          <p14:tracePt t="115831" x="8237538" y="5138738"/>
          <p14:tracePt t="115847" x="8237538" y="5145088"/>
          <p14:tracePt t="115972" x="8237538" y="5153025"/>
          <p14:tracePt t="116108" x="8258175" y="5153025"/>
          <p14:tracePt t="116116" x="8272463" y="5159375"/>
          <p14:tracePt t="116124" x="8308975" y="5159375"/>
          <p14:tracePt t="116132" x="8339138" y="5159375"/>
          <p14:tracePt t="116147" x="8404225" y="5159375"/>
          <p14:tracePt t="116164" x="8469313" y="5159375"/>
          <p14:tracePt t="116180" x="8520113" y="5159375"/>
          <p14:tracePt t="116197" x="8593138" y="5159375"/>
          <p14:tracePt t="116214" x="8709025" y="5167313"/>
          <p14:tracePt t="116230" x="8824913" y="5181600"/>
          <p14:tracePt t="116247" x="8940800" y="5189538"/>
          <p14:tracePt t="116264" x="9042400" y="5203825"/>
          <p14:tracePt t="116280" x="9121775" y="5210175"/>
          <p14:tracePt t="116297" x="9186863" y="5218113"/>
          <p14:tracePt t="116314" x="9231313" y="5224463"/>
          <p14:tracePt t="116330" x="9274175" y="5224463"/>
          <p14:tracePt t="116347" x="9318625" y="5224463"/>
          <p14:tracePt t="116364" x="9369425" y="5224463"/>
          <p14:tracePt t="116380" x="9390063" y="5224463"/>
          <p14:tracePt t="116397" x="9412288" y="5224463"/>
          <p14:tracePt t="116414" x="9426575" y="5218113"/>
          <p14:tracePt t="116430" x="9440863" y="5218113"/>
          <p14:tracePt t="116447" x="9477375" y="5218113"/>
          <p14:tracePt t="116464" x="9521825" y="5218113"/>
          <p14:tracePt t="116480" x="9586913" y="5218113"/>
          <p14:tracePt t="116497" x="9652000" y="5210175"/>
          <p14:tracePt t="116514" x="9702800" y="5203825"/>
          <p14:tracePt t="116530" x="9725025" y="5203825"/>
          <p14:tracePt t="116548" x="9731375" y="5203825"/>
          <p14:tracePt t="116588" x="9731375" y="5195888"/>
          <p14:tracePt t="122724" x="0" y="0"/>
        </p14:tracePtLst>
        <p14:tracePtLst>
          <p14:tracePt t="123661" x="1501775" y="2184400"/>
          <p14:tracePt t="123692" x="1501775" y="2192338"/>
          <p14:tracePt t="123773" x="1501775" y="2198688"/>
          <p14:tracePt t="123804" x="1501775" y="2206625"/>
          <p14:tracePt t="123812" x="1501775" y="2227263"/>
          <p14:tracePt t="123821" x="1501775" y="2249488"/>
          <p14:tracePt t="123828" x="1501775" y="2271713"/>
          <p14:tracePt t="123845" x="1509713" y="2328863"/>
          <p14:tracePt t="123862" x="1516063" y="2379663"/>
          <p14:tracePt t="123878" x="1524000" y="2438400"/>
          <p14:tracePt t="123895" x="1531938" y="2481263"/>
          <p14:tracePt t="123912" x="1531938" y="2532063"/>
          <p14:tracePt t="123928" x="1538288" y="2582863"/>
          <p14:tracePt t="123945" x="1538288" y="2627313"/>
          <p14:tracePt t="123962" x="1538288" y="2670175"/>
          <p14:tracePt t="123978" x="1538288" y="2706688"/>
          <p14:tracePt t="123995" x="1538288" y="2751138"/>
          <p14:tracePt t="123996" x="1538288" y="2765425"/>
          <p14:tracePt t="124012" x="1538288" y="2808288"/>
          <p14:tracePt t="124028" x="1538288" y="2844800"/>
          <p14:tracePt t="124045" x="1538288" y="2887663"/>
          <p14:tracePt t="124062" x="1538288" y="2924175"/>
          <p14:tracePt t="124078" x="1538288" y="2974975"/>
          <p14:tracePt t="124095" x="1538288" y="3019425"/>
          <p14:tracePt t="124112" x="1538288" y="3076575"/>
          <p14:tracePt t="124129" x="1531938" y="3127375"/>
          <p14:tracePt t="124145" x="1531938" y="3163888"/>
          <p14:tracePt t="124162" x="1531938" y="3200400"/>
          <p14:tracePt t="124179" x="1531938" y="3236913"/>
          <p14:tracePt t="124195" x="1531938" y="3273425"/>
          <p14:tracePt t="124196" x="1531938" y="3279775"/>
          <p14:tracePt t="124212" x="1531938" y="3316288"/>
          <p14:tracePt t="124228" x="1531938" y="3338513"/>
          <p14:tracePt t="124245" x="1531938" y="3375025"/>
          <p14:tracePt t="124262" x="1524000" y="3411538"/>
          <p14:tracePt t="124278" x="1524000" y="3432175"/>
          <p14:tracePt t="124295" x="1524000" y="3446463"/>
          <p14:tracePt t="124312" x="1524000" y="3462338"/>
          <p14:tracePt t="124328" x="1524000" y="3468688"/>
          <p14:tracePt t="124345" x="1524000" y="3476625"/>
          <p14:tracePt t="124362" x="1524000" y="3482975"/>
          <p14:tracePt t="124378" x="1524000" y="3490913"/>
          <p14:tracePt t="124396" x="1524000" y="3497263"/>
          <p14:tracePt t="124412" x="1524000" y="3513138"/>
          <p14:tracePt t="124428" x="1524000" y="3527425"/>
          <p14:tracePt t="124468" x="1524000" y="3533775"/>
          <p14:tracePt t="124764" x="0" y="0"/>
        </p14:tracePtLst>
        <p14:tracePtLst>
          <p14:tracePt t="134525" x="4157663" y="4775200"/>
          <p14:tracePt t="134540" x="4143375" y="4775200"/>
          <p14:tracePt t="134684" x="4157663" y="4775200"/>
          <p14:tracePt t="134692" x="4187825" y="4775200"/>
          <p14:tracePt t="134700" x="4244975" y="4783138"/>
          <p14:tracePt t="134709" x="4318000" y="4797425"/>
          <p14:tracePt t="134725" x="4492625" y="4797425"/>
          <p14:tracePt t="134742" x="4716463" y="4797425"/>
          <p14:tracePt t="134759" x="4970463" y="4803775"/>
          <p14:tracePt t="134775" x="5218113" y="4803775"/>
          <p14:tracePt t="134792" x="5407025" y="4803775"/>
          <p14:tracePt t="134809" x="5522913" y="4803775"/>
          <p14:tracePt t="134825" x="5573713" y="4803775"/>
          <p14:tracePt t="134843" x="5580063" y="4803775"/>
          <p14:tracePt t="134916" x="5588000" y="4803775"/>
          <p14:tracePt t="134932" x="5595938" y="4803775"/>
          <p14:tracePt t="134965" x="5610225" y="4803775"/>
          <p14:tracePt t="134972" x="5616575" y="4803775"/>
          <p14:tracePt t="134980" x="5624513" y="4803775"/>
          <p14:tracePt t="134992" x="5646738" y="4803775"/>
          <p14:tracePt t="135009" x="5675313" y="4803775"/>
          <p14:tracePt t="135025" x="5697538" y="4803775"/>
          <p14:tracePt t="135660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5700513" y="2714038"/>
            <a:ext cx="60125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>
                <a:latin typeface="+mn-ea"/>
                <a:ea typeface="+mn-ea"/>
              </a:rPr>
              <a:t>【</a:t>
            </a:r>
            <a:r>
              <a:rPr lang="ja-JP" altLang="en-US" sz="2000" baseline="0" dirty="0">
                <a:latin typeface="+mn-ea"/>
                <a:ea typeface="+mn-ea"/>
              </a:rPr>
              <a:t>疑問</a:t>
            </a:r>
            <a:r>
              <a:rPr lang="en-US" altLang="ja-JP" sz="2000" baseline="0" dirty="0" smtClean="0">
                <a:latin typeface="+mn-ea"/>
                <a:ea typeface="+mn-ea"/>
              </a:rPr>
              <a:t>】</a:t>
            </a:r>
          </a:p>
          <a:p>
            <a:pPr eaLnBrk="1" hangingPunct="1"/>
            <a:r>
              <a:rPr lang="ja-JP" altLang="en-US" sz="2000" baseline="0" dirty="0">
                <a:latin typeface="+mn-ea"/>
                <a:ea typeface="+mn-ea"/>
              </a:rPr>
              <a:t>　</a:t>
            </a:r>
            <a:r>
              <a:rPr lang="en-US" altLang="ja-JP" sz="2000" baseline="0" dirty="0" err="1" smtClean="0">
                <a:latin typeface="+mn-ea"/>
                <a:ea typeface="+mn-ea"/>
              </a:rPr>
              <a:t>H</a:t>
            </a:r>
            <a:r>
              <a:rPr lang="en-US" altLang="ja-JP" sz="2000" baseline="0" dirty="0" err="1" smtClean="0">
                <a:latin typeface="+mn-ea"/>
                <a:ea typeface="+mn-ea"/>
                <a:cs typeface="Times New Roman" panose="02020603050405020304" pitchFamily="18" charset="0"/>
              </a:rPr>
              <a:t>é</a:t>
            </a:r>
            <a:r>
              <a:rPr lang="en-US" altLang="ja-JP" sz="2000" baseline="0" dirty="0" err="1" smtClean="0">
                <a:latin typeface="+mn-ea"/>
                <a:ea typeface="+mn-ea"/>
              </a:rPr>
              <a:t>non</a:t>
            </a:r>
            <a:r>
              <a:rPr lang="ja-JP" altLang="en-US" sz="2000" baseline="0" dirty="0">
                <a:latin typeface="+mn-ea"/>
                <a:ea typeface="+mn-ea"/>
              </a:rPr>
              <a:t>アトラクタ</a:t>
            </a:r>
            <a:r>
              <a:rPr lang="ja-JP" altLang="en-US" sz="2000" baseline="0" dirty="0">
                <a:latin typeface="+mn-ea"/>
                <a:ea typeface="+mn-ea"/>
                <a:sym typeface="Symbol" panose="05050102010706020507" pitchFamily="18" charset="2"/>
              </a:rPr>
              <a:t></a:t>
            </a:r>
            <a:r>
              <a:rPr lang="ja-JP" altLang="en-US" sz="2000" dirty="0">
                <a:latin typeface="+mn-ea"/>
                <a:ea typeface="+mn-ea"/>
                <a:sym typeface="Symbol" panose="05050102010706020507" pitchFamily="18" charset="2"/>
              </a:rPr>
              <a:t></a:t>
            </a:r>
            <a:r>
              <a:rPr lang="en-US" altLang="ja-JP" sz="2000" baseline="-25000" dirty="0" err="1">
                <a:latin typeface="+mn-ea"/>
                <a:ea typeface="+mn-ea"/>
                <a:sym typeface="Symbol" panose="05050102010706020507" pitchFamily="18" charset="2"/>
              </a:rPr>
              <a:t>i</a:t>
            </a:r>
            <a:r>
              <a:rPr lang="en-US" altLang="ja-JP" sz="2000" baseline="-25000" dirty="0">
                <a:latin typeface="+mn-ea"/>
                <a:ea typeface="+mn-ea"/>
                <a:sym typeface="Symbol" panose="05050102010706020507" pitchFamily="18" charset="2"/>
              </a:rPr>
              <a:t>=0</a:t>
            </a:r>
            <a:r>
              <a:rPr lang="en-US" altLang="ja-JP" sz="2000" dirty="0">
                <a:latin typeface="+mn-ea"/>
                <a:ea typeface="+mn-ea"/>
              </a:rPr>
              <a:t> </a:t>
            </a:r>
            <a:r>
              <a:rPr lang="en-US" altLang="ja-JP" sz="2000" baseline="0" dirty="0">
                <a:latin typeface="+mn-ea"/>
                <a:ea typeface="+mn-ea"/>
              </a:rPr>
              <a:t>f</a:t>
            </a:r>
            <a:r>
              <a:rPr lang="en-US" altLang="ja-JP" sz="2000" dirty="0">
                <a:latin typeface="+mn-ea"/>
                <a:ea typeface="+mn-ea"/>
              </a:rPr>
              <a:t>i </a:t>
            </a:r>
            <a:r>
              <a:rPr lang="en-US" altLang="ja-JP" sz="2000" baseline="0" dirty="0">
                <a:latin typeface="+mn-ea"/>
                <a:ea typeface="+mn-ea"/>
              </a:rPr>
              <a:t>cl(D)</a:t>
            </a:r>
            <a:r>
              <a:rPr lang="ja-JP" altLang="en-US" sz="2000" baseline="0" dirty="0" smtClean="0">
                <a:latin typeface="+mn-ea"/>
                <a:ea typeface="+mn-ea"/>
              </a:rPr>
              <a:t>はカオス的か</a:t>
            </a:r>
            <a:r>
              <a:rPr lang="ja-JP" altLang="en-US" sz="2000" baseline="0" dirty="0">
                <a:latin typeface="+mn-ea"/>
                <a:ea typeface="+mn-ea"/>
              </a:rPr>
              <a:t>？</a:t>
            </a: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5700513" y="3522684"/>
            <a:ext cx="55424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baseline="0" dirty="0">
                <a:latin typeface="+mn-ea"/>
                <a:ea typeface="+mn-ea"/>
              </a:rPr>
              <a:t>①</a:t>
            </a:r>
            <a:r>
              <a:rPr lang="ja-JP" altLang="en-US" sz="2000" baseline="0" dirty="0">
                <a:latin typeface="+mn-ea"/>
                <a:ea typeface="+mn-ea"/>
              </a:rPr>
              <a:t>トラピング領域を持ち，漸近安定である．</a:t>
            </a:r>
          </a:p>
        </p:txBody>
      </p:sp>
      <p:sp>
        <p:nvSpPr>
          <p:cNvPr id="118794" name="Rectangle 10"/>
          <p:cNvSpPr>
            <a:spLocks noChangeArrowheads="1"/>
          </p:cNvSpPr>
          <p:nvPr/>
        </p:nvSpPr>
        <p:spPr bwMode="auto">
          <a:xfrm>
            <a:off x="5700513" y="4023554"/>
            <a:ext cx="55131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baseline="0" dirty="0">
                <a:latin typeface="+mn-ea"/>
                <a:ea typeface="+mn-ea"/>
              </a:rPr>
              <a:t>②</a:t>
            </a:r>
            <a:r>
              <a:rPr lang="ja-JP" altLang="en-US" sz="2000" baseline="0" dirty="0">
                <a:latin typeface="+mn-ea"/>
                <a:ea typeface="+mn-ea"/>
              </a:rPr>
              <a:t>数値計算上では，正</a:t>
            </a:r>
            <a:r>
              <a:rPr lang="en-US" altLang="ja-JP" sz="2000" baseline="0" dirty="0" err="1">
                <a:latin typeface="+mn-ea"/>
                <a:ea typeface="+mn-ea"/>
              </a:rPr>
              <a:t>Lyapnov</a:t>
            </a:r>
            <a:r>
              <a:rPr lang="ja-JP" altLang="en-US" sz="2000" baseline="0" dirty="0">
                <a:latin typeface="+mn-ea"/>
                <a:ea typeface="+mn-ea"/>
              </a:rPr>
              <a:t>指数を持つ．</a:t>
            </a:r>
          </a:p>
        </p:txBody>
      </p:sp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5700513" y="452442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>
                <a:latin typeface="+mn-ea"/>
                <a:ea typeface="+mn-ea"/>
              </a:rPr>
              <a:t>×</a:t>
            </a:r>
            <a:r>
              <a:rPr lang="ja-JP" altLang="en-US" sz="2000" baseline="0" dirty="0" smtClean="0">
                <a:latin typeface="+mn-ea"/>
                <a:ea typeface="+mn-ea"/>
              </a:rPr>
              <a:t>極限</a:t>
            </a:r>
            <a:r>
              <a:rPr lang="ja-JP" altLang="en-US" sz="2000" baseline="0" dirty="0">
                <a:latin typeface="+mn-ea"/>
                <a:ea typeface="+mn-ea"/>
              </a:rPr>
              <a:t>集合</a:t>
            </a:r>
            <a:r>
              <a:rPr lang="ja-JP" altLang="en-US" sz="2000" baseline="0" dirty="0">
                <a:latin typeface="+mn-ea"/>
                <a:ea typeface="+mn-ea"/>
                <a:sym typeface="Symbol" panose="05050102010706020507" pitchFamily="18" charset="2"/>
              </a:rPr>
              <a:t></a:t>
            </a:r>
            <a:r>
              <a:rPr lang="ja-JP" altLang="en-US" sz="2000" dirty="0">
                <a:latin typeface="+mn-ea"/>
                <a:ea typeface="+mn-ea"/>
                <a:sym typeface="Symbol" panose="05050102010706020507" pitchFamily="18" charset="2"/>
              </a:rPr>
              <a:t></a:t>
            </a:r>
            <a:r>
              <a:rPr lang="en-US" altLang="ja-JP" sz="2000" baseline="-25000" dirty="0" err="1">
                <a:latin typeface="+mn-ea"/>
                <a:ea typeface="+mn-ea"/>
                <a:sym typeface="Symbol" panose="05050102010706020507" pitchFamily="18" charset="2"/>
              </a:rPr>
              <a:t>i</a:t>
            </a:r>
            <a:r>
              <a:rPr lang="en-US" altLang="ja-JP" sz="2000" baseline="-25000" dirty="0">
                <a:latin typeface="+mn-ea"/>
                <a:ea typeface="+mn-ea"/>
                <a:sym typeface="Symbol" panose="05050102010706020507" pitchFamily="18" charset="2"/>
              </a:rPr>
              <a:t>=0</a:t>
            </a:r>
            <a:r>
              <a:rPr lang="en-US" altLang="ja-JP" sz="2000" dirty="0">
                <a:latin typeface="+mn-ea"/>
                <a:ea typeface="+mn-ea"/>
              </a:rPr>
              <a:t> </a:t>
            </a:r>
            <a:r>
              <a:rPr lang="en-US" altLang="ja-JP" sz="2000" baseline="0" dirty="0">
                <a:latin typeface="+mn-ea"/>
                <a:ea typeface="+mn-ea"/>
              </a:rPr>
              <a:t>f</a:t>
            </a:r>
            <a:r>
              <a:rPr lang="en-US" altLang="ja-JP" sz="2000" dirty="0">
                <a:latin typeface="+mn-ea"/>
                <a:ea typeface="+mn-ea"/>
              </a:rPr>
              <a:t>i </a:t>
            </a:r>
            <a:r>
              <a:rPr lang="en-US" altLang="ja-JP" sz="2000" baseline="0" dirty="0">
                <a:latin typeface="+mn-ea"/>
                <a:ea typeface="+mn-ea"/>
              </a:rPr>
              <a:t>cl(D)</a:t>
            </a:r>
            <a:r>
              <a:rPr lang="ja-JP" altLang="en-US" sz="2000" baseline="0" dirty="0">
                <a:latin typeface="+mn-ea"/>
                <a:ea typeface="+mn-ea"/>
              </a:rPr>
              <a:t>は，複数の不変集合の合併</a:t>
            </a:r>
          </a:p>
          <a:p>
            <a:pPr eaLnBrk="1" hangingPunct="1"/>
            <a:r>
              <a:rPr lang="ja-JP" altLang="en-US" sz="2000" baseline="0" dirty="0">
                <a:latin typeface="+mn-ea"/>
                <a:ea typeface="+mn-ea"/>
              </a:rPr>
              <a:t>　となり，分解不可能性が満たされない．</a:t>
            </a:r>
          </a:p>
        </p:txBody>
      </p:sp>
      <p:sp>
        <p:nvSpPr>
          <p:cNvPr id="118796" name="Rectangle 12"/>
          <p:cNvSpPr>
            <a:spLocks noChangeArrowheads="1"/>
          </p:cNvSpPr>
          <p:nvPr/>
        </p:nvSpPr>
        <p:spPr bwMode="auto">
          <a:xfrm>
            <a:off x="5700513" y="1597615"/>
            <a:ext cx="642996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>
                <a:latin typeface="+mn-ea"/>
                <a:ea typeface="+mn-ea"/>
              </a:rPr>
              <a:t>【</a:t>
            </a:r>
            <a:r>
              <a:rPr lang="ja-JP" altLang="en-US" sz="2000" baseline="0" dirty="0">
                <a:latin typeface="+mn-ea"/>
                <a:ea typeface="+mn-ea"/>
              </a:rPr>
              <a:t>命題：精度保証計算によるトラピング領域の証明</a:t>
            </a:r>
            <a:r>
              <a:rPr lang="en-US" altLang="ja-JP" sz="2000" baseline="0" dirty="0" smtClean="0">
                <a:latin typeface="+mn-ea"/>
                <a:ea typeface="+mn-ea"/>
              </a:rPr>
              <a:t>】</a:t>
            </a:r>
          </a:p>
          <a:p>
            <a:pPr eaLnBrk="1" hangingPunct="1"/>
            <a:endParaRPr lang="en-US" altLang="ja-JP" sz="2000" baseline="0" dirty="0">
              <a:latin typeface="+mn-ea"/>
              <a:ea typeface="+mn-ea"/>
            </a:endParaRPr>
          </a:p>
          <a:p>
            <a:pPr eaLnBrk="1" hangingPunct="1"/>
            <a:r>
              <a:rPr lang="ja-JP" altLang="en-US" sz="2000" baseline="0" dirty="0">
                <a:latin typeface="+mn-ea"/>
                <a:ea typeface="+mn-ea"/>
              </a:rPr>
              <a:t>　</a:t>
            </a:r>
            <a:r>
              <a:rPr lang="en-US" altLang="ja-JP" sz="2000" baseline="0" dirty="0" smtClean="0">
                <a:latin typeface="+mn-ea"/>
                <a:ea typeface="+mn-ea"/>
              </a:rPr>
              <a:t>x</a:t>
            </a:r>
            <a:r>
              <a:rPr lang="en-US" altLang="ja-JP" sz="2000" baseline="0" dirty="0">
                <a:latin typeface="+mn-ea"/>
                <a:ea typeface="+mn-ea"/>
                <a:sym typeface="Symbol" panose="05050102010706020507" pitchFamily="18" charset="2"/>
              </a:rPr>
              <a:t></a:t>
            </a:r>
            <a:r>
              <a:rPr lang="en-US" altLang="ja-JP" sz="2000" baseline="0" dirty="0" err="1">
                <a:latin typeface="+mn-ea"/>
                <a:ea typeface="+mn-ea"/>
              </a:rPr>
              <a:t>fD</a:t>
            </a:r>
            <a:r>
              <a:rPr lang="ja-JP" altLang="en-US" sz="2000" baseline="0" dirty="0">
                <a:latin typeface="+mn-ea"/>
                <a:ea typeface="+mn-ea"/>
              </a:rPr>
              <a:t>と最寄の</a:t>
            </a:r>
            <a:r>
              <a:rPr lang="en-US" altLang="ja-JP" sz="2000" baseline="0" dirty="0">
                <a:latin typeface="+mn-ea"/>
                <a:ea typeface="+mn-ea"/>
              </a:rPr>
              <a:t>y</a:t>
            </a:r>
            <a:r>
              <a:rPr lang="en-US" altLang="ja-JP" sz="2000" baseline="0" dirty="0">
                <a:latin typeface="+mn-ea"/>
                <a:ea typeface="+mn-ea"/>
                <a:sym typeface="Symbol" panose="05050102010706020507" pitchFamily="18" charset="2"/>
              </a:rPr>
              <a:t></a:t>
            </a:r>
            <a:r>
              <a:rPr lang="en-US" altLang="ja-JP" sz="2000" baseline="0" dirty="0">
                <a:latin typeface="+mn-ea"/>
                <a:ea typeface="+mn-ea"/>
              </a:rPr>
              <a:t>D</a:t>
            </a:r>
            <a:r>
              <a:rPr lang="ja-JP" altLang="en-US" sz="2000" baseline="0" dirty="0">
                <a:latin typeface="+mn-ea"/>
                <a:ea typeface="+mn-ea"/>
              </a:rPr>
              <a:t>の距離は</a:t>
            </a:r>
            <a:r>
              <a:rPr lang="en-US" altLang="ja-JP" sz="2000" baseline="0" dirty="0">
                <a:latin typeface="+mn-ea"/>
                <a:ea typeface="+mn-ea"/>
              </a:rPr>
              <a:t>||x-y</a:t>
            </a:r>
            <a:r>
              <a:rPr lang="en-US" altLang="ja-JP" sz="2000" baseline="0" dirty="0" smtClean="0">
                <a:latin typeface="+mn-ea"/>
                <a:ea typeface="+mn-ea"/>
              </a:rPr>
              <a:t>||&gt;1.9x10</a:t>
            </a:r>
            <a:r>
              <a:rPr lang="en-US" altLang="ja-JP" sz="2000" dirty="0" smtClean="0">
                <a:latin typeface="+mn-ea"/>
                <a:ea typeface="+mn-ea"/>
              </a:rPr>
              <a:t>-5</a:t>
            </a:r>
            <a:r>
              <a:rPr lang="ja-JP" altLang="en-US" sz="2000" baseline="0" dirty="0">
                <a:latin typeface="+mn-ea"/>
                <a:ea typeface="+mn-ea"/>
              </a:rPr>
              <a:t>となる．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838200" y="365125"/>
            <a:ext cx="10515600" cy="722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100" dirty="0" err="1"/>
              <a:t>H</a:t>
            </a:r>
            <a:r>
              <a:rPr lang="en-US" altLang="ja-JP" sz="5100" dirty="0" err="1">
                <a:ea typeface="ＭＳ Ｐゴシック" pitchFamily="50" charset="-128"/>
                <a:cs typeface="Times New Roman" pitchFamily="18" charset="0"/>
              </a:rPr>
              <a:t>é</a:t>
            </a:r>
            <a:r>
              <a:rPr lang="en-US" altLang="ja-JP" sz="5100" dirty="0" err="1"/>
              <a:t>non</a:t>
            </a:r>
            <a:r>
              <a:rPr lang="ja-JP" altLang="en-US" sz="5100" dirty="0"/>
              <a:t>写像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290313" y="1821724"/>
            <a:ext cx="5410200" cy="4272823"/>
            <a:chOff x="290313" y="1821724"/>
            <a:chExt cx="5410200" cy="4272823"/>
          </a:xfrm>
        </p:grpSpPr>
        <p:graphicFrame>
          <p:nvGraphicFramePr>
            <p:cNvPr id="118790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7629887"/>
                </p:ext>
              </p:extLst>
            </p:nvPr>
          </p:nvGraphicFramePr>
          <p:xfrm>
            <a:off x="290313" y="1821724"/>
            <a:ext cx="5410200" cy="320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9" name="Photo Editor Photo" r:id="rId6" imgW="8695238" imgH="5830114" progId="MSPhotoEd.3">
                    <p:embed/>
                  </p:oleObj>
                </mc:Choice>
                <mc:Fallback>
                  <p:oleObj name="Photo Editor Photo" r:id="rId6" imgW="8695238" imgH="5830114" progId="MSPhotoEd.3">
                    <p:embed/>
                    <p:pic>
                      <p:nvPicPr>
                        <p:cNvPr id="11879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313" y="1821724"/>
                          <a:ext cx="5410200" cy="3200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07763" dir="2700000" algn="ctr" rotWithShape="0">
                            <a:schemeClr val="bg2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45622" y="5418272"/>
              <a:ext cx="2276475" cy="676275"/>
            </a:xfrm>
            <a:prstGeom prst="rect">
              <a:avLst/>
            </a:prstGeom>
          </p:spPr>
        </p:pic>
      </p:grp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8041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270"/>
    </mc:Choice>
    <mc:Fallback>
      <p:transition spd="slow" advTm="144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18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1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8792" grpId="0" autoUpdateAnimBg="0"/>
      <p:bldP spid="118793" grpId="0" autoUpdateAnimBg="0"/>
      <p:bldP spid="118794" grpId="0" autoUpdateAnimBg="0"/>
      <p:bldP spid="118795" grpId="0" autoUpdateAnimBg="0"/>
      <p:bldP spid="118796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12805" x="3048000" y="5711825"/>
          <p14:tracePt t="12933" x="3055938" y="5711825"/>
          <p14:tracePt t="12973" x="3062288" y="5711825"/>
          <p14:tracePt t="12980" x="3070225" y="5711825"/>
          <p14:tracePt t="12988" x="3090863" y="5711825"/>
          <p14:tracePt t="13004" x="3141663" y="5711825"/>
          <p14:tracePt t="13021" x="3186113" y="5718175"/>
          <p14:tracePt t="13038" x="3228975" y="5718175"/>
          <p14:tracePt t="13054" x="3259138" y="5726113"/>
          <p14:tracePt t="13071" x="3287713" y="5732463"/>
          <p14:tracePt t="13089" x="3316288" y="5740400"/>
          <p14:tracePt t="13104" x="3324225" y="5740400"/>
          <p14:tracePt t="13121" x="3338513" y="5740400"/>
          <p14:tracePt t="13300" x="3344863" y="5740400"/>
          <p14:tracePt t="13357" x="3352800" y="5740400"/>
          <p14:tracePt t="13372" x="3367088" y="5740400"/>
          <p14:tracePt t="13380" x="3375025" y="5740400"/>
          <p14:tracePt t="13388" x="3381375" y="5740400"/>
          <p14:tracePt t="13404" x="3403600" y="5740400"/>
          <p14:tracePt t="13421" x="3417888" y="5740400"/>
          <p14:tracePt t="13438" x="3432175" y="5740400"/>
          <p14:tracePt t="13454" x="3462338" y="5740400"/>
          <p14:tracePt t="13471" x="3497263" y="5732463"/>
          <p14:tracePt t="13488" x="3527425" y="5726113"/>
          <p14:tracePt t="13504" x="3556000" y="5726113"/>
          <p14:tracePt t="14517" x="3563938" y="5726113"/>
          <p14:tracePt t="14524" x="3598863" y="5726113"/>
          <p14:tracePt t="14532" x="3635375" y="5726113"/>
          <p14:tracePt t="14540" x="3671888" y="5726113"/>
          <p14:tracePt t="14554" x="3708400" y="5726113"/>
          <p14:tracePt t="14571" x="3802063" y="5726113"/>
          <p14:tracePt t="14588" x="3868738" y="5726113"/>
          <p14:tracePt t="14604" x="3889375" y="5726113"/>
          <p14:tracePt t="14732" x="3903663" y="5726113"/>
          <p14:tracePt t="14749" x="3911600" y="5726113"/>
          <p14:tracePt t="14885" x="3919538" y="5726113"/>
          <p14:tracePt t="14892" x="3933825" y="5726113"/>
          <p14:tracePt t="14908" x="3948113" y="5726113"/>
          <p14:tracePt t="14920" x="3954463" y="5726113"/>
          <p14:tracePt t="14937" x="3962400" y="5726113"/>
          <p14:tracePt t="15013" x="3970338" y="5726113"/>
          <p14:tracePt t="15030" x="3976688" y="5726113"/>
          <p14:tracePt t="15036" x="3984625" y="5726113"/>
          <p14:tracePt t="15046" x="3990975" y="5726113"/>
          <p14:tracePt t="15812" x="0" y="0"/>
        </p14:tracePtLst>
        <p14:tracePtLst>
          <p14:tracePt t="16958" x="1233488" y="4695825"/>
          <p14:tracePt t="17108" x="1241425" y="4695825"/>
          <p14:tracePt t="17117" x="1247775" y="4695825"/>
          <p14:tracePt t="17124" x="1255713" y="4695825"/>
          <p14:tracePt t="17140" x="1270000" y="4695825"/>
          <p14:tracePt t="17153" x="1277938" y="4695825"/>
          <p14:tracePt t="17170" x="1335088" y="4695825"/>
          <p14:tracePt t="17187" x="1458913" y="4681538"/>
          <p14:tracePt t="17204" x="1755775" y="4659313"/>
          <p14:tracePt t="17220" x="1952625" y="4645025"/>
          <p14:tracePt t="17237" x="2090738" y="4645025"/>
          <p14:tracePt t="17253" x="2192338" y="4645025"/>
          <p14:tracePt t="17270" x="2293938" y="4637088"/>
          <p14:tracePt t="17286" x="2395538" y="4622800"/>
          <p14:tracePt t="17303" x="2540000" y="4594225"/>
          <p14:tracePt t="17320" x="2714625" y="4564063"/>
          <p14:tracePt t="17337" x="2867025" y="4543425"/>
          <p14:tracePt t="17354" x="2989263" y="4529138"/>
          <p14:tracePt t="17370" x="3098800" y="4513263"/>
          <p14:tracePt t="17387" x="3186113" y="4498975"/>
          <p14:tracePt t="17388" x="3236913" y="4492625"/>
          <p14:tracePt t="17403" x="3302000" y="4484688"/>
          <p14:tracePt t="17421" x="3490913" y="4427538"/>
          <p14:tracePt t="17437" x="3606800" y="4397375"/>
          <p14:tracePt t="17453" x="3736975" y="4360863"/>
          <p14:tracePt t="17470" x="3875088" y="4332288"/>
          <p14:tracePt t="17487" x="3990975" y="4310063"/>
          <p14:tracePt t="17503" x="4143375" y="4281488"/>
          <p14:tracePt t="17520" x="4275138" y="4252913"/>
          <p14:tracePt t="17537" x="4383088" y="4224338"/>
          <p14:tracePt t="17553" x="4441825" y="4216400"/>
          <p14:tracePt t="17570" x="4478338" y="4208463"/>
          <p14:tracePt t="17587" x="4521200" y="4202113"/>
          <p14:tracePt t="17588" x="4543425" y="4194175"/>
          <p14:tracePt t="17603" x="4564063" y="4194175"/>
          <p14:tracePt t="17620" x="4659313" y="4179888"/>
          <p14:tracePt t="17637" x="4738688" y="4165600"/>
          <p14:tracePt t="17654" x="4797425" y="4151313"/>
          <p14:tracePt t="17670" x="4826000" y="4137025"/>
          <p14:tracePt t="17686" x="4833938" y="4137025"/>
          <p14:tracePt t="17703" x="4840288" y="4137025"/>
          <p14:tracePt t="17720" x="4848225" y="4129088"/>
          <p14:tracePt t="17736" x="4854575" y="4129088"/>
          <p14:tracePt t="17753" x="4876800" y="4129088"/>
          <p14:tracePt t="17770" x="4899025" y="4122738"/>
          <p14:tracePt t="17787" x="4919663" y="4122738"/>
          <p14:tracePt t="17788" x="4941888" y="4122738"/>
          <p14:tracePt t="17803" x="4949825" y="4122738"/>
          <p14:tracePt t="17820" x="4978400" y="4122738"/>
          <p14:tracePt t="17836" x="5006975" y="4122738"/>
          <p14:tracePt t="17853" x="5043488" y="4114800"/>
          <p14:tracePt t="17870" x="5080000" y="4100513"/>
          <p14:tracePt t="17887" x="5108575" y="4086225"/>
          <p14:tracePt t="17903" x="5130800" y="4064000"/>
          <p14:tracePt t="17920" x="5138738" y="4056063"/>
          <p14:tracePt t="17937" x="5138738" y="4041775"/>
          <p14:tracePt t="17953" x="5138738" y="4035425"/>
          <p14:tracePt t="17970" x="5145088" y="4021138"/>
          <p14:tracePt t="17986" x="5145088" y="3998913"/>
          <p14:tracePt t="18003" x="5159375" y="3976688"/>
          <p14:tracePt t="18020" x="5173663" y="3897313"/>
          <p14:tracePt t="18036" x="5210175" y="3810000"/>
          <p14:tracePt t="18053" x="5246688" y="3716338"/>
          <p14:tracePt t="18070" x="5268913" y="3635375"/>
          <p14:tracePt t="18086" x="5291138" y="3578225"/>
          <p14:tracePt t="18103" x="5297488" y="3519488"/>
          <p14:tracePt t="18120" x="5311775" y="3476625"/>
          <p14:tracePt t="18137" x="5311775" y="3432175"/>
          <p14:tracePt t="18153" x="5319713" y="3389313"/>
          <p14:tracePt t="18170" x="5326063" y="3344863"/>
          <p14:tracePt t="18186" x="5341938" y="3287713"/>
          <p14:tracePt t="18188" x="5348288" y="3259138"/>
          <p14:tracePt t="18203" x="5356225" y="3228975"/>
          <p14:tracePt t="18220" x="5376863" y="3157538"/>
          <p14:tracePt t="18236" x="5399088" y="3106738"/>
          <p14:tracePt t="18253" x="5407025" y="3062288"/>
          <p14:tracePt t="18270" x="5413375" y="3019425"/>
          <p14:tracePt t="18286" x="5421313" y="2997200"/>
          <p14:tracePt t="18303" x="5421313" y="2968625"/>
          <p14:tracePt t="18320" x="5421313" y="2960688"/>
          <p14:tracePt t="18336" x="5421313" y="2946400"/>
          <p14:tracePt t="18353" x="5421313" y="2932113"/>
          <p14:tracePt t="18370" x="5421313" y="2917825"/>
          <p14:tracePt t="18386" x="5421313" y="2903538"/>
          <p14:tracePt t="18388" x="5421313" y="2887663"/>
          <p14:tracePt t="18403" x="5421313" y="2873375"/>
          <p14:tracePt t="18420" x="5421313" y="2836863"/>
          <p14:tracePt t="18436" x="5421313" y="2830513"/>
          <p14:tracePt t="18453" x="5421313" y="2822575"/>
          <p14:tracePt t="18509" x="5421313" y="2816225"/>
          <p14:tracePt t="18573" x="5399088" y="2816225"/>
          <p14:tracePt t="18580" x="5392738" y="2816225"/>
          <p14:tracePt t="18588" x="5376863" y="2816225"/>
          <p14:tracePt t="18603" x="5362575" y="2816225"/>
          <p14:tracePt t="18620" x="5348288" y="2816225"/>
          <p14:tracePt t="18660" x="5341938" y="2816225"/>
          <p14:tracePt t="18692" x="5334000" y="2816225"/>
          <p14:tracePt t="18701" x="5311775" y="2816225"/>
          <p14:tracePt t="18708" x="5291138" y="2816225"/>
          <p14:tracePt t="18720" x="5254625" y="2830513"/>
          <p14:tracePt t="18736" x="5145088" y="2852738"/>
          <p14:tracePt t="18753" x="5000625" y="2867025"/>
          <p14:tracePt t="18770" x="4913313" y="2881313"/>
          <p14:tracePt t="18786" x="4862513" y="2881313"/>
          <p14:tracePt t="18788" x="4854575" y="2881313"/>
          <p14:tracePt t="18901" x="4848225" y="2881313"/>
          <p14:tracePt t="19020" x="4840288" y="2881313"/>
          <p14:tracePt t="19029" x="4833938" y="2881313"/>
          <p14:tracePt t="19037" x="4826000" y="2867025"/>
          <p14:tracePt t="19053" x="4789488" y="2836863"/>
          <p14:tracePt t="19070" x="4760913" y="2794000"/>
          <p14:tracePt t="19086" x="4732338" y="2757488"/>
          <p14:tracePt t="19103" x="4716463" y="2714625"/>
          <p14:tracePt t="19120" x="4702175" y="2684463"/>
          <p14:tracePt t="19136" x="4687888" y="2655888"/>
          <p14:tracePt t="19153" x="4687888" y="2649538"/>
          <p14:tracePt t="19169" x="4681538" y="2633663"/>
          <p14:tracePt t="19196" x="4681538" y="2627313"/>
          <p14:tracePt t="19284" x="4681538" y="2619375"/>
          <p14:tracePt t="19324" x="4659313" y="2619375"/>
          <p14:tracePt t="19332" x="4651375" y="2613025"/>
          <p14:tracePt t="19341" x="4630738" y="2605088"/>
          <p14:tracePt t="19353" x="4586288" y="2598738"/>
          <p14:tracePt t="19370" x="4470400" y="2562225"/>
          <p14:tracePt t="19386" x="4318000" y="2525713"/>
          <p14:tracePt t="19403" x="4165600" y="2497138"/>
          <p14:tracePt t="19404" x="4086225" y="2474913"/>
          <p14:tracePt t="19420" x="3933825" y="2446338"/>
          <p14:tracePt t="19436" x="3832225" y="2438400"/>
          <p14:tracePt t="19453" x="3773488" y="2430463"/>
          <p14:tracePt t="19469" x="3744913" y="2430463"/>
          <p14:tracePt t="19486" x="3722688" y="2430463"/>
          <p14:tracePt t="19503" x="3700463" y="2430463"/>
          <p14:tracePt t="19519" x="3694113" y="2430463"/>
          <p14:tracePt t="19536" x="3679825" y="2430463"/>
          <p14:tracePt t="19553" x="3665538" y="2430463"/>
          <p14:tracePt t="19569" x="3657600" y="2430463"/>
          <p14:tracePt t="19586" x="3643313" y="2430463"/>
          <p14:tracePt t="19603" x="3635375" y="2430463"/>
          <p14:tracePt t="19620" x="3598863" y="2424113"/>
          <p14:tracePt t="19636" x="3527425" y="2424113"/>
          <p14:tracePt t="19653" x="3440113" y="2424113"/>
          <p14:tracePt t="19669" x="3324225" y="2416175"/>
          <p14:tracePt t="19686" x="3243263" y="2409825"/>
          <p14:tracePt t="19703" x="3186113" y="2395538"/>
          <p14:tracePt t="19719" x="3171825" y="2387600"/>
          <p14:tracePt t="19924" x="3157538" y="2387600"/>
          <p14:tracePt t="19932" x="3135313" y="2387600"/>
          <p14:tracePt t="19940" x="3106738" y="2387600"/>
          <p14:tracePt t="19953" x="3084513" y="2387600"/>
          <p14:tracePt t="19969" x="3005138" y="2395538"/>
          <p14:tracePt t="19986" x="2946400" y="2401888"/>
          <p14:tracePt t="20003" x="2909888" y="2401888"/>
          <p14:tracePt t="20019" x="2903538" y="2401888"/>
          <p14:tracePt t="20045" x="2895600" y="2401888"/>
          <p14:tracePt t="20061" x="2881313" y="2387600"/>
          <p14:tracePt t="20069" x="2867025" y="2379663"/>
          <p14:tracePt t="20086" x="2836863" y="2359025"/>
          <p14:tracePt t="20103" x="2794000" y="2344738"/>
          <p14:tracePt t="20120" x="2757488" y="2328863"/>
          <p14:tracePt t="20136" x="2751138" y="2308225"/>
          <p14:tracePt t="20153" x="2735263" y="2308225"/>
          <p14:tracePt t="20169" x="2735263" y="2293938"/>
          <p14:tracePt t="20186" x="2728913" y="2286000"/>
          <p14:tracePt t="20203" x="2720975" y="2271713"/>
          <p14:tracePt t="20204" x="2714625" y="2257425"/>
          <p14:tracePt t="20219" x="2706688" y="2257425"/>
          <p14:tracePt t="20236" x="2700338" y="2235200"/>
          <p14:tracePt t="20253" x="2678113" y="2212975"/>
          <p14:tracePt t="20269" x="2655888" y="2184400"/>
          <p14:tracePt t="20286" x="2613025" y="2170113"/>
          <p14:tracePt t="20303" x="2547938" y="2141538"/>
          <p14:tracePt t="20319" x="2489200" y="2119313"/>
          <p14:tracePt t="20336" x="2438400" y="2111375"/>
          <p14:tracePt t="20352" x="2395538" y="2111375"/>
          <p14:tracePt t="20369" x="2365375" y="2105025"/>
          <p14:tracePt t="20386" x="2336800" y="2105025"/>
          <p14:tracePt t="20403" x="2314575" y="2105025"/>
          <p14:tracePt t="20405" x="2300288" y="2105025"/>
          <p14:tracePt t="20420" x="2263775" y="2105025"/>
          <p14:tracePt t="20436" x="2235200" y="2097088"/>
          <p14:tracePt t="20452" x="2192338" y="2097088"/>
          <p14:tracePt t="20469" x="2155825" y="2097088"/>
          <p14:tracePt t="20486" x="2090738" y="2097088"/>
          <p14:tracePt t="20503" x="2003425" y="2097088"/>
          <p14:tracePt t="20519" x="1901825" y="2097088"/>
          <p14:tracePt t="20536" x="1820863" y="2097088"/>
          <p14:tracePt t="20552" x="1741488" y="2105025"/>
          <p14:tracePt t="20569" x="1698625" y="2105025"/>
          <p14:tracePt t="20586" x="1647825" y="2105025"/>
          <p14:tracePt t="20602" x="1617663" y="2105025"/>
          <p14:tracePt t="20605" x="1597025" y="2105025"/>
          <p14:tracePt t="20619" x="1566863" y="2097088"/>
          <p14:tracePt t="20636" x="1473200" y="2090738"/>
          <p14:tracePt t="20652" x="1379538" y="2082800"/>
          <p14:tracePt t="20669" x="1320800" y="2074863"/>
          <p14:tracePt t="20686" x="1262063" y="2068513"/>
          <p14:tracePt t="20702" x="1241425" y="2068513"/>
          <p14:tracePt t="20720" x="1227138" y="2068513"/>
          <p14:tracePt t="20736" x="1211263" y="2068513"/>
          <p14:tracePt t="20753" x="1190625" y="2068513"/>
          <p14:tracePt t="20769" x="1131888" y="2068513"/>
          <p14:tracePt t="20786" x="1052513" y="2068513"/>
          <p14:tracePt t="20802" x="936625" y="2074863"/>
          <p14:tracePt t="20819" x="835025" y="2074863"/>
          <p14:tracePt t="20820" x="798513" y="2074863"/>
          <p14:tracePt t="20836" x="776288" y="2074863"/>
          <p14:tracePt t="20965" x="776288" y="2082800"/>
          <p14:tracePt t="21141" x="776288" y="2090738"/>
          <p14:tracePt t="21156" x="776288" y="2111375"/>
          <p14:tracePt t="21164" x="776288" y="2133600"/>
          <p14:tracePt t="21172" x="776288" y="2147888"/>
          <p14:tracePt t="21186" x="776288" y="2176463"/>
          <p14:tracePt t="21202" x="776288" y="2249488"/>
          <p14:tracePt t="21219" x="776288" y="2328863"/>
          <p14:tracePt t="21236" x="784225" y="2474913"/>
          <p14:tracePt t="21252" x="790575" y="2562225"/>
          <p14:tracePt t="21269" x="790575" y="2649538"/>
          <p14:tracePt t="21286" x="790575" y="2720975"/>
          <p14:tracePt t="21302" x="790575" y="2771775"/>
          <p14:tracePt t="21319" x="790575" y="2822575"/>
          <p14:tracePt t="21335" x="790575" y="2852738"/>
          <p14:tracePt t="21352" x="790575" y="2873375"/>
          <p14:tracePt t="21369" x="790575" y="2903538"/>
          <p14:tracePt t="21386" x="790575" y="2924175"/>
          <p14:tracePt t="21403" x="790575" y="2946400"/>
          <p14:tracePt t="21419" x="790575" y="2968625"/>
          <p14:tracePt t="21421" x="790575" y="2974975"/>
          <p14:tracePt t="21436" x="790575" y="2989263"/>
          <p14:tracePt t="21452" x="790575" y="3005138"/>
          <p14:tracePt t="21469" x="790575" y="3019425"/>
          <p14:tracePt t="21486" x="798513" y="3040063"/>
          <p14:tracePt t="21502" x="798513" y="3062288"/>
          <p14:tracePt t="21519" x="804863" y="3084513"/>
          <p14:tracePt t="21535" x="804863" y="3106738"/>
          <p14:tracePt t="21552" x="812800" y="3113088"/>
          <p14:tracePt t="21569" x="812800" y="3135313"/>
          <p14:tracePt t="21585" x="812800" y="3149600"/>
          <p14:tracePt t="21602" x="820738" y="3157538"/>
          <p14:tracePt t="21619" x="820738" y="3163888"/>
          <p14:tracePt t="21637" x="820738" y="3171825"/>
          <p14:tracePt t="21716" x="0" y="0"/>
        </p14:tracePtLst>
        <p14:tracePtLst>
          <p14:tracePt t="23581" x="4760913" y="3482975"/>
          <p14:tracePt t="23996" x="4746625" y="3482975"/>
          <p14:tracePt t="24044" x="4732338" y="3482975"/>
          <p14:tracePt t="24092" x="4724400" y="3482975"/>
          <p14:tracePt t="24100" x="4724400" y="3490913"/>
          <p14:tracePt t="24124" x="4710113" y="3490913"/>
          <p14:tracePt t="24156" x="4710113" y="3497263"/>
          <p14:tracePt t="24188" x="4695825" y="3505200"/>
          <p14:tracePt t="24204" x="4687888" y="3505200"/>
          <p14:tracePt t="24229" x="4681538" y="3505200"/>
          <p14:tracePt t="24309" x="4673600" y="3505200"/>
          <p14:tracePt t="24524" x="4673600" y="3513138"/>
          <p14:tracePt t="24860" x="0" y="0"/>
        </p14:tracePtLst>
        <p14:tracePtLst>
          <p14:tracePt t="25237" x="4484688" y="3708400"/>
          <p14:tracePt t="27380" x="0" y="0"/>
        </p14:tracePtLst>
        <p14:tracePtLst>
          <p14:tracePt t="28861" x="3367088" y="3360738"/>
          <p14:tracePt t="29164" x="0" y="0"/>
        </p14:tracePtLst>
        <p14:tracePtLst>
          <p14:tracePt t="29742" x="4564063" y="3519488"/>
          <p14:tracePt t="30084" x="0" y="0"/>
        </p14:tracePtLst>
        <p14:tracePtLst>
          <p14:tracePt t="41996" x="3135313" y="5740400"/>
          <p14:tracePt t="42604" x="3127375" y="5740400"/>
          <p14:tracePt t="42612" x="3113088" y="5740400"/>
          <p14:tracePt t="42622" x="3106738" y="5748338"/>
          <p14:tracePt t="42630" x="3084513" y="5748338"/>
          <p14:tracePt t="42646" x="3055938" y="5748338"/>
          <p14:tracePt t="42717" x="3048000" y="5748338"/>
          <p14:tracePt t="42748" x="3040063" y="5748338"/>
          <p14:tracePt t="43068" x="3040063" y="5754688"/>
          <p14:tracePt t="43076" x="3011488" y="5762625"/>
          <p14:tracePt t="43084" x="2932113" y="5768975"/>
          <p14:tracePt t="43096" x="2859088" y="5783263"/>
          <p14:tracePt t="43113" x="2692400" y="5791200"/>
          <p14:tracePt t="43130" x="2568575" y="5799138"/>
          <p14:tracePt t="43146" x="2511425" y="5799138"/>
          <p14:tracePt t="43163" x="2497138" y="5799138"/>
          <p14:tracePt t="43277" x="2497138" y="5791200"/>
          <p14:tracePt t="43284" x="2497138" y="5776913"/>
          <p14:tracePt t="43292" x="2497138" y="5732463"/>
          <p14:tracePt t="43300" x="2497138" y="5718175"/>
          <p14:tracePt t="43313" x="2497138" y="5703888"/>
          <p14:tracePt t="43330" x="2497138" y="5661025"/>
          <p14:tracePt t="43346" x="2511425" y="5624513"/>
          <p14:tracePt t="43347" x="2517775" y="5602288"/>
          <p14:tracePt t="43363" x="2525713" y="5588000"/>
          <p14:tracePt t="43380" x="2540000" y="5580063"/>
          <p14:tracePt t="43396" x="2547938" y="5573713"/>
          <p14:tracePt t="43413" x="2554288" y="5573713"/>
          <p14:tracePt t="43430" x="2568575" y="5565775"/>
          <p14:tracePt t="43446" x="2605088" y="5565775"/>
          <p14:tracePt t="43463" x="2663825" y="5565775"/>
          <p14:tracePt t="43480" x="2757488" y="5565775"/>
          <p14:tracePt t="43497" x="2881313" y="5565775"/>
          <p14:tracePt t="43513" x="3033713" y="5573713"/>
          <p14:tracePt t="43530" x="3149600" y="5588000"/>
          <p14:tracePt t="43546" x="3228975" y="5616575"/>
          <p14:tracePt t="43563" x="3259138" y="5624513"/>
          <p14:tracePt t="43580" x="3273425" y="5638800"/>
          <p14:tracePt t="43596" x="3273425" y="5646738"/>
          <p14:tracePt t="43620" x="3273425" y="5661025"/>
          <p14:tracePt t="43629" x="3287713" y="5689600"/>
          <p14:tracePt t="43646" x="3309938" y="5740400"/>
          <p14:tracePt t="43663" x="3330575" y="5783263"/>
          <p14:tracePt t="43680" x="3352800" y="5805488"/>
          <p14:tracePt t="43696" x="3352800" y="5813425"/>
          <p14:tracePt t="44173" x="0" y="0"/>
        </p14:tracePtLst>
        <p14:tracePtLst>
          <p14:tracePt t="45741" x="3643313" y="4100513"/>
          <p14:tracePt t="47644" x="3649663" y="4092575"/>
          <p14:tracePt t="47653" x="3671888" y="4071938"/>
          <p14:tracePt t="47662" x="3708400" y="4049713"/>
          <p14:tracePt t="47678" x="3781425" y="3998913"/>
          <p14:tracePt t="47695" x="3852863" y="3962400"/>
          <p14:tracePt t="47712" x="3919538" y="3911600"/>
          <p14:tracePt t="47728" x="3984625" y="3860800"/>
          <p14:tracePt t="47745" x="4041775" y="3817938"/>
          <p14:tracePt t="47762" x="4092575" y="3787775"/>
          <p14:tracePt t="47778" x="4129088" y="3759200"/>
          <p14:tracePt t="47780" x="4143375" y="3751263"/>
          <p14:tracePt t="47795" x="4157663" y="3736975"/>
          <p14:tracePt t="47812" x="4202113" y="3716338"/>
          <p14:tracePt t="47828" x="4224338" y="3694113"/>
          <p14:tracePt t="47845" x="4238625" y="3679825"/>
          <p14:tracePt t="47862" x="4259263" y="3657600"/>
          <p14:tracePt t="47878" x="4259263" y="3649663"/>
          <p14:tracePt t="47895" x="4275138" y="3643313"/>
          <p14:tracePt t="47912" x="4281488" y="3635375"/>
          <p14:tracePt t="47928" x="4289425" y="3621088"/>
          <p14:tracePt t="47945" x="4318000" y="3598863"/>
          <p14:tracePt t="47962" x="4332288" y="3592513"/>
          <p14:tracePt t="47978" x="4368800" y="3563938"/>
          <p14:tracePt t="47980" x="4376738" y="3548063"/>
          <p14:tracePt t="47996" x="4405313" y="3533775"/>
          <p14:tracePt t="48012" x="4433888" y="3513138"/>
          <p14:tracePt t="48028" x="4448175" y="3490913"/>
          <p14:tracePt t="48045" x="4478338" y="3476625"/>
          <p14:tracePt t="48062" x="4498975" y="3446463"/>
          <p14:tracePt t="48078" x="4529138" y="3417888"/>
          <p14:tracePt t="48095" x="4543425" y="3395663"/>
          <p14:tracePt t="48112" x="4549775" y="3367088"/>
          <p14:tracePt t="48128" x="4549775" y="3352800"/>
          <p14:tracePt t="48145" x="4557713" y="3344863"/>
          <p14:tracePt t="48162" x="4564063" y="3330575"/>
          <p14:tracePt t="48178" x="4564063" y="3324225"/>
          <p14:tracePt t="48195" x="4564063" y="3316288"/>
          <p14:tracePt t="48212" x="4564063" y="3302000"/>
          <p14:tracePt t="48228" x="4557713" y="3273425"/>
          <p14:tracePt t="48245" x="4549775" y="3251200"/>
          <p14:tracePt t="48262" x="4543425" y="3236913"/>
          <p14:tracePt t="48278" x="4535488" y="3214688"/>
          <p14:tracePt t="48295" x="4513263" y="3186113"/>
          <p14:tracePt t="48312" x="4498975" y="3157538"/>
          <p14:tracePt t="48328" x="4470400" y="3121025"/>
          <p14:tracePt t="48345" x="4441825" y="3098800"/>
          <p14:tracePt t="48362" x="4405313" y="3062288"/>
          <p14:tracePt t="48363" x="4383088" y="3048000"/>
          <p14:tracePt t="48378" x="4368800" y="3040063"/>
          <p14:tracePt t="48395" x="4325938" y="3011488"/>
          <p14:tracePt t="48397" x="4303713" y="3005138"/>
          <p14:tracePt t="48412" x="4259263" y="2982913"/>
          <p14:tracePt t="48428" x="4230688" y="2968625"/>
          <p14:tracePt t="48445" x="4202113" y="2946400"/>
          <p14:tracePt t="48462" x="4187825" y="2938463"/>
          <p14:tracePt t="48478" x="4165600" y="2924175"/>
          <p14:tracePt t="48495" x="4157663" y="2917825"/>
          <p14:tracePt t="48512" x="4137025" y="2909888"/>
          <p14:tracePt t="48528" x="4106863" y="2895600"/>
          <p14:tracePt t="48545" x="4064000" y="2881313"/>
          <p14:tracePt t="48562" x="3990975" y="2859088"/>
          <p14:tracePt t="48578" x="3911600" y="2830513"/>
          <p14:tracePt t="48595" x="3817938" y="2801938"/>
          <p14:tracePt t="48596" x="3773488" y="2779713"/>
          <p14:tracePt t="48611" x="3708400" y="2765425"/>
          <p14:tracePt t="48628" x="3665538" y="2751138"/>
          <p14:tracePt t="48645" x="3635375" y="2735263"/>
          <p14:tracePt t="48662" x="3629025" y="2735263"/>
          <p14:tracePt t="48678" x="3621088" y="2728913"/>
          <p14:tracePt t="48695" x="3621088" y="2720975"/>
          <p14:tracePt t="48988" x="3643313" y="2720975"/>
          <p14:tracePt t="48996" x="3671888" y="2728913"/>
          <p14:tracePt t="49004" x="3694113" y="2735263"/>
          <p14:tracePt t="49012" x="3722688" y="2743200"/>
          <p14:tracePt t="49028" x="3767138" y="2765425"/>
          <p14:tracePt t="49045" x="3817938" y="2779713"/>
          <p14:tracePt t="49061" x="3903663" y="2801938"/>
          <p14:tracePt t="49078" x="4013200" y="2830513"/>
          <p14:tracePt t="49095" x="4092575" y="2852738"/>
          <p14:tracePt t="49111" x="4143375" y="2867025"/>
          <p14:tracePt t="49128" x="4157663" y="2873375"/>
          <p14:tracePt t="49145" x="4179888" y="2881313"/>
          <p14:tracePt t="49161" x="4202113" y="2895600"/>
          <p14:tracePt t="49178" x="4252913" y="2917825"/>
          <p14:tracePt t="49195" x="4310063" y="2946400"/>
          <p14:tracePt t="49196" x="4340225" y="2954338"/>
          <p14:tracePt t="49212" x="4411663" y="2989263"/>
          <p14:tracePt t="49228" x="4478338" y="3019425"/>
          <p14:tracePt t="49245" x="4529138" y="3048000"/>
          <p14:tracePt t="49261" x="4564063" y="3062288"/>
          <p14:tracePt t="49278" x="4614863" y="3084513"/>
          <p14:tracePt t="49295" x="4673600" y="3106738"/>
          <p14:tracePt t="49312" x="4746625" y="3149600"/>
          <p14:tracePt t="49328" x="4803775" y="3178175"/>
          <p14:tracePt t="49345" x="4848225" y="3208338"/>
          <p14:tracePt t="49361" x="4884738" y="3228975"/>
          <p14:tracePt t="49378" x="4935538" y="3259138"/>
          <p14:tracePt t="49395" x="4978400" y="3294063"/>
          <p14:tracePt t="49396" x="4992688" y="3302000"/>
          <p14:tracePt t="49412" x="5021263" y="3324225"/>
          <p14:tracePt t="49428" x="5051425" y="3338513"/>
          <p14:tracePt t="49445" x="5065713" y="3352800"/>
          <p14:tracePt t="49461" x="5087938" y="3367088"/>
          <p14:tracePt t="49478" x="5102225" y="3375025"/>
          <p14:tracePt t="49495" x="5108575" y="3395663"/>
          <p14:tracePt t="49512" x="5116513" y="3395663"/>
          <p14:tracePt t="49528" x="5116513" y="3403600"/>
          <p14:tracePt t="49545" x="5122863" y="3411538"/>
          <p14:tracePt t="49561" x="5122863" y="3417888"/>
          <p14:tracePt t="49578" x="5130800" y="3432175"/>
          <p14:tracePt t="49612" x="5138738" y="3454400"/>
          <p14:tracePt t="49628" x="5138738" y="3468688"/>
          <p14:tracePt t="49645" x="5138738" y="3482975"/>
          <p14:tracePt t="49661" x="5138738" y="3505200"/>
          <p14:tracePt t="49678" x="5138738" y="3527425"/>
          <p14:tracePt t="49695" x="5138738" y="3541713"/>
          <p14:tracePt t="49711" x="5138738" y="3556000"/>
          <p14:tracePt t="49728" x="5130800" y="3570288"/>
          <p14:tracePt t="49745" x="5122863" y="3578225"/>
          <p14:tracePt t="49761" x="5116513" y="3592513"/>
          <p14:tracePt t="49779" x="5108575" y="3598863"/>
          <p14:tracePt t="49795" x="5094288" y="3621088"/>
          <p14:tracePt t="49796" x="5080000" y="3621088"/>
          <p14:tracePt t="49812" x="5065713" y="3635375"/>
          <p14:tracePt t="49828" x="5043488" y="3649663"/>
          <p14:tracePt t="49845" x="5029200" y="3665538"/>
          <p14:tracePt t="49861" x="5014913" y="3671888"/>
          <p14:tracePt t="49878" x="5006975" y="3679825"/>
          <p14:tracePt t="49894" x="4992688" y="3686175"/>
          <p14:tracePt t="49911" x="4964113" y="3694113"/>
          <p14:tracePt t="49928" x="4935538" y="3700463"/>
          <p14:tracePt t="49944" x="4862513" y="3716338"/>
          <p14:tracePt t="49961" x="4783138" y="3744913"/>
          <p14:tracePt t="49978" x="4710113" y="3767138"/>
          <p14:tracePt t="49995" x="4651375" y="3795713"/>
          <p14:tracePt t="49996" x="4622800" y="3802063"/>
          <p14:tracePt t="50012" x="4572000" y="3824288"/>
          <p14:tracePt t="50028" x="4529138" y="3846513"/>
          <p14:tracePt t="50045" x="4492625" y="3868738"/>
          <p14:tracePt t="50061" x="4441825" y="3883025"/>
          <p14:tracePt t="50078" x="4383088" y="3897313"/>
          <p14:tracePt t="50094" x="4303713" y="3911600"/>
          <p14:tracePt t="50111" x="4187825" y="3919538"/>
          <p14:tracePt t="50128" x="4056063" y="3948113"/>
          <p14:tracePt t="50144" x="3940175" y="3970338"/>
          <p14:tracePt t="50161" x="3838575" y="3998913"/>
          <p14:tracePt t="50178" x="3759200" y="4021138"/>
          <p14:tracePt t="50194" x="3694113" y="4027488"/>
          <p14:tracePt t="50212" x="3614738" y="4035425"/>
          <p14:tracePt t="50228" x="3570288" y="4041775"/>
          <p14:tracePt t="50245" x="3533775" y="4041775"/>
          <p14:tracePt t="50261" x="3497263" y="4056063"/>
          <p14:tracePt t="50278" x="3468688" y="4078288"/>
          <p14:tracePt t="50295" x="3425825" y="4100513"/>
          <p14:tracePt t="50311" x="3375025" y="4114800"/>
          <p14:tracePt t="50328" x="3316288" y="4129088"/>
          <p14:tracePt t="50344" x="3236913" y="4143375"/>
          <p14:tracePt t="50361" x="3135313" y="4173538"/>
          <p14:tracePt t="50378" x="3019425" y="4179888"/>
          <p14:tracePt t="50394" x="2909888" y="4194175"/>
          <p14:tracePt t="50411" x="2794000" y="4216400"/>
          <p14:tracePt t="50412" x="2743200" y="4224338"/>
          <p14:tracePt t="50428" x="2649538" y="4252913"/>
          <p14:tracePt t="50444" x="2554288" y="4281488"/>
          <p14:tracePt t="50461" x="2481263" y="4318000"/>
          <p14:tracePt t="50478" x="2438400" y="4340225"/>
          <p14:tracePt t="50494" x="2409825" y="4340225"/>
          <p14:tracePt t="50511" x="2379663" y="4354513"/>
          <p14:tracePt t="50528" x="2351088" y="4360863"/>
          <p14:tracePt t="50544" x="2308225" y="4368800"/>
          <p14:tracePt t="50561" x="2243138" y="4383088"/>
          <p14:tracePt t="50578" x="2162175" y="4411663"/>
          <p14:tracePt t="50594" x="2074863" y="4433888"/>
          <p14:tracePt t="50611" x="1981200" y="4462463"/>
          <p14:tracePt t="50612" x="1952625" y="4470400"/>
          <p14:tracePt t="50628" x="1871663" y="4484688"/>
          <p14:tracePt t="50644" x="1814513" y="4498975"/>
          <p14:tracePt t="50661" x="1755775" y="4513263"/>
          <p14:tracePt t="50678" x="1698625" y="4529138"/>
          <p14:tracePt t="50694" x="1676400" y="4535488"/>
          <p14:tracePt t="50711" x="1662113" y="4535488"/>
          <p14:tracePt t="50728" x="1654175" y="4535488"/>
          <p14:tracePt t="50876" x="1654175" y="4543425"/>
          <p14:tracePt t="50884" x="1639888" y="4543425"/>
          <p14:tracePt t="50894" x="1625600" y="4557713"/>
          <p14:tracePt t="50911" x="1589088" y="4564063"/>
          <p14:tracePt t="50928" x="1560513" y="4572000"/>
          <p14:tracePt t="50944" x="1552575" y="4572000"/>
          <p14:tracePt t="51164" x="1560513" y="4572000"/>
          <p14:tracePt t="51180" x="1582738" y="4572000"/>
          <p14:tracePt t="51188" x="1625600" y="4557713"/>
          <p14:tracePt t="51196" x="1704975" y="4535488"/>
          <p14:tracePt t="51211" x="1785938" y="4513263"/>
          <p14:tracePt t="51228" x="2111375" y="4456113"/>
          <p14:tracePt t="51244" x="2359025" y="4427538"/>
          <p14:tracePt t="51261" x="2576513" y="4411663"/>
          <p14:tracePt t="51278" x="2765425" y="4405313"/>
          <p14:tracePt t="51294" x="2917825" y="4397375"/>
          <p14:tracePt t="51311" x="3033713" y="4383088"/>
          <p14:tracePt t="51327" x="3157538" y="4376738"/>
          <p14:tracePt t="51344" x="3287713" y="4360863"/>
          <p14:tracePt t="51361" x="3425825" y="4340225"/>
          <p14:tracePt t="51377" x="3519488" y="4310063"/>
          <p14:tracePt t="51394" x="3606800" y="4303713"/>
          <p14:tracePt t="51411" x="3679825" y="4289425"/>
          <p14:tracePt t="51412" x="3730625" y="4275138"/>
          <p14:tracePt t="51427" x="3838575" y="4238625"/>
          <p14:tracePt t="51444" x="3962400" y="4194175"/>
          <p14:tracePt t="51461" x="4064000" y="4143375"/>
          <p14:tracePt t="51477" x="4173538" y="4106863"/>
          <p14:tracePt t="51494" x="4259263" y="4078288"/>
          <p14:tracePt t="51511" x="4318000" y="4056063"/>
          <p14:tracePt t="51527" x="4376738" y="4021138"/>
          <p14:tracePt t="51544" x="4441825" y="3984625"/>
          <p14:tracePt t="51561" x="4529138" y="3948113"/>
          <p14:tracePt t="51577" x="4622800" y="3903663"/>
          <p14:tracePt t="51594" x="4716463" y="3868738"/>
          <p14:tracePt t="51611" x="4783138" y="3838575"/>
          <p14:tracePt t="51613" x="4797425" y="3832225"/>
          <p14:tracePt t="51627" x="4833938" y="3817938"/>
          <p14:tracePt t="51644" x="4848225" y="3810000"/>
          <p14:tracePt t="51661" x="4862513" y="3795713"/>
          <p14:tracePt t="51677" x="4868863" y="3787775"/>
          <p14:tracePt t="51694" x="4891088" y="3781425"/>
          <p14:tracePt t="51711" x="4919663" y="3759200"/>
          <p14:tracePt t="51727" x="4956175" y="3751263"/>
          <p14:tracePt t="51744" x="4992688" y="3722688"/>
          <p14:tracePt t="51761" x="5037138" y="3700463"/>
          <p14:tracePt t="51778" x="5072063" y="3679825"/>
          <p14:tracePt t="51794" x="5094288" y="3657600"/>
          <p14:tracePt t="51811" x="5116513" y="3635375"/>
          <p14:tracePt t="51828" x="5145088" y="3598863"/>
          <p14:tracePt t="51844" x="5159375" y="3584575"/>
          <p14:tracePt t="51861" x="5173663" y="3570288"/>
          <p14:tracePt t="51877" x="5173663" y="3548063"/>
          <p14:tracePt t="51894" x="5189538" y="3527425"/>
          <p14:tracePt t="51911" x="5195888" y="3497263"/>
          <p14:tracePt t="51927" x="5210175" y="3482975"/>
          <p14:tracePt t="51944" x="5218113" y="3462338"/>
          <p14:tracePt t="51961" x="5218113" y="3446463"/>
          <p14:tracePt t="51977" x="5224463" y="3440113"/>
          <p14:tracePt t="51994" x="5232400" y="3417888"/>
          <p14:tracePt t="51995" x="5240338" y="3411538"/>
          <p14:tracePt t="52011" x="5240338" y="3395663"/>
          <p14:tracePt t="52028" x="5246688" y="3352800"/>
          <p14:tracePt t="52044" x="5254625" y="3324225"/>
          <p14:tracePt t="52061" x="5254625" y="3279775"/>
          <p14:tracePt t="52077" x="5260975" y="3259138"/>
          <p14:tracePt t="52094" x="5260975" y="3236913"/>
          <p14:tracePt t="52111" x="5260975" y="3214688"/>
          <p14:tracePt t="52127" x="5260975" y="3192463"/>
          <p14:tracePt t="52144" x="5246688" y="3163888"/>
          <p14:tracePt t="52161" x="5240338" y="3141663"/>
          <p14:tracePt t="52177" x="5224463" y="3127375"/>
          <p14:tracePt t="52194" x="5218113" y="3121025"/>
          <p14:tracePt t="52211" x="5195888" y="3098800"/>
          <p14:tracePt t="52228" x="5145088" y="3070225"/>
          <p14:tracePt t="52244" x="5094288" y="3040063"/>
          <p14:tracePt t="52261" x="5043488" y="3005138"/>
          <p14:tracePt t="52278" x="4970463" y="2968625"/>
          <p14:tracePt t="52294" x="4884738" y="2909888"/>
          <p14:tracePt t="52311" x="4797425" y="2873375"/>
          <p14:tracePt t="52327" x="4710113" y="2836863"/>
          <p14:tracePt t="52344" x="4645025" y="2816225"/>
          <p14:tracePt t="52361" x="4586288" y="2801938"/>
          <p14:tracePt t="52377" x="4535488" y="2786063"/>
          <p14:tracePt t="52394" x="4492625" y="2779713"/>
          <p14:tracePt t="52396" x="4478338" y="2779713"/>
          <p14:tracePt t="52411" x="4456113" y="2765425"/>
          <p14:tracePt t="52428" x="4383088" y="2757488"/>
          <p14:tracePt t="52444" x="4332288" y="2743200"/>
          <p14:tracePt t="52461" x="4275138" y="2735263"/>
          <p14:tracePt t="52477" x="4216400" y="2735263"/>
          <p14:tracePt t="52494" x="4151313" y="2728913"/>
          <p14:tracePt t="52511" x="4041775" y="2714625"/>
          <p14:tracePt t="52527" x="3925888" y="2692400"/>
          <p14:tracePt t="52544" x="3802063" y="2663825"/>
          <p14:tracePt t="52560" x="3671888" y="2649538"/>
          <p14:tracePt t="52577" x="3570288" y="2627313"/>
          <p14:tracePt t="52594" x="3513138" y="2619375"/>
          <p14:tracePt t="52595" x="3490913" y="2613025"/>
          <p14:tracePt t="52610" x="3476625" y="2613025"/>
          <p14:tracePt t="52628" x="3440113" y="2590800"/>
          <p14:tracePt t="52644" x="3417888" y="2576513"/>
          <p14:tracePt t="52661" x="3389313" y="2562225"/>
          <p14:tracePt t="52677" x="3338513" y="2547938"/>
          <p14:tracePt t="52694" x="3273425" y="2517775"/>
          <p14:tracePt t="52710" x="3214688" y="2517775"/>
          <p14:tracePt t="52727" x="3141663" y="2497138"/>
          <p14:tracePt t="52744" x="3076575" y="2481263"/>
          <p14:tracePt t="52761" x="3019425" y="2466975"/>
          <p14:tracePt t="52777" x="2938463" y="2452688"/>
          <p14:tracePt t="52794" x="2852738" y="2424113"/>
          <p14:tracePt t="52811" x="2794000" y="2409825"/>
          <p14:tracePt t="52827" x="2743200" y="2401888"/>
          <p14:tracePt t="52828" x="2728913" y="2401888"/>
          <p14:tracePt t="52844" x="2700338" y="2395538"/>
          <p14:tracePt t="52860" x="2670175" y="2395538"/>
          <p14:tracePt t="52877" x="2619375" y="2373313"/>
          <p14:tracePt t="52894" x="2562225" y="2359025"/>
          <p14:tracePt t="52910" x="2466975" y="2328863"/>
          <p14:tracePt t="52927" x="2379663" y="2314575"/>
          <p14:tracePt t="52944" x="2271713" y="2293938"/>
          <p14:tracePt t="52960" x="2184400" y="2286000"/>
          <p14:tracePt t="52977" x="2105025" y="2278063"/>
          <p14:tracePt t="52994" x="2054225" y="2271713"/>
          <p14:tracePt t="52996" x="2024063" y="2271713"/>
          <p14:tracePt t="53010" x="2009775" y="2271713"/>
          <p14:tracePt t="53027" x="1958975" y="2263775"/>
          <p14:tracePt t="53028" x="1922463" y="2263775"/>
          <p14:tracePt t="53044" x="1843088" y="2257425"/>
          <p14:tracePt t="53060" x="1741488" y="2243138"/>
          <p14:tracePt t="53077" x="1633538" y="2220913"/>
          <p14:tracePt t="53094" x="1531938" y="2198688"/>
          <p14:tracePt t="53110" x="1450975" y="2176463"/>
          <p14:tracePt t="53127" x="1400175" y="2176463"/>
          <p14:tracePt t="53144" x="1349375" y="2170113"/>
          <p14:tracePt t="53160" x="1306513" y="2162175"/>
          <p14:tracePt t="53177" x="1247775" y="2162175"/>
          <p14:tracePt t="53194" x="1182688" y="2162175"/>
          <p14:tracePt t="53210" x="1117600" y="2162175"/>
          <p14:tracePt t="53227" x="1052513" y="2162175"/>
          <p14:tracePt t="53228" x="1030288" y="2162175"/>
          <p14:tracePt t="53244" x="987425" y="2155825"/>
          <p14:tracePt t="53260" x="936625" y="2155825"/>
          <p14:tracePt t="53277" x="906463" y="2155825"/>
          <p14:tracePt t="53294" x="885825" y="2155825"/>
          <p14:tracePt t="53468" x="906463" y="2162175"/>
          <p14:tracePt t="53476" x="928688" y="2176463"/>
          <p14:tracePt t="53484" x="957263" y="2192338"/>
          <p14:tracePt t="53493" x="973138" y="2198688"/>
          <p14:tracePt t="53510" x="1016000" y="2212975"/>
          <p14:tracePt t="53527" x="1066800" y="2227263"/>
          <p14:tracePt t="53544" x="1103313" y="2249488"/>
          <p14:tracePt t="53561" x="1154113" y="2257425"/>
          <p14:tracePt t="53577" x="1211263" y="2271713"/>
          <p14:tracePt t="53593" x="1306513" y="2300288"/>
          <p14:tracePt t="53610" x="1408113" y="2314575"/>
          <p14:tracePt t="53627" x="1495425" y="2336800"/>
          <p14:tracePt t="53643" x="1611313" y="2359025"/>
          <p14:tracePt t="53660" x="1719263" y="2373313"/>
          <p14:tracePt t="53677" x="1836738" y="2395538"/>
          <p14:tracePt t="53693" x="1958975" y="2430463"/>
          <p14:tracePt t="53710" x="2090738" y="2460625"/>
          <p14:tracePt t="53727" x="2257425" y="2497138"/>
          <p14:tracePt t="53743" x="2430463" y="2525713"/>
          <p14:tracePt t="53760" x="2613025" y="2547938"/>
          <p14:tracePt t="53777" x="2765425" y="2568575"/>
          <p14:tracePt t="53794" x="2895600" y="2568575"/>
          <p14:tracePt t="53810" x="3005138" y="2576513"/>
          <p14:tracePt t="53827" x="3106738" y="2590800"/>
          <p14:tracePt t="53844" x="3259138" y="2619375"/>
          <p14:tracePt t="53860" x="3352800" y="2627313"/>
          <p14:tracePt t="53877" x="3454400" y="2655888"/>
          <p14:tracePt t="53893" x="3527425" y="2678113"/>
          <p14:tracePt t="53910" x="3578225" y="2692400"/>
          <p14:tracePt t="53927" x="3598863" y="2700338"/>
          <p14:tracePt t="53943" x="3629025" y="2706688"/>
          <p14:tracePt t="53960" x="3657600" y="2720975"/>
          <p14:tracePt t="53977" x="3700463" y="2743200"/>
          <p14:tracePt t="53993" x="3751263" y="2765425"/>
          <p14:tracePt t="54010" x="3795713" y="2779713"/>
          <p14:tracePt t="54011" x="3810000" y="2794000"/>
          <p14:tracePt t="54028" x="3846513" y="2822575"/>
          <p14:tracePt t="54044" x="3875088" y="2836863"/>
          <p14:tracePt t="54060" x="3889375" y="2859088"/>
          <p14:tracePt t="54077" x="3903663" y="2867025"/>
          <p14:tracePt t="54093" x="3911600" y="2881313"/>
          <p14:tracePt t="54110" x="3919538" y="2895600"/>
          <p14:tracePt t="54127" x="3954463" y="2924175"/>
          <p14:tracePt t="54143" x="3984625" y="2954338"/>
          <p14:tracePt t="54160" x="4027488" y="2989263"/>
          <p14:tracePt t="54177" x="4064000" y="3019425"/>
          <p14:tracePt t="54193" x="4092575" y="3040063"/>
          <p14:tracePt t="54210" x="4114800" y="3070225"/>
          <p14:tracePt t="54212" x="4114800" y="3076575"/>
          <p14:tracePt t="54227" x="4122738" y="3084513"/>
          <p14:tracePt t="54243" x="4129088" y="3098800"/>
          <p14:tracePt t="54260" x="4137025" y="3113088"/>
          <p14:tracePt t="54293" x="4143375" y="3135313"/>
          <p14:tracePt t="54310" x="4151313" y="3141663"/>
          <p14:tracePt t="54327" x="4157663" y="3163888"/>
          <p14:tracePt t="54343" x="4173538" y="3186113"/>
          <p14:tracePt t="54360" x="4187825" y="3208338"/>
          <p14:tracePt t="54377" x="4187825" y="3228975"/>
          <p14:tracePt t="54393" x="4194175" y="3251200"/>
          <p14:tracePt t="54410" x="4208463" y="3273425"/>
          <p14:tracePt t="54412" x="4208463" y="3287713"/>
          <p14:tracePt t="54427" x="4216400" y="3309938"/>
          <p14:tracePt t="54443" x="4224338" y="3352800"/>
          <p14:tracePt t="54460" x="4224338" y="3367088"/>
          <p14:tracePt t="54477" x="4224338" y="3375025"/>
          <p14:tracePt t="54493" x="4224338" y="3389313"/>
          <p14:tracePt t="54510" x="4224338" y="3395663"/>
          <p14:tracePt t="54527" x="4224338" y="3403600"/>
          <p14:tracePt t="54543" x="4230688" y="3417888"/>
          <p14:tracePt t="54560" x="4230688" y="3440113"/>
          <p14:tracePt t="54577" x="4230688" y="3454400"/>
          <p14:tracePt t="54593" x="4230688" y="3462338"/>
          <p14:tracePt t="54610" x="4230688" y="3482975"/>
          <p14:tracePt t="54627" x="4230688" y="3497263"/>
          <p14:tracePt t="54644" x="4230688" y="3513138"/>
          <p14:tracePt t="54660" x="4230688" y="3527425"/>
          <p14:tracePt t="54693" x="4230688" y="3541713"/>
          <p14:tracePt t="54710" x="4230688" y="3548063"/>
          <p14:tracePt t="54748" x="4224338" y="3556000"/>
          <p14:tracePt t="54868" x="4224338" y="3563938"/>
          <p14:tracePt t="55452" x="0" y="0"/>
        </p14:tracePtLst>
        <p14:tracePtLst>
          <p14:tracePt t="67597" x="4899025" y="3679825"/>
          <p14:tracePt t="68260" x="4905375" y="3679825"/>
          <p14:tracePt t="68268" x="4919663" y="3679825"/>
          <p14:tracePt t="68276" x="4935538" y="3679825"/>
          <p14:tracePt t="68290" x="4941888" y="3679825"/>
          <p14:tracePt t="68306" x="4978400" y="3679825"/>
          <p14:tracePt t="68308" x="4992688" y="3671888"/>
          <p14:tracePt t="68323" x="5000625" y="3671888"/>
          <p14:tracePt t="68340" x="5014913" y="3671888"/>
          <p14:tracePt t="68412" x="5021263" y="3671888"/>
          <p14:tracePt t="68788" x="0" y="0"/>
        </p14:tracePtLst>
        <p14:tracePtLst>
          <p14:tracePt t="69253" x="9034463" y="3795713"/>
          <p14:tracePt t="69388" x="9042400" y="3795713"/>
          <p14:tracePt t="69396" x="9064625" y="3795713"/>
          <p14:tracePt t="69406" x="9115425" y="3795713"/>
          <p14:tracePt t="69423" x="9253538" y="3773488"/>
          <p14:tracePt t="69439" x="9440863" y="3759200"/>
          <p14:tracePt t="69456" x="9644063" y="3736975"/>
          <p14:tracePt t="69473" x="9818688" y="3730625"/>
          <p14:tracePt t="69489" x="9906000" y="3716338"/>
          <p14:tracePt t="69506" x="9956800" y="3716338"/>
          <p14:tracePt t="69523" x="9979025" y="3716338"/>
          <p14:tracePt t="69524" x="9999663" y="3722688"/>
          <p14:tracePt t="69539" x="10021888" y="3730625"/>
          <p14:tracePt t="69556" x="10058400" y="3736975"/>
          <p14:tracePt t="69573" x="10094913" y="3744913"/>
          <p14:tracePt t="69590" x="10137775" y="3751263"/>
          <p14:tracePt t="69606" x="10196513" y="3767138"/>
          <p14:tracePt t="69623" x="10261600" y="3781425"/>
          <p14:tracePt t="69639" x="10340975" y="3781425"/>
          <p14:tracePt t="69656" x="10428288" y="3787775"/>
          <p14:tracePt t="69673" x="10529888" y="3787775"/>
          <p14:tracePt t="69689" x="10617200" y="3787775"/>
          <p14:tracePt t="69706" x="10682288" y="3787775"/>
          <p14:tracePt t="69723" x="10718800" y="3787775"/>
          <p14:tracePt t="69724" x="10726738" y="3787775"/>
          <p14:tracePt t="70268" x="0" y="0"/>
        </p14:tracePtLst>
        <p14:tracePtLst>
          <p14:tracePt t="73221" x="6197600" y="4318000"/>
          <p14:tracePt t="73389" x="6226175" y="4318000"/>
          <p14:tracePt t="73396" x="6276975" y="4303713"/>
          <p14:tracePt t="73405" x="6342063" y="4295775"/>
          <p14:tracePt t="73422" x="6516688" y="4275138"/>
          <p14:tracePt t="73438" x="6719888" y="4267200"/>
          <p14:tracePt t="73455" x="6865938" y="4259263"/>
          <p14:tracePt t="73472" x="6967538" y="4259263"/>
          <p14:tracePt t="73488" x="7010400" y="4259263"/>
          <p14:tracePt t="73505" x="7018338" y="4259263"/>
          <p14:tracePt t="73521" x="7032625" y="4259263"/>
          <p14:tracePt t="73538" x="7061200" y="4259263"/>
          <p14:tracePt t="73539" x="7083425" y="4267200"/>
          <p14:tracePt t="73555" x="7112000" y="4275138"/>
          <p14:tracePt t="73571" x="7278688" y="4295775"/>
          <p14:tracePt t="73589" x="7431088" y="4310063"/>
          <p14:tracePt t="73605" x="7532688" y="4332288"/>
          <p14:tracePt t="73622" x="7612063" y="4346575"/>
          <p14:tracePt t="73638" x="7662863" y="4346575"/>
          <p14:tracePt t="73655" x="7678738" y="4354513"/>
          <p14:tracePt t="73671" x="7685088" y="4354513"/>
          <p14:tracePt t="73688" x="7693025" y="4354513"/>
          <p14:tracePt t="73705" x="7699375" y="4346575"/>
          <p14:tracePt t="73721" x="7713663" y="4346575"/>
          <p14:tracePt t="73738" x="7743825" y="4346575"/>
          <p14:tracePt t="73740" x="7750175" y="4340225"/>
          <p14:tracePt t="73755" x="7780338" y="4340225"/>
          <p14:tracePt t="73771" x="7823200" y="4332288"/>
          <p14:tracePt t="73788" x="7859713" y="4332288"/>
          <p14:tracePt t="73805" x="7874000" y="4332288"/>
          <p14:tracePt t="73821" x="7881938" y="4332288"/>
          <p14:tracePt t="74196" x="7888288" y="4332288"/>
          <p14:tracePt t="74204" x="7910513" y="4332288"/>
          <p14:tracePt t="74212" x="7947025" y="4332288"/>
          <p14:tracePt t="74221" x="7997825" y="4332288"/>
          <p14:tracePt t="74238" x="8120063" y="4325938"/>
          <p14:tracePt t="74255" x="8272463" y="4325938"/>
          <p14:tracePt t="74271" x="8367713" y="4325938"/>
          <p14:tracePt t="74288" x="8440738" y="4325938"/>
          <p14:tracePt t="74305" x="8455025" y="4325938"/>
          <p14:tracePt t="74556" x="8461375" y="4325938"/>
          <p14:tracePt t="74564" x="8491538" y="4325938"/>
          <p14:tracePt t="74572" x="8526463" y="4325938"/>
          <p14:tracePt t="74588" x="8658225" y="4310063"/>
          <p14:tracePt t="74604" x="8802688" y="4303713"/>
          <p14:tracePt t="74621" x="8955088" y="4303713"/>
          <p14:tracePt t="74638" x="9078913" y="4303713"/>
          <p14:tracePt t="74655" x="9158288" y="4303713"/>
          <p14:tracePt t="74671" x="9209088" y="4303713"/>
          <p14:tracePt t="74688" x="9223375" y="4303713"/>
          <p14:tracePt t="74705" x="9231313" y="4303713"/>
          <p14:tracePt t="74740" x="9237663" y="4303713"/>
          <p14:tracePt t="74748" x="9253538" y="4303713"/>
          <p14:tracePt t="74764" x="9267825" y="4303713"/>
          <p14:tracePt t="74772" x="9282113" y="4310063"/>
          <p14:tracePt t="74788" x="9310688" y="4310063"/>
          <p14:tracePt t="74804" x="9332913" y="4310063"/>
          <p14:tracePt t="74821" x="9375775" y="4310063"/>
          <p14:tracePt t="74838" x="9434513" y="4318000"/>
          <p14:tracePt t="74854" x="9499600" y="4318000"/>
          <p14:tracePt t="74871" x="9586913" y="4318000"/>
          <p14:tracePt t="74888" x="9652000" y="4318000"/>
          <p14:tracePt t="74904" x="9694863" y="4318000"/>
          <p14:tracePt t="74921" x="9717088" y="4318000"/>
          <p14:tracePt t="74938" x="9725025" y="4318000"/>
          <p14:tracePt t="75030" x="9731375" y="4318000"/>
          <p14:tracePt t="75036" x="9731375" y="4310063"/>
          <p14:tracePt t="75044" x="9739313" y="4310063"/>
          <p14:tracePt t="75076" x="9753600" y="4310063"/>
          <p14:tracePt t="75084" x="9767888" y="4310063"/>
          <p14:tracePt t="75092" x="9782175" y="4310063"/>
          <p14:tracePt t="75104" x="9812338" y="4310063"/>
          <p14:tracePt t="75121" x="9891713" y="4310063"/>
          <p14:tracePt t="75138" x="9964738" y="4310063"/>
          <p14:tracePt t="75154" x="10021888" y="4310063"/>
          <p14:tracePt t="75156" x="10044113" y="4310063"/>
          <p14:tracePt t="75172" x="10072688" y="4310063"/>
          <p14:tracePt t="75188" x="10117138" y="4310063"/>
          <p14:tracePt t="75204" x="10152063" y="4310063"/>
          <p14:tracePt t="75221" x="10210800" y="4310063"/>
          <p14:tracePt t="75238" x="10275888" y="4310063"/>
          <p14:tracePt t="75254" x="10326688" y="4310063"/>
          <p14:tracePt t="75271" x="10363200" y="4310063"/>
          <p14:tracePt t="75288" x="10377488" y="4310063"/>
          <p14:tracePt t="75341" x="10385425" y="4310063"/>
          <p14:tracePt t="75356" x="10391775" y="4310063"/>
          <p14:tracePt t="75372" x="10399713" y="4310063"/>
          <p14:tracePt t="75381" x="10406063" y="4310063"/>
          <p14:tracePt t="75388" x="10414000" y="4310063"/>
          <p14:tracePt t="75404" x="10421938" y="4310063"/>
          <p14:tracePt t="75421" x="10428288" y="4310063"/>
          <p14:tracePt t="75452" x="10436225" y="4310063"/>
          <p14:tracePt t="75460" x="10442575" y="4310063"/>
          <p14:tracePt t="75471" x="10456863" y="4310063"/>
          <p14:tracePt t="75488" x="10487025" y="4318000"/>
          <p14:tracePt t="75504" x="10529888" y="4318000"/>
          <p14:tracePt t="75521" x="10558463" y="4318000"/>
          <p14:tracePt t="75538" x="10566400" y="4318000"/>
          <p14:tracePt t="75580" x="10574338" y="4318000"/>
          <p14:tracePt t="76164" x="0" y="0"/>
        </p14:tracePtLst>
        <p14:tracePtLst>
          <p14:tracePt t="76812" x="4891088" y="3048000"/>
          <p14:tracePt t="77357" x="4891088" y="3055938"/>
          <p14:tracePt t="77404" x="4876800" y="3055938"/>
          <p14:tracePt t="77437" x="4868863" y="3055938"/>
          <p14:tracePt t="77444" x="4854575" y="3055938"/>
          <p14:tracePt t="77454" x="4840288" y="3048000"/>
          <p14:tracePt t="77470" x="4803775" y="3033713"/>
          <p14:tracePt t="77487" x="4767263" y="3011488"/>
          <p14:tracePt t="77504" x="4732338" y="2989263"/>
          <p14:tracePt t="77520" x="4695825" y="2989263"/>
          <p14:tracePt t="77537" x="4659313" y="2974975"/>
          <p14:tracePt t="77554" x="4630738" y="2960688"/>
          <p14:tracePt t="77570" x="4600575" y="2954338"/>
          <p14:tracePt t="77572" x="4586288" y="2954338"/>
          <p14:tracePt t="77587" x="4572000" y="2946400"/>
          <p14:tracePt t="77604" x="4557713" y="2946400"/>
          <p14:tracePt t="77621" x="4543425" y="2946400"/>
          <p14:tracePt t="77654" x="4535488" y="2946400"/>
          <p14:tracePt t="77748" x="4529138" y="2946400"/>
          <p14:tracePt t="77756" x="4521200" y="2938463"/>
          <p14:tracePt t="77764" x="4498975" y="2932113"/>
          <p14:tracePt t="77772" x="4478338" y="2917825"/>
          <p14:tracePt t="77788" x="4419600" y="2895600"/>
          <p14:tracePt t="77804" x="4346575" y="2859088"/>
          <p14:tracePt t="77820" x="4275138" y="2830513"/>
          <p14:tracePt t="77837" x="4208463" y="2801938"/>
          <p14:tracePt t="77854" x="4173538" y="2786063"/>
          <p14:tracePt t="77871" x="4143375" y="2771775"/>
          <p14:tracePt t="77887" x="4129088" y="2765425"/>
          <p14:tracePt t="77904" x="4122738" y="2765425"/>
          <p14:tracePt t="77956" x="4114800" y="2765425"/>
          <p14:tracePt t="77988" x="4092575" y="2765425"/>
          <p14:tracePt t="77996" x="4064000" y="2765425"/>
          <p14:tracePt t="78004" x="4049713" y="2765425"/>
          <p14:tracePt t="78020" x="3990975" y="2765425"/>
          <p14:tracePt t="78037" x="3897313" y="2757488"/>
          <p14:tracePt t="78054" x="3795713" y="2743200"/>
          <p14:tracePt t="78070" x="3716338" y="2714625"/>
          <p14:tracePt t="78087" x="3665538" y="2706688"/>
          <p14:tracePt t="78104" x="3649663" y="2700338"/>
          <p14:tracePt t="78396" x="3657600" y="2700338"/>
          <p14:tracePt t="78405" x="3671888" y="2714625"/>
          <p14:tracePt t="78412" x="3694113" y="2720975"/>
          <p14:tracePt t="78420" x="3708400" y="2735263"/>
          <p14:tracePt t="78437" x="3730625" y="2751138"/>
          <p14:tracePt t="78453" x="3744913" y="2757488"/>
          <p14:tracePt t="78470" x="3773488" y="2779713"/>
          <p14:tracePt t="78487" x="3802063" y="2801938"/>
          <p14:tracePt t="78503" x="3852863" y="2822575"/>
          <p14:tracePt t="78520" x="3933825" y="2881313"/>
          <p14:tracePt t="78537" x="3998913" y="2924175"/>
          <p14:tracePt t="78554" x="4041775" y="2954338"/>
          <p14:tracePt t="78570" x="4056063" y="2982913"/>
          <p14:tracePt t="78587" x="4078288" y="3005138"/>
          <p14:tracePt t="78588" x="4086225" y="3019425"/>
          <p14:tracePt t="78603" x="4092575" y="3025775"/>
          <p14:tracePt t="78620" x="4114800" y="3048000"/>
          <p14:tracePt t="78637" x="4122738" y="3062288"/>
          <p14:tracePt t="78653" x="4143375" y="3090863"/>
          <p14:tracePt t="78670" x="4173538" y="3121025"/>
          <p14:tracePt t="78687" x="4216400" y="3163888"/>
          <p14:tracePt t="78703" x="4275138" y="3222625"/>
          <p14:tracePt t="78720" x="4318000" y="3279775"/>
          <p14:tracePt t="78737" x="4360863" y="3309938"/>
          <p14:tracePt t="78753" x="4391025" y="3352800"/>
          <p14:tracePt t="78755" x="4391025" y="3367088"/>
          <p14:tracePt t="78770" x="4405313" y="3381375"/>
          <p14:tracePt t="78787" x="4411663" y="3403600"/>
          <p14:tracePt t="78788" x="4419600" y="3417888"/>
          <p14:tracePt t="78803" x="4427538" y="3432175"/>
          <p14:tracePt t="78820" x="4427538" y="3446463"/>
          <p14:tracePt t="78837" x="4433888" y="3454400"/>
          <p14:tracePt t="78870" x="4433888" y="3462338"/>
          <p14:tracePt t="78908" x="4433888" y="3468688"/>
          <p14:tracePt t="78924" x="4433888" y="3476625"/>
          <p14:tracePt t="78932" x="4433888" y="3490913"/>
          <p14:tracePt t="78965" x="4433888" y="3497263"/>
          <p14:tracePt t="78972" x="4433888" y="3505200"/>
          <p14:tracePt t="78988" x="4433888" y="3513138"/>
          <p14:tracePt t="79030" x="4419600" y="3513138"/>
          <p14:tracePt t="79036" x="4411663" y="3519488"/>
          <p14:tracePt t="79052" x="4411663" y="3527425"/>
          <p14:tracePt t="79060" x="4397375" y="3533775"/>
          <p14:tracePt t="79070" x="4391025" y="3533775"/>
          <p14:tracePt t="79087" x="4368800" y="3548063"/>
          <p14:tracePt t="79103" x="4346575" y="3578225"/>
          <p14:tracePt t="79120" x="4325938" y="3592513"/>
          <p14:tracePt t="79137" x="4303713" y="3606800"/>
          <p14:tracePt t="79153" x="4289425" y="3614738"/>
          <p14:tracePt t="79170" x="4275138" y="3614738"/>
          <p14:tracePt t="79187" x="4275138" y="3621088"/>
          <p14:tracePt t="79189" x="4259263" y="3629025"/>
          <p14:tracePt t="79203" x="4244975" y="3629025"/>
          <p14:tracePt t="79220" x="4216400" y="3643313"/>
          <p14:tracePt t="79237" x="4194175" y="3649663"/>
          <p14:tracePt t="79253" x="4179888" y="3657600"/>
          <p14:tracePt t="79270" x="4165600" y="3665538"/>
          <p14:tracePt t="79287" x="4157663" y="3665538"/>
          <p14:tracePt t="79303" x="4151313" y="3665538"/>
          <p14:tracePt t="79320" x="4137025" y="3671888"/>
          <p14:tracePt t="79337" x="4122738" y="3671888"/>
          <p14:tracePt t="79353" x="4100513" y="3686175"/>
          <p14:tracePt t="79370" x="4064000" y="3694113"/>
          <p14:tracePt t="79387" x="4041775" y="3716338"/>
          <p14:tracePt t="79388" x="4027488" y="3722688"/>
          <p14:tracePt t="79404" x="4005263" y="3722688"/>
          <p14:tracePt t="79420" x="3990975" y="3730625"/>
          <p14:tracePt t="79437" x="3976688" y="3736975"/>
          <p14:tracePt t="79453" x="3954463" y="3744913"/>
          <p14:tracePt t="79470" x="3948113" y="3744913"/>
          <p14:tracePt t="79487" x="3940175" y="3751263"/>
          <p14:tracePt t="79605" x="3933825" y="3751263"/>
          <p14:tracePt t="79844" x="0" y="0"/>
        </p14:tracePtLst>
        <p14:tracePtLst>
          <p14:tracePt t="80421" x="3192463" y="3954463"/>
          <p14:tracePt t="80604" x="3214688" y="3948113"/>
          <p14:tracePt t="80612" x="3243263" y="3933825"/>
          <p14:tracePt t="80620" x="3287713" y="3919538"/>
          <p14:tracePt t="80636" x="3381375" y="3883025"/>
          <p14:tracePt t="80653" x="3505200" y="3846513"/>
          <p14:tracePt t="80670" x="3606800" y="3817938"/>
          <p14:tracePt t="80687" x="3700463" y="3802063"/>
          <p14:tracePt t="80703" x="3736975" y="3795713"/>
          <p14:tracePt t="80720" x="3767138" y="3795713"/>
          <p14:tracePt t="80736" x="3781425" y="3787775"/>
          <p14:tracePt t="80753" x="3802063" y="3781425"/>
          <p14:tracePt t="80770" x="3832225" y="3767138"/>
          <p14:tracePt t="80772" x="3852863" y="3767138"/>
          <p14:tracePt t="80786" x="3883025" y="3759200"/>
          <p14:tracePt t="80804" x="3954463" y="3744913"/>
          <p14:tracePt t="80820" x="4005263" y="3730625"/>
          <p14:tracePt t="80836" x="4041775" y="3722688"/>
          <p14:tracePt t="80853" x="4071938" y="3716338"/>
          <p14:tracePt t="80870" x="4086225" y="3700463"/>
          <p14:tracePt t="80887" x="4100513" y="3700463"/>
          <p14:tracePt t="80903" x="4106863" y="3686175"/>
          <p14:tracePt t="80920" x="4129088" y="3679825"/>
          <p14:tracePt t="80936" x="4151313" y="3657600"/>
          <p14:tracePt t="80953" x="4187825" y="3635375"/>
          <p14:tracePt t="80970" x="4202113" y="3621088"/>
          <p14:tracePt t="80986" x="4216400" y="3598863"/>
          <p14:tracePt t="81004" x="4230688" y="3584575"/>
          <p14:tracePt t="81019" x="4238625" y="3578225"/>
          <p14:tracePt t="81036" x="4252913" y="3548063"/>
          <p14:tracePt t="81053" x="4281488" y="3527425"/>
          <p14:tracePt t="81070" x="4303713" y="3497263"/>
          <p14:tracePt t="81086" x="4318000" y="3476625"/>
          <p14:tracePt t="81103" x="4325938" y="3462338"/>
          <p14:tracePt t="81119" x="4325938" y="3454400"/>
          <p14:tracePt t="81140" x="4325938" y="3446463"/>
          <p14:tracePt t="81153" x="4325938" y="3440113"/>
          <p14:tracePt t="81170" x="4332288" y="3425825"/>
          <p14:tracePt t="81187" x="4332288" y="3395663"/>
          <p14:tracePt t="81203" x="4332288" y="3381375"/>
          <p14:tracePt t="81220" x="4332288" y="3375025"/>
          <p14:tracePt t="81236" x="4332288" y="3360738"/>
          <p14:tracePt t="81254" x="4332288" y="3352800"/>
          <p14:tracePt t="81269" x="4332288" y="3344863"/>
          <p14:tracePt t="81287" x="4332288" y="3330575"/>
          <p14:tracePt t="81303" x="4332288" y="3309938"/>
          <p14:tracePt t="81320" x="4325938" y="3294063"/>
          <p14:tracePt t="81336" x="4310063" y="3273425"/>
          <p14:tracePt t="81353" x="4310063" y="3243263"/>
          <p14:tracePt t="81370" x="4295775" y="3214688"/>
          <p14:tracePt t="81386" x="4275138" y="3163888"/>
          <p14:tracePt t="81404" x="4238625" y="3098800"/>
          <p14:tracePt t="81420" x="4230688" y="3070225"/>
          <p14:tracePt t="81436" x="4216400" y="3048000"/>
          <p14:tracePt t="81453" x="4202113" y="3033713"/>
          <p14:tracePt t="81469" x="4194175" y="3019425"/>
          <p14:tracePt t="81486" x="4157663" y="3005138"/>
          <p14:tracePt t="81503" x="4129088" y="2982913"/>
          <p14:tracePt t="81519" x="4092575" y="2960688"/>
          <p14:tracePt t="81536" x="4056063" y="2954338"/>
          <p14:tracePt t="81553" x="3998913" y="2932113"/>
          <p14:tracePt t="81569" x="3940175" y="2903538"/>
          <p14:tracePt t="81586" x="3883025" y="2887663"/>
          <p14:tracePt t="81588" x="3852863" y="2881313"/>
          <p14:tracePt t="81603" x="3817938" y="2881313"/>
          <p14:tracePt t="81619" x="3722688" y="2859088"/>
          <p14:tracePt t="81636" x="3679825" y="2844800"/>
          <p14:tracePt t="81653" x="3665538" y="2836863"/>
          <p14:tracePt t="81670" x="3643313" y="2822575"/>
          <p14:tracePt t="81686" x="3629025" y="2822575"/>
          <p14:tracePt t="81703" x="3629025" y="2816225"/>
          <p14:tracePt t="81719" x="3614738" y="2808288"/>
          <p14:tracePt t="81748" x="3606800" y="2801938"/>
          <p14:tracePt t="81764" x="3598863" y="2801938"/>
          <p14:tracePt t="81772" x="3592513" y="2801938"/>
          <p14:tracePt t="81786" x="3578225" y="2794000"/>
          <p14:tracePt t="81803" x="3556000" y="2794000"/>
          <p14:tracePt t="81819" x="3513138" y="2765425"/>
          <p14:tracePt t="81836" x="3462338" y="2751138"/>
          <p14:tracePt t="81853" x="3403600" y="2728913"/>
          <p14:tracePt t="81870" x="3352800" y="2706688"/>
          <p14:tracePt t="81886" x="3309938" y="2692400"/>
          <p14:tracePt t="81903" x="3273425" y="2678113"/>
          <p14:tracePt t="81919" x="3251200" y="2670175"/>
          <p14:tracePt t="81936" x="3228975" y="2663825"/>
          <p14:tracePt t="81953" x="3222625" y="2663825"/>
          <p14:tracePt t="81969" x="3222625" y="2655888"/>
          <p14:tracePt t="81997" x="3208338" y="2655888"/>
          <p14:tracePt t="82004" x="3208338" y="2649538"/>
          <p14:tracePt t="82019" x="3200400" y="2649538"/>
          <p14:tracePt t="82036" x="3178175" y="2649538"/>
          <p14:tracePt t="82053" x="3163888" y="2633663"/>
          <p14:tracePt t="82069" x="3149600" y="2627313"/>
          <p14:tracePt t="82086" x="3127375" y="2619375"/>
          <p14:tracePt t="82103" x="3106738" y="2619375"/>
          <p14:tracePt t="82120" x="3062288" y="2605088"/>
          <p14:tracePt t="82136" x="3025775" y="2590800"/>
          <p14:tracePt t="82153" x="2974975" y="2582863"/>
          <p14:tracePt t="82169" x="2924175" y="2568575"/>
          <p14:tracePt t="82186" x="2895600" y="2554288"/>
          <p14:tracePt t="82188" x="2873375" y="2547938"/>
          <p14:tracePt t="82202" x="2859088" y="2540000"/>
          <p14:tracePt t="82219" x="2822575" y="2532063"/>
          <p14:tracePt t="82236" x="2808288" y="2525713"/>
          <p14:tracePt t="82252" x="2786063" y="2517775"/>
          <p14:tracePt t="82269" x="2779713" y="2517775"/>
          <p14:tracePt t="82286" x="2779713" y="2511425"/>
          <p14:tracePt t="82396" x="2771775" y="2511425"/>
          <p14:tracePt t="82404" x="2765425" y="2503488"/>
          <p14:tracePt t="82412" x="2757488" y="2503488"/>
          <p14:tracePt t="82420" x="2735263" y="2497138"/>
          <p14:tracePt t="82436" x="2692400" y="2481263"/>
          <p14:tracePt t="82452" x="2649538" y="2466975"/>
          <p14:tracePt t="82469" x="2598738" y="2446338"/>
          <p14:tracePt t="82486" x="2540000" y="2430463"/>
          <p14:tracePt t="82502" x="2481263" y="2416175"/>
          <p14:tracePt t="82519" x="2424113" y="2416175"/>
          <p14:tracePt t="82536" x="2351088" y="2401888"/>
          <p14:tracePt t="82552" x="2278063" y="2395538"/>
          <p14:tracePt t="82569" x="2170113" y="2387600"/>
          <p14:tracePt t="82586" x="2097088" y="2373313"/>
          <p14:tracePt t="82588" x="2054225" y="2365375"/>
          <p14:tracePt t="82602" x="2024063" y="2359025"/>
          <p14:tracePt t="82619" x="1930400" y="2351088"/>
          <p14:tracePt t="82636" x="1887538" y="2351088"/>
          <p14:tracePt t="82653" x="1851025" y="2351088"/>
          <p14:tracePt t="82669" x="1820863" y="2351088"/>
          <p14:tracePt t="82686" x="1785938" y="2351088"/>
          <p14:tracePt t="82702" x="1763713" y="2351088"/>
          <p14:tracePt t="82719" x="1741488" y="2351088"/>
          <p14:tracePt t="82736" x="1719263" y="2351088"/>
          <p14:tracePt t="82752" x="1712913" y="2344738"/>
          <p14:tracePt t="82769" x="1698625" y="2344738"/>
          <p14:tracePt t="82802" x="1684338" y="2336800"/>
          <p14:tracePt t="82819" x="1639888" y="2336800"/>
          <p14:tracePt t="82836" x="1603375" y="2336800"/>
          <p14:tracePt t="82852" x="1566863" y="2336800"/>
          <p14:tracePt t="82869" x="1538288" y="2336800"/>
          <p14:tracePt t="82886" x="1495425" y="2336800"/>
          <p14:tracePt t="82903" x="1473200" y="2336800"/>
          <p14:tracePt t="82919" x="1465263" y="2336800"/>
          <p14:tracePt t="82937" x="1458913" y="2328863"/>
          <p14:tracePt t="82952" x="1450975" y="2328863"/>
          <p14:tracePt t="82970" x="1436688" y="2322513"/>
          <p14:tracePt t="82986" x="1430338" y="2322513"/>
          <p14:tracePt t="83003" x="1400175" y="2322513"/>
          <p14:tracePt t="83019" x="1385888" y="2314575"/>
          <p14:tracePt t="83036" x="1379538" y="2314575"/>
          <p14:tracePt t="83052" x="1379538" y="2308225"/>
          <p14:tracePt t="83100" x="1371600" y="2308225"/>
          <p14:tracePt t="83108" x="1363663" y="2308225"/>
          <p14:tracePt t="83119" x="1357313" y="2300288"/>
          <p14:tracePt t="83136" x="1328738" y="2293938"/>
          <p14:tracePt t="83152" x="1298575" y="2278063"/>
          <p14:tracePt t="83169" x="1270000" y="2271713"/>
          <p14:tracePt t="83186" x="1262063" y="2263775"/>
          <p14:tracePt t="83202" x="1247775" y="2263775"/>
          <p14:tracePt t="83220" x="1247775" y="2257425"/>
          <p14:tracePt t="83244" x="1241425" y="2257425"/>
          <p14:tracePt t="83252" x="1241425" y="2249488"/>
          <p14:tracePt t="83269" x="1233488" y="2249488"/>
          <p14:tracePt t="83286" x="1227138" y="2249488"/>
          <p14:tracePt t="83308" x="1227138" y="2243138"/>
          <p14:tracePt t="83341" x="1219200" y="2235200"/>
          <p14:tracePt t="83348" x="1211263" y="2235200"/>
          <p14:tracePt t="83364" x="1211263" y="2227263"/>
          <p14:tracePt t="83372" x="1204913" y="2227263"/>
          <p14:tracePt t="83386" x="1196975" y="2227263"/>
          <p14:tracePt t="83402" x="1190625" y="2220913"/>
          <p14:tracePt t="83419" x="1190625" y="2212975"/>
          <p14:tracePt t="83443" x="1182688" y="2212975"/>
          <p14:tracePt t="83467" x="1182688" y="2206625"/>
          <p14:tracePt t="83516" x="1168400" y="2206625"/>
          <p14:tracePt t="83548" x="1168400" y="2198688"/>
          <p14:tracePt t="83579" x="1154113" y="2198688"/>
          <p14:tracePt t="83604" x="1154113" y="2192338"/>
          <p14:tracePt t="83667" x="1146175" y="2184400"/>
          <p14:tracePt t="83860" x="1168400" y="2184400"/>
          <p14:tracePt t="83867" x="1196975" y="2192338"/>
          <p14:tracePt t="83875" x="1233488" y="2198688"/>
          <p14:tracePt t="83885" x="1277938" y="2212975"/>
          <p14:tracePt t="83902" x="1343025" y="2227263"/>
          <p14:tracePt t="83919" x="1393825" y="2249488"/>
          <p14:tracePt t="83935" x="1436688" y="2271713"/>
          <p14:tracePt t="83952" x="1481138" y="2293938"/>
          <p14:tracePt t="83969" x="1531938" y="2322513"/>
          <p14:tracePt t="83985" x="1582738" y="2351088"/>
          <p14:tracePt t="84002" x="1654175" y="2395538"/>
          <p14:tracePt t="84019" x="1735138" y="2424113"/>
          <p14:tracePt t="84035" x="1871663" y="2466975"/>
          <p14:tracePt t="84052" x="1952625" y="2481263"/>
          <p14:tracePt t="84069" x="2032000" y="2511425"/>
          <p14:tracePt t="84085" x="2082800" y="2525713"/>
          <p14:tracePt t="84102" x="2141538" y="2547938"/>
          <p14:tracePt t="84119" x="2212975" y="2562225"/>
          <p14:tracePt t="84135" x="2314575" y="2590800"/>
          <p14:tracePt t="84152" x="2460625" y="2613025"/>
          <p14:tracePt t="84169" x="2613025" y="2655888"/>
          <p14:tracePt t="84185" x="2757488" y="2684463"/>
          <p14:tracePt t="84202" x="2822575" y="2706688"/>
          <p14:tracePt t="84219" x="2887663" y="2714625"/>
          <p14:tracePt t="84235" x="2932113" y="2728913"/>
          <p14:tracePt t="84252" x="2968625" y="2735263"/>
          <p14:tracePt t="84268" x="3019425" y="2735263"/>
          <p14:tracePt t="84285" x="3070225" y="2743200"/>
          <p14:tracePt t="84302" x="3141663" y="2751138"/>
          <p14:tracePt t="84318" x="3208338" y="2757488"/>
          <p14:tracePt t="84335" x="3279775" y="2771775"/>
          <p14:tracePt t="84352" x="3344863" y="2786063"/>
          <p14:tracePt t="84368" x="3403600" y="2801938"/>
          <p14:tracePt t="84385" x="3476625" y="2816225"/>
          <p14:tracePt t="84402" x="3548063" y="2822575"/>
          <p14:tracePt t="84419" x="3649663" y="2822575"/>
          <p14:tracePt t="84435" x="3817938" y="2830513"/>
          <p14:tracePt t="84452" x="3883025" y="2830513"/>
          <p14:tracePt t="84468" x="3925888" y="2830513"/>
          <p14:tracePt t="84485" x="3976688" y="2830513"/>
          <p14:tracePt t="84502" x="4021138" y="2830513"/>
          <p14:tracePt t="84518" x="4078288" y="2836863"/>
          <p14:tracePt t="84535" x="4143375" y="2852738"/>
          <p14:tracePt t="84552" x="4202113" y="2859088"/>
          <p14:tracePt t="84568" x="4224338" y="2867025"/>
          <p14:tracePt t="84585" x="4252913" y="2873375"/>
          <p14:tracePt t="84602" x="4281488" y="2887663"/>
          <p14:tracePt t="84618" x="4318000" y="2903538"/>
          <p14:tracePt t="84635" x="4368800" y="2932113"/>
          <p14:tracePt t="84652" x="4419600" y="2938463"/>
          <p14:tracePt t="84669" x="4462463" y="2960688"/>
          <p14:tracePt t="84685" x="4506913" y="2982913"/>
          <p14:tracePt t="84702" x="4543425" y="3005138"/>
          <p14:tracePt t="84719" x="4579938" y="3025775"/>
          <p14:tracePt t="84735" x="4600575" y="3033713"/>
          <p14:tracePt t="84752" x="4622800" y="3040063"/>
          <p14:tracePt t="84768" x="4637088" y="3055938"/>
          <p14:tracePt t="84785" x="4681538" y="3076575"/>
          <p14:tracePt t="84802" x="4732338" y="3098800"/>
          <p14:tracePt t="84818" x="4811713" y="3135313"/>
          <p14:tracePt t="84820" x="4854575" y="3149600"/>
          <p14:tracePt t="84835" x="4941888" y="3186113"/>
          <p14:tracePt t="84852" x="4970463" y="3208338"/>
          <p14:tracePt t="84868" x="4986338" y="3208338"/>
          <p14:tracePt t="84885" x="4986338" y="3214688"/>
          <p14:tracePt t="84932" x="4986338" y="3222625"/>
          <p14:tracePt t="84940" x="4986338" y="3228975"/>
          <p14:tracePt t="84948" x="4992688" y="3228975"/>
          <p14:tracePt t="84956" x="4992688" y="3236913"/>
          <p14:tracePt t="84972" x="5000625" y="3243263"/>
          <p14:tracePt t="84985" x="5000625" y="3251200"/>
          <p14:tracePt t="85002" x="5006975" y="3265488"/>
          <p14:tracePt t="85018" x="5014913" y="3287713"/>
          <p14:tracePt t="85020" x="5021263" y="3302000"/>
          <p14:tracePt t="85035" x="5051425" y="3352800"/>
          <p14:tracePt t="85052" x="5080000" y="3395663"/>
          <p14:tracePt t="85068" x="5108575" y="3425825"/>
          <p14:tracePt t="85085" x="5122863" y="3446463"/>
          <p14:tracePt t="85102" x="5138738" y="3468688"/>
          <p14:tracePt t="85118" x="5145088" y="3468688"/>
          <p14:tracePt t="85135" x="5145088" y="3476625"/>
          <p14:tracePt t="85152" x="5153025" y="3476625"/>
          <p14:tracePt t="85169" x="5159375" y="3505200"/>
          <p14:tracePt t="85185" x="5159375" y="3513138"/>
          <p14:tracePt t="85202" x="5159375" y="3527425"/>
          <p14:tracePt t="85218" x="5159375" y="3541713"/>
          <p14:tracePt t="85220" x="5167313" y="3541713"/>
          <p14:tracePt t="85235" x="5167313" y="3548063"/>
          <p14:tracePt t="85252" x="5167313" y="3556000"/>
          <p14:tracePt t="85269" x="5167313" y="3570288"/>
          <p14:tracePt t="85285" x="5167313" y="3592513"/>
          <p14:tracePt t="85302" x="5167313" y="3606800"/>
          <p14:tracePt t="85318" x="5167313" y="3621088"/>
          <p14:tracePt t="85335" x="5167313" y="3629025"/>
          <p14:tracePt t="85352" x="5167313" y="3635375"/>
          <p14:tracePt t="85380" x="5167313" y="3643313"/>
          <p14:tracePt t="85413" x="5167313" y="3649663"/>
          <p14:tracePt t="85420" x="5167313" y="3657600"/>
          <p14:tracePt t="85445" x="5167313" y="3665538"/>
          <p14:tracePt t="85452" x="5159375" y="3665538"/>
          <p14:tracePt t="85492" x="5159375" y="3671888"/>
          <p14:tracePt t="85540" x="5153025" y="3671888"/>
          <p14:tracePt t="85548" x="5145088" y="3671888"/>
          <p14:tracePt t="85556" x="5145088" y="3679825"/>
          <p14:tracePt t="85572" x="5138738" y="3686175"/>
          <p14:tracePt t="85585" x="5130800" y="3686175"/>
          <p14:tracePt t="85602" x="5116513" y="3700463"/>
          <p14:tracePt t="85618" x="5094288" y="3700463"/>
          <p14:tracePt t="85620" x="5094288" y="3708400"/>
          <p14:tracePt t="85636" x="5072063" y="3716338"/>
          <p14:tracePt t="85652" x="5051425" y="3722688"/>
          <p14:tracePt t="85668" x="5037138" y="3722688"/>
          <p14:tracePt t="85685" x="5021263" y="3730625"/>
          <p14:tracePt t="85702" x="5014913" y="3730625"/>
          <p14:tracePt t="85718" x="5000625" y="3736975"/>
          <p14:tracePt t="85735" x="4986338" y="3736975"/>
          <p14:tracePt t="85752" x="4970463" y="3744913"/>
          <p14:tracePt t="85768" x="4956175" y="3744913"/>
          <p14:tracePt t="85785" x="4949825" y="3744913"/>
          <p14:tracePt t="85802" x="4927600" y="3759200"/>
          <p14:tracePt t="85818" x="4913313" y="3773488"/>
          <p14:tracePt t="85819" x="4899025" y="3773488"/>
          <p14:tracePt t="85835" x="4884738" y="3781425"/>
          <p14:tracePt t="85852" x="4833938" y="3795713"/>
          <p14:tracePt t="85868" x="4803775" y="3802063"/>
          <p14:tracePt t="85885" x="4775200" y="3810000"/>
          <p14:tracePt t="85902" x="4752975" y="3817938"/>
          <p14:tracePt t="85918" x="4738688" y="3817938"/>
          <p14:tracePt t="85935" x="4724400" y="3824288"/>
          <p14:tracePt t="85952" x="4710113" y="3832225"/>
          <p14:tracePt t="85968" x="4702175" y="3832225"/>
          <p14:tracePt t="85985" x="4702175" y="3838575"/>
          <p14:tracePt t="86004" x="4687888" y="3838575"/>
          <p14:tracePt t="86084" x="4673600" y="3846513"/>
          <p14:tracePt t="86220" x="0" y="0"/>
        </p14:tracePtLst>
        <p14:tracePtLst>
          <p14:tracePt t="91628" x="6335713" y="4783138"/>
          <p14:tracePt t="91940" x="6350000" y="4783138"/>
          <p14:tracePt t="91948" x="6372225" y="4783138"/>
          <p14:tracePt t="91956" x="6429375" y="4783138"/>
          <p14:tracePt t="91966" x="6494463" y="4783138"/>
          <p14:tracePt t="91983" x="6654800" y="4775200"/>
          <p14:tracePt t="92000" x="6829425" y="4775200"/>
          <p14:tracePt t="92017" x="7018338" y="4775200"/>
          <p14:tracePt t="92033" x="7177088" y="4775200"/>
          <p14:tracePt t="92050" x="7315200" y="4775200"/>
          <p14:tracePt t="92051" x="7366000" y="4783138"/>
          <p14:tracePt t="92067" x="7416800" y="4789488"/>
          <p14:tracePt t="92083" x="7577138" y="4840288"/>
          <p14:tracePt t="92100" x="7693025" y="4854575"/>
          <p14:tracePt t="92117" x="7808913" y="4862513"/>
          <p14:tracePt t="92133" x="7947025" y="4862513"/>
          <p14:tracePt t="92150" x="8085138" y="4862513"/>
          <p14:tracePt t="92167" x="8186738" y="4862513"/>
          <p14:tracePt t="92183" x="8288338" y="4862513"/>
          <p14:tracePt t="92200" x="8359775" y="4862513"/>
          <p14:tracePt t="92216" x="8410575" y="4854575"/>
          <p14:tracePt t="92233" x="8455025" y="4854575"/>
          <p14:tracePt t="92250" x="8475663" y="4848225"/>
          <p14:tracePt t="92252" x="8483600" y="4848225"/>
          <p14:tracePt t="92266" x="8491538" y="4848225"/>
          <p14:tracePt t="92283" x="8542338" y="4848225"/>
          <p14:tracePt t="92300" x="8593138" y="4840288"/>
          <p14:tracePt t="92317" x="8658225" y="4840288"/>
          <p14:tracePt t="92333" x="8723313" y="4840288"/>
          <p14:tracePt t="92350" x="8788400" y="4840288"/>
          <p14:tracePt t="92366" x="8824913" y="4848225"/>
          <p14:tracePt t="92383" x="8839200" y="4848225"/>
          <p14:tracePt t="93236" x="8875713" y="4854575"/>
          <p14:tracePt t="93244" x="8932863" y="4854575"/>
          <p14:tracePt t="93252" x="8983663" y="4854575"/>
          <p14:tracePt t="93267" x="9056688" y="4854575"/>
          <p14:tracePt t="93283" x="9237663" y="4876800"/>
          <p14:tracePt t="93300" x="9296400" y="4876800"/>
          <p14:tracePt t="93316" x="9310688" y="4876800"/>
          <p14:tracePt t="93524" x="9318625" y="4876800"/>
          <p14:tracePt t="93532" x="9347200" y="4876800"/>
          <p14:tracePt t="93540" x="9383713" y="4876800"/>
          <p14:tracePt t="93549" x="9420225" y="4876800"/>
          <p14:tracePt t="93566" x="9521825" y="4868863"/>
          <p14:tracePt t="93583" x="9615488" y="4862513"/>
          <p14:tracePt t="93599" x="9680575" y="4862513"/>
          <p14:tracePt t="93616" x="9702800" y="4854575"/>
          <p14:tracePt t="93633" x="9717088" y="4854575"/>
          <p14:tracePt t="93649" x="9725025" y="4854575"/>
          <p14:tracePt t="93667" x="9739313" y="4854575"/>
          <p14:tracePt t="93684" x="9796463" y="4854575"/>
          <p14:tracePt t="93699" x="9863138" y="4854575"/>
          <p14:tracePt t="93716" x="9948863" y="4854575"/>
          <p14:tracePt t="93733" x="10066338" y="4854575"/>
          <p14:tracePt t="93750" x="10167938" y="4854575"/>
          <p14:tracePt t="93766" x="10253663" y="4854575"/>
          <p14:tracePt t="93783" x="10312400" y="4854575"/>
          <p14:tracePt t="93799" x="10355263" y="4854575"/>
          <p14:tracePt t="93816" x="10385425" y="4854575"/>
          <p14:tracePt t="93833" x="10421938" y="4854575"/>
          <p14:tracePt t="93849" x="10464800" y="4854575"/>
          <p14:tracePt t="93866" x="10501313" y="4854575"/>
          <p14:tracePt t="93868" x="10529888" y="4854575"/>
          <p14:tracePt t="93883" x="10544175" y="4854575"/>
          <p14:tracePt t="93899" x="10602913" y="4868863"/>
          <p14:tracePt t="93916" x="10625138" y="4876800"/>
          <p14:tracePt t="93933" x="10660063" y="4876800"/>
          <p14:tracePt t="93949" x="10704513" y="4884738"/>
          <p14:tracePt t="93967" x="10761663" y="4884738"/>
          <p14:tracePt t="93983" x="10820400" y="4884738"/>
          <p14:tracePt t="94000" x="10863263" y="4884738"/>
          <p14:tracePt t="94016" x="10899775" y="4884738"/>
          <p14:tracePt t="94033" x="10914063" y="4884738"/>
          <p14:tracePt t="94049" x="10936288" y="4891088"/>
          <p14:tracePt t="94066" x="10972800" y="4891088"/>
          <p14:tracePt t="94068" x="10987088" y="4899025"/>
          <p14:tracePt t="94083" x="11001375" y="4899025"/>
          <p14:tracePt t="94099" x="11066463" y="4899025"/>
          <p14:tracePt t="94116" x="11102975" y="4899025"/>
          <p14:tracePt t="94133" x="11133138" y="4899025"/>
          <p14:tracePt t="94149" x="11147425" y="4899025"/>
          <p14:tracePt t="94166" x="11153775" y="4899025"/>
          <p14:tracePt t="94183" x="11168063" y="4899025"/>
          <p14:tracePt t="94228" x="11176000" y="4899025"/>
          <p14:tracePt t="94236" x="11190288" y="4899025"/>
          <p14:tracePt t="94249" x="11198225" y="4899025"/>
          <p14:tracePt t="94266" x="11234738" y="4899025"/>
          <p14:tracePt t="94268" x="11241088" y="4899025"/>
          <p14:tracePt t="94283" x="11255375" y="4899025"/>
          <p14:tracePt t="94300" x="11277600" y="4899025"/>
          <p14:tracePt t="94316" x="11285538" y="4899025"/>
          <p14:tracePt t="94333" x="11291888" y="4899025"/>
          <p14:tracePt t="94349" x="11299825" y="4899025"/>
          <p14:tracePt t="94366" x="11314113" y="4899025"/>
          <p14:tracePt t="94383" x="11328400" y="4899025"/>
          <p14:tracePt t="94399" x="11342688" y="4899025"/>
          <p14:tracePt t="94416" x="11356975" y="4899025"/>
          <p14:tracePt t="94433" x="11364913" y="4899025"/>
          <p14:tracePt t="94468" x="11371263" y="4899025"/>
          <p14:tracePt t="97475" x="0" y="0"/>
        </p14:tracePtLst>
        <p14:tracePtLst>
          <p14:tracePt t="101413" x="2728913" y="5667375"/>
          <p14:tracePt t="101692" x="2743200" y="5667375"/>
          <p14:tracePt t="101699" x="2765425" y="5667375"/>
          <p14:tracePt t="101708" x="2794000" y="5667375"/>
          <p14:tracePt t="101716" x="2816225" y="5667375"/>
          <p14:tracePt t="101731" x="2852738" y="5667375"/>
          <p14:tracePt t="101748" x="2997200" y="5667375"/>
          <p14:tracePt t="101764" x="3084513" y="5667375"/>
          <p14:tracePt t="101781" x="3163888" y="5689600"/>
          <p14:tracePt t="101797" x="3222625" y="5689600"/>
          <p14:tracePt t="101814" x="3259138" y="5697538"/>
          <p14:tracePt t="101924" x="3273425" y="5697538"/>
          <p14:tracePt t="101932" x="3287713" y="5697538"/>
          <p14:tracePt t="101941" x="3294063" y="5689600"/>
          <p14:tracePt t="101948" x="3316288" y="5689600"/>
          <p14:tracePt t="101965" x="3352800" y="5681663"/>
          <p14:tracePt t="101981" x="3367088" y="5681663"/>
          <p14:tracePt t="101997" x="3375025" y="5681663"/>
          <p14:tracePt t="102014" x="3381375" y="5681663"/>
          <p14:tracePt t="102052" x="3389313" y="5681663"/>
          <p14:tracePt t="102060" x="3403600" y="5681663"/>
          <p14:tracePt t="102067" x="3417888" y="5681663"/>
          <p14:tracePt t="102080" x="3440113" y="5681663"/>
          <p14:tracePt t="102097" x="3490913" y="5681663"/>
          <p14:tracePt t="102114" x="3513138" y="5681663"/>
          <p14:tracePt t="102116" x="3519488" y="5681663"/>
          <p14:tracePt t="102130" x="3527425" y="5681663"/>
          <p14:tracePt t="102147" x="3527425" y="5689600"/>
          <p14:tracePt t="102180" x="3533775" y="5689600"/>
          <p14:tracePt t="102188" x="3548063" y="5689600"/>
          <p14:tracePt t="102197" x="3578225" y="5689600"/>
          <p14:tracePt t="102214" x="3635375" y="5689600"/>
          <p14:tracePt t="102230" x="3694113" y="5689600"/>
          <p14:tracePt t="102247" x="3736975" y="5689600"/>
          <p14:tracePt t="102264" x="3781425" y="5689600"/>
          <p14:tracePt t="102280" x="3802063" y="5689600"/>
          <p14:tracePt t="102297" x="3824288" y="5689600"/>
          <p14:tracePt t="102314" x="3846513" y="5697538"/>
          <p14:tracePt t="102315" x="3868738" y="5697538"/>
          <p14:tracePt t="102330" x="3875088" y="5697538"/>
          <p14:tracePt t="102347" x="3903663" y="5697538"/>
          <p14:tracePt t="102364" x="3911600" y="5697538"/>
          <p14:tracePt t="102484" x="3919538" y="5697538"/>
          <p14:tracePt t="102492" x="3925888" y="5697538"/>
          <p14:tracePt t="102500" x="3940175" y="5697538"/>
          <p14:tracePt t="102514" x="3962400" y="5697538"/>
          <p14:tracePt t="102530" x="3984625" y="5697538"/>
          <p14:tracePt t="102532" x="3998913" y="5697538"/>
          <p14:tracePt t="102547" x="4021138" y="5697538"/>
          <p14:tracePt t="102564" x="4035425" y="5697538"/>
          <p14:tracePt t="102597" x="4041775" y="5697538"/>
          <p14:tracePt t="103563" x="0" y="0"/>
        </p14:tracePtLst>
        <p14:tracePtLst>
          <p14:tracePt t="104748" x="5116513" y="3251200"/>
          <p14:tracePt t="104972" x="5122863" y="3251200"/>
          <p14:tracePt t="105020" x="5130800" y="3265488"/>
          <p14:tracePt t="105029" x="5138738" y="3279775"/>
          <p14:tracePt t="105035" x="5153025" y="3287713"/>
          <p14:tracePt t="105046" x="5159375" y="3302000"/>
          <p14:tracePt t="105063" x="5181600" y="3338513"/>
          <p14:tracePt t="105080" x="5203825" y="3360738"/>
          <p14:tracePt t="105096" x="5210175" y="3389313"/>
          <p14:tracePt t="105113" x="5218113" y="3395663"/>
          <p14:tracePt t="105148" x="5218113" y="3403600"/>
          <p14:tracePt t="105276" x="5218113" y="3411538"/>
          <p14:tracePt t="105292" x="5210175" y="3411538"/>
          <p14:tracePt t="105341" x="5210175" y="3417888"/>
          <p14:tracePt t="105428" x="5210175" y="3425825"/>
          <p14:tracePt t="105436" x="5203825" y="3440113"/>
          <p14:tracePt t="105446" x="5195888" y="3446463"/>
          <p14:tracePt t="105464" x="5181600" y="3468688"/>
          <p14:tracePt t="105480" x="5173663" y="3497263"/>
          <p14:tracePt t="105497" x="5173663" y="3505200"/>
          <p14:tracePt t="105513" x="5173663" y="3527425"/>
          <p14:tracePt t="105531" x="5167313" y="3533775"/>
          <p14:tracePt t="105580" x="5167313" y="3541713"/>
          <p14:tracePt t="105605" x="5159375" y="3541713"/>
          <p14:tracePt t="105611" x="5159375" y="3548063"/>
          <p14:tracePt t="105620" x="5153025" y="3556000"/>
          <p14:tracePt t="105637" x="5153025" y="3563938"/>
          <p14:tracePt t="105684" x="5153025" y="3570288"/>
          <p14:tracePt t="105933" x="5153025" y="3563938"/>
          <p14:tracePt t="105939" x="5167313" y="3556000"/>
          <p14:tracePt t="105947" x="5173663" y="3556000"/>
          <p14:tracePt t="105964" x="5195888" y="3527425"/>
          <p14:tracePt t="105979" x="5218113" y="3513138"/>
          <p14:tracePt t="105996" x="5224463" y="3490913"/>
          <p14:tracePt t="106013" x="5232400" y="3490913"/>
          <p14:tracePt t="106029" x="5240338" y="3482975"/>
          <p14:tracePt t="106046" x="5240338" y="3476625"/>
          <p14:tracePt t="106067" x="5240338" y="3468688"/>
          <p14:tracePt t="106108" x="5240338" y="3462338"/>
          <p14:tracePt t="106124" x="5240338" y="3454400"/>
          <p14:tracePt t="106148" x="5240338" y="3446463"/>
          <p14:tracePt t="106156" x="5240338" y="3440113"/>
          <p14:tracePt t="106172" x="5240338" y="3432175"/>
          <p14:tracePt t="106188" x="5240338" y="3425825"/>
          <p14:tracePt t="106196" x="5240338" y="3417888"/>
          <p14:tracePt t="106213" x="5240338" y="3411538"/>
          <p14:tracePt t="106230" x="5240338" y="3389313"/>
          <p14:tracePt t="106246" x="5232400" y="3381375"/>
          <p14:tracePt t="106263" x="5224463" y="3367088"/>
          <p14:tracePt t="106279" x="5224463" y="3360738"/>
          <p14:tracePt t="106296" x="5224463" y="3344863"/>
          <p14:tracePt t="106313" x="5210175" y="3330575"/>
          <p14:tracePt t="106329" x="5203825" y="3316288"/>
          <p14:tracePt t="106346" x="5203825" y="3309938"/>
          <p14:tracePt t="106363" x="5195888" y="3287713"/>
          <p14:tracePt t="106388" x="5189538" y="3279775"/>
          <p14:tracePt t="106444" x="5189538" y="3273425"/>
          <p14:tracePt t="106468" x="5181600" y="3265488"/>
          <p14:tracePt t="106653" x="5181600" y="3273425"/>
          <p14:tracePt t="106684" x="5181600" y="3279775"/>
          <p14:tracePt t="106700" x="5181600" y="3294063"/>
          <p14:tracePt t="106708" x="5181600" y="3316288"/>
          <p14:tracePt t="106715" x="5181600" y="3330575"/>
          <p14:tracePt t="106729" x="5181600" y="3352800"/>
          <p14:tracePt t="106746" x="5181600" y="3375025"/>
          <p14:tracePt t="106763" x="5181600" y="3411538"/>
          <p14:tracePt t="106764" x="5181600" y="3417888"/>
          <p14:tracePt t="106779" x="5189538" y="3440113"/>
          <p14:tracePt t="106796" x="5189538" y="3446463"/>
          <p14:tracePt t="106813" x="5189538" y="3454400"/>
          <p14:tracePt t="106829" x="5189538" y="3462338"/>
          <p14:tracePt t="106884" x="5189538" y="3468688"/>
          <p14:tracePt t="106940" x="5189538" y="3476625"/>
          <p14:tracePt t="106958" x="5189538" y="3482975"/>
          <p14:tracePt t="106972" x="5189538" y="3490913"/>
          <p14:tracePt t="106979" x="5189538" y="3505200"/>
          <p14:tracePt t="106996" x="5181600" y="3513138"/>
          <p14:tracePt t="107004" x="5173663" y="3527425"/>
          <p14:tracePt t="107020" x="5167313" y="3533775"/>
          <p14:tracePt t="107036" x="5167313" y="3541713"/>
          <p14:tracePt t="107046" x="5167313" y="3548063"/>
          <p14:tracePt t="107091" x="5159375" y="3548063"/>
          <p14:tracePt t="107108" x="5153025" y="3556000"/>
          <p14:tracePt t="107132" x="5153025" y="3563938"/>
          <p14:tracePt t="107236" x="5145088" y="3563938"/>
          <p14:tracePt t="107628" x="5145088" y="3556000"/>
          <p14:tracePt t="107652" x="5145088" y="3527425"/>
          <p14:tracePt t="107660" x="5145088" y="3505200"/>
          <p14:tracePt t="107667" x="5153025" y="3482975"/>
          <p14:tracePt t="107679" x="5159375" y="3454400"/>
          <p14:tracePt t="107696" x="5167313" y="3389313"/>
          <p14:tracePt t="107712" x="5173663" y="3324225"/>
          <p14:tracePt t="107730" x="5181600" y="3279775"/>
          <p14:tracePt t="107746" x="5181600" y="3259138"/>
          <p14:tracePt t="107762" x="5181600" y="3243263"/>
          <p14:tracePt t="107972" x="5181600" y="3236913"/>
          <p14:tracePt t="107981" x="5189538" y="3236913"/>
          <p14:tracePt t="108020" x="5195888" y="3236913"/>
          <p14:tracePt t="108124" x="5195888" y="3243263"/>
          <p14:tracePt t="108132" x="5195888" y="3265488"/>
          <p14:tracePt t="108140" x="5203825" y="3279775"/>
          <p14:tracePt t="108147" x="5203825" y="3294063"/>
          <p14:tracePt t="108162" x="5210175" y="3316288"/>
          <p14:tracePt t="108179" x="5218113" y="3375025"/>
          <p14:tracePt t="108195" x="5224463" y="3411538"/>
          <p14:tracePt t="108212" x="5224463" y="3432175"/>
          <p14:tracePt t="108229" x="5224463" y="3440113"/>
          <p14:tracePt t="108380" x="5224463" y="3446463"/>
          <p14:tracePt t="108428" x="5224463" y="3454400"/>
          <p14:tracePt t="108452" x="5210175" y="3462338"/>
          <p14:tracePt t="108460" x="5203825" y="3462338"/>
          <p14:tracePt t="108532" x="5203825" y="3468688"/>
          <p14:tracePt t="108556" x="5189538" y="3468688"/>
          <p14:tracePt t="108596" x="5181600" y="3468688"/>
          <p14:tracePt t="108604" x="5181600" y="3476625"/>
          <p14:tracePt t="108740" x="5181600" y="3482975"/>
          <p14:tracePt t="118028" x="0" y="0"/>
        </p14:tracePtLst>
        <p14:tracePtLst>
          <p14:tracePt t="120188" x="5145088" y="3505200"/>
          <p14:tracePt t="121324" x="5145088" y="3497263"/>
          <p14:tracePt t="121341" x="5145088" y="3490913"/>
          <p14:tracePt t="121347" x="5153025" y="3490913"/>
          <p14:tracePt t="121364" x="5153025" y="3468688"/>
          <p14:tracePt t="121375" x="5153025" y="3440113"/>
          <p14:tracePt t="121392" x="5145088" y="3403600"/>
          <p14:tracePt t="121409" x="5130800" y="3360738"/>
          <p14:tracePt t="121425" x="5116513" y="3316288"/>
          <p14:tracePt t="121442" x="5102225" y="3294063"/>
          <p14:tracePt t="121443" x="5094288" y="3279775"/>
          <p14:tracePt t="121459" x="5080000" y="3259138"/>
          <p14:tracePt t="121475" x="5057775" y="3222625"/>
          <p14:tracePt t="121492" x="5051425" y="3200400"/>
          <p14:tracePt t="121509" x="5029200" y="3157538"/>
          <p14:tracePt t="121525" x="5000625" y="3113088"/>
          <p14:tracePt t="121542" x="4970463" y="3076575"/>
          <p14:tracePt t="121559" x="4935538" y="3040063"/>
          <p14:tracePt t="121575" x="4899025" y="3005138"/>
          <p14:tracePt t="121592" x="4854575" y="2968625"/>
          <p14:tracePt t="121609" x="4818063" y="2932113"/>
          <p14:tracePt t="121625" x="4775200" y="2903538"/>
          <p14:tracePt t="121642" x="4732338" y="2873375"/>
          <p14:tracePt t="121644" x="4710113" y="2859088"/>
          <p14:tracePt t="121659" x="4673600" y="2844800"/>
          <p14:tracePt t="121675" x="4637088" y="2836863"/>
          <p14:tracePt t="121692" x="4594225" y="2822575"/>
          <p14:tracePt t="121709" x="4564063" y="2816225"/>
          <p14:tracePt t="121725" x="4513263" y="2801938"/>
          <p14:tracePt t="121742" x="4456113" y="2794000"/>
          <p14:tracePt t="121759" x="4411663" y="2771775"/>
          <p14:tracePt t="121775" x="4340225" y="2751138"/>
          <p14:tracePt t="121792" x="4238625" y="2728913"/>
          <p14:tracePt t="121809" x="4129088" y="2714625"/>
          <p14:tracePt t="121825" x="4035425" y="2700338"/>
          <p14:tracePt t="121842" x="3948113" y="2692400"/>
          <p14:tracePt t="121844" x="3897313" y="2678113"/>
          <p14:tracePt t="121858" x="3852863" y="2670175"/>
          <p14:tracePt t="121875" x="3759200" y="2655888"/>
          <p14:tracePt t="121892" x="3700463" y="2649538"/>
          <p14:tracePt t="121908" x="3657600" y="2641600"/>
          <p14:tracePt t="121925" x="3614738" y="2633663"/>
          <p14:tracePt t="121942" x="3563938" y="2627313"/>
          <p14:tracePt t="121958" x="3519488" y="2619375"/>
          <p14:tracePt t="121975" x="3476625" y="2613025"/>
          <p14:tracePt t="121992" x="3462338" y="2605088"/>
          <p14:tracePt t="122008" x="3432175" y="2598738"/>
          <p14:tracePt t="122025" x="3395663" y="2582863"/>
          <p14:tracePt t="122042" x="3344863" y="2568575"/>
          <p14:tracePt t="122044" x="3316288" y="2562225"/>
          <p14:tracePt t="122059" x="3251200" y="2554288"/>
          <p14:tracePt t="122075" x="3171825" y="2532063"/>
          <p14:tracePt t="122092" x="3084513" y="2517775"/>
          <p14:tracePt t="122108" x="3019425" y="2511425"/>
          <p14:tracePt t="122126" x="2982913" y="2503488"/>
          <p14:tracePt t="122142" x="2960688" y="2503488"/>
          <p14:tracePt t="122158" x="2954338" y="2503488"/>
          <p14:tracePt t="122175" x="2946400" y="2503488"/>
          <p14:tracePt t="122192" x="2938463" y="2503488"/>
          <p14:tracePt t="122208" x="2924175" y="2497138"/>
          <p14:tracePt t="122225" x="2895600" y="2497138"/>
          <p14:tracePt t="122242" x="2852738" y="2497138"/>
          <p14:tracePt t="122244" x="2830513" y="2497138"/>
          <p14:tracePt t="122258" x="2816225" y="2497138"/>
          <p14:tracePt t="122275" x="2728913" y="2497138"/>
          <p14:tracePt t="122292" x="2684463" y="2489200"/>
          <p14:tracePt t="122308" x="2627313" y="2481263"/>
          <p14:tracePt t="122325" x="2547938" y="2474913"/>
          <p14:tracePt t="122342" x="2452688" y="2460625"/>
          <p14:tracePt t="122358" x="2379663" y="2446338"/>
          <p14:tracePt t="122375" x="2286000" y="2430463"/>
          <p14:tracePt t="122392" x="2206625" y="2416175"/>
          <p14:tracePt t="122408" x="2155825" y="2409825"/>
          <p14:tracePt t="122425" x="2111375" y="2401888"/>
          <p14:tracePt t="122442" x="2082800" y="2401888"/>
          <p14:tracePt t="122444" x="2074863" y="2401888"/>
          <p14:tracePt t="122458" x="2060575" y="2401888"/>
          <p14:tracePt t="122475" x="2009775" y="2401888"/>
          <p14:tracePt t="122492" x="1981200" y="2401888"/>
          <p14:tracePt t="122508" x="1944688" y="2401888"/>
          <p14:tracePt t="122525" x="1930400" y="2401888"/>
          <p14:tracePt t="122542" x="1922463" y="2401888"/>
          <p14:tracePt t="122628" x="1922463" y="2409825"/>
          <p14:tracePt t="122739" x="1938338" y="2416175"/>
          <p14:tracePt t="122748" x="1966913" y="2424113"/>
          <p14:tracePt t="122758" x="1989138" y="2430463"/>
          <p14:tracePt t="122775" x="2024063" y="2430463"/>
          <p14:tracePt t="122792" x="2024063" y="2438400"/>
          <p14:tracePt t="122808" x="2039938" y="2438400"/>
          <p14:tracePt t="122825" x="2054225" y="2446338"/>
          <p14:tracePt t="122842" x="2097088" y="2460625"/>
          <p14:tracePt t="122858" x="2184400" y="2474913"/>
          <p14:tracePt t="122859" x="2249488" y="2497138"/>
          <p14:tracePt t="122875" x="2430463" y="2525713"/>
          <p14:tracePt t="122892" x="2655888" y="2576513"/>
          <p14:tracePt t="122908" x="2867025" y="2619375"/>
          <p14:tracePt t="122925" x="3048000" y="2655888"/>
          <p14:tracePt t="122942" x="3163888" y="2706688"/>
          <p14:tracePt t="122958" x="3243263" y="2743200"/>
          <p14:tracePt t="122975" x="3324225" y="2779713"/>
          <p14:tracePt t="122992" x="3411538" y="2816225"/>
          <p14:tracePt t="123008" x="3527425" y="2852738"/>
          <p14:tracePt t="123025" x="3635375" y="2873375"/>
          <p14:tracePt t="123042" x="3751263" y="2903538"/>
          <p14:tracePt t="123058" x="3852863" y="2932113"/>
          <p14:tracePt t="123060" x="3897313" y="2954338"/>
          <p14:tracePt t="123075" x="3954463" y="2974975"/>
          <p14:tracePt t="123092" x="4021138" y="3011488"/>
          <p14:tracePt t="123108" x="4092575" y="3055938"/>
          <p14:tracePt t="123125" x="4173538" y="3098800"/>
          <p14:tracePt t="123141" x="4208463" y="3127375"/>
          <p14:tracePt t="123158" x="4238625" y="3157538"/>
          <p14:tracePt t="123175" x="4244975" y="3163888"/>
          <p14:tracePt t="123192" x="4259263" y="3178175"/>
          <p14:tracePt t="123208" x="4259263" y="3186113"/>
          <p14:tracePt t="123225" x="4267200" y="3200400"/>
          <p14:tracePt t="123242" x="4275138" y="3236913"/>
          <p14:tracePt t="123258" x="4281488" y="3279775"/>
          <p14:tracePt t="123260" x="4295775" y="3302000"/>
          <p14:tracePt t="123275" x="4318000" y="3375025"/>
          <p14:tracePt t="123291" x="4340225" y="3411538"/>
          <p14:tracePt t="123309" x="4354513" y="3454400"/>
          <p14:tracePt t="123325" x="4360863" y="3476625"/>
          <p14:tracePt t="123341" x="4360863" y="3490913"/>
          <p14:tracePt t="123358" x="4368800" y="3505200"/>
          <p14:tracePt t="123375" x="4368800" y="3513138"/>
          <p14:tracePt t="123395" x="4368800" y="3519488"/>
          <p14:tracePt t="123420" x="4368800" y="3527425"/>
          <p14:tracePt t="123427" x="4360863" y="3533775"/>
          <p14:tracePt t="123441" x="4360863" y="3541713"/>
          <p14:tracePt t="123458" x="4340225" y="3570288"/>
          <p14:tracePt t="123460" x="4325938" y="3578225"/>
          <p14:tracePt t="123475" x="4310063" y="3614738"/>
          <p14:tracePt t="123491" x="4281488" y="3643313"/>
          <p14:tracePt t="123508" x="4244975" y="3671888"/>
          <p14:tracePt t="123525" x="4230688" y="3686175"/>
          <p14:tracePt t="123542" x="4187825" y="3708400"/>
          <p14:tracePt t="123558" x="4137025" y="3730625"/>
          <p14:tracePt t="123575" x="4049713" y="3773488"/>
          <p14:tracePt t="123591" x="3954463" y="3810000"/>
          <p14:tracePt t="123608" x="3832225" y="3860800"/>
          <p14:tracePt t="123625" x="3716338" y="3911600"/>
          <p14:tracePt t="123641" x="3606800" y="3948113"/>
          <p14:tracePt t="123658" x="3513138" y="3970338"/>
          <p14:tracePt t="123660" x="3476625" y="3976688"/>
          <p14:tracePt t="123675" x="3403600" y="3984625"/>
          <p14:tracePt t="123691" x="3360738" y="3990975"/>
          <p14:tracePt t="123708" x="3324225" y="3998913"/>
          <p14:tracePt t="123725" x="3302000" y="4005263"/>
          <p14:tracePt t="123741" x="3251200" y="4021138"/>
          <p14:tracePt t="123758" x="3200400" y="4035425"/>
          <p14:tracePt t="123775" x="3157538" y="4035425"/>
          <p14:tracePt t="123791" x="3127375" y="4041775"/>
          <p14:tracePt t="123836" x="3121025" y="4041775"/>
          <p14:tracePt t="123932" x="3098800" y="4041775"/>
          <p14:tracePt t="123939" x="3062288" y="4041775"/>
          <p14:tracePt t="123948" x="3025775" y="4049713"/>
          <p14:tracePt t="123958" x="2982913" y="4056063"/>
          <p14:tracePt t="123975" x="2917825" y="4071938"/>
          <p14:tracePt t="123991" x="2844800" y="4078288"/>
          <p14:tracePt t="124008" x="2771775" y="4086225"/>
          <p14:tracePt t="124025" x="2678113" y="4092575"/>
          <p14:tracePt t="124028" x="2649538" y="4092575"/>
          <p14:tracePt t="124041" x="2613025" y="4106863"/>
          <p14:tracePt t="124058" x="2532063" y="4106863"/>
          <p14:tracePt t="124060" x="2497138" y="4106863"/>
          <p14:tracePt t="124075" x="2460625" y="4114800"/>
          <p14:tracePt t="124091" x="2263775" y="4122738"/>
          <p14:tracePt t="124108" x="2090738" y="4143375"/>
          <p14:tracePt t="124125" x="1952625" y="4157663"/>
          <p14:tracePt t="124141" x="1814513" y="4179888"/>
          <p14:tracePt t="124158" x="1719263" y="4187825"/>
          <p14:tracePt t="124175" x="1647825" y="4187825"/>
          <p14:tracePt t="124191" x="1589088" y="4187825"/>
          <p14:tracePt t="124208" x="1509713" y="4187825"/>
          <p14:tracePt t="124225" x="1458913" y="4187825"/>
          <p14:tracePt t="124241" x="1422400" y="4194175"/>
          <p14:tracePt t="124258" x="1414463" y="4194175"/>
          <p14:tracePt t="124300" x="1408113" y="4194175"/>
          <p14:tracePt t="124316" x="1408113" y="4202113"/>
          <p14:tracePt t="124452" x="1408113" y="4208463"/>
          <p14:tracePt t="124524" x="1422400" y="4224338"/>
          <p14:tracePt t="124531" x="1487488" y="4238625"/>
          <p14:tracePt t="124541" x="1566863" y="4267200"/>
          <p14:tracePt t="124558" x="1828800" y="4289425"/>
          <p14:tracePt t="124574" x="2227263" y="4318000"/>
          <p14:tracePt t="124591" x="2568575" y="4325938"/>
          <p14:tracePt t="124608" x="2836863" y="4325938"/>
          <p14:tracePt t="124624" x="3011488" y="4310063"/>
          <p14:tracePt t="124641" x="3076575" y="4295775"/>
          <p14:tracePt t="124658" x="3098800" y="4281488"/>
          <p14:tracePt t="124674" x="3106738" y="4267200"/>
          <p14:tracePt t="124675" x="3113088" y="4259263"/>
          <p14:tracePt t="124692" x="3121025" y="4252913"/>
          <p14:tracePt t="124708" x="3141663" y="4224338"/>
          <p14:tracePt t="124724" x="3192463" y="4187825"/>
          <p14:tracePt t="124741" x="3279775" y="4143375"/>
          <p14:tracePt t="124758" x="3352800" y="4092575"/>
          <p14:tracePt t="124774" x="3417888" y="4041775"/>
          <p14:tracePt t="124791" x="3468688" y="3998913"/>
          <p14:tracePt t="124808" x="3497263" y="3962400"/>
          <p14:tracePt t="124824" x="3527425" y="3933825"/>
          <p14:tracePt t="124841" x="3548063" y="3903663"/>
          <p14:tracePt t="124858" x="3578225" y="3868738"/>
          <p14:tracePt t="124875" x="3614738" y="3824288"/>
          <p14:tracePt t="124876" x="3643313" y="3810000"/>
          <p14:tracePt t="124891" x="3694113" y="3773488"/>
          <p14:tracePt t="124908" x="3759200" y="3730625"/>
          <p14:tracePt t="124925" x="3810000" y="3700463"/>
          <p14:tracePt t="124941" x="3860800" y="3679825"/>
          <p14:tracePt t="124958" x="3933825" y="3643313"/>
          <p14:tracePt t="124974" x="4021138" y="3598863"/>
          <p14:tracePt t="124991" x="4106863" y="3556000"/>
          <p14:tracePt t="125008" x="4165600" y="3519488"/>
          <p14:tracePt t="125024" x="4202113" y="3497263"/>
          <p14:tracePt t="125041" x="4216400" y="3490913"/>
          <p14:tracePt t="125058" x="4224338" y="3482975"/>
          <p14:tracePt t="125074" x="4238625" y="3476625"/>
          <p14:tracePt t="125076" x="4238625" y="3468688"/>
          <p14:tracePt t="125092" x="4244975" y="3468688"/>
          <p14:tracePt t="125108" x="4281488" y="3446463"/>
          <p14:tracePt t="125125" x="4325938" y="3425825"/>
          <p14:tracePt t="125141" x="4368800" y="3403600"/>
          <p14:tracePt t="125158" x="4411663" y="3389313"/>
          <p14:tracePt t="125174" x="4433888" y="3381375"/>
          <p14:tracePt t="125191" x="4441825" y="3375025"/>
          <p14:tracePt t="125224" x="4448175" y="3367088"/>
          <p14:tracePt t="125244" x="4448175" y="3360738"/>
          <p14:tracePt t="125258" x="4448175" y="3352800"/>
          <p14:tracePt t="125274" x="4456113" y="3338513"/>
          <p14:tracePt t="125291" x="4462463" y="3330575"/>
          <p14:tracePt t="125308" x="4462463" y="3324225"/>
          <p14:tracePt t="125324" x="4462463" y="3316288"/>
          <p14:tracePt t="125348" x="4462463" y="3302000"/>
          <p14:tracePt t="125358" x="4462463" y="3279775"/>
          <p14:tracePt t="125375" x="4462463" y="3251200"/>
          <p14:tracePt t="125391" x="4462463" y="3222625"/>
          <p14:tracePt t="125408" x="4456113" y="3178175"/>
          <p14:tracePt t="125424" x="4433888" y="3141663"/>
          <p14:tracePt t="125441" x="4411663" y="3113088"/>
          <p14:tracePt t="125458" x="4391025" y="3076575"/>
          <p14:tracePt t="125474" x="4346575" y="3040063"/>
          <p14:tracePt t="125475" x="4318000" y="3025775"/>
          <p14:tracePt t="125491" x="4259263" y="2989263"/>
          <p14:tracePt t="125508" x="4208463" y="2954338"/>
          <p14:tracePt t="125524" x="4137025" y="2903538"/>
          <p14:tracePt t="125541" x="4049713" y="2867025"/>
          <p14:tracePt t="125558" x="3990975" y="2836863"/>
          <p14:tracePt t="125574" x="3925888" y="2808288"/>
          <p14:tracePt t="125591" x="3860800" y="2786063"/>
          <p14:tracePt t="125608" x="3787775" y="2751138"/>
          <p14:tracePt t="125625" x="3744913" y="2728913"/>
          <p14:tracePt t="125641" x="3700463" y="2714625"/>
          <p14:tracePt t="125658" x="3657600" y="2684463"/>
          <p14:tracePt t="125674" x="3614738" y="2655888"/>
          <p14:tracePt t="125676" x="3578225" y="2641600"/>
          <p14:tracePt t="125691" x="3505200" y="2605088"/>
          <p14:tracePt t="125707" x="3446463" y="2582863"/>
          <p14:tracePt t="125724" x="3395663" y="2568575"/>
          <p14:tracePt t="125741" x="3360738" y="2562225"/>
          <p14:tracePt t="125758" x="3344863" y="2554288"/>
          <p14:tracePt t="125774" x="3338513" y="2554288"/>
          <p14:tracePt t="126012" x="3344863" y="2554288"/>
          <p14:tracePt t="126019" x="3352800" y="2554288"/>
          <p14:tracePt t="126028" x="3375025" y="2554288"/>
          <p14:tracePt t="126041" x="3395663" y="2562225"/>
          <p14:tracePt t="126059" x="3446463" y="2568575"/>
          <p14:tracePt t="126059" x="3462338" y="2576513"/>
          <p14:tracePt t="126074" x="3490913" y="2582863"/>
          <p14:tracePt t="126092" x="3578225" y="2613025"/>
          <p14:tracePt t="126107" x="3635375" y="2627313"/>
          <p14:tracePt t="126124" x="3694113" y="2641600"/>
          <p14:tracePt t="126141" x="3781425" y="2670175"/>
          <p14:tracePt t="126157" x="3875088" y="2692400"/>
          <p14:tracePt t="126174" x="3990975" y="2728913"/>
          <p14:tracePt t="126191" x="4100513" y="2765425"/>
          <p14:tracePt t="126207" x="4194175" y="2801938"/>
          <p14:tracePt t="126224" x="4275138" y="2830513"/>
          <p14:tracePt t="126241" x="4346575" y="2859088"/>
          <p14:tracePt t="126257" x="4433888" y="2887663"/>
          <p14:tracePt t="126274" x="4535488" y="2917825"/>
          <p14:tracePt t="126291" x="4710113" y="2968625"/>
          <p14:tracePt t="126308" x="4803775" y="3019425"/>
          <p14:tracePt t="126324" x="4868863" y="3055938"/>
          <p14:tracePt t="126341" x="4913313" y="3090863"/>
          <p14:tracePt t="126357" x="4949825" y="3113088"/>
          <p14:tracePt t="126374" x="4970463" y="3141663"/>
          <p14:tracePt t="126391" x="4986338" y="3157538"/>
          <p14:tracePt t="126407" x="5014913" y="3178175"/>
          <p14:tracePt t="126424" x="5037138" y="3208338"/>
          <p14:tracePt t="126441" x="5057775" y="3222625"/>
          <p14:tracePt t="126457" x="5065713" y="3236913"/>
          <p14:tracePt t="126474" x="5072063" y="3259138"/>
          <p14:tracePt t="126491" x="5080000" y="3265488"/>
          <p14:tracePt t="126492" x="5080000" y="3287713"/>
          <p14:tracePt t="126507" x="5087938" y="3302000"/>
          <p14:tracePt t="126524" x="5094288" y="3316288"/>
          <p14:tracePt t="126541" x="5102225" y="3338513"/>
          <p14:tracePt t="126557" x="5116513" y="3352800"/>
          <p14:tracePt t="126574" x="5122863" y="3367088"/>
          <p14:tracePt t="126591" x="5122863" y="3381375"/>
          <p14:tracePt t="126607" x="5130800" y="3389313"/>
          <p14:tracePt t="126624" x="5138738" y="3403600"/>
          <p14:tracePt t="126641" x="5138738" y="3425825"/>
          <p14:tracePt t="126657" x="5138738" y="3440113"/>
          <p14:tracePt t="126674" x="5138738" y="3462338"/>
          <p14:tracePt t="126691" x="5138738" y="3476625"/>
          <p14:tracePt t="126692" x="5138738" y="3482975"/>
          <p14:tracePt t="126707" x="5138738" y="3490913"/>
          <p14:tracePt t="126724" x="5138738" y="3497263"/>
          <p14:tracePt t="126764" x="5138738" y="3505200"/>
          <p14:tracePt t="126771" x="5138738" y="3513138"/>
          <p14:tracePt t="126780" x="5138738" y="3519488"/>
          <p14:tracePt t="126790" x="5138738" y="3527425"/>
          <p14:tracePt t="126807" x="5130800" y="3556000"/>
          <p14:tracePt t="126824" x="5122863" y="3584575"/>
          <p14:tracePt t="126841" x="5102225" y="3621088"/>
          <p14:tracePt t="126857" x="5080000" y="3649663"/>
          <p14:tracePt t="126859" x="5072063" y="3671888"/>
          <p14:tracePt t="126874" x="5065713" y="3686175"/>
          <p14:tracePt t="126891" x="5043488" y="3722688"/>
          <p14:tracePt t="126892" x="5037138" y="3730625"/>
          <p14:tracePt t="126907" x="5021263" y="3751263"/>
          <p14:tracePt t="126924" x="5021263" y="3759200"/>
          <p14:tracePt t="126941" x="5014913" y="3759200"/>
          <p14:tracePt t="126957" x="5006975" y="3767138"/>
          <p14:tracePt t="126979" x="5006975" y="3773488"/>
          <p14:tracePt t="126990" x="5000625" y="3773488"/>
          <p14:tracePt t="127007" x="4986338" y="3781425"/>
          <p14:tracePt t="127024" x="4970463" y="3795713"/>
          <p14:tracePt t="127041" x="4941888" y="3810000"/>
          <p14:tracePt t="127057" x="4913313" y="3838575"/>
          <p14:tracePt t="127074" x="4876800" y="3860800"/>
          <p14:tracePt t="127090" x="4848225" y="3875088"/>
          <p14:tracePt t="127092" x="4826000" y="3889375"/>
          <p14:tracePt t="127107" x="4783138" y="3911600"/>
          <p14:tracePt t="127124" x="4746625" y="3933825"/>
          <p14:tracePt t="127140" x="4732338" y="3940175"/>
          <p14:tracePt t="127157" x="4710113" y="3954463"/>
          <p14:tracePt t="127174" x="4681538" y="3970338"/>
          <p14:tracePt t="127190" x="4651375" y="3976688"/>
          <p14:tracePt t="127207" x="4622800" y="3976688"/>
          <p14:tracePt t="127224" x="4594225" y="3984625"/>
          <p14:tracePt t="127240" x="4564063" y="3984625"/>
          <p14:tracePt t="127257" x="4543425" y="3990975"/>
          <p14:tracePt t="127274" x="4513263" y="3990975"/>
          <p14:tracePt t="127290" x="4492625" y="3990975"/>
          <p14:tracePt t="127291" x="4484688" y="3990975"/>
          <p14:tracePt t="127331" x="4470400" y="3990975"/>
          <p14:tracePt t="127372" x="4462463" y="3990975"/>
          <p14:tracePt t="127828" x="0" y="0"/>
        </p14:tracePtLst>
        <p14:tracePtLst>
          <p14:tracePt t="130308" x="5167313" y="3273425"/>
          <p14:tracePt t="142835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7" name="Picture 9" descr="loz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9" y="2161193"/>
            <a:ext cx="5410200" cy="3200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26" name="Rectangle 18"/>
          <p:cNvSpPr>
            <a:spLocks noChangeArrowheads="1"/>
          </p:cNvSpPr>
          <p:nvPr/>
        </p:nvSpPr>
        <p:spPr bwMode="auto">
          <a:xfrm>
            <a:off x="475371" y="1341943"/>
            <a:ext cx="112412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>
                <a:latin typeface="+mn-ea"/>
                <a:ea typeface="+mn-ea"/>
              </a:rPr>
              <a:t>【</a:t>
            </a:r>
            <a:r>
              <a:rPr lang="ja-JP" altLang="en-US" sz="2000" baseline="0" dirty="0">
                <a:latin typeface="+mn-ea"/>
                <a:ea typeface="+mn-ea"/>
              </a:rPr>
              <a:t>定義：</a:t>
            </a:r>
            <a:r>
              <a:rPr lang="ja-JP" altLang="en-US" sz="2000" baseline="0" dirty="0" smtClean="0">
                <a:latin typeface="+mn-ea"/>
                <a:ea typeface="+mn-ea"/>
              </a:rPr>
              <a:t>一般化双曲性</a:t>
            </a:r>
            <a:r>
              <a:rPr lang="en-US" altLang="ja-JP" sz="2000" baseline="0" dirty="0">
                <a:latin typeface="+mn-ea"/>
                <a:ea typeface="+mn-ea"/>
              </a:rPr>
              <a:t>】</a:t>
            </a:r>
            <a:r>
              <a:rPr lang="ja-JP" altLang="en-US" sz="2000" baseline="0" dirty="0">
                <a:latin typeface="+mn-ea"/>
                <a:ea typeface="+mn-ea"/>
              </a:rPr>
              <a:t>ほとんど全ての点（ルベーグ測度零集合</a:t>
            </a:r>
            <a:r>
              <a:rPr lang="ja-JP" altLang="en-US" sz="2000" baseline="0" dirty="0" smtClean="0">
                <a:latin typeface="+mn-ea"/>
                <a:ea typeface="+mn-ea"/>
              </a:rPr>
              <a:t>）を除き，接</a:t>
            </a:r>
            <a:r>
              <a:rPr lang="ja-JP" altLang="en-US" sz="2000" baseline="0" dirty="0">
                <a:latin typeface="+mn-ea"/>
                <a:ea typeface="+mn-ea"/>
              </a:rPr>
              <a:t>空間の分解が</a:t>
            </a:r>
            <a:r>
              <a:rPr lang="ja-JP" altLang="en-US" sz="2000" baseline="0" dirty="0" smtClean="0">
                <a:latin typeface="+mn-ea"/>
                <a:ea typeface="+mn-ea"/>
              </a:rPr>
              <a:t>可能．</a:t>
            </a:r>
            <a:endParaRPr lang="ja-JP" altLang="en-US" sz="2000" baseline="0" dirty="0">
              <a:latin typeface="+mn-ea"/>
              <a:ea typeface="+mn-ea"/>
            </a:endParaRPr>
          </a:p>
        </p:txBody>
      </p:sp>
      <p:sp>
        <p:nvSpPr>
          <p:cNvPr id="119827" name="Text Box 19"/>
          <p:cNvSpPr txBox="1">
            <a:spLocks noChangeArrowheads="1"/>
          </p:cNvSpPr>
          <p:nvPr/>
        </p:nvSpPr>
        <p:spPr bwMode="auto">
          <a:xfrm>
            <a:off x="5910365" y="2237393"/>
            <a:ext cx="58062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>
                <a:latin typeface="+mn-ea"/>
                <a:ea typeface="+mn-ea"/>
              </a:rPr>
              <a:t>【</a:t>
            </a:r>
            <a:r>
              <a:rPr lang="ja-JP" altLang="en-US" sz="2000" baseline="0" dirty="0">
                <a:latin typeface="+mn-ea"/>
                <a:ea typeface="+mn-ea"/>
              </a:rPr>
              <a:t>命題</a:t>
            </a:r>
            <a:r>
              <a:rPr lang="en-US" altLang="ja-JP" sz="2000" baseline="0" dirty="0" smtClean="0">
                <a:latin typeface="+mn-ea"/>
                <a:ea typeface="+mn-ea"/>
              </a:rPr>
              <a:t>】</a:t>
            </a:r>
          </a:p>
          <a:p>
            <a:pPr eaLnBrk="1" hangingPunct="1"/>
            <a:r>
              <a:rPr lang="ja-JP" altLang="en-US" sz="2000" baseline="0" dirty="0">
                <a:solidFill>
                  <a:srgbClr val="FF0000"/>
                </a:solidFill>
                <a:latin typeface="+mn-ea"/>
                <a:ea typeface="+mn-ea"/>
              </a:rPr>
              <a:t>　</a:t>
            </a:r>
            <a:r>
              <a:rPr lang="en-US" altLang="ja-JP" sz="2000" baseline="0" dirty="0" err="1" smtClean="0">
                <a:solidFill>
                  <a:srgbClr val="FF0000"/>
                </a:solidFill>
                <a:latin typeface="+mn-ea"/>
                <a:ea typeface="+mn-ea"/>
              </a:rPr>
              <a:t>Lozi</a:t>
            </a:r>
            <a:r>
              <a:rPr lang="ja-JP" altLang="en-US" sz="2000" baseline="0" dirty="0">
                <a:solidFill>
                  <a:srgbClr val="FF0000"/>
                </a:solidFill>
                <a:latin typeface="+mn-ea"/>
                <a:ea typeface="+mn-ea"/>
              </a:rPr>
              <a:t>アトラクタ</a:t>
            </a:r>
            <a:r>
              <a:rPr lang="ja-JP" altLang="en-US" sz="2000" baseline="0" dirty="0">
                <a:latin typeface="+mn-ea"/>
                <a:ea typeface="+mn-ea"/>
                <a:sym typeface="Symbol" panose="05050102010706020507" pitchFamily="18" charset="2"/>
              </a:rPr>
              <a:t></a:t>
            </a:r>
            <a:r>
              <a:rPr lang="ja-JP" altLang="en-US" sz="2000" dirty="0">
                <a:latin typeface="+mn-ea"/>
                <a:ea typeface="+mn-ea"/>
                <a:sym typeface="Symbol" panose="05050102010706020507" pitchFamily="18" charset="2"/>
              </a:rPr>
              <a:t></a:t>
            </a:r>
            <a:r>
              <a:rPr lang="en-US" altLang="ja-JP" sz="2000" baseline="-25000" dirty="0" err="1">
                <a:latin typeface="+mn-ea"/>
                <a:ea typeface="+mn-ea"/>
                <a:sym typeface="Symbol" panose="05050102010706020507" pitchFamily="18" charset="2"/>
              </a:rPr>
              <a:t>i</a:t>
            </a:r>
            <a:r>
              <a:rPr lang="en-US" altLang="ja-JP" sz="2000" baseline="-25000" dirty="0">
                <a:latin typeface="+mn-ea"/>
                <a:ea typeface="+mn-ea"/>
                <a:sym typeface="Symbol" panose="05050102010706020507" pitchFamily="18" charset="2"/>
              </a:rPr>
              <a:t>=0</a:t>
            </a:r>
            <a:r>
              <a:rPr lang="en-US" altLang="ja-JP" sz="2000" dirty="0">
                <a:latin typeface="+mn-ea"/>
                <a:ea typeface="+mn-ea"/>
              </a:rPr>
              <a:t> </a:t>
            </a:r>
            <a:r>
              <a:rPr lang="en-US" altLang="ja-JP" sz="2000" baseline="0" dirty="0">
                <a:latin typeface="+mn-ea"/>
                <a:ea typeface="+mn-ea"/>
              </a:rPr>
              <a:t>f</a:t>
            </a:r>
            <a:r>
              <a:rPr lang="en-US" altLang="ja-JP" sz="2000" dirty="0">
                <a:latin typeface="+mn-ea"/>
                <a:ea typeface="+mn-ea"/>
              </a:rPr>
              <a:t>i </a:t>
            </a:r>
            <a:r>
              <a:rPr lang="en-US" altLang="ja-JP" sz="2000" baseline="0" dirty="0">
                <a:latin typeface="+mn-ea"/>
                <a:ea typeface="+mn-ea"/>
              </a:rPr>
              <a:t>cl(D)</a:t>
            </a:r>
            <a:r>
              <a:rPr lang="ja-JP" altLang="en-US" sz="2000" baseline="0" dirty="0" smtClean="0">
                <a:solidFill>
                  <a:srgbClr val="FF0000"/>
                </a:solidFill>
                <a:latin typeface="+mn-ea"/>
                <a:ea typeface="+mn-ea"/>
              </a:rPr>
              <a:t>はカオス的</a:t>
            </a:r>
            <a:r>
              <a:rPr lang="ja-JP" altLang="en-US" sz="2000" baseline="0" dirty="0">
                <a:solidFill>
                  <a:srgbClr val="FF0000"/>
                </a:solidFill>
                <a:latin typeface="+mn-ea"/>
                <a:ea typeface="+mn-ea"/>
              </a:rPr>
              <a:t>である．</a:t>
            </a: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6134100" y="3047568"/>
            <a:ext cx="5582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baseline="0" dirty="0">
                <a:latin typeface="+mn-ea"/>
                <a:ea typeface="+mn-ea"/>
              </a:rPr>
              <a:t>①</a:t>
            </a:r>
            <a:r>
              <a:rPr lang="ja-JP" altLang="en-US" sz="2000" baseline="0" dirty="0">
                <a:latin typeface="+mn-ea"/>
                <a:ea typeface="+mn-ea"/>
              </a:rPr>
              <a:t>トラッピング領域を持ち，</a:t>
            </a:r>
            <a:r>
              <a:rPr lang="ja-JP" altLang="en-US" sz="2000" baseline="0" dirty="0">
                <a:solidFill>
                  <a:srgbClr val="FF0000"/>
                </a:solidFill>
                <a:latin typeface="+mn-ea"/>
                <a:ea typeface="+mn-ea"/>
              </a:rPr>
              <a:t>漸近安定</a:t>
            </a:r>
            <a:r>
              <a:rPr lang="ja-JP" altLang="en-US" sz="2000" baseline="0" dirty="0">
                <a:latin typeface="+mn-ea"/>
                <a:ea typeface="+mn-ea"/>
              </a:rPr>
              <a:t>である．</a:t>
            </a:r>
          </a:p>
        </p:txBody>
      </p:sp>
      <p:sp>
        <p:nvSpPr>
          <p:cNvPr id="119829" name="Rectangle 21"/>
          <p:cNvSpPr>
            <a:spLocks noChangeArrowheads="1"/>
          </p:cNvSpPr>
          <p:nvPr/>
        </p:nvSpPr>
        <p:spPr bwMode="auto">
          <a:xfrm>
            <a:off x="6134100" y="3549967"/>
            <a:ext cx="50513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baseline="0" dirty="0">
                <a:latin typeface="+mn-ea"/>
                <a:ea typeface="+mn-ea"/>
              </a:rPr>
              <a:t>②</a:t>
            </a:r>
            <a:r>
              <a:rPr lang="ja-JP" altLang="en-US" sz="2000" baseline="0" dirty="0">
                <a:solidFill>
                  <a:srgbClr val="FF0000"/>
                </a:solidFill>
                <a:latin typeface="+mn-ea"/>
                <a:ea typeface="+mn-ea"/>
              </a:rPr>
              <a:t>正リアプノフ指数</a:t>
            </a:r>
            <a:r>
              <a:rPr lang="ja-JP" altLang="en-US" sz="2000" baseline="0" dirty="0">
                <a:latin typeface="+mn-ea"/>
                <a:ea typeface="+mn-ea"/>
              </a:rPr>
              <a:t>を持つ．</a:t>
            </a:r>
          </a:p>
        </p:txBody>
      </p:sp>
      <p:sp>
        <p:nvSpPr>
          <p:cNvPr id="119830" name="Rectangle 22"/>
          <p:cNvSpPr>
            <a:spLocks noChangeArrowheads="1"/>
          </p:cNvSpPr>
          <p:nvPr/>
        </p:nvSpPr>
        <p:spPr bwMode="auto">
          <a:xfrm>
            <a:off x="6134100" y="4052367"/>
            <a:ext cx="39987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baseline="0" dirty="0">
                <a:latin typeface="+mn-ea"/>
                <a:ea typeface="+mn-ea"/>
              </a:rPr>
              <a:t>③</a:t>
            </a:r>
            <a:r>
              <a:rPr lang="ja-JP" altLang="en-US" sz="2000" baseline="0" dirty="0">
                <a:solidFill>
                  <a:srgbClr val="FF0000"/>
                </a:solidFill>
                <a:latin typeface="+mn-ea"/>
                <a:ea typeface="+mn-ea"/>
              </a:rPr>
              <a:t>周期アトラクタは存在しない</a:t>
            </a:r>
            <a:r>
              <a:rPr lang="ja-JP" altLang="en-US" sz="2000" baseline="0" dirty="0">
                <a:latin typeface="+mn-ea"/>
                <a:ea typeface="+mn-ea"/>
              </a:rPr>
              <a:t>．</a:t>
            </a:r>
          </a:p>
        </p:txBody>
      </p:sp>
      <p:sp>
        <p:nvSpPr>
          <p:cNvPr id="119831" name="Rectangle 23"/>
          <p:cNvSpPr>
            <a:spLocks noChangeArrowheads="1"/>
          </p:cNvSpPr>
          <p:nvPr/>
        </p:nvSpPr>
        <p:spPr bwMode="auto">
          <a:xfrm>
            <a:off x="3294529" y="2237393"/>
            <a:ext cx="2514600" cy="2743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19832" name="Rectangle 24"/>
          <p:cNvSpPr>
            <a:spLocks noChangeArrowheads="1"/>
          </p:cNvSpPr>
          <p:nvPr/>
        </p:nvSpPr>
        <p:spPr bwMode="auto">
          <a:xfrm>
            <a:off x="779929" y="2237393"/>
            <a:ext cx="2514600" cy="2743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algn="ctr" eaLnBrk="1" hangingPunct="1"/>
            <a:endParaRPr lang="ja-JP" altLang="ja-JP" sz="2400" baseline="0">
              <a:solidFill>
                <a:schemeClr val="accent2"/>
              </a:solidFill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838200" y="365125"/>
            <a:ext cx="10515600" cy="722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100" dirty="0" err="1" smtClean="0"/>
              <a:t>Lozi</a:t>
            </a:r>
            <a:r>
              <a:rPr lang="ja-JP" altLang="en-US" sz="5100" dirty="0" smtClean="0"/>
              <a:t>写像</a:t>
            </a:r>
            <a:endParaRPr lang="ja-JP" altLang="en-US" sz="5100" dirty="0"/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04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54"/>
    </mc:Choice>
    <mc:Fallback>
      <p:transition spd="slow" advTm="93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1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9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9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19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19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1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1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9826" grpId="0" autoUpdateAnimBg="0"/>
      <p:bldP spid="119827" grpId="0" autoUpdateAnimBg="0"/>
      <p:bldP spid="119828" grpId="0" autoUpdateAnimBg="0"/>
      <p:bldP spid="119829" grpId="0" autoUpdateAnimBg="0"/>
      <p:bldP spid="119830" grpId="0" autoUpdateAnimBg="0"/>
      <p:bldP spid="119831" grpId="0" animBg="1"/>
      <p:bldP spid="119832" grpId="0" animBg="1" autoUpdateAnimBg="0"/>
    </p:bldLst>
  </p:timing>
  <p:extLst>
    <p:ext uri="{3A86A75C-4F4B-4683-9AE1-C65F6400EC91}">
      <p14:laserTraceLst xmlns:p14="http://schemas.microsoft.com/office/powerpoint/2010/main">
        <p14:tracePtLst>
          <p14:tracePt t="17358" x="5356225" y="3744913"/>
          <p14:tracePt t="17885" x="5348288" y="3744913"/>
          <p14:tracePt t="17893" x="5319713" y="3744913"/>
          <p14:tracePt t="17901" x="5291138" y="3744913"/>
          <p14:tracePt t="17911" x="5254625" y="3744913"/>
          <p14:tracePt t="17928" x="5189538" y="3751263"/>
          <p14:tracePt t="17945" x="5116513" y="3767138"/>
          <p14:tracePt t="17961" x="5051425" y="3787775"/>
          <p14:tracePt t="17978" x="4986338" y="3810000"/>
          <p14:tracePt t="17995" x="4935538" y="3838575"/>
          <p14:tracePt t="18011" x="4891088" y="3852863"/>
          <p14:tracePt t="18028" x="4848225" y="3875088"/>
          <p14:tracePt t="18044" x="4803775" y="3889375"/>
          <p14:tracePt t="18045" x="4775200" y="3903663"/>
          <p14:tracePt t="18061" x="4746625" y="3911600"/>
          <p14:tracePt t="18078" x="4716463" y="3919538"/>
          <p14:tracePt t="18094" x="4673600" y="3940175"/>
          <p14:tracePt t="18111" x="4608513" y="3962400"/>
          <p14:tracePt t="18128" x="4543425" y="3984625"/>
          <p14:tracePt t="18144" x="4470400" y="4013200"/>
          <p14:tracePt t="18161" x="4405313" y="4035425"/>
          <p14:tracePt t="18178" x="4354513" y="4049713"/>
          <p14:tracePt t="18195" x="4303713" y="4064000"/>
          <p14:tracePt t="18211" x="4244975" y="4078288"/>
          <p14:tracePt t="18228" x="4187825" y="4092575"/>
          <p14:tracePt t="18244" x="4114800" y="4106863"/>
          <p14:tracePt t="18245" x="4086225" y="4129088"/>
          <p14:tracePt t="18261" x="4035425" y="4137025"/>
          <p14:tracePt t="18278" x="3970338" y="4157663"/>
          <p14:tracePt t="18294" x="3919538" y="4157663"/>
          <p14:tracePt t="18311" x="3860800" y="4173538"/>
          <p14:tracePt t="18328" x="3810000" y="4179888"/>
          <p14:tracePt t="18344" x="3751263" y="4194175"/>
          <p14:tracePt t="18361" x="3700463" y="4202113"/>
          <p14:tracePt t="18378" x="3649663" y="4208463"/>
          <p14:tracePt t="18394" x="3606800" y="4216400"/>
          <p14:tracePt t="18411" x="3548063" y="4224338"/>
          <p14:tracePt t="18428" x="3468688" y="4238625"/>
          <p14:tracePt t="18445" x="3330575" y="4252913"/>
          <p14:tracePt t="18461" x="3214688" y="4267200"/>
          <p14:tracePt t="18478" x="3106738" y="4289425"/>
          <p14:tracePt t="18494" x="2982913" y="4303713"/>
          <p14:tracePt t="18511" x="2881313" y="4303713"/>
          <p14:tracePt t="18527" x="2801938" y="4318000"/>
          <p14:tracePt t="18544" x="2757488" y="4318000"/>
          <p14:tracePt t="18561" x="2720975" y="4325938"/>
          <p14:tracePt t="18578" x="2684463" y="4332288"/>
          <p14:tracePt t="18594" x="2655888" y="4346575"/>
          <p14:tracePt t="18611" x="2619375" y="4360863"/>
          <p14:tracePt t="18627" x="2576513" y="4383088"/>
          <p14:tracePt t="18644" x="2547938" y="4397375"/>
          <p14:tracePt t="18645" x="2525713" y="4405313"/>
          <p14:tracePt t="18661" x="2481263" y="4405313"/>
          <p14:tracePt t="18677" x="2452688" y="4419600"/>
          <p14:tracePt t="18695" x="2424113" y="4427538"/>
          <p14:tracePt t="18711" x="2409825" y="4433888"/>
          <p14:tracePt t="18727" x="2401888" y="4433888"/>
          <p14:tracePt t="18744" x="2395538" y="4441825"/>
          <p14:tracePt t="18831" x="2387600" y="4441825"/>
          <p14:tracePt t="19341" x="2438400" y="4419600"/>
          <p14:tracePt t="19349" x="2525713" y="4391025"/>
          <p14:tracePt t="19359" x="2627313" y="4360863"/>
          <p14:tracePt t="19365" x="2728913" y="4325938"/>
          <p14:tracePt t="19377" x="2844800" y="4295775"/>
          <p14:tracePt t="19394" x="3149600" y="4238625"/>
          <p14:tracePt t="19411" x="3432175" y="4194175"/>
          <p14:tracePt t="19427" x="3643313" y="4179888"/>
          <p14:tracePt t="19429" x="3716338" y="4179888"/>
          <p14:tracePt t="19444" x="3767138" y="4165600"/>
          <p14:tracePt t="19461" x="3897313" y="4151313"/>
          <p14:tracePt t="19478" x="3970338" y="4129088"/>
          <p14:tracePt t="19494" x="4056063" y="4092575"/>
          <p14:tracePt t="19511" x="4157663" y="4071938"/>
          <p14:tracePt t="19527" x="4267200" y="4041775"/>
          <p14:tracePt t="19544" x="4360863" y="4013200"/>
          <p14:tracePt t="19561" x="4441825" y="3998913"/>
          <p14:tracePt t="19577" x="4492625" y="3990975"/>
          <p14:tracePt t="19594" x="4549775" y="3984625"/>
          <p14:tracePt t="19611" x="4608513" y="3970338"/>
          <p14:tracePt t="19627" x="4665663" y="3970338"/>
          <p14:tracePt t="19629" x="4695825" y="3962400"/>
          <p14:tracePt t="19644" x="4724400" y="3954463"/>
          <p14:tracePt t="19661" x="4797425" y="3940175"/>
          <p14:tracePt t="19677" x="4840288" y="3925888"/>
          <p14:tracePt t="19694" x="4899025" y="3919538"/>
          <p14:tracePt t="19711" x="4949825" y="3919538"/>
          <p14:tracePt t="19727" x="5000625" y="3919538"/>
          <p14:tracePt t="19744" x="5065713" y="3903663"/>
          <p14:tracePt t="19761" x="5122863" y="3903663"/>
          <p14:tracePt t="19777" x="5167313" y="3889375"/>
          <p14:tracePt t="19794" x="5195888" y="3889375"/>
          <p14:tracePt t="19810" x="5203825" y="3883025"/>
          <p14:tracePt t="20125" x="0" y="0"/>
        </p14:tracePtLst>
        <p14:tracePtLst>
          <p14:tracePt t="21014" x="4252913" y="3657600"/>
          <p14:tracePt t="21646" x="4202113" y="3643313"/>
          <p14:tracePt t="21653" x="4122738" y="3606800"/>
          <p14:tracePt t="21661" x="4056063" y="3578225"/>
          <p14:tracePt t="21677" x="3883025" y="3505200"/>
          <p14:tracePt t="21693" x="3671888" y="3432175"/>
          <p14:tracePt t="21710" x="3440113" y="3360738"/>
          <p14:tracePt t="21727" x="3273425" y="3316288"/>
          <p14:tracePt t="21743" x="3121025" y="3259138"/>
          <p14:tracePt t="21760" x="2997200" y="3222625"/>
          <p14:tracePt t="21777" x="2917825" y="3192463"/>
          <p14:tracePt t="21793" x="2867025" y="3186113"/>
          <p14:tracePt t="21810" x="2844800" y="3178175"/>
          <p14:tracePt t="21827" x="2822575" y="3178175"/>
          <p14:tracePt t="21843" x="2801938" y="3178175"/>
          <p14:tracePt t="21845" x="2786063" y="3178175"/>
          <p14:tracePt t="21860" x="2765425" y="3171825"/>
          <p14:tracePt t="21877" x="2684463" y="3171825"/>
          <p14:tracePt t="21893" x="2633663" y="3157538"/>
          <p14:tracePt t="21910" x="2562225" y="3141663"/>
          <p14:tracePt t="21927" x="2460625" y="3127375"/>
          <p14:tracePt t="21944" x="2344738" y="3106738"/>
          <p14:tracePt t="21960" x="2243138" y="3098800"/>
          <p14:tracePt t="21977" x="2155825" y="3084513"/>
          <p14:tracePt t="21993" x="2111375" y="3070225"/>
          <p14:tracePt t="22010" x="2060575" y="3055938"/>
          <p14:tracePt t="22027" x="2017713" y="3040063"/>
          <p14:tracePt t="22043" x="1958975" y="3025775"/>
          <p14:tracePt t="22045" x="1922463" y="3025775"/>
          <p14:tracePt t="22060" x="1901825" y="3019425"/>
          <p14:tracePt t="22077" x="1828800" y="3011488"/>
          <p14:tracePt t="22093" x="1792288" y="3011488"/>
          <p14:tracePt t="22110" x="1770063" y="3005138"/>
          <p14:tracePt t="22126" x="1763713" y="2989263"/>
          <p14:tracePt t="22143" x="1741488" y="2989263"/>
          <p14:tracePt t="22160" x="1704975" y="2974975"/>
          <p14:tracePt t="22176" x="1647825" y="2960688"/>
          <p14:tracePt t="22194" x="1611313" y="2954338"/>
          <p14:tracePt t="22210" x="1582738" y="2946400"/>
          <p14:tracePt t="22227" x="1574800" y="2938463"/>
          <p14:tracePt t="22243" x="1566863" y="2938463"/>
          <p14:tracePt t="22260" x="1566863" y="2932113"/>
          <p14:tracePt t="22277" x="1552575" y="2924175"/>
          <p14:tracePt t="22294" x="1538288" y="2917825"/>
          <p14:tracePt t="22310" x="1524000" y="2903538"/>
          <p14:tracePt t="22327" x="1524000" y="2895600"/>
          <p14:tracePt t="22343" x="1516063" y="2895600"/>
          <p14:tracePt t="22550" x="1524000" y="2895600"/>
          <p14:tracePt t="22557" x="1552575" y="2895600"/>
          <p14:tracePt t="22565" x="1617663" y="2917825"/>
          <p14:tracePt t="22576" x="1676400" y="2932113"/>
          <p14:tracePt t="22593" x="1770063" y="2968625"/>
          <p14:tracePt t="22610" x="1851025" y="3005138"/>
          <p14:tracePt t="22626" x="1958975" y="3048000"/>
          <p14:tracePt t="22643" x="2097088" y="3106738"/>
          <p14:tracePt t="22660" x="2227263" y="3171825"/>
          <p14:tracePt t="22661" x="2308225" y="3208338"/>
          <p14:tracePt t="22677" x="2460625" y="3259138"/>
          <p14:tracePt t="22693" x="2678113" y="3309938"/>
          <p14:tracePt t="22710" x="2924175" y="3360738"/>
          <p14:tracePt t="22727" x="3192463" y="3403600"/>
          <p14:tracePt t="22743" x="3425825" y="3446463"/>
          <p14:tracePt t="22760" x="3643313" y="3476625"/>
          <p14:tracePt t="22776" x="3852863" y="3519488"/>
          <p14:tracePt t="22793" x="4027488" y="3548063"/>
          <p14:tracePt t="22810" x="4230688" y="3578225"/>
          <p14:tracePt t="22826" x="4441825" y="3598863"/>
          <p14:tracePt t="22843" x="4651375" y="3614738"/>
          <p14:tracePt t="22860" x="4848225" y="3629025"/>
          <p14:tracePt t="22861" x="4949825" y="3635375"/>
          <p14:tracePt t="22877" x="5072063" y="3635375"/>
          <p14:tracePt t="22893" x="5181600" y="3643313"/>
          <p14:tracePt t="22910" x="5232400" y="3649663"/>
          <p14:tracePt t="22926" x="5268913" y="3649663"/>
          <p14:tracePt t="22943" x="5291138" y="3649663"/>
          <p14:tracePt t="22960" x="5326063" y="3657600"/>
          <p14:tracePt t="22977" x="5370513" y="3657600"/>
          <p14:tracePt t="22993" x="5407025" y="3657600"/>
          <p14:tracePt t="23010" x="5443538" y="3657600"/>
          <p14:tracePt t="23026" x="5449888" y="3657600"/>
          <p14:tracePt t="23157" x="5449888" y="3665538"/>
          <p14:tracePt t="23173" x="5457825" y="3665538"/>
          <p14:tracePt t="23181" x="5472113" y="3671888"/>
          <p14:tracePt t="23189" x="5478463" y="3686175"/>
          <p14:tracePt t="23197" x="5500688" y="3694113"/>
          <p14:tracePt t="23210" x="5529263" y="3716338"/>
          <p14:tracePt t="23226" x="5573713" y="3736975"/>
          <p14:tracePt t="23243" x="5610225" y="3751263"/>
          <p14:tracePt t="23260" x="5616575" y="3759200"/>
          <p14:tracePt t="23373" x="5610225" y="3759200"/>
          <p14:tracePt t="23382" x="5595938" y="3759200"/>
          <p14:tracePt t="23389" x="5573713" y="3767138"/>
          <p14:tracePt t="23398" x="5551488" y="3773488"/>
          <p14:tracePt t="23409" x="5537200" y="3787775"/>
          <p14:tracePt t="23426" x="5486400" y="3817938"/>
          <p14:tracePt t="23443" x="5421313" y="3838575"/>
          <p14:tracePt t="23460" x="5370513" y="3852863"/>
          <p14:tracePt t="23461" x="5348288" y="3860800"/>
          <p14:tracePt t="23477" x="5297488" y="3875088"/>
          <p14:tracePt t="23493" x="5246688" y="3889375"/>
          <p14:tracePt t="23509" x="5189538" y="3911600"/>
          <p14:tracePt t="23526" x="5108575" y="3925888"/>
          <p14:tracePt t="23543" x="4986338" y="3962400"/>
          <p14:tracePt t="23560" x="4848225" y="4013200"/>
          <p14:tracePt t="23576" x="4681538" y="4049713"/>
          <p14:tracePt t="23593" x="4529138" y="4086225"/>
          <p14:tracePt t="23609" x="4376738" y="4114800"/>
          <p14:tracePt t="23626" x="4252913" y="4165600"/>
          <p14:tracePt t="23643" x="4157663" y="4194175"/>
          <p14:tracePt t="23659" x="4064000" y="4230688"/>
          <p14:tracePt t="23661" x="4005263" y="4259263"/>
          <p14:tracePt t="23676" x="3962400" y="4275138"/>
          <p14:tracePt t="23693" x="3832225" y="4318000"/>
          <p14:tracePt t="23709" x="3708400" y="4346575"/>
          <p14:tracePt t="23726" x="3584575" y="4354513"/>
          <p14:tracePt t="23743" x="3446463" y="4360863"/>
          <p14:tracePt t="23759" x="3294063" y="4383088"/>
          <p14:tracePt t="23776" x="3157538" y="4405313"/>
          <p14:tracePt t="23793" x="3062288" y="4419600"/>
          <p14:tracePt t="23809" x="2982913" y="4433888"/>
          <p14:tracePt t="23826" x="2924175" y="4441825"/>
          <p14:tracePt t="23843" x="2887663" y="4448175"/>
          <p14:tracePt t="23859" x="2836863" y="4456113"/>
          <p14:tracePt t="23861" x="2822575" y="4462463"/>
          <p14:tracePt t="23876" x="2794000" y="4462463"/>
          <p14:tracePt t="23893" x="2714625" y="4478338"/>
          <p14:tracePt t="23909" x="2619375" y="4484688"/>
          <p14:tracePt t="23926" x="2540000" y="4492625"/>
          <p14:tracePt t="23943" x="2474913" y="4498975"/>
          <p14:tracePt t="23959" x="2430463" y="4498975"/>
          <p14:tracePt t="23976" x="2401888" y="4506913"/>
          <p14:tracePt t="23993" x="2387600" y="4506913"/>
          <p14:tracePt t="24009" x="2379663" y="4506913"/>
          <p14:tracePt t="24245" x="2379663" y="4513263"/>
          <p14:tracePt t="24541" x="0" y="0"/>
        </p14:tracePtLst>
        <p14:tracePtLst>
          <p14:tracePt t="30965" x="1887538" y="1589088"/>
          <p14:tracePt t="31173" x="1893888" y="1589088"/>
          <p14:tracePt t="31189" x="1901825" y="1589088"/>
          <p14:tracePt t="31197" x="1908175" y="1589088"/>
          <p14:tracePt t="31207" x="1930400" y="1597025"/>
          <p14:tracePt t="31225" x="1958975" y="1603375"/>
          <p14:tracePt t="31241" x="1989138" y="1611313"/>
          <p14:tracePt t="31257" x="2009775" y="1617663"/>
          <p14:tracePt t="31274" x="2039938" y="1617663"/>
          <p14:tracePt t="31291" x="2060575" y="1625600"/>
          <p14:tracePt t="31307" x="2074863" y="1625600"/>
          <p14:tracePt t="31324" x="2097088" y="1633538"/>
          <p14:tracePt t="31341" x="2133600" y="1633538"/>
          <p14:tracePt t="31357" x="2170113" y="1633538"/>
          <p14:tracePt t="31374" x="2206625" y="1633538"/>
          <p14:tracePt t="31391" x="2243138" y="1633538"/>
          <p14:tracePt t="31408" x="2257425" y="1633538"/>
          <p14:tracePt t="31424" x="2271713" y="1633538"/>
          <p14:tracePt t="31441" x="2278063" y="1639888"/>
          <p14:tracePt t="31457" x="2293938" y="1647825"/>
          <p14:tracePt t="31474" x="2322513" y="1654175"/>
          <p14:tracePt t="31491" x="2336800" y="1654175"/>
          <p14:tracePt t="31507" x="2351088" y="1654175"/>
          <p14:tracePt t="31509" x="2359025" y="1654175"/>
          <p14:tracePt t="31524" x="2365375" y="1654175"/>
          <p14:tracePt t="31541" x="2379663" y="1654175"/>
          <p14:tracePt t="31557" x="2387600" y="1654175"/>
          <p14:tracePt t="31574" x="2409825" y="1654175"/>
          <p14:tracePt t="31591" x="2416175" y="1654175"/>
          <p14:tracePt t="31607" x="2424113" y="1654175"/>
          <p14:tracePt t="31629" x="2430463" y="1654175"/>
          <p14:tracePt t="31653" x="2438400" y="1654175"/>
          <p14:tracePt t="31669" x="2446338" y="1654175"/>
          <p14:tracePt t="31677" x="2452688" y="1654175"/>
          <p14:tracePt t="31691" x="2466975" y="1654175"/>
          <p14:tracePt t="31707" x="2497138" y="1654175"/>
          <p14:tracePt t="31724" x="2532063" y="1654175"/>
          <p14:tracePt t="31741" x="2562225" y="1654175"/>
          <p14:tracePt t="31759" x="2576513" y="1654175"/>
          <p14:tracePt t="31774" x="2582863" y="1654175"/>
          <p14:tracePt t="31791" x="2590800" y="1654175"/>
          <p14:tracePt t="31807" x="2598738" y="1654175"/>
          <p14:tracePt t="31824" x="2613025" y="1654175"/>
          <p14:tracePt t="31841" x="2627313" y="1654175"/>
          <p14:tracePt t="31857" x="2655888" y="1654175"/>
          <p14:tracePt t="31874" x="2670175" y="1654175"/>
          <p14:tracePt t="31891" x="2692400" y="1654175"/>
          <p14:tracePt t="31907" x="2706688" y="1654175"/>
          <p14:tracePt t="31925" x="2728913" y="1654175"/>
          <p14:tracePt t="31941" x="2735263" y="1654175"/>
          <p14:tracePt t="31966" x="2743200" y="1654175"/>
          <p14:tracePt t="31981" x="2751138" y="1654175"/>
          <p14:tracePt t="31997" x="2757488" y="1654175"/>
          <p14:tracePt t="32007" x="2765425" y="1654175"/>
          <p14:tracePt t="32024" x="2771775" y="1654175"/>
          <p14:tracePt t="32041" x="2794000" y="1654175"/>
          <p14:tracePt t="32086" x="2801938" y="1654175"/>
          <p14:tracePt t="32150" x="2808288" y="1654175"/>
          <p14:tracePt t="32237" x="2816225" y="1654175"/>
          <p14:tracePt t="32261" x="2822575" y="1654175"/>
          <p14:tracePt t="32277" x="2836863" y="1654175"/>
          <p14:tracePt t="32285" x="2844800" y="1654175"/>
          <p14:tracePt t="32301" x="2859088" y="1654175"/>
          <p14:tracePt t="32309" x="2867025" y="1654175"/>
          <p14:tracePt t="32325" x="2881313" y="1654175"/>
          <p14:tracePt t="32341" x="2895600" y="1654175"/>
          <p14:tracePt t="32357" x="2909888" y="1654175"/>
          <p14:tracePt t="32374" x="2924175" y="1654175"/>
          <p14:tracePt t="32390" x="2938463" y="1654175"/>
          <p14:tracePt t="32421" x="2946400" y="1654175"/>
          <p14:tracePt t="32429" x="2954338" y="1654175"/>
          <p14:tracePt t="32440" x="2960688" y="1654175"/>
          <p14:tracePt t="32457" x="2968625" y="1654175"/>
          <p14:tracePt t="32474" x="2982913" y="1654175"/>
          <p14:tracePt t="32491" x="2989263" y="1662113"/>
          <p14:tracePt t="32508" x="2997200" y="1662113"/>
          <p14:tracePt t="32606" x="3005138" y="1662113"/>
          <p14:tracePt t="32621" x="3011488" y="1662113"/>
          <p14:tracePt t="32629" x="3019425" y="1662113"/>
          <p14:tracePt t="32645" x="3025775" y="1662113"/>
          <p14:tracePt t="32657" x="3040063" y="1662113"/>
          <p14:tracePt t="32674" x="3048000" y="1662113"/>
          <p14:tracePt t="32690" x="3062288" y="1662113"/>
          <p14:tracePt t="32709" x="3070225" y="1662113"/>
          <p14:tracePt t="32877" x="3076575" y="1662113"/>
          <p14:tracePt t="33373" x="3084513" y="1662113"/>
          <p14:tracePt t="33382" x="3090863" y="1662113"/>
          <p14:tracePt t="33397" x="3098800" y="1662113"/>
          <p14:tracePt t="33543" x="3098800" y="1668463"/>
          <p14:tracePt t="34990" x="3127375" y="1668463"/>
          <p14:tracePt t="34997" x="3186113" y="1668463"/>
          <p14:tracePt t="35006" x="3243263" y="1668463"/>
          <p14:tracePt t="35023" x="3381375" y="1654175"/>
          <p14:tracePt t="35040" x="3533775" y="1647825"/>
          <p14:tracePt t="35056" x="3665538" y="1647825"/>
          <p14:tracePt t="35073" x="3716338" y="1654175"/>
          <p14:tracePt t="35090" x="3751263" y="1662113"/>
          <p14:tracePt t="35107" x="3759200" y="1668463"/>
          <p14:tracePt t="35189" x="3759200" y="1676400"/>
          <p14:tracePt t="35405" x="3767138" y="1676400"/>
          <p14:tracePt t="35446" x="3773488" y="1676400"/>
          <p14:tracePt t="35453" x="3781425" y="1676400"/>
          <p14:tracePt t="35461" x="3810000" y="1676400"/>
          <p14:tracePt t="35473" x="3832225" y="1676400"/>
          <p14:tracePt t="35490" x="3889375" y="1684338"/>
          <p14:tracePt t="35507" x="3954463" y="1684338"/>
          <p14:tracePt t="35523" x="4005263" y="1684338"/>
          <p14:tracePt t="35540" x="4049713" y="1684338"/>
          <p14:tracePt t="35557" x="4086225" y="1690688"/>
          <p14:tracePt t="35573" x="4100513" y="1690688"/>
          <p14:tracePt t="35590" x="4114800" y="1690688"/>
          <p14:tracePt t="35606" x="4143375" y="1690688"/>
          <p14:tracePt t="35623" x="4173538" y="1690688"/>
          <p14:tracePt t="35640" x="4194175" y="1690688"/>
          <p14:tracePt t="35656" x="4230688" y="1684338"/>
          <p14:tracePt t="35673" x="4244975" y="1684338"/>
          <p14:tracePt t="35690" x="4259263" y="1684338"/>
          <p14:tracePt t="35706" x="4281488" y="1684338"/>
          <p14:tracePt t="35723" x="4303713" y="1684338"/>
          <p14:tracePt t="35740" x="4325938" y="1684338"/>
          <p14:tracePt t="35756" x="4360863" y="1684338"/>
          <p14:tracePt t="35757" x="4368800" y="1684338"/>
          <p14:tracePt t="35773" x="4397375" y="1684338"/>
          <p14:tracePt t="35790" x="4427538" y="1684338"/>
          <p14:tracePt t="35806" x="4448175" y="1684338"/>
          <p14:tracePt t="35823" x="4484688" y="1684338"/>
          <p14:tracePt t="35840" x="4513263" y="1684338"/>
          <p14:tracePt t="35856" x="4543425" y="1684338"/>
          <p14:tracePt t="35873" x="4579938" y="1676400"/>
          <p14:tracePt t="35890" x="4608513" y="1676400"/>
          <p14:tracePt t="35906" x="4645025" y="1676400"/>
          <p14:tracePt t="35923" x="4665663" y="1676400"/>
          <p14:tracePt t="35940" x="4695825" y="1676400"/>
          <p14:tracePt t="35956" x="4724400" y="1676400"/>
          <p14:tracePt t="35957" x="4738688" y="1676400"/>
          <p14:tracePt t="35973" x="4767263" y="1676400"/>
          <p14:tracePt t="35989" x="4789488" y="1676400"/>
          <p14:tracePt t="36007" x="4818063" y="1676400"/>
          <p14:tracePt t="36023" x="4840288" y="1676400"/>
          <p14:tracePt t="36040" x="4876800" y="1676400"/>
          <p14:tracePt t="36056" x="4905375" y="1676400"/>
          <p14:tracePt t="36073" x="4941888" y="1676400"/>
          <p14:tracePt t="36090" x="4978400" y="1676400"/>
          <p14:tracePt t="36106" x="5021263" y="1676400"/>
          <p14:tracePt t="36123" x="5057775" y="1676400"/>
          <p14:tracePt t="36139" x="5094288" y="1676400"/>
          <p14:tracePt t="36156" x="5122863" y="1676400"/>
          <p14:tracePt t="36157" x="5145088" y="1676400"/>
          <p14:tracePt t="36173" x="5173663" y="1676400"/>
          <p14:tracePt t="36189" x="5210175" y="1676400"/>
          <p14:tracePt t="36206" x="5240338" y="1668463"/>
          <p14:tracePt t="36223" x="5260975" y="1668463"/>
          <p14:tracePt t="36240" x="5275263" y="1668463"/>
          <p14:tracePt t="36257" x="5283200" y="1668463"/>
          <p14:tracePt t="36273" x="5291138" y="1668463"/>
          <p14:tracePt t="36710" x="0" y="0"/>
        </p14:tracePtLst>
        <p14:tracePtLst>
          <p14:tracePt t="37078" x="5819775" y="1603375"/>
          <p14:tracePt t="37093" x="5827713" y="1603375"/>
          <p14:tracePt t="37246" x="5834063" y="1603375"/>
          <p14:tracePt t="37253" x="5849938" y="1603375"/>
          <p14:tracePt t="37261" x="5864225" y="1611313"/>
          <p14:tracePt t="37272" x="5892800" y="1617663"/>
          <p14:tracePt t="37289" x="5957888" y="1617663"/>
          <p14:tracePt t="37306" x="6053138" y="1617663"/>
          <p14:tracePt t="37322" x="6118225" y="1617663"/>
          <p14:tracePt t="37339" x="6169025" y="1625600"/>
          <p14:tracePt t="37356" x="6205538" y="1625600"/>
          <p14:tracePt t="37373" x="6240463" y="1633538"/>
          <p14:tracePt t="37389" x="6270625" y="1639888"/>
          <p14:tracePt t="37406" x="6313488" y="1639888"/>
          <p14:tracePt t="37422" x="6350000" y="1639888"/>
          <p14:tracePt t="37439" x="6392863" y="1639888"/>
          <p14:tracePt t="37456" x="6429375" y="1639888"/>
          <p14:tracePt t="37472" x="6473825" y="1639888"/>
          <p14:tracePt t="37489" x="6510338" y="1639888"/>
          <p14:tracePt t="37506" x="6545263" y="1639888"/>
          <p14:tracePt t="37523" x="6581775" y="1639888"/>
          <p14:tracePt t="37539" x="6626225" y="1639888"/>
          <p14:tracePt t="37556" x="6662738" y="1633538"/>
          <p14:tracePt t="37573" x="6719888" y="1633538"/>
          <p14:tracePt t="37589" x="6742113" y="1625600"/>
          <p14:tracePt t="37606" x="6756400" y="1625600"/>
          <p14:tracePt t="37622" x="6764338" y="1625600"/>
          <p14:tracePt t="37654" x="6770688" y="1625600"/>
          <p14:tracePt t="37742" x="6778625" y="1625600"/>
          <p14:tracePt t="37759" x="6784975" y="1625600"/>
          <p14:tracePt t="38061" x="6799263" y="1625600"/>
          <p14:tracePt t="38070" x="6821488" y="1625600"/>
          <p14:tracePt t="38077" x="6850063" y="1625600"/>
          <p14:tracePt t="38089" x="6865938" y="1625600"/>
          <p14:tracePt t="38106" x="6916738" y="1625600"/>
          <p14:tracePt t="38122" x="6951663" y="1625600"/>
          <p14:tracePt t="38139" x="6973888" y="1625600"/>
          <p14:tracePt t="38156" x="6981825" y="1625600"/>
          <p14:tracePt t="38172" x="6996113" y="1625600"/>
          <p14:tracePt t="38205" x="7002463" y="1625600"/>
          <p14:tracePt t="38221" x="7010400" y="1625600"/>
          <p14:tracePt t="38229" x="7018338" y="1625600"/>
          <p14:tracePt t="38239" x="7024688" y="1625600"/>
          <p14:tracePt t="38256" x="7038975" y="1625600"/>
          <p14:tracePt t="38272" x="7069138" y="1625600"/>
          <p14:tracePt t="38289" x="7075488" y="1625600"/>
          <p14:tracePt t="38306" x="7089775" y="1625600"/>
          <p14:tracePt t="38322" x="7104063" y="1625600"/>
          <p14:tracePt t="38339" x="7126288" y="1625600"/>
          <p14:tracePt t="38355" x="7140575" y="1625600"/>
          <p14:tracePt t="38372" x="7162800" y="1625600"/>
          <p14:tracePt t="38374" x="7177088" y="1625600"/>
          <p14:tracePt t="38389" x="7191375" y="1617663"/>
          <p14:tracePt t="38406" x="7199313" y="1617663"/>
          <p14:tracePt t="38422" x="7213600" y="1617663"/>
          <p14:tracePt t="38439" x="7221538" y="1617663"/>
          <p14:tracePt t="38455" x="7235825" y="1617663"/>
          <p14:tracePt t="38472" x="7235825" y="1611313"/>
          <p14:tracePt t="38489" x="7250113" y="1603375"/>
          <p14:tracePt t="38505" x="7264400" y="1603375"/>
          <p14:tracePt t="38522" x="7278688" y="1603375"/>
          <p14:tracePt t="38539" x="7292975" y="1603375"/>
          <p14:tracePt t="38555" x="7315200" y="1603375"/>
          <p14:tracePt t="38573" x="7343775" y="1603375"/>
          <p14:tracePt t="38589" x="7358063" y="1603375"/>
          <p14:tracePt t="38605" x="7380288" y="1603375"/>
          <p14:tracePt t="38622" x="7408863" y="1603375"/>
          <p14:tracePt t="38639" x="7431088" y="1603375"/>
          <p14:tracePt t="38656" x="7453313" y="1603375"/>
          <p14:tracePt t="38672" x="7481888" y="1603375"/>
          <p14:tracePt t="38689" x="7504113" y="1603375"/>
          <p14:tracePt t="38705" x="7518400" y="1603375"/>
          <p14:tracePt t="38724" x="7532688" y="1603375"/>
          <p14:tracePt t="38725" x="7546975" y="1603375"/>
          <p14:tracePt t="38739" x="7554913" y="1603375"/>
          <p14:tracePt t="38756" x="7569200" y="1603375"/>
          <p14:tracePt t="38758" x="7577138" y="1603375"/>
          <p14:tracePt t="38781" x="7583488" y="1603375"/>
          <p14:tracePt t="38829" x="7591425" y="1603375"/>
          <p14:tracePt t="38885" x="7597775" y="1603375"/>
          <p14:tracePt t="38909" x="7605713" y="1603375"/>
          <p14:tracePt t="38917" x="7620000" y="1603375"/>
          <p14:tracePt t="38933" x="7627938" y="1603375"/>
          <p14:tracePt t="38941" x="7642225" y="1603375"/>
          <p14:tracePt t="38965" x="7656513" y="1603375"/>
          <p14:tracePt t="38973" x="7662863" y="1603375"/>
          <p14:tracePt t="38989" x="7678738" y="1603375"/>
          <p14:tracePt t="39006" x="7693025" y="1603375"/>
          <p14:tracePt t="39022" x="7729538" y="1603375"/>
          <p14:tracePt t="39039" x="7750175" y="1603375"/>
          <p14:tracePt t="39055" x="7758113" y="1603375"/>
          <p14:tracePt t="39072" x="7764463" y="1603375"/>
          <p14:tracePt t="39125" x="7780338" y="1603375"/>
          <p14:tracePt t="39133" x="7794625" y="1603375"/>
          <p14:tracePt t="39141" x="7815263" y="1603375"/>
          <p14:tracePt t="39155" x="7845425" y="1603375"/>
          <p14:tracePt t="39172" x="7902575" y="1603375"/>
          <p14:tracePt t="39189" x="7983538" y="1603375"/>
          <p14:tracePt t="39205" x="8034338" y="1603375"/>
          <p14:tracePt t="39222" x="8062913" y="1603375"/>
          <p14:tracePt t="39239" x="8085138" y="1603375"/>
          <p14:tracePt t="39256" x="8120063" y="1603375"/>
          <p14:tracePt t="39272" x="8142288" y="1603375"/>
          <p14:tracePt t="39289" x="8170863" y="1603375"/>
          <p14:tracePt t="39305" x="8207375" y="1603375"/>
          <p14:tracePt t="39322" x="8237538" y="1603375"/>
          <p14:tracePt t="39339" x="8258175" y="1603375"/>
          <p14:tracePt t="39355" x="8288338" y="1603375"/>
          <p14:tracePt t="39357" x="8294688" y="1603375"/>
          <p14:tracePt t="39372" x="8308975" y="1603375"/>
          <p14:tracePt t="39389" x="8339138" y="1603375"/>
          <p14:tracePt t="39405" x="8345488" y="1603375"/>
          <p14:tracePt t="39422" x="8367713" y="1603375"/>
          <p14:tracePt t="39439" x="8382000" y="1603375"/>
          <p14:tracePt t="39455" x="8404225" y="1603375"/>
          <p14:tracePt t="39472" x="8418513" y="1603375"/>
          <p14:tracePt t="39489" x="8440738" y="1603375"/>
          <p14:tracePt t="39505" x="8447088" y="1603375"/>
          <p14:tracePt t="39565" x="8455025" y="1603375"/>
          <p14:tracePt t="39725" x="0" y="0"/>
        </p14:tracePtLst>
        <p14:tracePtLst>
          <p14:tracePt t="40246" x="9564688" y="1603375"/>
          <p14:tracePt t="40375" x="9578975" y="1603375"/>
          <p14:tracePt t="40382" x="9609138" y="1611313"/>
          <p14:tracePt t="40389" x="9629775" y="1611313"/>
          <p14:tracePt t="40405" x="9694863" y="1611313"/>
          <p14:tracePt t="40422" x="9804400" y="1611313"/>
          <p14:tracePt t="40438" x="9956800" y="1611313"/>
          <p14:tracePt t="40455" x="10101263" y="1611313"/>
          <p14:tracePt t="40472" x="10261600" y="1611313"/>
          <p14:tracePt t="40488" x="10428288" y="1611313"/>
          <p14:tracePt t="40505" x="10537825" y="1611313"/>
          <p14:tracePt t="40522" x="10617200" y="1617663"/>
          <p14:tracePt t="40538" x="10675938" y="1625600"/>
          <p14:tracePt t="40555" x="10718800" y="1625600"/>
          <p14:tracePt t="40572" x="10761663" y="1633538"/>
          <p14:tracePt t="40589" x="10856913" y="1633538"/>
          <p14:tracePt t="40605" x="10914063" y="1633538"/>
          <p14:tracePt t="40622" x="10964863" y="1633538"/>
          <p14:tracePt t="40638" x="11023600" y="1633538"/>
          <p14:tracePt t="40655" x="11060113" y="1633538"/>
          <p14:tracePt t="40672" x="11088688" y="1633538"/>
          <p14:tracePt t="40688" x="11110913" y="1625600"/>
          <p14:tracePt t="40705" x="11133138" y="1625600"/>
          <p14:tracePt t="40722" x="11139488" y="1625600"/>
          <p14:tracePt t="40738" x="11153775" y="1617663"/>
          <p14:tracePt t="40755" x="11161713" y="1617663"/>
          <p14:tracePt t="40772" x="11168063" y="1617663"/>
          <p14:tracePt t="40788" x="11176000" y="1617663"/>
          <p14:tracePt t="40805" x="11183938" y="1617663"/>
          <p14:tracePt t="40822" x="11190288" y="1617663"/>
          <p14:tracePt t="40838" x="11198225" y="1617663"/>
          <p14:tracePt t="40855" x="11212513" y="1617663"/>
          <p14:tracePt t="40871" x="11234738" y="1617663"/>
          <p14:tracePt t="40888" x="11255375" y="1617663"/>
          <p14:tracePt t="40905" x="11269663" y="1617663"/>
          <p14:tracePt t="40921" x="11285538" y="1617663"/>
          <p14:tracePt t="40938" x="11314113" y="1617663"/>
          <p14:tracePt t="40955" x="11342688" y="1617663"/>
          <p14:tracePt t="40971" x="11371263" y="1617663"/>
          <p14:tracePt t="40973" x="11393488" y="1617663"/>
          <p14:tracePt t="40988" x="11415713" y="1617663"/>
          <p14:tracePt t="41005" x="11458575" y="1617663"/>
          <p14:tracePt t="41022" x="11472863" y="1617663"/>
          <p14:tracePt t="41038" x="11480800" y="1617663"/>
          <p14:tracePt t="41093" x="11488738" y="1617663"/>
          <p14:tracePt t="41109" x="11495088" y="1617663"/>
          <p14:tracePt t="41118" x="11503025" y="1617663"/>
          <p14:tracePt t="41125" x="11509375" y="1617663"/>
          <p14:tracePt t="41138" x="11517313" y="1617663"/>
          <p14:tracePt t="41155" x="11523663" y="1617663"/>
          <p14:tracePt t="41171" x="11531600" y="1617663"/>
          <p14:tracePt t="44549" x="0" y="0"/>
        </p14:tracePtLst>
        <p14:tracePtLst>
          <p14:tracePt t="49942" x="3832225" y="3330575"/>
          <p14:tracePt t="50118" x="3838575" y="3330575"/>
          <p14:tracePt t="50158" x="3846513" y="3330575"/>
          <p14:tracePt t="50173" x="3852863" y="3338513"/>
          <p14:tracePt t="50181" x="3868738" y="3344863"/>
          <p14:tracePt t="50189" x="3897313" y="3352800"/>
          <p14:tracePt t="50202" x="3925888" y="3360738"/>
          <p14:tracePt t="50219" x="3998913" y="3381375"/>
          <p14:tracePt t="50236" x="4078288" y="3411538"/>
          <p14:tracePt t="50237" x="4129088" y="3417888"/>
          <p14:tracePt t="50253" x="4208463" y="3425825"/>
          <p14:tracePt t="50269" x="4267200" y="3446463"/>
          <p14:tracePt t="50286" x="4325938" y="3462338"/>
          <p14:tracePt t="50302" x="4383088" y="3476625"/>
          <p14:tracePt t="50320" x="4433888" y="3482975"/>
          <p14:tracePt t="50336" x="4470400" y="3490913"/>
          <p14:tracePt t="50353" x="4498975" y="3497263"/>
          <p14:tracePt t="50369" x="4521200" y="3505200"/>
          <p14:tracePt t="50386" x="4535488" y="3505200"/>
          <p14:tracePt t="50402" x="4549775" y="3513138"/>
          <p14:tracePt t="50419" x="4579938" y="3527425"/>
          <p14:tracePt t="50436" x="4614863" y="3541713"/>
          <p14:tracePt t="50437" x="4645025" y="3556000"/>
          <p14:tracePt t="50453" x="4702175" y="3570288"/>
          <p14:tracePt t="50469" x="4752975" y="3584575"/>
          <p14:tracePt t="50486" x="4811713" y="3606800"/>
          <p14:tracePt t="50502" x="4848225" y="3621088"/>
          <p14:tracePt t="50519" x="4884738" y="3643313"/>
          <p14:tracePt t="50536" x="4927600" y="3665538"/>
          <p14:tracePt t="50552" x="4956175" y="3686175"/>
          <p14:tracePt t="50569" x="4992688" y="3700463"/>
          <p14:tracePt t="50586" x="5014913" y="3700463"/>
          <p14:tracePt t="50603" x="5029200" y="3716338"/>
          <p14:tracePt t="50619" x="5037138" y="3722688"/>
          <p14:tracePt t="50636" x="5051425" y="3730625"/>
          <p14:tracePt t="50653" x="5065713" y="3744913"/>
          <p14:tracePt t="50733" x="5065713" y="3751263"/>
          <p14:tracePt t="50759" x="5065713" y="3759200"/>
          <p14:tracePt t="50765" x="5072063" y="3767138"/>
          <p14:tracePt t="50773" x="5072063" y="3781425"/>
          <p14:tracePt t="50785" x="5072063" y="3795713"/>
          <p14:tracePt t="50802" x="5080000" y="3802063"/>
          <p14:tracePt t="50819" x="5080000" y="3817938"/>
          <p14:tracePt t="50877" x="5080000" y="3824288"/>
          <p14:tracePt t="50909" x="5080000" y="3832225"/>
          <p14:tracePt t="50941" x="5080000" y="3838575"/>
          <p14:tracePt t="50949" x="5080000" y="3846513"/>
          <p14:tracePt t="50965" x="5080000" y="3852863"/>
          <p14:tracePt t="50981" x="5080000" y="3860800"/>
          <p14:tracePt t="50997" x="5080000" y="3868738"/>
          <p14:tracePt t="51005" x="5072063" y="3875088"/>
          <p14:tracePt t="51037" x="5072063" y="3883025"/>
          <p14:tracePt t="51070" x="5072063" y="3889375"/>
          <p14:tracePt t="51109" x="5057775" y="3897313"/>
          <p14:tracePt t="51117" x="5037138" y="3903663"/>
          <p14:tracePt t="51125" x="5029200" y="3911600"/>
          <p14:tracePt t="51135" x="5021263" y="3919538"/>
          <p14:tracePt t="51152" x="5000625" y="3940175"/>
          <p14:tracePt t="51169" x="4986338" y="3954463"/>
          <p14:tracePt t="51185" x="4970463" y="3962400"/>
          <p14:tracePt t="51202" x="4970463" y="3970338"/>
          <p14:tracePt t="51219" x="4964113" y="3970338"/>
          <p14:tracePt t="51235" x="4964113" y="3976688"/>
          <p14:tracePt t="51382" x="4949825" y="3976688"/>
          <p14:tracePt t="51397" x="4949825" y="3990975"/>
          <p14:tracePt t="51405" x="4935538" y="3990975"/>
          <p14:tracePt t="51413" x="4919663" y="3998913"/>
          <p14:tracePt t="51421" x="4913313" y="4005263"/>
          <p14:tracePt t="51435" x="4905375" y="4013200"/>
          <p14:tracePt t="51453" x="4876800" y="4027488"/>
          <p14:tracePt t="51469" x="4854575" y="4027488"/>
          <p14:tracePt t="51485" x="4848225" y="4041775"/>
          <p14:tracePt t="51502" x="4833938" y="4041775"/>
          <p14:tracePt t="51519" x="4818063" y="4049713"/>
          <p14:tracePt t="51535" x="4797425" y="4049713"/>
          <p14:tracePt t="51552" x="4789488" y="4056063"/>
          <p14:tracePt t="51569" x="4775200" y="4056063"/>
          <p14:tracePt t="51585" x="4767263" y="4064000"/>
          <p14:tracePt t="51602" x="4767263" y="4071938"/>
          <p14:tracePt t="51621" x="4752975" y="4071938"/>
          <p14:tracePt t="51701" x="4738688" y="4078288"/>
          <p14:tracePt t="51709" x="4724400" y="4078288"/>
          <p14:tracePt t="51726" x="4710113" y="4086225"/>
          <p14:tracePt t="51735" x="4695825" y="4092575"/>
          <p14:tracePt t="51752" x="4665663" y="4106863"/>
          <p14:tracePt t="51769" x="4645025" y="4106863"/>
          <p14:tracePt t="51785" x="4645025" y="4114800"/>
          <p14:tracePt t="51989" x="4659313" y="4106863"/>
          <p14:tracePt t="51997" x="4702175" y="4092575"/>
          <p14:tracePt t="52005" x="4760913" y="4071938"/>
          <p14:tracePt t="52018" x="4803775" y="4056063"/>
          <p14:tracePt t="52035" x="4913313" y="4013200"/>
          <p14:tracePt t="52052" x="5006975" y="3984625"/>
          <p14:tracePt t="52054" x="5037138" y="3970338"/>
          <p14:tracePt t="52069" x="5087938" y="3948113"/>
          <p14:tracePt t="52085" x="5116513" y="3940175"/>
          <p14:tracePt t="52102" x="5138738" y="3933825"/>
          <p14:tracePt t="52118" x="5138738" y="3925888"/>
          <p14:tracePt t="52135" x="5145088" y="3925888"/>
          <p14:tracePt t="52152" x="5153025" y="3919538"/>
          <p14:tracePt t="52189" x="5167313" y="3911600"/>
          <p14:tracePt t="52197" x="5181600" y="3903663"/>
          <p14:tracePt t="52205" x="5203825" y="3903663"/>
          <p14:tracePt t="52218" x="5210175" y="3903663"/>
          <p14:tracePt t="52235" x="5254625" y="3889375"/>
          <p14:tracePt t="52252" x="5297488" y="3875088"/>
          <p14:tracePt t="52253" x="5305425" y="3860800"/>
          <p14:tracePt t="52269" x="5348288" y="3846513"/>
          <p14:tracePt t="52285" x="5407025" y="3832225"/>
          <p14:tracePt t="52302" x="5464175" y="3810000"/>
          <p14:tracePt t="52319" x="5514975" y="3787775"/>
          <p14:tracePt t="52335" x="5565775" y="3767138"/>
          <p14:tracePt t="52352" x="5580063" y="3751263"/>
          <p14:tracePt t="52369" x="5595938" y="3736975"/>
          <p14:tracePt t="52385" x="5602288" y="3730625"/>
          <p14:tracePt t="52414" x="5610225" y="3722688"/>
          <p14:tracePt t="52421" x="5616575" y="3716338"/>
          <p14:tracePt t="52435" x="5624513" y="3708400"/>
          <p14:tracePt t="52452" x="5630863" y="3694113"/>
          <p14:tracePt t="52453" x="5638800" y="3686175"/>
          <p14:tracePt t="52468" x="5646738" y="3671888"/>
          <p14:tracePt t="52485" x="5661025" y="3657600"/>
          <p14:tracePt t="52502" x="5667375" y="3649663"/>
          <p14:tracePt t="52535" x="5667375" y="3643313"/>
          <p14:tracePt t="52726" x="5653088" y="3643313"/>
          <p14:tracePt t="52807" x="5630863" y="3643313"/>
          <p14:tracePt t="52813" x="5616575" y="3643313"/>
          <p14:tracePt t="52821" x="5588000" y="3635375"/>
          <p14:tracePt t="52835" x="5559425" y="3635375"/>
          <p14:tracePt t="52852" x="5494338" y="3629025"/>
          <p14:tracePt t="52853" x="5449888" y="3621088"/>
          <p14:tracePt t="52869" x="5334000" y="3606800"/>
          <p14:tracePt t="52885" x="5218113" y="3584575"/>
          <p14:tracePt t="52902" x="5116513" y="3578225"/>
          <p14:tracePt t="52918" x="5051425" y="3570288"/>
          <p14:tracePt t="52935" x="5006975" y="3556000"/>
          <p14:tracePt t="52952" x="4992688" y="3548063"/>
          <p14:tracePt t="52968" x="4970463" y="3548063"/>
          <p14:tracePt t="52985" x="4956175" y="3548063"/>
          <p14:tracePt t="53002" x="4941888" y="3541713"/>
          <p14:tracePt t="53018" x="4905375" y="3533775"/>
          <p14:tracePt t="53035" x="4862513" y="3527425"/>
          <p14:tracePt t="53052" x="4797425" y="3519488"/>
          <p14:tracePt t="53053" x="4752975" y="3519488"/>
          <p14:tracePt t="53070" x="4665663" y="3513138"/>
          <p14:tracePt t="53085" x="4564063" y="3513138"/>
          <p14:tracePt t="53102" x="4470400" y="3505200"/>
          <p14:tracePt t="53118" x="4405313" y="3497263"/>
          <p14:tracePt t="53135" x="4368800" y="3490913"/>
          <p14:tracePt t="53152" x="4340225" y="3482975"/>
          <p14:tracePt t="53169" x="4325938" y="3476625"/>
          <p14:tracePt t="53185" x="4325938" y="3468688"/>
          <p14:tracePt t="53462" x="4360863" y="3468688"/>
          <p14:tracePt t="53469" x="4419600" y="3482975"/>
          <p14:tracePt t="53477" x="4470400" y="3490913"/>
          <p14:tracePt t="53485" x="4543425" y="3490913"/>
          <p14:tracePt t="53501" x="4695825" y="3497263"/>
          <p14:tracePt t="53518" x="4833938" y="3513138"/>
          <p14:tracePt t="53535" x="4913313" y="3527425"/>
          <p14:tracePt t="53552" x="4956175" y="3548063"/>
          <p14:tracePt t="53568" x="4978400" y="3556000"/>
          <p14:tracePt t="53585" x="5000625" y="3563938"/>
          <p14:tracePt t="53601" x="5029200" y="3570288"/>
          <p14:tracePt t="53618" x="5051425" y="3584575"/>
          <p14:tracePt t="53635" x="5094288" y="3598863"/>
          <p14:tracePt t="53651" x="5145088" y="3614738"/>
          <p14:tracePt t="53668" x="5203825" y="3643313"/>
          <p14:tracePt t="53669" x="5224463" y="3643313"/>
          <p14:tracePt t="53685" x="5291138" y="3671888"/>
          <p14:tracePt t="53701" x="5341938" y="3686175"/>
          <p14:tracePt t="53718" x="5392738" y="3694113"/>
          <p14:tracePt t="53735" x="5427663" y="3700463"/>
          <p14:tracePt t="53751" x="5472113" y="3708400"/>
          <p14:tracePt t="53768" x="5478463" y="3722688"/>
          <p14:tracePt t="53785" x="5486400" y="3722688"/>
          <p14:tracePt t="53838" x="5486400" y="3730625"/>
          <p14:tracePt t="53885" x="5486400" y="3736975"/>
          <p14:tracePt t="53902" x="5486400" y="3744913"/>
          <p14:tracePt t="53909" x="5486400" y="3759200"/>
          <p14:tracePt t="53918" x="5486400" y="3767138"/>
          <p14:tracePt t="53935" x="5486400" y="3773488"/>
          <p14:tracePt t="53951" x="5486400" y="3781425"/>
          <p14:tracePt t="53968" x="5478463" y="3795713"/>
          <p14:tracePt t="53985" x="5472113" y="3802063"/>
          <p14:tracePt t="54001" x="5457825" y="3817938"/>
          <p14:tracePt t="54018" x="5443538" y="3838575"/>
          <p14:tracePt t="54035" x="5427663" y="3846513"/>
          <p14:tracePt t="54051" x="5421313" y="3860800"/>
          <p14:tracePt t="54069" x="5384800" y="3875088"/>
          <p14:tracePt t="54085" x="5370513" y="3889375"/>
          <p14:tracePt t="54101" x="5348288" y="3897313"/>
          <p14:tracePt t="54118" x="5311775" y="3903663"/>
          <p14:tracePt t="54135" x="5283200" y="3925888"/>
          <p14:tracePt t="54151" x="5240338" y="3940175"/>
          <p14:tracePt t="54168" x="5195888" y="3962400"/>
          <p14:tracePt t="54185" x="5153025" y="3976688"/>
          <p14:tracePt t="54201" x="5116513" y="3998913"/>
          <p14:tracePt t="54218" x="5080000" y="4005263"/>
          <p14:tracePt t="54235" x="5043488" y="4013200"/>
          <p14:tracePt t="54251" x="5006975" y="4021138"/>
          <p14:tracePt t="54268" x="4978400" y="4035425"/>
          <p14:tracePt t="54269" x="4956175" y="4041775"/>
          <p14:tracePt t="54285" x="4935538" y="4049713"/>
          <p14:tracePt t="54301" x="4905375" y="4056063"/>
          <p14:tracePt t="54318" x="4891088" y="4056063"/>
          <p14:tracePt t="54335" x="4862513" y="4064000"/>
          <p14:tracePt t="54351" x="4818063" y="4071938"/>
          <p14:tracePt t="54368" x="4760913" y="4078288"/>
          <p14:tracePt t="54384" x="4695825" y="4086225"/>
          <p14:tracePt t="54401" x="4600575" y="4092575"/>
          <p14:tracePt t="54418" x="4529138" y="4106863"/>
          <p14:tracePt t="54435" x="4448175" y="4114800"/>
          <p14:tracePt t="54451" x="4368800" y="4122738"/>
          <p14:tracePt t="54468" x="4303713" y="4122738"/>
          <p14:tracePt t="54470" x="4267200" y="4122738"/>
          <p14:tracePt t="54484" x="4224338" y="4129088"/>
          <p14:tracePt t="54501" x="4187825" y="4137025"/>
          <p14:tracePt t="54518" x="4157663" y="4143375"/>
          <p14:tracePt t="54535" x="4151313" y="4143375"/>
          <p14:tracePt t="54589" x="4143375" y="4143375"/>
          <p14:tracePt t="54957" x="4165600" y="4143375"/>
          <p14:tracePt t="54965" x="4224338" y="4143375"/>
          <p14:tracePt t="54973" x="4295775" y="4137025"/>
          <p14:tracePt t="54984" x="4376738" y="4129088"/>
          <p14:tracePt t="55001" x="4564063" y="4106863"/>
          <p14:tracePt t="55018" x="4738688" y="4064000"/>
          <p14:tracePt t="55034" x="4854575" y="4049713"/>
          <p14:tracePt t="55051" x="4913313" y="4041775"/>
          <p14:tracePt t="55068" x="4964113" y="4035425"/>
          <p14:tracePt t="55085" x="5006975" y="4021138"/>
          <p14:tracePt t="55101" x="5037138" y="4005263"/>
          <p14:tracePt t="55118" x="5065713" y="3990975"/>
          <p14:tracePt t="55134" x="5094288" y="3970338"/>
          <p14:tracePt t="55151" x="5116513" y="3954463"/>
          <p14:tracePt t="55168" x="5145088" y="3940175"/>
          <p14:tracePt t="55184" x="5167313" y="3933825"/>
          <p14:tracePt t="55201" x="5195888" y="3911600"/>
          <p14:tracePt t="55218" x="5210175" y="3883025"/>
          <p14:tracePt t="55234" x="5224463" y="3868738"/>
          <p14:tracePt t="55251" x="5240338" y="3846513"/>
          <p14:tracePt t="55268" x="5254625" y="3832225"/>
          <p14:tracePt t="55270" x="5254625" y="3824288"/>
          <p14:tracePt t="55285" x="5260975" y="3817938"/>
          <p14:tracePt t="55317" x="5260975" y="3810000"/>
          <p14:tracePt t="55333" x="5260975" y="3802063"/>
          <p14:tracePt t="55341" x="5268913" y="3795713"/>
          <p14:tracePt t="55351" x="5268913" y="3781425"/>
          <p14:tracePt t="55368" x="5275263" y="3759200"/>
          <p14:tracePt t="55384" x="5275263" y="3730625"/>
          <p14:tracePt t="55401" x="5283200" y="3716338"/>
          <p14:tracePt t="55418" x="5291138" y="3708400"/>
          <p14:tracePt t="55461" x="5291138" y="3700463"/>
          <p14:tracePt t="55478" x="5297488" y="3700463"/>
          <p14:tracePt t="55517" x="5297488" y="3694113"/>
          <p14:tracePt t="55565" x="5297488" y="3686175"/>
          <p14:tracePt t="55605" x="5297488" y="3679825"/>
          <p14:tracePt t="55613" x="5297488" y="3657600"/>
          <p14:tracePt t="55621" x="5291138" y="3643313"/>
          <p14:tracePt t="55634" x="5268913" y="3629025"/>
          <p14:tracePt t="55651" x="5203825" y="3578225"/>
          <p14:tracePt t="55668" x="5153025" y="3548063"/>
          <p14:tracePt t="55685" x="5102225" y="3519488"/>
          <p14:tracePt t="55701" x="5057775" y="3505200"/>
          <p14:tracePt t="55718" x="5037138" y="3497263"/>
          <p14:tracePt t="55734" x="5014913" y="3490913"/>
          <p14:tracePt t="55751" x="4992688" y="3476625"/>
          <p14:tracePt t="55767" x="4964113" y="3468688"/>
          <p14:tracePt t="55784" x="4935538" y="3462338"/>
          <p14:tracePt t="55801" x="4891088" y="3454400"/>
          <p14:tracePt t="55818" x="4854575" y="3454400"/>
          <p14:tracePt t="55834" x="4811713" y="3454400"/>
          <p14:tracePt t="55851" x="4767263" y="3446463"/>
          <p14:tracePt t="55853" x="4738688" y="3446463"/>
          <p14:tracePt t="55868" x="4710113" y="3446463"/>
          <p14:tracePt t="55884" x="4572000" y="3446463"/>
          <p14:tracePt t="55901" x="4470400" y="3432175"/>
          <p14:tracePt t="55918" x="4376738" y="3425825"/>
          <p14:tracePt t="55934" x="4310063" y="3417888"/>
          <p14:tracePt t="55951" x="4252913" y="3403600"/>
          <p14:tracePt t="55967" x="4202113" y="3389313"/>
          <p14:tracePt t="55984" x="4165600" y="3381375"/>
          <p14:tracePt t="56001" x="4092575" y="3360738"/>
          <p14:tracePt t="56017" x="3984625" y="3360738"/>
          <p14:tracePt t="56034" x="3883025" y="3360738"/>
          <p14:tracePt t="56051" x="3832225" y="3360738"/>
          <p14:tracePt t="56053" x="3824288" y="3360738"/>
          <p14:tracePt t="56125" x="3810000" y="3360738"/>
          <p14:tracePt t="56133" x="3802063" y="3360738"/>
          <p14:tracePt t="56189" x="3802063" y="3367088"/>
          <p14:tracePt t="56246" x="3810000" y="3367088"/>
          <p14:tracePt t="56325" x="3817938" y="3375025"/>
          <p14:tracePt t="56349" x="3824288" y="3375025"/>
          <p14:tracePt t="56357" x="3883025" y="3395663"/>
          <p14:tracePt t="56367" x="3962400" y="3417888"/>
          <p14:tracePt t="56384" x="4129088" y="3432175"/>
          <p14:tracePt t="56401" x="4303713" y="3454400"/>
          <p14:tracePt t="56417" x="4441825" y="3476625"/>
          <p14:tracePt t="56434" x="4521200" y="3476625"/>
          <p14:tracePt t="56451" x="4549775" y="3490913"/>
          <p14:tracePt t="56467" x="4579938" y="3490913"/>
          <p14:tracePt t="56484" x="4594225" y="3490913"/>
          <p14:tracePt t="56486" x="4600575" y="3490913"/>
          <p14:tracePt t="56501" x="4630738" y="3490913"/>
          <p14:tracePt t="56517" x="4665663" y="3497263"/>
          <p14:tracePt t="56534" x="4724400" y="3513138"/>
          <p14:tracePt t="56551" x="4789488" y="3519488"/>
          <p14:tracePt t="56567" x="4884738" y="3533775"/>
          <p14:tracePt t="56584" x="4941888" y="3548063"/>
          <p14:tracePt t="56601" x="4978400" y="3556000"/>
          <p14:tracePt t="56618" x="5006975" y="3563938"/>
          <p14:tracePt t="56634" x="5029200" y="3578225"/>
          <p14:tracePt t="56651" x="5051425" y="3578225"/>
          <p14:tracePt t="56667" x="5080000" y="3584575"/>
          <p14:tracePt t="56684" x="5102225" y="3584575"/>
          <p14:tracePt t="56701" x="5145088" y="3584575"/>
          <p14:tracePt t="56717" x="5181600" y="3592513"/>
          <p14:tracePt t="56734" x="5203825" y="3598863"/>
          <p14:tracePt t="56751" x="5224463" y="3606800"/>
          <p14:tracePt t="56767" x="5254625" y="3614738"/>
          <p14:tracePt t="56784" x="5275263" y="3621088"/>
          <p14:tracePt t="56801" x="5297488" y="3629025"/>
          <p14:tracePt t="56845" x="5297488" y="3635375"/>
          <p14:tracePt t="56853" x="5305425" y="3643313"/>
          <p14:tracePt t="56861" x="5326063" y="3657600"/>
          <p14:tracePt t="56877" x="5348288" y="3671888"/>
          <p14:tracePt t="56885" x="5362575" y="3679825"/>
          <p14:tracePt t="56900" x="5392738" y="3700463"/>
          <p14:tracePt t="56917" x="5413375" y="3700463"/>
          <p14:tracePt t="56934" x="5413375" y="3708400"/>
          <p14:tracePt t="56957" x="5413375" y="3716338"/>
          <p14:tracePt t="56967" x="5413375" y="3722688"/>
          <p14:tracePt t="56984" x="5421313" y="3722688"/>
          <p14:tracePt t="57000" x="5421313" y="3730625"/>
          <p14:tracePt t="57017" x="5421313" y="3736975"/>
          <p14:tracePt t="57077" x="5421313" y="3744913"/>
          <p14:tracePt t="57149" x="5413375" y="3759200"/>
          <p14:tracePt t="57165" x="5413375" y="3773488"/>
          <p14:tracePt t="57173" x="5407025" y="3773488"/>
          <p14:tracePt t="57189" x="5399088" y="3787775"/>
          <p14:tracePt t="57200" x="5399088" y="3795713"/>
          <p14:tracePt t="57217" x="5384800" y="3802063"/>
          <p14:tracePt t="57234" x="5376863" y="3817938"/>
          <p14:tracePt t="57250" x="5370513" y="3838575"/>
          <p14:tracePt t="57267" x="5356225" y="3852863"/>
          <p14:tracePt t="57269" x="5348288" y="3852863"/>
          <p14:tracePt t="57284" x="5341938" y="3868738"/>
          <p14:tracePt t="57301" x="5311775" y="3889375"/>
          <p14:tracePt t="57317" x="5305425" y="3903663"/>
          <p14:tracePt t="57334" x="5291138" y="3903663"/>
          <p14:tracePt t="57351" x="5268913" y="3919538"/>
          <p14:tracePt t="57367" x="5260975" y="3925888"/>
          <p14:tracePt t="57384" x="5246688" y="3933825"/>
          <p14:tracePt t="57400" x="5240338" y="3940175"/>
          <p14:tracePt t="57417" x="5224463" y="3948113"/>
          <p14:tracePt t="57434" x="5210175" y="3954463"/>
          <p14:tracePt t="57450" x="5189538" y="3962400"/>
          <p14:tracePt t="57467" x="5173663" y="3970338"/>
          <p14:tracePt t="57484" x="5159375" y="3984625"/>
          <p14:tracePt t="57500" x="5122863" y="3990975"/>
          <p14:tracePt t="57517" x="5087938" y="4005263"/>
          <p14:tracePt t="57534" x="5051425" y="4021138"/>
          <p14:tracePt t="57550" x="5029200" y="4035425"/>
          <p14:tracePt t="57567" x="5006975" y="4041775"/>
          <p14:tracePt t="57584" x="4978400" y="4041775"/>
          <p14:tracePt t="57601" x="4941888" y="4049713"/>
          <p14:tracePt t="57617" x="4891088" y="4064000"/>
          <p14:tracePt t="57634" x="4811713" y="4086225"/>
          <p14:tracePt t="57650" x="4702175" y="4106863"/>
          <p14:tracePt t="57667" x="4622800" y="4122738"/>
          <p14:tracePt t="57669" x="4586288" y="4137025"/>
          <p14:tracePt t="57684" x="4557713" y="4143375"/>
          <p14:tracePt t="57701" x="4506913" y="4151313"/>
          <p14:tracePt t="57717" x="4498975" y="4151313"/>
          <p14:tracePt t="57734" x="4492625" y="4151313"/>
          <p14:tracePt t="57750" x="4478338" y="4157663"/>
          <p14:tracePt t="57767" x="4462463" y="4165600"/>
          <p14:tracePt t="57784" x="4441825" y="4165600"/>
          <p14:tracePt t="57800" x="4419600" y="4173538"/>
          <p14:tracePt t="57817" x="4411663" y="4173538"/>
          <p14:tracePt t="57834" x="4411663" y="4179888"/>
          <p14:tracePt t="57909" x="4397375" y="4179888"/>
          <p14:tracePt t="58149" x="4405313" y="4179888"/>
          <p14:tracePt t="58157" x="4411663" y="4179888"/>
          <p14:tracePt t="58167" x="4433888" y="4173538"/>
          <p14:tracePt t="58184" x="4506913" y="4157663"/>
          <p14:tracePt t="58200" x="4600575" y="4137025"/>
          <p14:tracePt t="58217" x="4687888" y="4129088"/>
          <p14:tracePt t="58233" x="4746625" y="4122738"/>
          <p14:tracePt t="58250" x="4803775" y="4114800"/>
          <p14:tracePt t="58267" x="4848225" y="4100513"/>
          <p14:tracePt t="58284" x="4891088" y="4092575"/>
          <p14:tracePt t="58285" x="4899025" y="4092575"/>
          <p14:tracePt t="58301" x="4941888" y="4086225"/>
          <p14:tracePt t="58317" x="4970463" y="4071938"/>
          <p14:tracePt t="58333" x="5000625" y="4056063"/>
          <p14:tracePt t="58350" x="5029200" y="4041775"/>
          <p14:tracePt t="58367" x="5065713" y="4021138"/>
          <p14:tracePt t="58383" x="5108575" y="3998913"/>
          <p14:tracePt t="58400" x="5153025" y="3984625"/>
          <p14:tracePt t="58417" x="5181600" y="3970338"/>
          <p14:tracePt t="58434" x="5203825" y="3954463"/>
          <p14:tracePt t="58450" x="5218113" y="3940175"/>
          <p14:tracePt t="58467" x="5240338" y="3925888"/>
          <p14:tracePt t="58484" x="5246688" y="3925888"/>
          <p14:tracePt t="58485" x="5260975" y="3919538"/>
          <p14:tracePt t="58500" x="5260975" y="3911600"/>
          <p14:tracePt t="58517" x="5291138" y="3897313"/>
          <p14:tracePt t="58533" x="5311775" y="3883025"/>
          <p14:tracePt t="58550" x="5319713" y="3868738"/>
          <p14:tracePt t="58567" x="5319713" y="3860800"/>
          <p14:tracePt t="58583" x="5334000" y="3846513"/>
          <p14:tracePt t="58600" x="5341938" y="3832225"/>
          <p14:tracePt t="58617" x="5362575" y="3802063"/>
          <p14:tracePt t="58633" x="5370513" y="3787775"/>
          <p14:tracePt t="58650" x="5376863" y="3767138"/>
          <p14:tracePt t="58667" x="5384800" y="3751263"/>
          <p14:tracePt t="58683" x="5384800" y="3744913"/>
          <p14:tracePt t="58710" x="5384800" y="3736975"/>
          <p14:tracePt t="58759" x="5384800" y="3730625"/>
          <p14:tracePt t="58773" x="5384800" y="3722688"/>
          <p14:tracePt t="58781" x="5384800" y="3716338"/>
          <p14:tracePt t="58789" x="5384800" y="3708400"/>
          <p14:tracePt t="58813" x="5392738" y="3708400"/>
          <p14:tracePt t="58821" x="5392738" y="3700463"/>
          <p14:tracePt t="58833" x="5392738" y="3694113"/>
          <p14:tracePt t="58850" x="5392738" y="3686175"/>
          <p14:tracePt t="58867" x="5392738" y="3665538"/>
          <p14:tracePt t="58883" x="5376863" y="3635375"/>
          <p14:tracePt t="58885" x="5362575" y="3629025"/>
          <p14:tracePt t="58901" x="5326063" y="3584575"/>
          <p14:tracePt t="58917" x="5291138" y="3563938"/>
          <p14:tracePt t="58933" x="5268913" y="3541713"/>
          <p14:tracePt t="58950" x="5260975" y="3541713"/>
          <p14:tracePt t="58967" x="5240338" y="3533775"/>
          <p14:tracePt t="58983" x="5224463" y="3527425"/>
          <p14:tracePt t="59000" x="5218113" y="3519488"/>
          <p14:tracePt t="59017" x="5189538" y="3519488"/>
          <p14:tracePt t="59033" x="5167313" y="3519488"/>
          <p14:tracePt t="59050" x="5145088" y="3519488"/>
          <p14:tracePt t="59067" x="5130800" y="3519488"/>
          <p14:tracePt t="59083" x="5102225" y="3519488"/>
          <p14:tracePt t="59086" x="5094288" y="3513138"/>
          <p14:tracePt t="59101" x="5065713" y="3513138"/>
          <p14:tracePt t="59117" x="5014913" y="3505200"/>
          <p14:tracePt t="59133" x="4970463" y="3497263"/>
          <p14:tracePt t="59150" x="4913313" y="3482975"/>
          <p14:tracePt t="59167" x="4840288" y="3476625"/>
          <p14:tracePt t="59183" x="4789488" y="3468688"/>
          <p14:tracePt t="59200" x="4724400" y="3462338"/>
          <p14:tracePt t="59217" x="4665663" y="3454400"/>
          <p14:tracePt t="59233" x="4600575" y="3454400"/>
          <p14:tracePt t="59250" x="4543425" y="3454400"/>
          <p14:tracePt t="59267" x="4492625" y="3454400"/>
          <p14:tracePt t="59284" x="4456113" y="3454400"/>
          <p14:tracePt t="59285" x="4441825" y="3454400"/>
          <p14:tracePt t="59446" x="4433888" y="3454400"/>
          <p14:tracePt t="59709" x="0" y="0"/>
        </p14:tracePtLst>
        <p14:tracePtLst>
          <p14:tracePt t="65846" x="5080000" y="3767138"/>
          <p14:tracePt t="65989" x="5102225" y="3767138"/>
          <p14:tracePt t="65997" x="5159375" y="3787775"/>
          <p14:tracePt t="66006" x="5210175" y="3795713"/>
          <p14:tracePt t="66015" x="5246688" y="3795713"/>
          <p14:tracePt t="66032" x="5311775" y="3802063"/>
          <p14:tracePt t="66048" x="5384800" y="3810000"/>
          <p14:tracePt t="66065" x="5407025" y="3817938"/>
          <p14:tracePt t="66081" x="5421313" y="3824288"/>
          <p14:tracePt t="66101" x="5427663" y="3824288"/>
          <p14:tracePt t="66115" x="5435600" y="3824288"/>
          <p14:tracePt t="66132" x="5449888" y="3824288"/>
          <p14:tracePt t="66148" x="5500688" y="3824288"/>
          <p14:tracePt t="66165" x="5529263" y="3824288"/>
          <p14:tracePt t="66181" x="5551488" y="3824288"/>
          <p14:tracePt t="66261" x="5559425" y="3824288"/>
          <p14:tracePt t="66270" x="5565775" y="3824288"/>
          <p14:tracePt t="66277" x="5580063" y="3824288"/>
          <p14:tracePt t="66285" x="5588000" y="3824288"/>
          <p14:tracePt t="66298" x="5588000" y="3817938"/>
          <p14:tracePt t="66315" x="5595938" y="3817938"/>
          <p14:tracePt t="66373" x="5602288" y="3817938"/>
          <p14:tracePt t="66382" x="5610225" y="3810000"/>
          <p14:tracePt t="66389" x="5610225" y="3802063"/>
          <p14:tracePt t="66398" x="5616575" y="3795713"/>
          <p14:tracePt t="66415" x="5624513" y="3795713"/>
          <p14:tracePt t="66549" x="5616575" y="3795713"/>
          <p14:tracePt t="66557" x="5616575" y="3787775"/>
          <p14:tracePt t="66565" x="5616575" y="3781425"/>
          <p14:tracePt t="66581" x="5616575" y="3773488"/>
          <p14:tracePt t="66605" x="5610225" y="3767138"/>
          <p14:tracePt t="66614" x="5610225" y="3759200"/>
          <p14:tracePt t="66632" x="5610225" y="3751263"/>
          <p14:tracePt t="66648" x="5610225" y="3736975"/>
          <p14:tracePt t="66781" x="5610225" y="3730625"/>
          <p14:tracePt t="66909" x="5595938" y="3730625"/>
          <p14:tracePt t="67013" x="5588000" y="3730625"/>
          <p14:tracePt t="67245" x="5588000" y="3716338"/>
          <p14:tracePt t="67253" x="5573713" y="3700463"/>
          <p14:tracePt t="67261" x="5551488" y="3665538"/>
          <p14:tracePt t="67269" x="5537200" y="3649663"/>
          <p14:tracePt t="67281" x="5537200" y="3643313"/>
          <p14:tracePt t="67298" x="5522913" y="3629025"/>
          <p14:tracePt t="67314" x="5508625" y="3621088"/>
          <p14:tracePt t="67331" x="5508625" y="3614738"/>
          <p14:tracePt t="67348" x="5508625" y="3606800"/>
          <p14:tracePt t="67414" x="5500688" y="3606800"/>
          <p14:tracePt t="67421" x="5500688" y="3598863"/>
          <p14:tracePt t="67453" x="5494338" y="3598863"/>
          <p14:tracePt t="67461" x="5486400" y="3598863"/>
          <p14:tracePt t="67469" x="5486400" y="3592513"/>
          <p14:tracePt t="67481" x="5478463" y="3584575"/>
          <p14:tracePt t="67498" x="5472113" y="3584575"/>
          <p14:tracePt t="67514" x="5464175" y="3578225"/>
          <p14:tracePt t="67531" x="5457825" y="3578225"/>
          <p14:tracePt t="67548" x="5449888" y="3563938"/>
          <p14:tracePt t="67564" x="5435600" y="3556000"/>
          <p14:tracePt t="67581" x="5427663" y="3548063"/>
          <p14:tracePt t="67717" x="5421313" y="3541713"/>
          <p14:tracePt t="67725" x="5413375" y="3541713"/>
          <p14:tracePt t="67789" x="5407025" y="3541713"/>
          <p14:tracePt t="67893" x="5399088" y="3541713"/>
          <p14:tracePt t="67989" x="5384800" y="3541713"/>
          <p14:tracePt t="68005" x="5384800" y="3548063"/>
          <p14:tracePt t="68070" x="5376863" y="3548063"/>
          <p14:tracePt t="68093" x="5334000" y="3556000"/>
          <p14:tracePt t="68101" x="5319713" y="3563938"/>
          <p14:tracePt t="68109" x="5291138" y="3578225"/>
          <p14:tracePt t="68117" x="5260975" y="3578225"/>
          <p14:tracePt t="68132" x="5232400" y="3584575"/>
          <p14:tracePt t="68147" x="5189538" y="3584575"/>
          <p14:tracePt t="68164" x="5173663" y="3584575"/>
          <p14:tracePt t="68357" x="5173663" y="3592513"/>
          <p14:tracePt t="68478" x="5181600" y="3592513"/>
          <p14:tracePt t="68525" x="5189538" y="3598863"/>
          <p14:tracePt t="68533" x="5218113" y="3614738"/>
          <p14:tracePt t="68541" x="5254625" y="3629025"/>
          <p14:tracePt t="68549" x="5311775" y="3649663"/>
          <p14:tracePt t="68565" x="5407025" y="3671888"/>
          <p14:tracePt t="68581" x="5457825" y="3686175"/>
          <p14:tracePt t="68597" x="5472113" y="3700463"/>
          <p14:tracePt t="68685" x="5478463" y="3700463"/>
          <p14:tracePt t="68741" x="5478463" y="3708400"/>
          <p14:tracePt t="68749" x="5486400" y="3716338"/>
          <p14:tracePt t="68758" x="5500688" y="3730625"/>
          <p14:tracePt t="68765" x="5508625" y="3736975"/>
          <p14:tracePt t="68781" x="5508625" y="3751263"/>
          <p14:tracePt t="68797" x="5514975" y="3751263"/>
          <p14:tracePt t="68814" x="5514975" y="3759200"/>
          <p14:tracePt t="68831" x="5514975" y="3773488"/>
          <p14:tracePt t="68847" x="5514975" y="3781425"/>
          <p14:tracePt t="68864" x="5514975" y="3787775"/>
          <p14:tracePt t="68885" x="5514975" y="3795713"/>
          <p14:tracePt t="68965" x="5508625" y="3795713"/>
          <p14:tracePt t="68973" x="5500688" y="3810000"/>
          <p14:tracePt t="68981" x="5478463" y="3817938"/>
          <p14:tracePt t="68998" x="5464175" y="3832225"/>
          <p14:tracePt t="69014" x="5435600" y="3852863"/>
          <p14:tracePt t="69031" x="5421313" y="3868738"/>
          <p14:tracePt t="69047" x="5399088" y="3875088"/>
          <p14:tracePt t="69064" x="5392738" y="3883025"/>
          <p14:tracePt t="69081" x="5376863" y="3889375"/>
          <p14:tracePt t="69097" x="5356225" y="3897313"/>
          <p14:tracePt t="69114" x="5348288" y="3897313"/>
          <p14:tracePt t="69197" x="5341938" y="3903663"/>
          <p14:tracePt t="69397" x="5348288" y="3903663"/>
          <p14:tracePt t="69406" x="5370513" y="3897313"/>
          <p14:tracePt t="69414" x="5399088" y="3883025"/>
          <p14:tracePt t="69430" x="5443538" y="3860800"/>
          <p14:tracePt t="69447" x="5472113" y="3846513"/>
          <p14:tracePt t="69464" x="5486400" y="3832225"/>
          <p14:tracePt t="69497" x="5500688" y="3824288"/>
          <p14:tracePt t="69514" x="5500688" y="3817938"/>
          <p14:tracePt t="69549" x="5500688" y="3810000"/>
          <p14:tracePt t="69613" x="5508625" y="3810000"/>
          <p14:tracePt t="69621" x="5508625" y="3802063"/>
          <p14:tracePt t="69637" x="5514975" y="3795713"/>
          <p14:tracePt t="69647" x="5529263" y="3787775"/>
          <p14:tracePt t="69664" x="5537200" y="3767138"/>
          <p14:tracePt t="69680" x="5551488" y="3751263"/>
          <p14:tracePt t="69697" x="5565775" y="3730625"/>
          <p14:tracePt t="69714" x="5565775" y="3722688"/>
          <p14:tracePt t="69730" x="5573713" y="3722688"/>
          <p14:tracePt t="69747" x="5580063" y="3716338"/>
          <p14:tracePt t="69773" x="5580063" y="3708400"/>
          <p14:tracePt t="69901" x="5588000" y="3708400"/>
          <p14:tracePt t="69925" x="5588000" y="3700463"/>
          <p14:tracePt t="71102" x="5580063" y="3700463"/>
          <p14:tracePt t="71286" x="5565775" y="3700463"/>
          <p14:tracePt t="71318" x="5472113" y="3708400"/>
          <p14:tracePt t="71325" x="5435600" y="3708400"/>
          <p14:tracePt t="71333" x="5407025" y="3716338"/>
          <p14:tracePt t="71347" x="5376863" y="3716338"/>
          <p14:tracePt t="71363" x="5311775" y="3722688"/>
          <p14:tracePt t="71365" x="5297488" y="3722688"/>
          <p14:tracePt t="71381" x="5275263" y="3722688"/>
          <p14:tracePt t="71414" x="5268913" y="3722688"/>
          <p14:tracePt t="71493" x="5260975" y="3722688"/>
          <p14:tracePt t="71501" x="5246688" y="3722688"/>
          <p14:tracePt t="71510" x="5224463" y="3722688"/>
          <p14:tracePt t="71517" x="5195888" y="3722688"/>
          <p14:tracePt t="71530" x="5181600" y="3722688"/>
          <p14:tracePt t="71547" x="5102225" y="3722688"/>
          <p14:tracePt t="71563" x="5014913" y="3722688"/>
          <p14:tracePt t="71565" x="4964113" y="3722688"/>
          <p14:tracePt t="71580" x="4927600" y="3722688"/>
          <p14:tracePt t="71597" x="4840288" y="3722688"/>
          <p14:tracePt t="71613" x="4818063" y="3722688"/>
          <p14:tracePt t="71630" x="4803775" y="3722688"/>
          <p14:tracePt t="71701" x="4797425" y="3722688"/>
          <p14:tracePt t="71709" x="4789488" y="3722688"/>
          <p14:tracePt t="71717" x="4783138" y="3722688"/>
          <p14:tracePt t="71733" x="4775200" y="3722688"/>
          <p14:tracePt t="71746" x="4767263" y="3722688"/>
          <p14:tracePt t="71763" x="4746625" y="3722688"/>
          <p14:tracePt t="71765" x="4724400" y="3722688"/>
          <p14:tracePt t="71780" x="4716463" y="3722688"/>
          <p14:tracePt t="71797" x="4651375" y="3722688"/>
          <p14:tracePt t="71813" x="4614863" y="3722688"/>
          <p14:tracePt t="71830" x="4594225" y="3722688"/>
          <p14:tracePt t="71847" x="4572000" y="3722688"/>
          <p14:tracePt t="71877" x="4564063" y="3722688"/>
          <p14:tracePt t="71901" x="4557713" y="3722688"/>
          <p14:tracePt t="71941" x="4549775" y="3722688"/>
          <p14:tracePt t="72038" x="4543425" y="3722688"/>
          <p14:tracePt t="72357" x="0" y="0"/>
        </p14:tracePtLst>
        <p14:tracePtLst>
          <p14:tracePt t="84813" x="6815138" y="4360863"/>
          <p14:tracePt t="84821" x="6807200" y="4360863"/>
          <p14:tracePt t="85118" x="6916738" y="4368800"/>
          <p14:tracePt t="85125" x="6967538" y="4368800"/>
          <p14:tracePt t="85134" x="7038975" y="4368800"/>
          <p14:tracePt t="85143" x="7126288" y="4360863"/>
          <p14:tracePt t="85160" x="7329488" y="4354513"/>
          <p14:tracePt t="85176" x="7540625" y="4332288"/>
          <p14:tracePt t="85193" x="7735888" y="4310063"/>
          <p14:tracePt t="85210" x="7874000" y="4310063"/>
          <p14:tracePt t="85226" x="7947025" y="4310063"/>
          <p14:tracePt t="85243" x="7983538" y="4325938"/>
          <p14:tracePt t="85260" x="8004175" y="4332288"/>
          <p14:tracePt t="85261" x="8012113" y="4340225"/>
          <p14:tracePt t="85276" x="8034338" y="4340225"/>
          <p14:tracePt t="85293" x="8069263" y="4346575"/>
          <p14:tracePt t="85310" x="8135938" y="4346575"/>
          <p14:tracePt t="85326" x="8207375" y="4346575"/>
          <p14:tracePt t="85343" x="8323263" y="4346575"/>
          <p14:tracePt t="85360" x="8461375" y="4346575"/>
          <p14:tracePt t="85376" x="8585200" y="4346575"/>
          <p14:tracePt t="85393" x="8686800" y="4346575"/>
          <p14:tracePt t="85410" x="8788400" y="4346575"/>
          <p14:tracePt t="85426" x="8890000" y="4354513"/>
          <p14:tracePt t="85443" x="8991600" y="4360863"/>
          <p14:tracePt t="85460" x="9093200" y="4360863"/>
          <p14:tracePt t="85462" x="9136063" y="4360863"/>
          <p14:tracePt t="85476" x="9223375" y="4360863"/>
          <p14:tracePt t="85493" x="9288463" y="4360863"/>
          <p14:tracePt t="85509" x="9369425" y="4368800"/>
          <p14:tracePt t="85526" x="9426575" y="4368800"/>
          <p14:tracePt t="85543" x="9491663" y="4368800"/>
          <p14:tracePt t="85560" x="9564688" y="4368800"/>
          <p14:tracePt t="85576" x="9593263" y="4368800"/>
          <p14:tracePt t="85593" x="9615488" y="4368800"/>
          <p14:tracePt t="85609" x="9623425" y="4368800"/>
          <p14:tracePt t="85626" x="9629775" y="4368800"/>
          <p14:tracePt t="85781" x="9644063" y="4368800"/>
          <p14:tracePt t="85789" x="9666288" y="4368800"/>
          <p14:tracePt t="85797" x="9680575" y="4368800"/>
          <p14:tracePt t="85809" x="9702800" y="4368800"/>
          <p14:tracePt t="85826" x="9753600" y="4368800"/>
          <p14:tracePt t="85843" x="9796463" y="4368800"/>
          <p14:tracePt t="85859" x="9826625" y="4368800"/>
          <p14:tracePt t="90525" x="9847263" y="4289425"/>
          <p14:tracePt t="90533" x="9855200" y="4224338"/>
          <p14:tracePt t="90541" x="9869488" y="4157663"/>
          <p14:tracePt t="90558" x="9942513" y="3990975"/>
          <p14:tracePt t="90575" x="9979025" y="3860800"/>
          <p14:tracePt t="90591" x="10015538" y="3744913"/>
          <p14:tracePt t="90608" x="10021888" y="3649663"/>
          <p14:tracePt t="90625" x="10029825" y="3592513"/>
          <p14:tracePt t="90641" x="10036175" y="3563938"/>
          <p14:tracePt t="90658" x="10036175" y="3541713"/>
          <p14:tracePt t="90675" x="10044113" y="3513138"/>
          <p14:tracePt t="90676" x="10044113" y="3482975"/>
          <p14:tracePt t="90692" x="10050463" y="3468688"/>
          <p14:tracePt t="90708" x="10066338" y="3338513"/>
          <p14:tracePt t="90725" x="10080625" y="3265488"/>
          <p14:tracePt t="90741" x="10094913" y="3186113"/>
          <p14:tracePt t="90758" x="10094913" y="3121025"/>
          <p14:tracePt t="90775" x="10094913" y="3076575"/>
          <p14:tracePt t="90791" x="10094913" y="3019425"/>
          <p14:tracePt t="90808" x="10094913" y="2954338"/>
          <p14:tracePt t="90825" x="10094913" y="2881313"/>
          <p14:tracePt t="90841" x="10094913" y="2808288"/>
          <p14:tracePt t="90858" x="10094913" y="2765425"/>
          <p14:tracePt t="90875" x="10086975" y="2728913"/>
          <p14:tracePt t="90891" x="10080625" y="2706688"/>
          <p14:tracePt t="90893" x="10080625" y="2692400"/>
          <p14:tracePt t="90908" x="10080625" y="2678113"/>
          <p14:tracePt t="90925" x="10072688" y="2670175"/>
          <p14:tracePt t="90941" x="10072688" y="2663825"/>
          <p14:tracePt t="90958" x="10066338" y="2655888"/>
          <p14:tracePt t="90981" x="10066338" y="2649538"/>
          <p14:tracePt t="91013" x="10050463" y="2633663"/>
          <p14:tracePt t="91021" x="10036175" y="2613025"/>
          <p14:tracePt t="91029" x="10015538" y="2598738"/>
          <p14:tracePt t="91042" x="9999663" y="2582863"/>
          <p14:tracePt t="91058" x="9971088" y="2562225"/>
          <p14:tracePt t="91075" x="9920288" y="2525713"/>
          <p14:tracePt t="91091" x="9847263" y="2497138"/>
          <p14:tracePt t="91093" x="9790113" y="2466975"/>
          <p14:tracePt t="91108" x="9659938" y="2438400"/>
          <p14:tracePt t="91125" x="9485313" y="2401888"/>
          <p14:tracePt t="91141" x="9231313" y="2359025"/>
          <p14:tracePt t="91158" x="8940800" y="2336800"/>
          <p14:tracePt t="91175" x="8694738" y="2314575"/>
          <p14:tracePt t="91191" x="8461375" y="2308225"/>
          <p14:tracePt t="91208" x="8266113" y="2300288"/>
          <p14:tracePt t="91225" x="8105775" y="2300288"/>
          <p14:tracePt t="91241" x="7967663" y="2300288"/>
          <p14:tracePt t="91259" x="7874000" y="2286000"/>
          <p14:tracePt t="91275" x="7808913" y="2286000"/>
          <p14:tracePt t="91291" x="7758113" y="2286000"/>
          <p14:tracePt t="91292" x="7735888" y="2286000"/>
          <p14:tracePt t="91308" x="7693025" y="2286000"/>
          <p14:tracePt t="91325" x="7656513" y="2286000"/>
          <p14:tracePt t="91341" x="7583488" y="2293938"/>
          <p14:tracePt t="91358" x="7489825" y="2293938"/>
          <p14:tracePt t="91375" x="7358063" y="2314575"/>
          <p14:tracePt t="91391" x="7221538" y="2328863"/>
          <p14:tracePt t="91408" x="7069138" y="2359025"/>
          <p14:tracePt t="91425" x="6900863" y="2379663"/>
          <p14:tracePt t="91441" x="6770688" y="2401888"/>
          <p14:tracePt t="91458" x="6705600" y="2416175"/>
          <p14:tracePt t="91475" x="6677025" y="2416175"/>
          <p14:tracePt t="91491" x="6646863" y="2424113"/>
          <p14:tracePt t="91492" x="6640513" y="2424113"/>
          <p14:tracePt t="91509" x="6589713" y="2424113"/>
          <p14:tracePt t="91525" x="6524625" y="2438400"/>
          <p14:tracePt t="91541" x="6465888" y="2446338"/>
          <p14:tracePt t="91558" x="6423025" y="2446338"/>
          <p14:tracePt t="91575" x="6408738" y="2446338"/>
          <p14:tracePt t="91591" x="6400800" y="2446338"/>
          <p14:tracePt t="91629" x="6400800" y="2452688"/>
          <p14:tracePt t="91661" x="6392863" y="2460625"/>
          <p14:tracePt t="91677" x="6386513" y="2466975"/>
          <p14:tracePt t="91693" x="6378575" y="2466975"/>
          <p14:tracePt t="91725" x="6378575" y="2474913"/>
          <p14:tracePt t="91733" x="6372225" y="2474913"/>
          <p14:tracePt t="91741" x="6372225" y="2481263"/>
          <p14:tracePt t="91758" x="6364288" y="2497138"/>
          <p14:tracePt t="91775" x="6357938" y="2525713"/>
          <p14:tracePt t="91791" x="6350000" y="2568575"/>
          <p14:tracePt t="91808" x="6342063" y="2619375"/>
          <p14:tracePt t="91824" x="6342063" y="2663825"/>
          <p14:tracePt t="91841" x="6335713" y="2720975"/>
          <p14:tracePt t="91858" x="6327775" y="2779713"/>
          <p14:tracePt t="91874" x="6327775" y="2844800"/>
          <p14:tracePt t="91891" x="6313488" y="2960688"/>
          <p14:tracePt t="91893" x="6313488" y="3019425"/>
          <p14:tracePt t="91908" x="6313488" y="3070225"/>
          <p14:tracePt t="91924" x="6313488" y="3236913"/>
          <p14:tracePt t="91941" x="6313488" y="3309938"/>
          <p14:tracePt t="91958" x="6307138" y="3381375"/>
          <p14:tracePt t="91975" x="6307138" y="3468688"/>
          <p14:tracePt t="91991" x="6307138" y="3606800"/>
          <p14:tracePt t="92008" x="6307138" y="3736975"/>
          <p14:tracePt t="92024" x="6299200" y="3868738"/>
          <p14:tracePt t="92041" x="6299200" y="3940175"/>
          <p14:tracePt t="92058" x="6291263" y="3998913"/>
          <p14:tracePt t="92074" x="6291263" y="4049713"/>
          <p14:tracePt t="92091" x="6284913" y="4092575"/>
          <p14:tracePt t="92093" x="6276975" y="4106863"/>
          <p14:tracePt t="92108" x="6276975" y="4129088"/>
          <p14:tracePt t="92124" x="6256338" y="4208463"/>
          <p14:tracePt t="92141" x="6248400" y="4259263"/>
          <p14:tracePt t="92158" x="6240463" y="4318000"/>
          <p14:tracePt t="92174" x="6234113" y="4368800"/>
          <p14:tracePt t="92191" x="6226175" y="4405313"/>
          <p14:tracePt t="92208" x="6219825" y="4433888"/>
          <p14:tracePt t="92225" x="6219825" y="4441825"/>
          <p14:tracePt t="92241" x="6219825" y="4462463"/>
          <p14:tracePt t="92414" x="6248400" y="4470400"/>
          <p14:tracePt t="92421" x="6313488" y="4492625"/>
          <p14:tracePt t="92429" x="6386513" y="4492625"/>
          <p14:tracePt t="92441" x="6502400" y="4498975"/>
          <p14:tracePt t="92458" x="6821488" y="4498975"/>
          <p14:tracePt t="92475" x="7329488" y="4498975"/>
          <p14:tracePt t="92491" x="7837488" y="4498975"/>
          <p14:tracePt t="92509" x="8374063" y="4492625"/>
          <p14:tracePt t="92524" x="8636000" y="4492625"/>
          <p14:tracePt t="92541" x="8853488" y="4498975"/>
          <p14:tracePt t="92558" x="9064625" y="4498975"/>
          <p14:tracePt t="92574" x="9274175" y="4506913"/>
          <p14:tracePt t="92591" x="9485313" y="4506913"/>
          <p14:tracePt t="92608" x="9694863" y="4506913"/>
          <p14:tracePt t="92624" x="9920288" y="4521200"/>
          <p14:tracePt t="92641" x="10123488" y="4521200"/>
          <p14:tracePt t="92658" x="10326688" y="4521200"/>
          <p14:tracePt t="92674" x="10529888" y="4521200"/>
          <p14:tracePt t="92691" x="10696575" y="4521200"/>
          <p14:tracePt t="92708" x="10783888" y="4521200"/>
          <p14:tracePt t="92708" x="10806113" y="4521200"/>
          <p14:tracePt t="92725" x="10812463" y="4521200"/>
          <p14:tracePt t="92853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900953" y="2781260"/>
            <a:ext cx="75502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 smtClean="0">
                <a:latin typeface="+mn-ea"/>
                <a:ea typeface="+mn-ea"/>
              </a:rPr>
              <a:t>【</a:t>
            </a:r>
            <a:r>
              <a:rPr lang="ja-JP" altLang="en-US" sz="2000" baseline="0" dirty="0" smtClean="0">
                <a:latin typeface="+mn-ea"/>
                <a:ea typeface="+mn-ea"/>
              </a:rPr>
              <a:t>２</a:t>
            </a:r>
            <a:r>
              <a:rPr lang="en-US" altLang="ja-JP" sz="2000" baseline="0" dirty="0" smtClean="0">
                <a:latin typeface="+mn-ea"/>
                <a:ea typeface="+mn-ea"/>
              </a:rPr>
              <a:t>】</a:t>
            </a:r>
            <a:r>
              <a:rPr lang="ja-JP" altLang="en-US" sz="2000" baseline="0" dirty="0">
                <a:latin typeface="+mn-ea"/>
                <a:ea typeface="+mn-ea"/>
              </a:rPr>
              <a:t>以下の馬蹄写像の不変集合の相似次元を求めよ．</a:t>
            </a:r>
          </a:p>
        </p:txBody>
      </p:sp>
      <p:grpSp>
        <p:nvGrpSpPr>
          <p:cNvPr id="190468" name="Group 4"/>
          <p:cNvGrpSpPr>
            <a:grpSpLocks/>
          </p:cNvGrpSpPr>
          <p:nvPr/>
        </p:nvGrpSpPr>
        <p:grpSpPr bwMode="auto">
          <a:xfrm>
            <a:off x="2665149" y="3131712"/>
            <a:ext cx="5867400" cy="2633663"/>
            <a:chOff x="768" y="1941"/>
            <a:chExt cx="3696" cy="1659"/>
          </a:xfrm>
        </p:grpSpPr>
        <p:sp>
          <p:nvSpPr>
            <p:cNvPr id="9221" name="Rectangle 5"/>
            <p:cNvSpPr>
              <a:spLocks noChangeArrowheads="1"/>
            </p:cNvSpPr>
            <p:nvPr/>
          </p:nvSpPr>
          <p:spPr bwMode="auto">
            <a:xfrm>
              <a:off x="768" y="2304"/>
              <a:ext cx="1392" cy="129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 sz="2000">
                <a:latin typeface="+mn-ea"/>
                <a:ea typeface="+mn-ea"/>
              </a:endParaRPr>
            </a:p>
          </p:txBody>
        </p:sp>
        <p:sp>
          <p:nvSpPr>
            <p:cNvPr id="9222" name="Rectangle 6"/>
            <p:cNvSpPr>
              <a:spLocks noChangeArrowheads="1"/>
            </p:cNvSpPr>
            <p:nvPr/>
          </p:nvSpPr>
          <p:spPr bwMode="auto">
            <a:xfrm>
              <a:off x="768" y="2304"/>
              <a:ext cx="528" cy="12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 sz="2000">
                <a:latin typeface="+mn-ea"/>
                <a:ea typeface="+mn-ea"/>
              </a:endParaRPr>
            </a:p>
          </p:txBody>
        </p:sp>
        <p:sp>
          <p:nvSpPr>
            <p:cNvPr id="9223" name="Rectangle 7"/>
            <p:cNvSpPr>
              <a:spLocks noChangeArrowheads="1"/>
            </p:cNvSpPr>
            <p:nvPr/>
          </p:nvSpPr>
          <p:spPr bwMode="auto">
            <a:xfrm>
              <a:off x="3072" y="2304"/>
              <a:ext cx="1392" cy="129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 sz="2000">
                <a:latin typeface="+mn-ea"/>
                <a:ea typeface="+mn-ea"/>
              </a:endParaRPr>
            </a:p>
          </p:txBody>
        </p:sp>
        <p:sp>
          <p:nvSpPr>
            <p:cNvPr id="9224" name="Rectangle 8"/>
            <p:cNvSpPr>
              <a:spLocks noChangeArrowheads="1"/>
            </p:cNvSpPr>
            <p:nvPr/>
          </p:nvSpPr>
          <p:spPr bwMode="auto">
            <a:xfrm>
              <a:off x="3072" y="2304"/>
              <a:ext cx="1392" cy="480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 sz="2000">
                <a:latin typeface="+mn-ea"/>
                <a:ea typeface="+mn-ea"/>
              </a:endParaRPr>
            </a:p>
          </p:txBody>
        </p:sp>
        <p:sp>
          <p:nvSpPr>
            <p:cNvPr id="9225" name="Line 9"/>
            <p:cNvSpPr>
              <a:spLocks noChangeShapeType="1"/>
            </p:cNvSpPr>
            <p:nvPr/>
          </p:nvSpPr>
          <p:spPr bwMode="auto">
            <a:xfrm>
              <a:off x="768" y="2160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9226" name="Line 10"/>
            <p:cNvSpPr>
              <a:spLocks noChangeShapeType="1"/>
            </p:cNvSpPr>
            <p:nvPr/>
          </p:nvSpPr>
          <p:spPr bwMode="auto">
            <a:xfrm>
              <a:off x="768" y="283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9227" name="Line 11"/>
            <p:cNvSpPr>
              <a:spLocks noChangeShapeType="1"/>
            </p:cNvSpPr>
            <p:nvPr/>
          </p:nvSpPr>
          <p:spPr bwMode="auto">
            <a:xfrm flipV="1">
              <a:off x="3708" y="230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9228" name="Text Box 12"/>
            <p:cNvSpPr txBox="1">
              <a:spLocks noChangeArrowheads="1"/>
            </p:cNvSpPr>
            <p:nvPr/>
          </p:nvSpPr>
          <p:spPr bwMode="auto">
            <a:xfrm>
              <a:off x="1396" y="1941"/>
              <a:ext cx="20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aseline="0">
                  <a:latin typeface="+mn-ea"/>
                  <a:ea typeface="+mn-ea"/>
                </a:rPr>
                <a:t>1</a:t>
              </a:r>
            </a:p>
          </p:txBody>
        </p:sp>
        <p:sp>
          <p:nvSpPr>
            <p:cNvPr id="9229" name="Text Box 13"/>
            <p:cNvSpPr txBox="1">
              <a:spLocks noChangeArrowheads="1"/>
            </p:cNvSpPr>
            <p:nvPr/>
          </p:nvSpPr>
          <p:spPr bwMode="auto">
            <a:xfrm>
              <a:off x="912" y="2592"/>
              <a:ext cx="27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aseline="0" dirty="0">
                  <a:latin typeface="+mn-ea"/>
                  <a:ea typeface="+mn-ea"/>
                </a:rPr>
                <a:t>α</a:t>
              </a:r>
            </a:p>
          </p:txBody>
        </p:sp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3741" y="2448"/>
              <a:ext cx="27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aseline="0" dirty="0">
                  <a:latin typeface="+mn-ea"/>
                  <a:ea typeface="+mn-ea"/>
                </a:rPr>
                <a:t>α</a:t>
              </a:r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1632" y="2304"/>
              <a:ext cx="528" cy="12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 sz="2000">
                <a:latin typeface="+mn-ea"/>
                <a:ea typeface="+mn-ea"/>
              </a:endParaRPr>
            </a:p>
          </p:txBody>
        </p:sp>
        <p:sp>
          <p:nvSpPr>
            <p:cNvPr id="9232" name="Line 16"/>
            <p:cNvSpPr>
              <a:spLocks noChangeShapeType="1"/>
            </p:cNvSpPr>
            <p:nvPr/>
          </p:nvSpPr>
          <p:spPr bwMode="auto">
            <a:xfrm>
              <a:off x="1632" y="283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9233" name="Text Box 17"/>
            <p:cNvSpPr txBox="1">
              <a:spLocks noChangeArrowheads="1"/>
            </p:cNvSpPr>
            <p:nvPr/>
          </p:nvSpPr>
          <p:spPr bwMode="auto">
            <a:xfrm>
              <a:off x="1776" y="2592"/>
              <a:ext cx="27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aseline="0" dirty="0">
                  <a:latin typeface="+mn-ea"/>
                  <a:ea typeface="+mn-ea"/>
                </a:rPr>
                <a:t>α</a:t>
              </a:r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3072" y="3120"/>
              <a:ext cx="1392" cy="480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 sz="2000">
                <a:latin typeface="+mn-ea"/>
                <a:ea typeface="+mn-ea"/>
              </a:endParaRPr>
            </a:p>
          </p:txBody>
        </p:sp>
        <p:sp>
          <p:nvSpPr>
            <p:cNvPr id="9235" name="Line 19"/>
            <p:cNvSpPr>
              <a:spLocks noChangeShapeType="1"/>
            </p:cNvSpPr>
            <p:nvPr/>
          </p:nvSpPr>
          <p:spPr bwMode="auto">
            <a:xfrm flipV="1">
              <a:off x="3708" y="3120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9236" name="Text Box 20"/>
            <p:cNvSpPr txBox="1">
              <a:spLocks noChangeArrowheads="1"/>
            </p:cNvSpPr>
            <p:nvPr/>
          </p:nvSpPr>
          <p:spPr bwMode="auto">
            <a:xfrm>
              <a:off x="3741" y="3264"/>
              <a:ext cx="27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aseline="0" dirty="0">
                  <a:latin typeface="+mn-ea"/>
                  <a:ea typeface="+mn-ea"/>
                </a:rPr>
                <a:t>α</a:t>
              </a:r>
            </a:p>
          </p:txBody>
        </p:sp>
        <p:sp>
          <p:nvSpPr>
            <p:cNvPr id="9237" name="Line 21"/>
            <p:cNvSpPr>
              <a:spLocks noChangeShapeType="1"/>
            </p:cNvSpPr>
            <p:nvPr/>
          </p:nvSpPr>
          <p:spPr bwMode="auto">
            <a:xfrm>
              <a:off x="3072" y="2160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9238" name="Text Box 22"/>
            <p:cNvSpPr txBox="1">
              <a:spLocks noChangeArrowheads="1"/>
            </p:cNvSpPr>
            <p:nvPr/>
          </p:nvSpPr>
          <p:spPr bwMode="auto">
            <a:xfrm>
              <a:off x="3700" y="1941"/>
              <a:ext cx="20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aseline="0">
                  <a:latin typeface="+mn-ea"/>
                  <a:ea typeface="+mn-ea"/>
                </a:rPr>
                <a:t>1</a:t>
              </a:r>
            </a:p>
          </p:txBody>
        </p:sp>
      </p:grpSp>
      <p:sp>
        <p:nvSpPr>
          <p:cNvPr id="23" name="タイトル 1"/>
          <p:cNvSpPr txBox="1">
            <a:spLocks/>
          </p:cNvSpPr>
          <p:nvPr/>
        </p:nvSpPr>
        <p:spPr>
          <a:xfrm>
            <a:off x="838200" y="365125"/>
            <a:ext cx="10515600" cy="722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>
                <a:latin typeface="+mn-ea"/>
                <a:ea typeface="+mn-ea"/>
              </a:rPr>
              <a:t>第５回レポート</a:t>
            </a:r>
            <a:endParaRPr lang="ja-JP" altLang="en-US" sz="5100" dirty="0">
              <a:latin typeface="+mn-ea"/>
              <a:ea typeface="+mn-ea"/>
            </a:endParaRPr>
          </a:p>
        </p:txBody>
      </p:sp>
      <p:sp>
        <p:nvSpPr>
          <p:cNvPr id="26" name="Text Box 58"/>
          <p:cNvSpPr txBox="1">
            <a:spLocks noChangeArrowheads="1"/>
          </p:cNvSpPr>
          <p:nvPr/>
        </p:nvSpPr>
        <p:spPr bwMode="auto">
          <a:xfrm>
            <a:off x="900953" y="1750450"/>
            <a:ext cx="8370942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 smtClean="0">
                <a:latin typeface="+mn-ea"/>
                <a:ea typeface="+mn-ea"/>
              </a:rPr>
              <a:t>【</a:t>
            </a:r>
            <a:r>
              <a:rPr lang="ja-JP" altLang="en-US" sz="2000" baseline="0" dirty="0" smtClean="0">
                <a:latin typeface="+mn-ea"/>
                <a:ea typeface="+mn-ea"/>
              </a:rPr>
              <a:t>１</a:t>
            </a:r>
            <a:r>
              <a:rPr lang="en-US" altLang="ja-JP" sz="2000" baseline="0" dirty="0" smtClean="0">
                <a:latin typeface="+mn-ea"/>
                <a:ea typeface="+mn-ea"/>
              </a:rPr>
              <a:t>】</a:t>
            </a:r>
            <a:r>
              <a:rPr lang="ja-JP" altLang="en-US" sz="2000" baseline="0" dirty="0">
                <a:latin typeface="+mn-ea"/>
                <a:ea typeface="+mn-ea"/>
              </a:rPr>
              <a:t>ソレノイド写像</a:t>
            </a:r>
            <a:r>
              <a:rPr lang="ja-JP" altLang="en-US" sz="2000" baseline="0" dirty="0" smtClean="0">
                <a:latin typeface="+mn-ea"/>
                <a:ea typeface="+mn-ea"/>
              </a:rPr>
              <a:t>のアトラクタのリアプノフスペクトル</a:t>
            </a:r>
            <a:r>
              <a:rPr lang="ja-JP" altLang="en-US" sz="2000" baseline="0" dirty="0">
                <a:latin typeface="+mn-ea"/>
                <a:ea typeface="+mn-ea"/>
              </a:rPr>
              <a:t>を求めよ．</a:t>
            </a:r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38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52"/>
    </mc:Choice>
    <mc:Fallback>
      <p:transition spd="slow" advTm="4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90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0467" grpId="0" autoUpdateAnimBg="0"/>
      <p:bldP spid="26" grpId="0" autoUpdateAnimBg="0"/>
    </p:bldLst>
  </p:timing>
  <p:extLst mod="1">
    <p:ext uri="{3A86A75C-4F4B-4683-9AE1-C65F6400EC91}">
      <p14:laserTraceLst xmlns:p14="http://schemas.microsoft.com/office/powerpoint/2010/main">
        <p14:tracePtLst>
          <p14:tracePt t="16825" x="2663825" y="3679825"/>
          <p14:tracePt t="17024" x="2663825" y="3686175"/>
          <p14:tracePt t="17032" x="2670175" y="3686175"/>
          <p14:tracePt t="17064" x="2684463" y="3686175"/>
          <p14:tracePt t="17072" x="2714625" y="3686175"/>
          <p14:tracePt t="17079" x="2743200" y="3694113"/>
          <p14:tracePt t="17087" x="2779713" y="3700463"/>
          <p14:tracePt t="17102" x="2844800" y="3716338"/>
          <p14:tracePt t="17118" x="3019425" y="3730625"/>
          <p14:tracePt t="17120" x="3121025" y="3744913"/>
          <p14:tracePt t="17135" x="3316288" y="3751263"/>
          <p14:tracePt t="17152" x="3556000" y="3767138"/>
          <p14:tracePt t="17168" x="3767138" y="3781425"/>
          <p14:tracePt t="17185" x="3962400" y="3781425"/>
          <p14:tracePt t="17202" x="4100513" y="3781425"/>
          <p14:tracePt t="17218" x="4173538" y="3781425"/>
          <p14:tracePt t="17235" x="4216400" y="3787775"/>
          <p14:tracePt t="17252" x="4244975" y="3787775"/>
          <p14:tracePt t="17268" x="4275138" y="3787775"/>
          <p14:tracePt t="17285" x="4289425" y="3787775"/>
          <p14:tracePt t="17302" x="4303713" y="3787775"/>
          <p14:tracePt t="17318" x="4318000" y="3795713"/>
          <p14:tracePt t="17320" x="4325938" y="3802063"/>
          <p14:tracePt t="17335" x="4346575" y="3810000"/>
          <p14:tracePt t="17352" x="4397375" y="3824288"/>
          <p14:tracePt t="17369" x="4462463" y="3832225"/>
          <p14:tracePt t="17385" x="4579938" y="3846513"/>
          <p14:tracePt t="17402" x="4695825" y="3852863"/>
          <p14:tracePt t="17418" x="4803775" y="3852863"/>
          <p14:tracePt t="17435" x="4862513" y="3852863"/>
          <p14:tracePt t="17452" x="4891088" y="3852863"/>
          <p14:tracePt t="17468" x="4899025" y="3852863"/>
          <p14:tracePt t="17768" x="4899025" y="3868738"/>
          <p14:tracePt t="17776" x="4899025" y="3897313"/>
          <p14:tracePt t="17785" x="4899025" y="3919538"/>
          <p14:tracePt t="17802" x="4884738" y="4013200"/>
          <p14:tracePt t="17818" x="4868863" y="4129088"/>
          <p14:tracePt t="17835" x="4840288" y="4259263"/>
          <p14:tracePt t="17851" x="4826000" y="4376738"/>
          <p14:tracePt t="17869" x="4811713" y="4498975"/>
          <p14:tracePt t="17885" x="4803775" y="4600575"/>
          <p14:tracePt t="17901" x="4797425" y="4695825"/>
          <p14:tracePt t="17918" x="4789488" y="4775200"/>
          <p14:tracePt t="17935" x="4775200" y="4891088"/>
          <p14:tracePt t="17951" x="4767263" y="4970463"/>
          <p14:tracePt t="17968" x="4760913" y="5037138"/>
          <p14:tracePt t="17985" x="4752975" y="5094288"/>
          <p14:tracePt t="18001" x="4752975" y="5145088"/>
          <p14:tracePt t="18018" x="4746625" y="5210175"/>
          <p14:tracePt t="18035" x="4732338" y="5283200"/>
          <p14:tracePt t="18051" x="4732338" y="5356225"/>
          <p14:tracePt t="18068" x="4716463" y="5449888"/>
          <p14:tracePt t="18085" x="4710113" y="5537200"/>
          <p14:tracePt t="18101" x="4710113" y="5602288"/>
          <p14:tracePt t="18119" x="4710113" y="5661025"/>
          <p14:tracePt t="18135" x="4702175" y="5740400"/>
          <p14:tracePt t="18152" x="4702175" y="5762625"/>
          <p14:tracePt t="18168" x="4702175" y="5783263"/>
          <p14:tracePt t="18185" x="4702175" y="5799138"/>
          <p14:tracePt t="18201" x="4702175" y="5813425"/>
          <p14:tracePt t="18218" x="4695825" y="5842000"/>
          <p14:tracePt t="18235" x="4695825" y="5884863"/>
          <p14:tracePt t="18251" x="4687888" y="5907088"/>
          <p14:tracePt t="18268" x="4687888" y="5943600"/>
          <p14:tracePt t="18285" x="4687888" y="5957888"/>
          <p14:tracePt t="18301" x="4687888" y="5972175"/>
          <p14:tracePt t="18520" x="4665663" y="5972175"/>
          <p14:tracePt t="18529" x="4637088" y="5957888"/>
          <p14:tracePt t="18535" x="4608513" y="5951538"/>
          <p14:tracePt t="18551" x="4498975" y="5915025"/>
          <p14:tracePt t="18568" x="4332288" y="5884863"/>
          <p14:tracePt t="18585" x="4122738" y="5856288"/>
          <p14:tracePt t="18601" x="3911600" y="5813425"/>
          <p14:tracePt t="18618" x="3722688" y="5783263"/>
          <p14:tracePt t="18635" x="3570288" y="5762625"/>
          <p14:tracePt t="18651" x="3468688" y="5754688"/>
          <p14:tracePt t="18668" x="3417888" y="5754688"/>
          <p14:tracePt t="18685" x="3375025" y="5754688"/>
          <p14:tracePt t="18701" x="3330575" y="5754688"/>
          <p14:tracePt t="18718" x="3302000" y="5754688"/>
          <p14:tracePt t="18735" x="3259138" y="5754688"/>
          <p14:tracePt t="18736" x="3228975" y="5754688"/>
          <p14:tracePt t="18751" x="3178175" y="5762625"/>
          <p14:tracePt t="18768" x="3113088" y="5762625"/>
          <p14:tracePt t="18784" x="3055938" y="5762625"/>
          <p14:tracePt t="18801" x="2997200" y="5762625"/>
          <p14:tracePt t="18818" x="2960688" y="5762625"/>
          <p14:tracePt t="18835" x="2938463" y="5768975"/>
          <p14:tracePt t="18851" x="2917825" y="5768975"/>
          <p14:tracePt t="18868" x="2909888" y="5768975"/>
          <p14:tracePt t="18885" x="2887663" y="5768975"/>
          <p14:tracePt t="18901" x="2867025" y="5768975"/>
          <p14:tracePt t="18918" x="2836863" y="5768975"/>
          <p14:tracePt t="18934" x="2822575" y="5768975"/>
          <p14:tracePt t="19127" x="2822575" y="5762625"/>
          <p14:tracePt t="19136" x="2822575" y="5748338"/>
          <p14:tracePt t="19143" x="2822575" y="5689600"/>
          <p14:tracePt t="19151" x="2822575" y="5616575"/>
          <p14:tracePt t="19168" x="2844800" y="5478463"/>
          <p14:tracePt t="19184" x="2867025" y="5311775"/>
          <p14:tracePt t="19201" x="2873375" y="5138738"/>
          <p14:tracePt t="19218" x="2873375" y="5000625"/>
          <p14:tracePt t="19235" x="2873375" y="4854575"/>
          <p14:tracePt t="19251" x="2873375" y="4716463"/>
          <p14:tracePt t="19268" x="2873375" y="4614863"/>
          <p14:tracePt t="19284" x="2867025" y="4535488"/>
          <p14:tracePt t="19301" x="2867025" y="4478338"/>
          <p14:tracePt t="19318" x="2867025" y="4433888"/>
          <p14:tracePt t="19334" x="2867025" y="4368800"/>
          <p14:tracePt t="19336" x="2867025" y="4340225"/>
          <p14:tracePt t="19351" x="2873375" y="4275138"/>
          <p14:tracePt t="19368" x="2873375" y="4179888"/>
          <p14:tracePt t="19384" x="2873375" y="4106863"/>
          <p14:tracePt t="19401" x="2873375" y="4049713"/>
          <p14:tracePt t="19418" x="2873375" y="4021138"/>
          <p14:tracePt t="19434" x="2873375" y="3984625"/>
          <p14:tracePt t="19451" x="2873375" y="3970338"/>
          <p14:tracePt t="19468" x="2867025" y="3954463"/>
          <p14:tracePt t="19484" x="2867025" y="3940175"/>
          <p14:tracePt t="19501" x="2867025" y="3919538"/>
          <p14:tracePt t="19519" x="2859088" y="3889375"/>
          <p14:tracePt t="19520" x="2859088" y="3875088"/>
          <p14:tracePt t="19534" x="2859088" y="3852863"/>
          <p14:tracePt t="19552" x="2852738" y="3824288"/>
          <p14:tracePt t="19568" x="2844800" y="3810000"/>
          <p14:tracePt t="19584" x="2844800" y="3802063"/>
          <p14:tracePt t="19601" x="2836863" y="3795713"/>
          <p14:tracePt t="19623" x="2836863" y="3787775"/>
          <p14:tracePt t="19639" x="2836863" y="3781425"/>
          <p14:tracePt t="19744" x="2830513" y="3773488"/>
          <p14:tracePt t="19751" x="2830513" y="3759200"/>
          <p14:tracePt t="19759" x="2822575" y="3751263"/>
          <p14:tracePt t="19767" x="2822575" y="3736975"/>
          <p14:tracePt t="19784" x="2822575" y="3722688"/>
          <p14:tracePt t="19801" x="2822575" y="3716338"/>
          <p14:tracePt t="20120" x="0" y="0"/>
        </p14:tracePtLst>
        <p14:tracePtLst>
          <p14:tracePt t="23224" x="3048000" y="4071938"/>
          <p14:tracePt t="23737" x="3062288" y="4071938"/>
          <p14:tracePt t="23744" x="3090863" y="4086225"/>
          <p14:tracePt t="23751" x="3121025" y="4092575"/>
          <p14:tracePt t="23766" x="3163888" y="4100513"/>
          <p14:tracePt t="23783" x="3309938" y="4129088"/>
          <p14:tracePt t="23800" x="3446463" y="4151313"/>
          <p14:tracePt t="23816" x="3598863" y="4173538"/>
          <p14:tracePt t="23833" x="3773488" y="4194175"/>
          <p14:tracePt t="23850" x="3976688" y="4216400"/>
          <p14:tracePt t="23866" x="4137025" y="4224338"/>
          <p14:tracePt t="23883" x="4238625" y="4230688"/>
          <p14:tracePt t="23900" x="4289425" y="4230688"/>
          <p14:tracePt t="23916" x="4303713" y="4230688"/>
          <p14:tracePt t="23933" x="4310063" y="4230688"/>
          <p14:tracePt t="24041" x="4318000" y="4230688"/>
          <p14:tracePt t="24047" x="4325938" y="4238625"/>
          <p14:tracePt t="24056" x="4346575" y="4238625"/>
          <p14:tracePt t="24066" x="4376738" y="4238625"/>
          <p14:tracePt t="24083" x="4411663" y="4244975"/>
          <p14:tracePt t="24100" x="4456113" y="4252913"/>
          <p14:tracePt t="24116" x="4470400" y="4252913"/>
          <p14:tracePt t="24471" x="0" y="0"/>
        </p14:tracePtLst>
        <p14:tracePtLst>
          <p14:tracePt t="25080" x="3316288" y="4310063"/>
          <p14:tracePt t="25456" x="3360738" y="4318000"/>
          <p14:tracePt t="25464" x="3446463" y="4340225"/>
          <p14:tracePt t="25471" x="3548063" y="4346575"/>
          <p14:tracePt t="25483" x="3657600" y="4346575"/>
          <p14:tracePt t="25499" x="3903663" y="4346575"/>
          <p14:tracePt t="25516" x="4143375" y="4354513"/>
          <p14:tracePt t="25533" x="4303713" y="4354513"/>
          <p14:tracePt t="25549" x="4360863" y="4354513"/>
          <p14:tracePt t="25664" x="4368800" y="4354513"/>
          <p14:tracePt t="25728" x="4376738" y="4360863"/>
          <p14:tracePt t="25735" x="4397375" y="4360863"/>
          <p14:tracePt t="25745" x="4419600" y="4360863"/>
          <p14:tracePt t="25751" x="4448175" y="4360863"/>
          <p14:tracePt t="25766" x="4478338" y="4360863"/>
          <p14:tracePt t="25783" x="4535488" y="4360863"/>
          <p14:tracePt t="25799" x="4543425" y="4360863"/>
          <p14:tracePt t="26295" x="0" y="0"/>
        </p14:tracePtLst>
        <p14:tracePtLst>
          <p14:tracePt t="27328" x="3157538" y="4826000"/>
          <p14:tracePt t="27552" x="0" y="0"/>
        </p14:tracePtLst>
        <p14:tracePtLst>
          <p14:tracePt t="27992" x="4405313" y="4818063"/>
          <p14:tracePt t="28136" x="0" y="0"/>
        </p14:tracePtLst>
        <p14:tracePtLst>
          <p14:tracePt t="30064" x="2728913" y="4529138"/>
          <p14:tracePt t="30264" x="2743200" y="4529138"/>
          <p14:tracePt t="30271" x="2771775" y="4529138"/>
          <p14:tracePt t="30281" x="2808288" y="4529138"/>
          <p14:tracePt t="30298" x="2887663" y="4529138"/>
          <p14:tracePt t="30315" x="2960688" y="4529138"/>
          <p14:tracePt t="30331" x="3040063" y="4529138"/>
          <p14:tracePt t="30348" x="3090863" y="4529138"/>
          <p14:tracePt t="30365" x="3135313" y="4535488"/>
          <p14:tracePt t="30381" x="3157538" y="4535488"/>
          <p14:tracePt t="30398" x="3186113" y="4543425"/>
          <p14:tracePt t="30415" x="3222625" y="4543425"/>
          <p14:tracePt t="30431" x="3236913" y="4549775"/>
          <p14:tracePt t="30448" x="3259138" y="4549775"/>
          <p14:tracePt t="30465" x="3287713" y="4549775"/>
          <p14:tracePt t="30481" x="3302000" y="4549775"/>
          <p14:tracePt t="30498" x="3324225" y="4549775"/>
          <p14:tracePt t="30515" x="3352800" y="4549775"/>
          <p14:tracePt t="30531" x="3389313" y="4549775"/>
          <p14:tracePt t="30548" x="3411538" y="4549775"/>
          <p14:tracePt t="30565" x="3417888" y="4549775"/>
          <p14:tracePt t="30640" x="3425825" y="4549775"/>
          <p14:tracePt t="30783" x="0" y="0"/>
        </p14:tracePtLst>
        <p14:tracePtLst>
          <p14:tracePt t="31448" x="4194175" y="4529138"/>
          <p14:tracePt t="31568" x="4216400" y="4529138"/>
          <p14:tracePt t="31575" x="4244975" y="4529138"/>
          <p14:tracePt t="31583" x="4275138" y="4535488"/>
          <p14:tracePt t="31598" x="4303713" y="4535488"/>
          <p14:tracePt t="31614" x="4376738" y="4535488"/>
          <p14:tracePt t="31631" x="4506913" y="4535488"/>
          <p14:tracePt t="31648" x="4564063" y="4535488"/>
          <p14:tracePt t="31664" x="4614863" y="4535488"/>
          <p14:tracePt t="31682" x="4651375" y="4535488"/>
          <p14:tracePt t="31698" x="4695825" y="4535488"/>
          <p14:tracePt t="31715" x="4752975" y="4543425"/>
          <p14:tracePt t="31731" x="4811713" y="4543425"/>
          <p14:tracePt t="31748" x="4862513" y="4543425"/>
          <p14:tracePt t="31764" x="4913313" y="4543425"/>
          <p14:tracePt t="31781" x="4927600" y="4549775"/>
          <p14:tracePt t="31798" x="4941888" y="4549775"/>
          <p14:tracePt t="32255" x="0" y="0"/>
        </p14:tracePtLst>
        <p14:tracePtLst>
          <p14:tracePt t="33904" x="6967538" y="4346575"/>
          <p14:tracePt t="35304" x="0" y="0"/>
        </p14:tracePtLst>
        <p14:tracePtLst>
          <p14:tracePt t="35944" x="7278688" y="5407025"/>
          <p14:tracePt t="35976" x="7264400" y="5407025"/>
          <p14:tracePt t="36855" x="0" y="0"/>
        </p14:tracePtLst>
        <p14:tracePtLst>
          <p14:tracePt t="37336" x="7721600" y="4071938"/>
          <p14:tracePt t="37696" x="0" y="0"/>
        </p14:tracePtLst>
        <p14:tracePtLst>
          <p14:tracePt t="38288" x="7859713" y="5443538"/>
          <p14:tracePt t="38463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5" name="Group 19"/>
          <p:cNvGrpSpPr>
            <a:grpSpLocks/>
          </p:cNvGrpSpPr>
          <p:nvPr/>
        </p:nvGrpSpPr>
        <p:grpSpPr bwMode="auto">
          <a:xfrm>
            <a:off x="7393358" y="2581806"/>
            <a:ext cx="1905000" cy="2014538"/>
            <a:chOff x="2160" y="2112"/>
            <a:chExt cx="1200" cy="1269"/>
          </a:xfrm>
        </p:grpSpPr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>
              <a:off x="2160" y="2229"/>
              <a:ext cx="1200" cy="115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algn="ctr" eaLnBrk="1" hangingPunct="1"/>
              <a:endParaRPr lang="ja-JP" altLang="ja-JP" sz="1800" b="1" baseline="0">
                <a:solidFill>
                  <a:schemeClr val="accent2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17" name="Rectangle 21"/>
            <p:cNvSpPr>
              <a:spLocks noChangeArrowheads="1"/>
            </p:cNvSpPr>
            <p:nvPr/>
          </p:nvSpPr>
          <p:spPr bwMode="auto">
            <a:xfrm>
              <a:off x="3072" y="2112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1800" baseline="0">
                  <a:latin typeface="Times" panose="02020603050405020304" pitchFamily="18" charset="0"/>
                </a:rPr>
                <a:t>U</a:t>
              </a:r>
              <a:r>
                <a:rPr lang="en-US" altLang="ja-JP" baseline="-25000">
                  <a:latin typeface="Times" panose="02020603050405020304" pitchFamily="18" charset="0"/>
                </a:rPr>
                <a:t>p</a:t>
              </a:r>
            </a:p>
          </p:txBody>
        </p:sp>
      </p:grpSp>
      <p:grpSp>
        <p:nvGrpSpPr>
          <p:cNvPr id="183305" name="Group 9"/>
          <p:cNvGrpSpPr>
            <a:grpSpLocks/>
          </p:cNvGrpSpPr>
          <p:nvPr/>
        </p:nvGrpSpPr>
        <p:grpSpPr bwMode="auto">
          <a:xfrm>
            <a:off x="7218191" y="3060396"/>
            <a:ext cx="2499624" cy="931863"/>
            <a:chOff x="4608" y="2413"/>
            <a:chExt cx="1755" cy="587"/>
          </a:xfrm>
        </p:grpSpPr>
        <p:sp>
          <p:nvSpPr>
            <p:cNvPr id="4120" name="Oval 10"/>
            <p:cNvSpPr>
              <a:spLocks noChangeArrowheads="1"/>
            </p:cNvSpPr>
            <p:nvPr/>
          </p:nvSpPr>
          <p:spPr bwMode="auto">
            <a:xfrm>
              <a:off x="4608" y="2616"/>
              <a:ext cx="1728" cy="38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rnd">
              <a:noFill/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121" name="Rectangle 11"/>
            <p:cNvSpPr>
              <a:spLocks noChangeArrowheads="1"/>
            </p:cNvSpPr>
            <p:nvPr/>
          </p:nvSpPr>
          <p:spPr bwMode="auto">
            <a:xfrm>
              <a:off x="6051" y="2413"/>
              <a:ext cx="3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1800" baseline="0" dirty="0" err="1">
                  <a:latin typeface="Times" panose="02020603050405020304" pitchFamily="18" charset="0"/>
                </a:rPr>
                <a:t>fU</a:t>
              </a:r>
              <a:r>
                <a:rPr lang="en-US" altLang="ja-JP" baseline="-25000" dirty="0" err="1">
                  <a:latin typeface="Times" panose="02020603050405020304" pitchFamily="18" charset="0"/>
                </a:rPr>
                <a:t>p</a:t>
              </a:r>
              <a:endParaRPr lang="en-US" altLang="ja-JP" baseline="-25000" dirty="0">
                <a:latin typeface="Times" panose="02020603050405020304" pitchFamily="18" charset="0"/>
              </a:endParaRPr>
            </a:p>
          </p:txBody>
        </p:sp>
      </p:grpSp>
      <p:sp>
        <p:nvSpPr>
          <p:cNvPr id="183309" name="Text Box 13"/>
          <p:cNvSpPr txBox="1">
            <a:spLocks noChangeArrowheads="1"/>
          </p:cNvSpPr>
          <p:nvPr/>
        </p:nvSpPr>
        <p:spPr bwMode="auto">
          <a:xfrm>
            <a:off x="949536" y="1467659"/>
            <a:ext cx="10820705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>
                <a:latin typeface="+mn-ea"/>
                <a:ea typeface="+mn-ea"/>
              </a:rPr>
              <a:t>【</a:t>
            </a:r>
            <a:r>
              <a:rPr lang="ja-JP" altLang="en-US" sz="2000" baseline="0" dirty="0">
                <a:latin typeface="+mn-ea"/>
                <a:ea typeface="+mn-ea"/>
              </a:rPr>
              <a:t>定義：不安定多様体</a:t>
            </a:r>
            <a:r>
              <a:rPr lang="en-US" altLang="ja-JP" sz="2000" baseline="0" dirty="0">
                <a:latin typeface="+mn-ea"/>
                <a:ea typeface="+mn-ea"/>
              </a:rPr>
              <a:t>】 </a:t>
            </a:r>
            <a:r>
              <a:rPr lang="ja-JP" altLang="en-US" sz="2000" baseline="0" dirty="0">
                <a:latin typeface="+mn-ea"/>
                <a:ea typeface="+mn-ea"/>
              </a:rPr>
              <a:t>２次元可微分同相写像 </a:t>
            </a:r>
            <a:r>
              <a:rPr lang="en-US" altLang="ja-JP" sz="2000" baseline="0" dirty="0">
                <a:latin typeface="+mn-ea"/>
                <a:ea typeface="+mn-ea"/>
              </a:rPr>
              <a:t>f </a:t>
            </a:r>
            <a:r>
              <a:rPr lang="ja-JP" altLang="en-US" sz="2000" baseline="0" dirty="0">
                <a:latin typeface="+mn-ea"/>
                <a:ea typeface="+mn-ea"/>
              </a:rPr>
              <a:t>において</a:t>
            </a:r>
            <a:r>
              <a:rPr lang="ja-JP" altLang="en-US" sz="2000" baseline="0" dirty="0" smtClean="0">
                <a:latin typeface="+mn-ea"/>
                <a:ea typeface="+mn-ea"/>
              </a:rPr>
              <a:t>，サドルノード</a:t>
            </a:r>
            <a:r>
              <a:rPr lang="en-US" altLang="ja-JP" sz="2000" baseline="0" dirty="0">
                <a:latin typeface="+mn-ea"/>
                <a:ea typeface="+mn-ea"/>
              </a:rPr>
              <a:t>p</a:t>
            </a:r>
            <a:r>
              <a:rPr lang="ja-JP" altLang="en-US" sz="2000" baseline="0" dirty="0">
                <a:latin typeface="+mn-ea"/>
                <a:ea typeface="+mn-ea"/>
              </a:rPr>
              <a:t>が存在する場合，   </a:t>
            </a:r>
            <a:r>
              <a:rPr lang="en-US" altLang="ja-JP" sz="2000" baseline="0" dirty="0" smtClean="0">
                <a:latin typeface="+mn-ea"/>
                <a:ea typeface="+mn-ea"/>
              </a:rPr>
              <a:t>p</a:t>
            </a:r>
            <a:r>
              <a:rPr lang="ja-JP" altLang="en-US" sz="2000" baseline="0" dirty="0">
                <a:latin typeface="+mn-ea"/>
                <a:ea typeface="+mn-ea"/>
              </a:rPr>
              <a:t>を含む領域</a:t>
            </a:r>
            <a:r>
              <a:rPr lang="en-US" altLang="ja-JP" sz="2000" baseline="0" dirty="0">
                <a:latin typeface="+mn-ea"/>
                <a:ea typeface="+mn-ea"/>
              </a:rPr>
              <a:t>U</a:t>
            </a:r>
            <a:r>
              <a:rPr lang="en-US" altLang="ja-JP" sz="2000" baseline="-25000" dirty="0">
                <a:latin typeface="+mn-ea"/>
                <a:ea typeface="+mn-ea"/>
              </a:rPr>
              <a:t>p</a:t>
            </a:r>
            <a:r>
              <a:rPr lang="ja-JP" altLang="en-US" sz="2000" baseline="0" dirty="0">
                <a:latin typeface="+mn-ea"/>
                <a:ea typeface="+mn-ea"/>
              </a:rPr>
              <a:t>上の像の合併は，</a:t>
            </a:r>
          </a:p>
          <a:p>
            <a:pPr eaLnBrk="1" hangingPunct="1">
              <a:lnSpc>
                <a:spcPct val="70000"/>
              </a:lnSpc>
            </a:pPr>
            <a:endParaRPr lang="ja-JP" altLang="en-US" sz="2000" baseline="0" dirty="0">
              <a:latin typeface="+mn-ea"/>
              <a:ea typeface="+mn-ea"/>
            </a:endParaRPr>
          </a:p>
          <a:p>
            <a:pPr eaLnBrk="1" hangingPunct="1"/>
            <a:r>
              <a:rPr lang="ja-JP" altLang="en-US" sz="2000" baseline="0" dirty="0" smtClean="0">
                <a:latin typeface="+mn-ea"/>
                <a:ea typeface="+mn-ea"/>
              </a:rPr>
              <a:t>　</a:t>
            </a:r>
            <a:r>
              <a:rPr lang="en-US" altLang="ja-JP" sz="2000" baseline="0" dirty="0" smtClean="0">
                <a:latin typeface="+mn-ea"/>
                <a:ea typeface="+mn-ea"/>
              </a:rPr>
              <a:t>W</a:t>
            </a:r>
            <a:r>
              <a:rPr lang="en-US" altLang="ja-JP" sz="2000" dirty="0" smtClean="0">
                <a:latin typeface="+mn-ea"/>
                <a:ea typeface="+mn-ea"/>
              </a:rPr>
              <a:t>u</a:t>
            </a:r>
            <a:r>
              <a:rPr lang="en-US" altLang="ja-JP" sz="2000" baseline="0" dirty="0" smtClean="0">
                <a:latin typeface="+mn-ea"/>
                <a:ea typeface="+mn-ea"/>
              </a:rPr>
              <a:t> </a:t>
            </a:r>
            <a:r>
              <a:rPr lang="en-US" altLang="ja-JP" sz="2000" baseline="0" dirty="0">
                <a:latin typeface="+mn-ea"/>
                <a:ea typeface="+mn-ea"/>
              </a:rPr>
              <a:t>=cl{U</a:t>
            </a:r>
            <a:r>
              <a:rPr lang="en-US" altLang="ja-JP" sz="2000" baseline="-25000" dirty="0">
                <a:latin typeface="+mn-ea"/>
                <a:ea typeface="+mn-ea"/>
              </a:rPr>
              <a:t>p</a:t>
            </a:r>
            <a:r>
              <a:rPr lang="en-US" altLang="ja-JP" sz="2000" baseline="0" dirty="0">
                <a:latin typeface="+mn-ea"/>
                <a:ea typeface="+mn-ea"/>
              </a:rPr>
              <a:t>} ∩ f cl{U</a:t>
            </a:r>
            <a:r>
              <a:rPr lang="en-US" altLang="ja-JP" sz="2000" baseline="-25000" dirty="0">
                <a:latin typeface="+mn-ea"/>
                <a:ea typeface="+mn-ea"/>
              </a:rPr>
              <a:t>p</a:t>
            </a:r>
            <a:r>
              <a:rPr lang="en-US" altLang="ja-JP" sz="2000" baseline="0" dirty="0">
                <a:latin typeface="+mn-ea"/>
                <a:ea typeface="+mn-ea"/>
              </a:rPr>
              <a:t>} ∩ f</a:t>
            </a:r>
            <a:r>
              <a:rPr lang="en-US" altLang="ja-JP" sz="2000" dirty="0">
                <a:latin typeface="+mn-ea"/>
                <a:ea typeface="+mn-ea"/>
              </a:rPr>
              <a:t>2 </a:t>
            </a:r>
            <a:r>
              <a:rPr lang="en-US" altLang="ja-JP" sz="2000" baseline="0" dirty="0">
                <a:latin typeface="+mn-ea"/>
                <a:ea typeface="+mn-ea"/>
              </a:rPr>
              <a:t>cl{U</a:t>
            </a:r>
            <a:r>
              <a:rPr lang="en-US" altLang="ja-JP" sz="2000" baseline="-25000" dirty="0">
                <a:latin typeface="+mn-ea"/>
                <a:ea typeface="+mn-ea"/>
              </a:rPr>
              <a:t>p</a:t>
            </a:r>
            <a:r>
              <a:rPr lang="en-US" altLang="ja-JP" sz="2000" baseline="0" dirty="0">
                <a:latin typeface="+mn-ea"/>
                <a:ea typeface="+mn-ea"/>
              </a:rPr>
              <a:t>} ∩ f</a:t>
            </a:r>
            <a:r>
              <a:rPr lang="en-US" altLang="ja-JP" sz="2000" dirty="0">
                <a:latin typeface="+mn-ea"/>
                <a:ea typeface="+mn-ea"/>
              </a:rPr>
              <a:t>3 </a:t>
            </a:r>
            <a:r>
              <a:rPr lang="en-US" altLang="ja-JP" sz="2000" baseline="0" dirty="0">
                <a:latin typeface="+mn-ea"/>
                <a:ea typeface="+mn-ea"/>
              </a:rPr>
              <a:t>cl{U</a:t>
            </a:r>
            <a:r>
              <a:rPr lang="en-US" altLang="ja-JP" sz="2000" baseline="-25000" dirty="0">
                <a:latin typeface="+mn-ea"/>
                <a:ea typeface="+mn-ea"/>
              </a:rPr>
              <a:t>p</a:t>
            </a:r>
            <a:r>
              <a:rPr lang="en-US" altLang="ja-JP" sz="2000" baseline="0" dirty="0">
                <a:latin typeface="+mn-ea"/>
                <a:ea typeface="+mn-ea"/>
              </a:rPr>
              <a:t>} ∩ </a:t>
            </a:r>
            <a:r>
              <a:rPr lang="en-US" altLang="ja-JP" sz="2000" baseline="0" dirty="0" smtClean="0">
                <a:latin typeface="+mn-ea"/>
                <a:ea typeface="+mn-ea"/>
              </a:rPr>
              <a:t>……</a:t>
            </a:r>
            <a:endParaRPr lang="en-US" altLang="ja-JP" sz="2000" baseline="0" dirty="0">
              <a:latin typeface="+mn-ea"/>
              <a:ea typeface="+mn-ea"/>
            </a:endParaRPr>
          </a:p>
          <a:p>
            <a:pPr eaLnBrk="1" hangingPunct="1">
              <a:lnSpc>
                <a:spcPct val="80000"/>
              </a:lnSpc>
            </a:pPr>
            <a:endParaRPr lang="en-US" altLang="ja-JP" sz="2000" baseline="0" dirty="0">
              <a:latin typeface="+mn-ea"/>
              <a:ea typeface="+mn-ea"/>
            </a:endParaRPr>
          </a:p>
          <a:p>
            <a:pPr eaLnBrk="1" hangingPunct="1"/>
            <a:r>
              <a:rPr lang="ja-JP" altLang="en-US" sz="2000" baseline="0" dirty="0" smtClean="0">
                <a:latin typeface="+mn-ea"/>
                <a:ea typeface="+mn-ea"/>
              </a:rPr>
              <a:t>不安定</a:t>
            </a:r>
            <a:r>
              <a:rPr lang="ja-JP" altLang="en-US" sz="2000" baseline="0" dirty="0">
                <a:latin typeface="+mn-ea"/>
                <a:ea typeface="+mn-ea"/>
              </a:rPr>
              <a:t>多様体とよばれる</a:t>
            </a:r>
            <a:r>
              <a:rPr lang="ja-JP" altLang="en-US" sz="2000" baseline="0" dirty="0" smtClean="0">
                <a:latin typeface="+mn-ea"/>
                <a:ea typeface="+mn-ea"/>
              </a:rPr>
              <a:t>．</a:t>
            </a:r>
            <a:endParaRPr lang="ja-JP" altLang="en-US" sz="2000" baseline="0" dirty="0">
              <a:latin typeface="+mn-ea"/>
              <a:ea typeface="+mn-ea"/>
            </a:endParaRPr>
          </a:p>
        </p:txBody>
      </p:sp>
      <p:sp>
        <p:nvSpPr>
          <p:cNvPr id="183310" name="Text Box 14"/>
          <p:cNvSpPr txBox="1">
            <a:spLocks noChangeArrowheads="1"/>
          </p:cNvSpPr>
          <p:nvPr/>
        </p:nvSpPr>
        <p:spPr bwMode="auto">
          <a:xfrm>
            <a:off x="949536" y="5143911"/>
            <a:ext cx="65570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>
                <a:latin typeface="+mn-ea"/>
                <a:ea typeface="+mn-ea"/>
              </a:rPr>
              <a:t>【</a:t>
            </a:r>
            <a:r>
              <a:rPr lang="ja-JP" altLang="en-US" sz="2000" baseline="0" dirty="0">
                <a:latin typeface="+mn-ea"/>
                <a:ea typeface="+mn-ea"/>
              </a:rPr>
              <a:t>質問</a:t>
            </a:r>
            <a:r>
              <a:rPr lang="en-US" altLang="ja-JP" sz="2000" baseline="0" dirty="0">
                <a:latin typeface="+mn-ea"/>
                <a:ea typeface="+mn-ea"/>
              </a:rPr>
              <a:t>】</a:t>
            </a:r>
            <a:r>
              <a:rPr lang="ja-JP" altLang="en-US" sz="2000" baseline="0" dirty="0">
                <a:latin typeface="+mn-ea"/>
                <a:ea typeface="+mn-ea"/>
              </a:rPr>
              <a:t>同様に安定多様体</a:t>
            </a:r>
            <a:r>
              <a:rPr lang="en-US" altLang="ja-JP" sz="2000" baseline="0" dirty="0" err="1">
                <a:latin typeface="+mn-ea"/>
                <a:ea typeface="+mn-ea"/>
              </a:rPr>
              <a:t>W</a:t>
            </a:r>
            <a:r>
              <a:rPr lang="en-US" altLang="ja-JP" sz="2000" dirty="0" err="1">
                <a:latin typeface="+mn-ea"/>
                <a:ea typeface="+mn-ea"/>
              </a:rPr>
              <a:t>s</a:t>
            </a:r>
            <a:r>
              <a:rPr lang="en-US" altLang="ja-JP" sz="2000" baseline="0" dirty="0" err="1">
                <a:latin typeface="+mn-ea"/>
                <a:ea typeface="+mn-ea"/>
              </a:rPr>
              <a:t>∩cl</a:t>
            </a:r>
            <a:r>
              <a:rPr lang="en-US" altLang="ja-JP" sz="2000" baseline="0" dirty="0">
                <a:latin typeface="+mn-ea"/>
                <a:ea typeface="+mn-ea"/>
              </a:rPr>
              <a:t>{U</a:t>
            </a:r>
            <a:r>
              <a:rPr lang="en-US" altLang="ja-JP" sz="2000" baseline="-25000" dirty="0">
                <a:latin typeface="+mn-ea"/>
                <a:ea typeface="+mn-ea"/>
              </a:rPr>
              <a:t>p</a:t>
            </a:r>
            <a:r>
              <a:rPr lang="en-US" altLang="ja-JP" sz="2000" baseline="0" dirty="0">
                <a:latin typeface="+mn-ea"/>
                <a:ea typeface="+mn-ea"/>
              </a:rPr>
              <a:t>}</a:t>
            </a:r>
            <a:r>
              <a:rPr lang="ja-JP" altLang="en-US" sz="2000" baseline="0" dirty="0">
                <a:latin typeface="+mn-ea"/>
                <a:ea typeface="+mn-ea"/>
              </a:rPr>
              <a:t>を定義せよ ．</a:t>
            </a:r>
          </a:p>
        </p:txBody>
      </p:sp>
      <p:grpSp>
        <p:nvGrpSpPr>
          <p:cNvPr id="183311" name="Group 15"/>
          <p:cNvGrpSpPr>
            <a:grpSpLocks/>
          </p:cNvGrpSpPr>
          <p:nvPr/>
        </p:nvGrpSpPr>
        <p:grpSpPr bwMode="auto">
          <a:xfrm>
            <a:off x="6250088" y="3136180"/>
            <a:ext cx="4386263" cy="718192"/>
            <a:chOff x="1433" y="2544"/>
            <a:chExt cx="2763" cy="344"/>
          </a:xfrm>
        </p:grpSpPr>
        <p:sp>
          <p:nvSpPr>
            <p:cNvPr id="4118" name="Oval 16"/>
            <p:cNvSpPr>
              <a:spLocks noChangeArrowheads="1"/>
            </p:cNvSpPr>
            <p:nvPr/>
          </p:nvSpPr>
          <p:spPr bwMode="auto">
            <a:xfrm flipV="1">
              <a:off x="1433" y="2742"/>
              <a:ext cx="2640" cy="1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119" name="Rectangle 17"/>
            <p:cNvSpPr>
              <a:spLocks noChangeArrowheads="1"/>
            </p:cNvSpPr>
            <p:nvPr/>
          </p:nvSpPr>
          <p:spPr bwMode="auto">
            <a:xfrm>
              <a:off x="3836" y="2544"/>
              <a:ext cx="3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1800" baseline="0">
                  <a:latin typeface="Times" panose="02020603050405020304" pitchFamily="18" charset="0"/>
                </a:rPr>
                <a:t>f</a:t>
              </a:r>
              <a:r>
                <a:rPr lang="en-US" altLang="ja-JP" sz="1800">
                  <a:latin typeface="Times" panose="02020603050405020304" pitchFamily="18" charset="0"/>
                </a:rPr>
                <a:t>2</a:t>
              </a:r>
              <a:r>
                <a:rPr lang="en-US" altLang="ja-JP" sz="1800" baseline="0">
                  <a:latin typeface="Times" panose="02020603050405020304" pitchFamily="18" charset="0"/>
                </a:rPr>
                <a:t>U</a:t>
              </a:r>
              <a:r>
                <a:rPr lang="en-US" altLang="ja-JP" baseline="-25000">
                  <a:latin typeface="Times" panose="02020603050405020304" pitchFamily="18" charset="0"/>
                </a:rPr>
                <a:t>p</a:t>
              </a:r>
            </a:p>
          </p:txBody>
        </p:sp>
      </p:grpSp>
      <p:sp>
        <p:nvSpPr>
          <p:cNvPr id="183328" name="Text Box 32"/>
          <p:cNvSpPr txBox="1">
            <a:spLocks noChangeArrowheads="1"/>
          </p:cNvSpPr>
          <p:nvPr/>
        </p:nvSpPr>
        <p:spPr bwMode="auto">
          <a:xfrm>
            <a:off x="949536" y="4542302"/>
            <a:ext cx="82089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ja-JP" altLang="en-US" sz="2000" baseline="0" dirty="0" smtClean="0">
                <a:latin typeface="+mn-ea"/>
                <a:ea typeface="+mn-ea"/>
              </a:rPr>
              <a:t>不安定</a:t>
            </a:r>
            <a:r>
              <a:rPr lang="ja-JP" altLang="en-US" sz="2000" baseline="0" dirty="0">
                <a:latin typeface="+mn-ea"/>
                <a:ea typeface="+mn-ea"/>
              </a:rPr>
              <a:t>多様体は，不安定固有空間に接し</a:t>
            </a:r>
            <a:r>
              <a:rPr lang="ja-JP" altLang="en-US" sz="2000" baseline="0" dirty="0" smtClean="0">
                <a:latin typeface="+mn-ea"/>
                <a:ea typeface="+mn-ea"/>
              </a:rPr>
              <a:t>，外部</a:t>
            </a:r>
            <a:r>
              <a:rPr lang="ja-JP" altLang="en-US" sz="2000" baseline="0" dirty="0">
                <a:latin typeface="+mn-ea"/>
                <a:ea typeface="+mn-ea"/>
              </a:rPr>
              <a:t>への延長となる．</a:t>
            </a:r>
          </a:p>
        </p:txBody>
      </p:sp>
      <p:sp>
        <p:nvSpPr>
          <p:cNvPr id="26" name="タイトル 1"/>
          <p:cNvSpPr txBox="1">
            <a:spLocks/>
          </p:cNvSpPr>
          <p:nvPr/>
        </p:nvSpPr>
        <p:spPr>
          <a:xfrm>
            <a:off x="838200" y="365125"/>
            <a:ext cx="10515600" cy="722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安定多様体と不安定多様体</a:t>
            </a:r>
            <a:endParaRPr lang="ja-JP" altLang="en-US" sz="5100" dirty="0"/>
          </a:p>
        </p:txBody>
      </p:sp>
      <p:grpSp>
        <p:nvGrpSpPr>
          <p:cNvPr id="4106" name="Group 22"/>
          <p:cNvGrpSpPr>
            <a:grpSpLocks/>
          </p:cNvGrpSpPr>
          <p:nvPr/>
        </p:nvGrpSpPr>
        <p:grpSpPr bwMode="auto">
          <a:xfrm>
            <a:off x="7393358" y="2505606"/>
            <a:ext cx="1905000" cy="2328863"/>
            <a:chOff x="2160" y="2064"/>
            <a:chExt cx="1200" cy="1467"/>
          </a:xfrm>
        </p:grpSpPr>
        <p:grpSp>
          <p:nvGrpSpPr>
            <p:cNvPr id="4107" name="Group 23"/>
            <p:cNvGrpSpPr>
              <a:grpSpLocks/>
            </p:cNvGrpSpPr>
            <p:nvPr/>
          </p:nvGrpSpPr>
          <p:grpSpPr bwMode="auto">
            <a:xfrm>
              <a:off x="2160" y="2482"/>
              <a:ext cx="1200" cy="672"/>
              <a:chOff x="1344" y="2701"/>
              <a:chExt cx="1200" cy="672"/>
            </a:xfrm>
          </p:grpSpPr>
          <p:sp>
            <p:nvSpPr>
              <p:cNvPr id="4111" name="Line 24"/>
              <p:cNvSpPr>
                <a:spLocks noChangeShapeType="1"/>
              </p:cNvSpPr>
              <p:nvPr/>
            </p:nvSpPr>
            <p:spPr bwMode="auto">
              <a:xfrm>
                <a:off x="1344" y="3024"/>
                <a:ext cx="120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4112" name="Group 25"/>
              <p:cNvGrpSpPr>
                <a:grpSpLocks/>
              </p:cNvGrpSpPr>
              <p:nvPr/>
            </p:nvGrpSpPr>
            <p:grpSpPr bwMode="auto">
              <a:xfrm>
                <a:off x="1920" y="2701"/>
                <a:ext cx="0" cy="672"/>
                <a:chOff x="4896" y="1120"/>
                <a:chExt cx="0" cy="672"/>
              </a:xfrm>
            </p:grpSpPr>
            <p:sp>
              <p:nvSpPr>
                <p:cNvPr id="4114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4896" y="1504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rgbClr val="007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15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4896" y="1120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rgbClr val="0070C0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4113" name="Oval 28"/>
              <p:cNvSpPr>
                <a:spLocks noChangeArrowheads="1"/>
              </p:cNvSpPr>
              <p:nvPr/>
            </p:nvSpPr>
            <p:spPr bwMode="auto">
              <a:xfrm>
                <a:off x="1872" y="2973"/>
                <a:ext cx="96" cy="96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</p:grpSp>
        <p:grpSp>
          <p:nvGrpSpPr>
            <p:cNvPr id="4108" name="Group 29"/>
            <p:cNvGrpSpPr>
              <a:grpSpLocks/>
            </p:cNvGrpSpPr>
            <p:nvPr/>
          </p:nvGrpSpPr>
          <p:grpSpPr bwMode="auto">
            <a:xfrm>
              <a:off x="2736" y="2064"/>
              <a:ext cx="480" cy="1467"/>
              <a:chOff x="4896" y="723"/>
              <a:chExt cx="480" cy="1467"/>
            </a:xfrm>
          </p:grpSpPr>
          <p:sp>
            <p:nvSpPr>
              <p:cNvPr id="4109" name="Arc 30"/>
              <p:cNvSpPr>
                <a:spLocks/>
              </p:cNvSpPr>
              <p:nvPr/>
            </p:nvSpPr>
            <p:spPr bwMode="auto">
              <a:xfrm flipH="1">
                <a:off x="4896" y="723"/>
                <a:ext cx="480" cy="445"/>
              </a:xfrm>
              <a:custGeom>
                <a:avLst/>
                <a:gdLst>
                  <a:gd name="T0" fmla="*/ 421 w 21600"/>
                  <a:gd name="T1" fmla="*/ 0 h 10377"/>
                  <a:gd name="T2" fmla="*/ 480 w 21600"/>
                  <a:gd name="T3" fmla="*/ 445 h 10377"/>
                  <a:gd name="T4" fmla="*/ 0 w 21600"/>
                  <a:gd name="T5" fmla="*/ 445 h 103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10377" fill="none" extrusionOk="0">
                    <a:moveTo>
                      <a:pt x="18944" y="-1"/>
                    </a:moveTo>
                    <a:cubicBezTo>
                      <a:pt x="20686" y="3181"/>
                      <a:pt x="21600" y="6749"/>
                      <a:pt x="21600" y="10377"/>
                    </a:cubicBezTo>
                  </a:path>
                  <a:path w="21600" h="10377" stroke="0" extrusionOk="0">
                    <a:moveTo>
                      <a:pt x="18944" y="-1"/>
                    </a:moveTo>
                    <a:cubicBezTo>
                      <a:pt x="20686" y="3181"/>
                      <a:pt x="21600" y="6749"/>
                      <a:pt x="21600" y="10377"/>
                    </a:cubicBezTo>
                    <a:lnTo>
                      <a:pt x="0" y="10377"/>
                    </a:lnTo>
                    <a:lnTo>
                      <a:pt x="18944" y="-1"/>
                    </a:lnTo>
                    <a:close/>
                  </a:path>
                </a:pathLst>
              </a:custGeom>
              <a:noFill/>
              <a:ln w="28575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110" name="Arc 31"/>
              <p:cNvSpPr>
                <a:spLocks/>
              </p:cNvSpPr>
              <p:nvPr/>
            </p:nvSpPr>
            <p:spPr bwMode="auto">
              <a:xfrm flipH="1" flipV="1">
                <a:off x="4896" y="1791"/>
                <a:ext cx="480" cy="399"/>
              </a:xfrm>
              <a:custGeom>
                <a:avLst/>
                <a:gdLst>
                  <a:gd name="T0" fmla="*/ 400 w 21600"/>
                  <a:gd name="T1" fmla="*/ 0 h 11964"/>
                  <a:gd name="T2" fmla="*/ 480 w 21600"/>
                  <a:gd name="T3" fmla="*/ 399 h 11964"/>
                  <a:gd name="T4" fmla="*/ 0 w 21600"/>
                  <a:gd name="T5" fmla="*/ 399 h 1196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11964" fill="none" extrusionOk="0">
                    <a:moveTo>
                      <a:pt x="17983" y="0"/>
                    </a:moveTo>
                    <a:cubicBezTo>
                      <a:pt x="20341" y="3544"/>
                      <a:pt x="21600" y="7706"/>
                      <a:pt x="21600" y="11964"/>
                    </a:cubicBezTo>
                  </a:path>
                  <a:path w="21600" h="11964" stroke="0" extrusionOk="0">
                    <a:moveTo>
                      <a:pt x="17983" y="0"/>
                    </a:moveTo>
                    <a:cubicBezTo>
                      <a:pt x="20341" y="3544"/>
                      <a:pt x="21600" y="7706"/>
                      <a:pt x="21600" y="11964"/>
                    </a:cubicBezTo>
                    <a:lnTo>
                      <a:pt x="0" y="11964"/>
                    </a:lnTo>
                    <a:lnTo>
                      <a:pt x="17983" y="0"/>
                    </a:lnTo>
                    <a:close/>
                  </a:path>
                </a:pathLst>
              </a:custGeom>
              <a:noFill/>
              <a:ln w="28575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949536" y="5745520"/>
            <a:ext cx="5562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 smtClean="0">
                <a:latin typeface="+mn-ea"/>
                <a:ea typeface="+mn-ea"/>
              </a:rPr>
              <a:t>【</a:t>
            </a:r>
            <a:r>
              <a:rPr lang="ja-JP" altLang="en-US" sz="2000" baseline="0" dirty="0" smtClean="0">
                <a:latin typeface="+mn-ea"/>
                <a:ea typeface="+mn-ea"/>
              </a:rPr>
              <a:t>解答</a:t>
            </a:r>
            <a:r>
              <a:rPr lang="en-US" altLang="ja-JP" sz="2000" baseline="0" dirty="0" smtClean="0">
                <a:latin typeface="+mn-ea"/>
                <a:ea typeface="+mn-ea"/>
              </a:rPr>
              <a:t>】</a:t>
            </a:r>
            <a:r>
              <a:rPr lang="ja-JP" altLang="en-US" sz="2000" baseline="0" dirty="0" smtClean="0">
                <a:latin typeface="+mn-ea"/>
                <a:ea typeface="+mn-ea"/>
              </a:rPr>
              <a:t>逆写像の不安定多様体となる．</a:t>
            </a:r>
            <a:endParaRPr lang="ja-JP" altLang="en-US" sz="2000" baseline="0" dirty="0">
              <a:latin typeface="+mn-ea"/>
              <a:ea typeface="+mn-ea"/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623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70"/>
    </mc:Choice>
    <mc:Fallback xmlns="">
      <p:transition spd="slow" advTm="163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3309" grpId="0"/>
      <p:bldP spid="183310" grpId="0"/>
      <p:bldP spid="183328" grpId="0"/>
      <p:bldP spid="25" grpId="0"/>
    </p:bldLst>
  </p:timing>
  <p:extLst>
    <p:ext uri="{3A86A75C-4F4B-4683-9AE1-C65F6400EC91}">
      <p14:laserTraceLst xmlns:p14="http://schemas.microsoft.com/office/powerpoint/2010/main">
        <p14:tracePtLst>
          <p14:tracePt t="48909" x="6008688" y="1806575"/>
          <p14:tracePt t="49157" x="6016625" y="1806575"/>
          <p14:tracePt t="49165" x="6045200" y="1806575"/>
          <p14:tracePt t="49173" x="6081713" y="1820863"/>
          <p14:tracePt t="49181" x="6088063" y="1820863"/>
          <p14:tracePt t="49198" x="6132513" y="1836738"/>
          <p14:tracePt t="49215" x="6154738" y="1843088"/>
          <p14:tracePt t="49231" x="6183313" y="1857375"/>
          <p14:tracePt t="49248" x="6189663" y="1857375"/>
          <p14:tracePt t="49265" x="6197600" y="1865313"/>
          <p14:tracePt t="49334" x="6211888" y="1871663"/>
          <p14:tracePt t="49341" x="6234113" y="1871663"/>
          <p14:tracePt t="49349" x="6256338" y="1871663"/>
          <p14:tracePt t="49365" x="6299200" y="1871663"/>
          <p14:tracePt t="49381" x="6335713" y="1871663"/>
          <p14:tracePt t="49399" x="6357938" y="1871663"/>
          <p14:tracePt t="49415" x="6372225" y="1871663"/>
          <p14:tracePt t="49501" x="6378575" y="1871663"/>
          <p14:tracePt t="49509" x="6408738" y="1879600"/>
          <p14:tracePt t="49516" x="6451600" y="1879600"/>
          <p14:tracePt t="49531" x="6480175" y="1879600"/>
          <p14:tracePt t="49534" x="6502400" y="1879600"/>
          <p14:tracePt t="49548" x="6553200" y="1871663"/>
          <p14:tracePt t="49565" x="6575425" y="1871663"/>
          <p14:tracePt t="49581" x="6575425" y="1865313"/>
          <p14:tracePt t="49661" x="6581775" y="1865313"/>
          <p14:tracePt t="49741" x="6581775" y="1857375"/>
          <p14:tracePt t="49749" x="6604000" y="1851025"/>
          <p14:tracePt t="49757" x="6618288" y="1843088"/>
          <p14:tracePt t="49765" x="6640513" y="1836738"/>
          <p14:tracePt t="49781" x="6677025" y="1820863"/>
          <p14:tracePt t="49798" x="6705600" y="1814513"/>
          <p14:tracePt t="49815" x="6713538" y="1814513"/>
          <p14:tracePt t="49831" x="6719888" y="1814513"/>
          <p14:tracePt t="50957" x="0" y="0"/>
        </p14:tracePtLst>
        <p14:tracePtLst>
          <p14:tracePt t="51534" x="8628063" y="1806575"/>
          <p14:tracePt t="51597" x="8636000" y="1806575"/>
          <p14:tracePt t="51613" x="8643938" y="1806575"/>
          <p14:tracePt t="51733" x="8650288" y="1806575"/>
          <p14:tracePt t="51741" x="8672513" y="1806575"/>
          <p14:tracePt t="51748" x="8715375" y="1806575"/>
          <p14:tracePt t="51764" x="8839200" y="1806575"/>
          <p14:tracePt t="51781" x="8977313" y="1806575"/>
          <p14:tracePt t="51797" x="9115425" y="1806575"/>
          <p14:tracePt t="51814" x="9223375" y="1806575"/>
          <p14:tracePt t="51831" x="9296400" y="1806575"/>
          <p14:tracePt t="51847" x="9296400" y="1814513"/>
          <p14:tracePt t="51933" x="9332913" y="1814513"/>
          <p14:tracePt t="51942" x="9361488" y="1814513"/>
          <p14:tracePt t="51949" x="9405938" y="1814513"/>
          <p14:tracePt t="51964" x="9499600" y="1814513"/>
          <p14:tracePt t="51981" x="9558338" y="1814513"/>
          <p14:tracePt t="51997" x="9586913" y="1814513"/>
          <p14:tracePt t="52014" x="9593263" y="1814513"/>
          <p14:tracePt t="52031" x="9601200" y="1814513"/>
          <p14:tracePt t="52047" x="9615488" y="1814513"/>
          <p14:tracePt t="54661" x="0" y="0"/>
        </p14:tracePtLst>
        <p14:tracePtLst>
          <p14:tracePt t="57133" x="8316913" y="3759200"/>
          <p14:tracePt t="57661" x="8308975" y="3759200"/>
          <p14:tracePt t="57669" x="8302625" y="3751263"/>
          <p14:tracePt t="57685" x="8294688" y="3744913"/>
          <p14:tracePt t="57701" x="8280400" y="3744913"/>
          <p14:tracePt t="57713" x="8272463" y="3736975"/>
          <p14:tracePt t="57729" x="8258175" y="3736975"/>
          <p14:tracePt t="57746" x="8243888" y="3736975"/>
          <p14:tracePt t="57762" x="8229600" y="3730625"/>
          <p14:tracePt t="57779" x="8207375" y="3722688"/>
          <p14:tracePt t="57796" x="8156575" y="3722688"/>
          <p14:tracePt t="57812" x="8128000" y="3716338"/>
          <p14:tracePt t="57829" x="8105775" y="3716338"/>
          <p14:tracePt t="57846" x="8085138" y="3716338"/>
          <p14:tracePt t="57862" x="8069263" y="3716338"/>
          <p14:tracePt t="57879" x="8062913" y="3716338"/>
          <p14:tracePt t="57933" x="8054975" y="3716338"/>
          <p14:tracePt t="57940" x="8034338" y="3716338"/>
          <p14:tracePt t="57948" x="8004175" y="3716338"/>
          <p14:tracePt t="57962" x="7975600" y="3716338"/>
          <p14:tracePt t="57979" x="7924800" y="3722688"/>
          <p14:tracePt t="57996" x="7874000" y="3722688"/>
          <p14:tracePt t="58013" x="7859713" y="3722688"/>
          <p14:tracePt t="58197" x="7859713" y="3730625"/>
          <p14:tracePt t="58813" x="0" y="0"/>
        </p14:tracePtLst>
        <p14:tracePtLst>
          <p14:tracePt t="59558" x="8316913" y="3287713"/>
          <p14:tracePt t="59661" x="8331200" y="3316288"/>
          <p14:tracePt t="59669" x="8339138" y="3389313"/>
          <p14:tracePt t="59679" x="8339138" y="3440113"/>
          <p14:tracePt t="59695" x="8339138" y="3519488"/>
          <p14:tracePt t="59712" x="8339138" y="3570288"/>
          <p14:tracePt t="59729" x="8345488" y="3606800"/>
          <p14:tracePt t="59745" x="8345488" y="3629025"/>
          <p14:tracePt t="59762" x="8345488" y="3635375"/>
          <p14:tracePt t="59779" x="8345488" y="3643313"/>
          <p14:tracePt t="59796" x="8345488" y="3649663"/>
          <p14:tracePt t="59812" x="8345488" y="3700463"/>
          <p14:tracePt t="59829" x="8345488" y="3716338"/>
          <p14:tracePt t="59941" x="8345488" y="3722688"/>
          <p14:tracePt t="59973" x="8345488" y="3767138"/>
          <p14:tracePt t="59980" x="8339138" y="3817938"/>
          <p14:tracePt t="59988" x="8331200" y="3846513"/>
          <p14:tracePt t="59996" x="8316913" y="3875088"/>
          <p14:tracePt t="60012" x="8316913" y="3897313"/>
          <p14:tracePt t="60461" x="0" y="0"/>
        </p14:tracePtLst>
        <p14:tracePtLst>
          <p14:tracePt t="64085" x="2192338" y="2024063"/>
          <p14:tracePt t="64333" x="2235200" y="2024063"/>
          <p14:tracePt t="64340" x="2351088" y="2054225"/>
          <p14:tracePt t="64348" x="2474913" y="2074863"/>
          <p14:tracePt t="64361" x="2582863" y="2074863"/>
          <p14:tracePt t="64377" x="2786063" y="2082800"/>
          <p14:tracePt t="64394" x="2873375" y="2082800"/>
          <p14:tracePt t="64411" x="2881313" y="2082800"/>
          <p14:tracePt t="64493" x="2881313" y="2090738"/>
          <p14:tracePt t="64725" x="2873375" y="2090738"/>
          <p14:tracePt t="64749" x="2852738" y="2090738"/>
          <p14:tracePt t="64757" x="2844800" y="2090738"/>
          <p14:tracePt t="64765" x="2830513" y="2090738"/>
          <p14:tracePt t="64780" x="2822575" y="2090738"/>
          <p14:tracePt t="64805" x="2816225" y="2090738"/>
          <p14:tracePt t="64854" x="2801938" y="2090738"/>
          <p14:tracePt t="64933" x="2794000" y="2090738"/>
          <p14:tracePt t="66245" x="0" y="0"/>
        </p14:tracePtLst>
        <p14:tracePtLst>
          <p14:tracePt t="72421" x="7583488" y="3751263"/>
          <p14:tracePt t="72773" x="7554913" y="3751263"/>
          <p14:tracePt t="72781" x="7526338" y="3744913"/>
          <p14:tracePt t="72792" x="7504113" y="3744913"/>
          <p14:tracePt t="72808" x="7445375" y="3744913"/>
          <p14:tracePt t="72825" x="7402513" y="3736975"/>
          <p14:tracePt t="72842" x="7380288" y="3730625"/>
          <p14:tracePt t="73948" x="0" y="0"/>
        </p14:tracePtLst>
        <p14:tracePtLst>
          <p14:tracePt t="74982" x="8374063" y="3360738"/>
          <p14:tracePt t="75045" x="8382000" y="3360738"/>
          <p14:tracePt t="75085" x="8382000" y="3367088"/>
          <p14:tracePt t="75093" x="8389938" y="3375025"/>
          <p14:tracePt t="75101" x="8389938" y="3389313"/>
          <p14:tracePt t="75108" x="8389938" y="3411538"/>
          <p14:tracePt t="75124" x="8389938" y="3432175"/>
          <p14:tracePt t="75141" x="8389938" y="3462338"/>
          <p14:tracePt t="75158" x="8389938" y="3476625"/>
          <p14:tracePt t="75175" x="8389938" y="3482975"/>
          <p14:tracePt t="75191" x="8389938" y="3505200"/>
          <p14:tracePt t="75208" x="8389938" y="3527425"/>
          <p14:tracePt t="75225" x="8389938" y="3548063"/>
          <p14:tracePt t="75241" x="8396288" y="3556000"/>
          <p14:tracePt t="75258" x="8396288" y="3563938"/>
          <p14:tracePt t="75309" x="8396288" y="3584575"/>
          <p14:tracePt t="75317" x="8404225" y="3598863"/>
          <p14:tracePt t="75325" x="8404225" y="3629025"/>
          <p14:tracePt t="75341" x="8404225" y="3671888"/>
          <p14:tracePt t="75358" x="8404225" y="3700463"/>
          <p14:tracePt t="75374" x="8404225" y="3722688"/>
          <p14:tracePt t="75391" x="8404225" y="3744913"/>
          <p14:tracePt t="75408" x="8404225" y="3781425"/>
          <p14:tracePt t="75424" x="8404225" y="3817938"/>
          <p14:tracePt t="75441" x="8404225" y="3852863"/>
          <p14:tracePt t="75458" x="8404225" y="3875088"/>
          <p14:tracePt t="75474" x="8404225" y="3911600"/>
          <p14:tracePt t="75491" x="8404225" y="3948113"/>
          <p14:tracePt t="75493" x="8404225" y="3962400"/>
          <p14:tracePt t="75508" x="8404225" y="3990975"/>
          <p14:tracePt t="75524" x="8404225" y="4005263"/>
          <p14:tracePt t="75558" x="8404225" y="4013200"/>
          <p14:tracePt t="76117" x="0" y="0"/>
        </p14:tracePtLst>
        <p14:tracePtLst>
          <p14:tracePt t="80133" x="2344738" y="2619375"/>
          <p14:tracePt t="80245" x="2351088" y="2619375"/>
          <p14:tracePt t="80253" x="2365375" y="2619375"/>
          <p14:tracePt t="80260" x="2424113" y="2619375"/>
          <p14:tracePt t="80273" x="2481263" y="2619375"/>
          <p14:tracePt t="80290" x="2641600" y="2619375"/>
          <p14:tracePt t="80306" x="2852738" y="2627313"/>
          <p14:tracePt t="80323" x="3040063" y="2649538"/>
          <p14:tracePt t="80340" x="3222625" y="2663825"/>
          <p14:tracePt t="80356" x="3324225" y="2670175"/>
          <p14:tracePt t="80373" x="3440113" y="2678113"/>
          <p14:tracePt t="80390" x="3563938" y="2678113"/>
          <p14:tracePt t="80406" x="3708400" y="2678113"/>
          <p14:tracePt t="80423" x="3846513" y="2678113"/>
          <p14:tracePt t="80440" x="3976688" y="2692400"/>
          <p14:tracePt t="80456" x="4078288" y="2692400"/>
          <p14:tracePt t="80473" x="4187825" y="2700338"/>
          <p14:tracePt t="80490" x="4332288" y="2714625"/>
          <p14:tracePt t="80506" x="4470400" y="2714625"/>
          <p14:tracePt t="80523" x="4614863" y="2714625"/>
          <p14:tracePt t="80525" x="4702175" y="2714625"/>
          <p14:tracePt t="80540" x="4840288" y="2714625"/>
          <p14:tracePt t="80556" x="4941888" y="2714625"/>
          <p14:tracePt t="80573" x="5029200" y="2728913"/>
          <p14:tracePt t="80590" x="5130800" y="2728913"/>
          <p14:tracePt t="80606" x="5232400" y="2735263"/>
          <p14:tracePt t="80623" x="5348288" y="2735263"/>
          <p14:tracePt t="80640" x="5486400" y="2735263"/>
          <p14:tracePt t="80656" x="5646738" y="2735263"/>
          <p14:tracePt t="80673" x="5776913" y="2720975"/>
          <p14:tracePt t="80690" x="5900738" y="2714625"/>
          <p14:tracePt t="80706" x="6016625" y="2706688"/>
          <p14:tracePt t="80723" x="6103938" y="2706688"/>
          <p14:tracePt t="80740" x="6189663" y="2700338"/>
          <p14:tracePt t="80756" x="6234113" y="2692400"/>
          <p14:tracePt t="80773" x="6270625" y="2684463"/>
          <p14:tracePt t="80790" x="6313488" y="2678113"/>
          <p14:tracePt t="80806" x="6372225" y="2670175"/>
          <p14:tracePt t="80823" x="6443663" y="2655888"/>
          <p14:tracePt t="80840" x="6488113" y="2649538"/>
          <p14:tracePt t="80856" x="6538913" y="2641600"/>
          <p14:tracePt t="80873" x="6589713" y="2633663"/>
          <p14:tracePt t="80890" x="6640513" y="2627313"/>
          <p14:tracePt t="80906" x="6705600" y="2627313"/>
          <p14:tracePt t="80923" x="6784975" y="2627313"/>
          <p14:tracePt t="80924" x="6821488" y="2619375"/>
          <p14:tracePt t="80940" x="6850063" y="2619375"/>
          <p14:tracePt t="80956" x="6900863" y="2619375"/>
          <p14:tracePt t="80973" x="6923088" y="2613025"/>
          <p14:tracePt t="80990" x="6937375" y="2613025"/>
          <p14:tracePt t="81006" x="6967538" y="2605088"/>
          <p14:tracePt t="81023" x="7018338" y="2605088"/>
          <p14:tracePt t="81040" x="7104063" y="2598738"/>
          <p14:tracePt t="81056" x="7191375" y="2598738"/>
          <p14:tracePt t="81073" x="7242175" y="2590800"/>
          <p14:tracePt t="81308" x="7250113" y="2590800"/>
          <p14:tracePt t="82212" x="0" y="0"/>
        </p14:tracePtLst>
        <p14:tracePtLst>
          <p14:tracePt t="84141" x="8048625" y="3643313"/>
          <p14:tracePt t="84286" x="8048625" y="3649663"/>
          <p14:tracePt t="84500" x="8054975" y="3649663"/>
          <p14:tracePt t="84509" x="8077200" y="3657600"/>
          <p14:tracePt t="84518" x="8113713" y="3657600"/>
          <p14:tracePt t="84524" x="8142288" y="3657600"/>
          <p14:tracePt t="84539" x="8178800" y="3657600"/>
          <p14:tracePt t="84555" x="8229600" y="3665538"/>
          <p14:tracePt t="84557" x="8251825" y="3665538"/>
          <p14:tracePt t="84572" x="8280400" y="3665538"/>
          <p14:tracePt t="84589" x="8280400" y="3671888"/>
          <p14:tracePt t="84652" x="8288338" y="3671888"/>
          <p14:tracePt t="84701" x="8294688" y="3671888"/>
          <p14:tracePt t="84708" x="8302625" y="3671888"/>
          <p14:tracePt t="84716" x="8331200" y="3671888"/>
          <p14:tracePt t="84724" x="8367713" y="3686175"/>
          <p14:tracePt t="84739" x="8396288" y="3686175"/>
          <p14:tracePt t="84755" x="8475663" y="3694113"/>
          <p14:tracePt t="84757" x="8512175" y="3694113"/>
          <p14:tracePt t="84772" x="8570913" y="3694113"/>
          <p14:tracePt t="84789" x="8613775" y="3694113"/>
          <p14:tracePt t="84805" x="8636000" y="3694113"/>
          <p14:tracePt t="88116" x="8650288" y="3694113"/>
          <p14:tracePt t="88124" x="8715375" y="3708400"/>
          <p14:tracePt t="88132" x="8796338" y="3708400"/>
          <p14:tracePt t="88141" x="8882063" y="3700463"/>
          <p14:tracePt t="88154" x="8969375" y="3694113"/>
          <p14:tracePt t="88171" x="9121775" y="3671888"/>
          <p14:tracePt t="88188" x="9209088" y="3671888"/>
          <p14:tracePt t="88653" x="9237663" y="3671888"/>
          <p14:tracePt t="88661" x="9274175" y="3671888"/>
          <p14:tracePt t="88671" x="9318625" y="3671888"/>
          <p14:tracePt t="88688" x="9412288" y="3671888"/>
          <p14:tracePt t="88704" x="9471025" y="3671888"/>
          <p14:tracePt t="88721" x="9491663" y="3671888"/>
          <p14:tracePt t="88940" x="9499600" y="3671888"/>
          <p14:tracePt t="88980" x="9521825" y="3671888"/>
          <p14:tracePt t="88988" x="9542463" y="3671888"/>
          <p14:tracePt t="88996" x="9564688" y="3671888"/>
          <p14:tracePt t="89005" x="9593263" y="3671888"/>
          <p14:tracePt t="89021" x="9629775" y="3671888"/>
          <p14:tracePt t="89037" x="9659938" y="3671888"/>
          <p14:tracePt t="89054" x="9674225" y="3671888"/>
          <p14:tracePt t="89188" x="9680575" y="3671888"/>
          <p14:tracePt t="89348" x="9688513" y="3671888"/>
          <p14:tracePt t="89356" x="9702800" y="3671888"/>
          <p14:tracePt t="89364" x="9725025" y="3671888"/>
          <p14:tracePt t="89372" x="9745663" y="3671888"/>
          <p14:tracePt t="89387" x="9767888" y="3671888"/>
          <p14:tracePt t="89404" x="9847263" y="3671888"/>
          <p14:tracePt t="89421" x="9863138" y="3671888"/>
          <p14:tracePt t="89437" x="9869488" y="3671888"/>
          <p14:tracePt t="89540" x="9877425" y="3671888"/>
          <p14:tracePt t="89548" x="9883775" y="3671888"/>
          <p14:tracePt t="89556" x="9898063" y="3671888"/>
          <p14:tracePt t="89571" x="9920288" y="3671888"/>
          <p14:tracePt t="89587" x="9942513" y="3671888"/>
          <p14:tracePt t="89604" x="9964738" y="3671888"/>
          <p14:tracePt t="89621" x="9971088" y="3671888"/>
          <p14:tracePt t="89652" x="9979025" y="3671888"/>
          <p14:tracePt t="89660" x="9985375" y="3671888"/>
          <p14:tracePt t="89671" x="9993313" y="3671888"/>
          <p14:tracePt t="89687" x="10007600" y="3671888"/>
          <p14:tracePt t="89704" x="10021888" y="3671888"/>
          <p14:tracePt t="89721" x="10044113" y="3671888"/>
          <p14:tracePt t="89737" x="10058400" y="3671888"/>
          <p14:tracePt t="89754" x="10066338" y="3671888"/>
          <p14:tracePt t="89771" x="10072688" y="3679825"/>
          <p14:tracePt t="89787" x="10080625" y="3679825"/>
          <p14:tracePt t="89804" x="10109200" y="3686175"/>
          <p14:tracePt t="89821" x="10137775" y="3686175"/>
          <p14:tracePt t="89837" x="10167938" y="3694113"/>
          <p14:tracePt t="89854" x="10196513" y="3694113"/>
          <p14:tracePt t="89871" x="10218738" y="3694113"/>
          <p14:tracePt t="89887" x="10247313" y="3694113"/>
          <p14:tracePt t="89904" x="10269538" y="3694113"/>
          <p14:tracePt t="89920" x="10290175" y="3694113"/>
          <p14:tracePt t="89937" x="10298113" y="3700463"/>
          <p14:tracePt t="89954" x="10312400" y="3700463"/>
          <p14:tracePt t="89971" x="10326688" y="3700463"/>
          <p14:tracePt t="89973" x="10334625" y="3700463"/>
          <p14:tracePt t="89987" x="10348913" y="3700463"/>
          <p14:tracePt t="90004" x="10391775" y="3700463"/>
          <p14:tracePt t="90020" x="10428288" y="3700463"/>
          <p14:tracePt t="90037" x="10456863" y="3700463"/>
          <p14:tracePt t="90054" x="10493375" y="3700463"/>
          <p14:tracePt t="90070" x="10529888" y="3694113"/>
          <p14:tracePt t="90087" x="10566400" y="3694113"/>
          <p14:tracePt t="90104" x="10602913" y="3694113"/>
          <p14:tracePt t="90121" x="10617200" y="3694113"/>
          <p14:tracePt t="90137" x="10631488" y="3694113"/>
          <p14:tracePt t="90154" x="10653713" y="3694113"/>
          <p14:tracePt t="90171" x="10682288" y="3694113"/>
          <p14:tracePt t="90172" x="10696575" y="3694113"/>
          <p14:tracePt t="90187" x="10710863" y="3694113"/>
          <p14:tracePt t="90204" x="10747375" y="3694113"/>
          <p14:tracePt t="90220" x="10777538" y="3694113"/>
          <p14:tracePt t="90237" x="10791825" y="3694113"/>
          <p14:tracePt t="90254" x="10806113" y="3694113"/>
          <p14:tracePt t="90270" x="10828338" y="3694113"/>
          <p14:tracePt t="90287" x="10856913" y="3694113"/>
          <p14:tracePt t="90304" x="10879138" y="3694113"/>
          <p14:tracePt t="90320" x="10893425" y="3694113"/>
          <p14:tracePt t="90337" x="10907713" y="3694113"/>
          <p14:tracePt t="90354" x="10929938" y="3694113"/>
          <p14:tracePt t="90371" x="10944225" y="3694113"/>
          <p14:tracePt t="90387" x="10958513" y="3694113"/>
          <p14:tracePt t="90404" x="10987088" y="3694113"/>
          <p14:tracePt t="90420" x="11015663" y="3694113"/>
          <p14:tracePt t="90437" x="11031538" y="3694113"/>
          <p14:tracePt t="90454" x="11045825" y="3694113"/>
          <p14:tracePt t="90470" x="11060113" y="3694113"/>
          <p14:tracePt t="90487" x="11074400" y="3694113"/>
          <p14:tracePt t="90504" x="11082338" y="3694113"/>
          <p14:tracePt t="90520" x="11096625" y="3694113"/>
          <p14:tracePt t="90537" x="11102975" y="3694113"/>
          <p14:tracePt t="90554" x="11117263" y="3694113"/>
          <p14:tracePt t="90570" x="11125200" y="3694113"/>
          <p14:tracePt t="90588" x="11153775" y="3686175"/>
          <p14:tracePt t="90604" x="11176000" y="3686175"/>
          <p14:tracePt t="90621" x="11204575" y="3686175"/>
          <p14:tracePt t="90637" x="11226800" y="3686175"/>
          <p14:tracePt t="90654" x="11249025" y="3686175"/>
          <p14:tracePt t="90670" x="11263313" y="3686175"/>
          <p14:tracePt t="90692" x="11269663" y="3679825"/>
          <p14:tracePt t="91004" x="0" y="0"/>
        </p14:tracePtLst>
        <p14:tracePtLst>
          <p14:tracePt t="108739" x="8339138" y="3802063"/>
          <p14:tracePt t="108792" x="8323263" y="3802063"/>
          <p14:tracePt t="108800" x="8316913" y="3802063"/>
          <p14:tracePt t="108808" x="8308975" y="3802063"/>
          <p14:tracePt t="108816" x="8308975" y="3810000"/>
          <p14:tracePt t="108831" x="8294688" y="3810000"/>
          <p14:tracePt t="108848" x="8272463" y="3810000"/>
          <p14:tracePt t="108864" x="8251825" y="3795713"/>
          <p14:tracePt t="108881" x="8237538" y="3781425"/>
          <p14:tracePt t="108898" x="8207375" y="3767138"/>
          <p14:tracePt t="108914" x="8186738" y="3767138"/>
          <p14:tracePt t="108931" x="8178800" y="3759200"/>
          <p14:tracePt t="108948" x="8178800" y="3751263"/>
          <p14:tracePt t="108981" x="8178800" y="3744913"/>
          <p14:tracePt t="109000" x="8186738" y="3730625"/>
          <p14:tracePt t="109014" x="8186738" y="3716338"/>
          <p14:tracePt t="109031" x="8186738" y="3694113"/>
          <p14:tracePt t="109048" x="8186738" y="3665538"/>
          <p14:tracePt t="109064" x="8186738" y="3649663"/>
          <p14:tracePt t="109081" x="8186738" y="3629025"/>
          <p14:tracePt t="109098" x="8186738" y="3621088"/>
          <p14:tracePt t="109114" x="8186738" y="3614738"/>
          <p14:tracePt t="109131" x="8186738" y="3598863"/>
          <p14:tracePt t="109147" x="8186738" y="3592513"/>
          <p14:tracePt t="109164" x="8186738" y="3570288"/>
          <p14:tracePt t="109181" x="8186738" y="3541713"/>
          <p14:tracePt t="109197" x="8186738" y="3519488"/>
          <p14:tracePt t="109214" x="8193088" y="3497263"/>
          <p14:tracePt t="109231" x="8201025" y="3476625"/>
          <p14:tracePt t="109232" x="8201025" y="3468688"/>
          <p14:tracePt t="109248" x="8215313" y="3462338"/>
          <p14:tracePt t="109264" x="8215313" y="3446463"/>
          <p14:tracePt t="109281" x="8229600" y="3440113"/>
          <p14:tracePt t="109298" x="8237538" y="3425825"/>
          <p14:tracePt t="109314" x="8258175" y="3417888"/>
          <p14:tracePt t="109331" x="8280400" y="3411538"/>
          <p14:tracePt t="109347" x="8316913" y="3403600"/>
          <p14:tracePt t="109364" x="8359775" y="3395663"/>
          <p14:tracePt t="109381" x="8410575" y="3395663"/>
          <p14:tracePt t="109397" x="8455025" y="3395663"/>
          <p14:tracePt t="109414" x="8483600" y="3389313"/>
          <p14:tracePt t="109431" x="8505825" y="3389313"/>
          <p14:tracePt t="109432" x="8512175" y="3389313"/>
          <p14:tracePt t="109448" x="8520113" y="3389313"/>
          <p14:tracePt t="109464" x="8526463" y="3389313"/>
          <p14:tracePt t="109481" x="8534400" y="3395663"/>
          <p14:tracePt t="109497" x="8556625" y="3411538"/>
          <p14:tracePt t="109514" x="8562975" y="3417888"/>
          <p14:tracePt t="109531" x="8570913" y="3432175"/>
          <p14:tracePt t="109547" x="8577263" y="3440113"/>
          <p14:tracePt t="109564" x="8585200" y="3454400"/>
          <p14:tracePt t="109581" x="8585200" y="3462338"/>
          <p14:tracePt t="109597" x="8593138" y="3490913"/>
          <p14:tracePt t="109615" x="8599488" y="3497263"/>
          <p14:tracePt t="109631" x="8607425" y="3519488"/>
          <p14:tracePt t="109647" x="8607425" y="3548063"/>
          <p14:tracePt t="109664" x="8607425" y="3584575"/>
          <p14:tracePt t="109681" x="8607425" y="3614738"/>
          <p14:tracePt t="109697" x="8607425" y="3657600"/>
          <p14:tracePt t="109714" x="8599488" y="3679825"/>
          <p14:tracePt t="109731" x="8599488" y="3700463"/>
          <p14:tracePt t="109747" x="8599488" y="3722688"/>
          <p14:tracePt t="109764" x="8599488" y="3767138"/>
          <p14:tracePt t="109781" x="8585200" y="3795713"/>
          <p14:tracePt t="109797" x="8570913" y="3832225"/>
          <p14:tracePt t="109814" x="8562975" y="3852863"/>
          <p14:tracePt t="109831" x="8556625" y="3875088"/>
          <p14:tracePt t="109848" x="8548688" y="3897313"/>
          <p14:tracePt t="109864" x="8534400" y="3911600"/>
          <p14:tracePt t="109881" x="8526463" y="3925888"/>
          <p14:tracePt t="109897" x="8520113" y="3925888"/>
          <p14:tracePt t="109914" x="8512175" y="3940175"/>
          <p14:tracePt t="109931" x="8483600" y="3948113"/>
          <p14:tracePt t="109947" x="8469313" y="3954463"/>
          <p14:tracePt t="109964" x="8447088" y="3954463"/>
          <p14:tracePt t="109981" x="8424863" y="3962400"/>
          <p14:tracePt t="109997" x="8404225" y="3962400"/>
          <p14:tracePt t="110014" x="8396288" y="3962400"/>
          <p14:tracePt t="110080" x="8389938" y="3962400"/>
          <p14:tracePt t="111072" x="8382000" y="3962400"/>
          <p14:tracePt t="111096" x="8382000" y="3970338"/>
          <p14:tracePt t="111609" x="8367713" y="3970338"/>
          <p14:tracePt t="111808" x="8359775" y="3970338"/>
          <p14:tracePt t="112696" x="0" y="0"/>
        </p14:tracePtLst>
        <p14:tracePtLst>
          <p14:tracePt t="117497" x="3113088" y="5508625"/>
          <p14:tracePt t="117568" x="3121025" y="5508625"/>
          <p14:tracePt t="117745" x="3127375" y="5514975"/>
          <p14:tracePt t="117762" x="3141663" y="5514975"/>
          <p14:tracePt t="117768" x="3157538" y="5522913"/>
          <p14:tracePt t="117779" x="3171825" y="5522913"/>
          <p14:tracePt t="117795" x="3228975" y="5529263"/>
          <p14:tracePt t="117812" x="3309938" y="5529263"/>
          <p14:tracePt t="117829" x="3375025" y="5537200"/>
          <p14:tracePt t="117845" x="3411538" y="5537200"/>
          <p14:tracePt t="117862" x="3425825" y="5537200"/>
          <p14:tracePt t="117920" x="3432175" y="5537200"/>
          <p14:tracePt t="117928" x="3454400" y="5537200"/>
          <p14:tracePt t="117936" x="3497263" y="5537200"/>
          <p14:tracePt t="117945" x="3548063" y="5537200"/>
          <p14:tracePt t="117962" x="3665538" y="5529263"/>
          <p14:tracePt t="117979" x="3802063" y="5529263"/>
          <p14:tracePt t="117995" x="3911600" y="5529263"/>
          <p14:tracePt t="118012" x="3954463" y="5529263"/>
          <p14:tracePt t="118136" x="3962400" y="5529263"/>
          <p14:tracePt t="118160" x="3976688" y="5529263"/>
          <p14:tracePt t="118168" x="4035425" y="5529263"/>
          <p14:tracePt t="118178" x="4086225" y="5529263"/>
          <p14:tracePt t="118195" x="4202113" y="5514975"/>
          <p14:tracePt t="118212" x="4303713" y="5508625"/>
          <p14:tracePt t="118228" x="4368800" y="5508625"/>
          <p14:tracePt t="118245" x="4391025" y="5508625"/>
          <p14:tracePt t="118336" x="4397375" y="5508625"/>
          <p14:tracePt t="118344" x="4427538" y="5508625"/>
          <p14:tracePt t="118352" x="4492625" y="5508625"/>
          <p14:tracePt t="118362" x="4543425" y="5508625"/>
          <p14:tracePt t="118378" x="4651375" y="5508625"/>
          <p14:tracePt t="118395" x="4746625" y="5508625"/>
          <p14:tracePt t="118412" x="4803775" y="5508625"/>
          <p14:tracePt t="118428" x="4818063" y="5508625"/>
          <p14:tracePt t="118445" x="4826000" y="5508625"/>
          <p14:tracePt t="118553" x="4833938" y="5508625"/>
          <p14:tracePt t="118560" x="4868863" y="5508625"/>
          <p14:tracePt t="118568" x="4913313" y="5508625"/>
          <p14:tracePt t="118578" x="4964113" y="5508625"/>
          <p14:tracePt t="118595" x="5102225" y="5508625"/>
          <p14:tracePt t="118612" x="5232400" y="5508625"/>
          <p14:tracePt t="118628" x="5348288" y="5500688"/>
          <p14:tracePt t="118645" x="5427663" y="5500688"/>
          <p14:tracePt t="118662" x="5472113" y="5494338"/>
          <p14:tracePt t="118678" x="5494338" y="5494338"/>
          <p14:tracePt t="118695" x="5508625" y="5494338"/>
          <p14:tracePt t="118696" x="5522913" y="5494338"/>
          <p14:tracePt t="118712" x="5565775" y="5494338"/>
          <p14:tracePt t="118728" x="5624513" y="5494338"/>
          <p14:tracePt t="118745" x="5697538" y="5494338"/>
          <p14:tracePt t="118762" x="5748338" y="5486400"/>
          <p14:tracePt t="118778" x="5776913" y="5486400"/>
          <p14:tracePt t="118795" x="5805488" y="5478463"/>
          <p14:tracePt t="118812" x="5849938" y="5478463"/>
          <p14:tracePt t="118828" x="5915025" y="5472113"/>
          <p14:tracePt t="118845" x="6008688" y="5457825"/>
          <p14:tracePt t="118862" x="6110288" y="5449888"/>
          <p14:tracePt t="118878" x="6189663" y="5435600"/>
          <p14:tracePt t="118895" x="6240463" y="5435600"/>
          <p14:tracePt t="118897" x="6262688" y="5435600"/>
          <p14:tracePt t="118912" x="6299200" y="5435600"/>
          <p14:tracePt t="118928" x="6350000" y="5435600"/>
          <p14:tracePt t="118945" x="6400800" y="5435600"/>
          <p14:tracePt t="118962" x="6443663" y="5435600"/>
          <p14:tracePt t="118978" x="6459538" y="5435600"/>
          <p14:tracePt t="118995" x="6465888" y="5435600"/>
          <p14:tracePt t="119072" x="6473825" y="5435600"/>
          <p14:tracePt t="119081" x="6502400" y="5435600"/>
          <p14:tracePt t="119088" x="6553200" y="5435600"/>
          <p14:tracePt t="119096" x="6596063" y="5435600"/>
          <p14:tracePt t="119112" x="6669088" y="5435600"/>
          <p14:tracePt t="119128" x="6713538" y="5435600"/>
          <p14:tracePt t="119146" x="6727825" y="5435600"/>
          <p14:tracePt t="119232" x="6734175" y="5435600"/>
          <p14:tracePt t="119744" x="0" y="0"/>
        </p14:tracePtLst>
        <p14:tracePtLst>
          <p14:tracePt t="122104" x="1495425" y="2743200"/>
          <p14:tracePt t="122688" x="0" y="0"/>
        </p14:tracePtLst>
        <p14:tracePtLst>
          <p14:tracePt t="123689" x="3048000" y="5813425"/>
          <p14:tracePt t="123728" x="3048000" y="5819775"/>
          <p14:tracePt t="123928" x="3055938" y="5819775"/>
          <p14:tracePt t="123936" x="3062288" y="5834063"/>
          <p14:tracePt t="123952" x="3076575" y="5834063"/>
          <p14:tracePt t="123960" x="3106738" y="5834063"/>
          <p14:tracePt t="123977" x="3259138" y="5849938"/>
          <p14:tracePt t="123993" x="3468688" y="5856288"/>
          <p14:tracePt t="124010" x="3700463" y="5856288"/>
          <p14:tracePt t="124027" x="3883025" y="5870575"/>
          <p14:tracePt t="124043" x="4013200" y="5878513"/>
          <p14:tracePt t="124060" x="4035425" y="5878513"/>
          <p14:tracePt t="124077" x="4041775" y="5878513"/>
          <p14:tracePt t="124192" x="4056063" y="5878513"/>
          <p14:tracePt t="124200" x="4086225" y="5884863"/>
          <p14:tracePt t="124210" x="4129088" y="5884863"/>
          <p14:tracePt t="124227" x="4259263" y="5900738"/>
          <p14:tracePt t="124243" x="4419600" y="5900738"/>
          <p14:tracePt t="124260" x="4572000" y="5907088"/>
          <p14:tracePt t="124277" x="4673600" y="5907088"/>
          <p14:tracePt t="124293" x="4695825" y="5907088"/>
          <p14:tracePt t="124649" x="4695825" y="5915025"/>
          <p14:tracePt t="125336" x="4724400" y="5915025"/>
          <p14:tracePt t="125344" x="4818063" y="5921375"/>
          <p14:tracePt t="125352" x="4927600" y="5921375"/>
          <p14:tracePt t="125361" x="5029200" y="5921375"/>
          <p14:tracePt t="125376" x="5224463" y="5921375"/>
          <p14:tracePt t="125393" x="5348288" y="5929313"/>
          <p14:tracePt t="125410" x="5362575" y="5929313"/>
          <p14:tracePt t="125426" x="5370513" y="5929313"/>
          <p14:tracePt t="125456" x="5370513" y="5935663"/>
          <p14:tracePt t="125624" x="5376863" y="5935663"/>
          <p14:tracePt t="125632" x="5413375" y="5935663"/>
          <p14:tracePt t="125643" x="5500688" y="5935663"/>
          <p14:tracePt t="125660" x="5689600" y="5929313"/>
          <p14:tracePt t="125676" x="5870575" y="5929313"/>
          <p14:tracePt t="125693" x="6002338" y="5929313"/>
          <p14:tracePt t="125710" x="6030913" y="5929313"/>
          <p14:tracePt t="125726" x="6037263" y="5929313"/>
          <p14:tracePt t="125944" x="6045200" y="5929313"/>
          <p14:tracePt t="125952" x="6059488" y="5929313"/>
          <p14:tracePt t="125960" x="6110288" y="5929313"/>
          <p14:tracePt t="125976" x="6211888" y="5921375"/>
          <p14:tracePt t="125993" x="6299200" y="5915025"/>
          <p14:tracePt t="126010" x="6378575" y="5915025"/>
          <p14:tracePt t="126026" x="6423025" y="5915025"/>
          <p14:tracePt t="126043" x="6459538" y="5915025"/>
          <p14:tracePt t="126060" x="6488113" y="5915025"/>
          <p14:tracePt t="126076" x="6516688" y="5915025"/>
          <p14:tracePt t="126093" x="6538913" y="5915025"/>
          <p14:tracePt t="126110" x="6561138" y="5921375"/>
          <p14:tracePt t="126126" x="6575425" y="5921375"/>
          <p14:tracePt t="126143" x="6581775" y="5921375"/>
          <p14:tracePt t="126145" x="6589713" y="5921375"/>
          <p14:tracePt t="126160" x="6596063" y="5921375"/>
          <p14:tracePt t="126176" x="6604000" y="5921375"/>
          <p14:tracePt t="126248" x="6604000" y="5929313"/>
          <p14:tracePt t="126280" x="6611938" y="5929313"/>
          <p14:tracePt t="127072" x="0" y="0"/>
        </p14:tracePtLst>
        <p14:tracePtLst>
          <p14:tracePt t="133409" x="8323263" y="2816225"/>
          <p14:tracePt t="133777" x="8323263" y="2822575"/>
          <p14:tracePt t="133864" x="8323263" y="2830513"/>
          <p14:tracePt t="133872" x="8323263" y="2836863"/>
          <p14:tracePt t="133880" x="8323263" y="2859088"/>
          <p14:tracePt t="133891" x="8323263" y="2887663"/>
          <p14:tracePt t="133907" x="8323263" y="2909888"/>
          <p14:tracePt t="133924" x="8323263" y="2938463"/>
          <p14:tracePt t="133941" x="8323263" y="2946400"/>
          <p14:tracePt t="134152" x="8323263" y="2954338"/>
          <p14:tracePt t="134184" x="8323263" y="2968625"/>
          <p14:tracePt t="134192" x="8323263" y="3019425"/>
          <p14:tracePt t="134200" x="8323263" y="3033713"/>
          <p14:tracePt t="134208" x="8323263" y="3062288"/>
          <p14:tracePt t="134224" x="8323263" y="3113088"/>
          <p14:tracePt t="134241" x="8323263" y="3157538"/>
          <p14:tracePt t="134257" x="8323263" y="3200400"/>
          <p14:tracePt t="134274" x="8316913" y="3228975"/>
          <p14:tracePt t="134291" x="8316913" y="3259138"/>
          <p14:tracePt t="134307" x="8316913" y="3273425"/>
          <p14:tracePt t="134324" x="8316913" y="3279775"/>
          <p14:tracePt t="134341" x="8308975" y="3302000"/>
          <p14:tracePt t="134357" x="8308975" y="3309938"/>
          <p14:tracePt t="134374" x="8308975" y="3324225"/>
          <p14:tracePt t="134391" x="8308975" y="3344863"/>
          <p14:tracePt t="134407" x="8308975" y="3352800"/>
          <p14:tracePt t="134424" x="8308975" y="3360738"/>
          <p14:tracePt t="134488" x="8308975" y="3375025"/>
          <p14:tracePt t="134496" x="8308975" y="3403600"/>
          <p14:tracePt t="134504" x="8308975" y="3432175"/>
          <p14:tracePt t="134512" x="8308975" y="3454400"/>
          <p14:tracePt t="134524" x="8308975" y="3468688"/>
          <p14:tracePt t="134541" x="8308975" y="3497263"/>
          <p14:tracePt t="134557" x="8308975" y="3513138"/>
          <p14:tracePt t="134574" x="8308975" y="3527425"/>
          <p14:tracePt t="134768" x="8308975" y="3533775"/>
          <p14:tracePt t="134776" x="8308975" y="3563938"/>
          <p14:tracePt t="134784" x="8308975" y="3584575"/>
          <p14:tracePt t="134792" x="8308975" y="3598863"/>
          <p14:tracePt t="134807" x="8308975" y="3635375"/>
          <p14:tracePt t="134824" x="8308975" y="3679825"/>
          <p14:tracePt t="134841" x="8316913" y="3708400"/>
          <p14:tracePt t="134857" x="8316913" y="3730625"/>
          <p14:tracePt t="134874" x="8323263" y="3730625"/>
          <p14:tracePt t="135152" x="0" y="0"/>
        </p14:tracePtLst>
        <p14:tracePtLst>
          <p14:tracePt t="135768" x="8308975" y="3846513"/>
          <p14:tracePt t="135888" x="8308975" y="3868738"/>
          <p14:tracePt t="135897" x="8308975" y="3889375"/>
          <p14:tracePt t="135907" x="8308975" y="3903663"/>
          <p14:tracePt t="135924" x="8308975" y="3933825"/>
          <p14:tracePt t="135940" x="8308975" y="3954463"/>
          <p14:tracePt t="135957" x="8308975" y="3984625"/>
          <p14:tracePt t="135974" x="8308975" y="4027488"/>
          <p14:tracePt t="135990" x="8308975" y="4064000"/>
          <p14:tracePt t="136007" x="8308975" y="4114800"/>
          <p14:tracePt t="136008" x="8308975" y="4129088"/>
          <p14:tracePt t="136024" x="8308975" y="4165600"/>
          <p14:tracePt t="136040" x="8308975" y="4187825"/>
          <p14:tracePt t="136057" x="8308975" y="4202113"/>
          <p14:tracePt t="136152" x="8316913" y="4224338"/>
          <p14:tracePt t="136160" x="8316913" y="4259263"/>
          <p14:tracePt t="136168" x="8316913" y="4281488"/>
          <p14:tracePt t="136176" x="8316913" y="4295775"/>
          <p14:tracePt t="136190" x="8316913" y="4310063"/>
          <p14:tracePt t="136207" x="8316913" y="4332288"/>
          <p14:tracePt t="136224" x="8316913" y="4360863"/>
          <p14:tracePt t="136240" x="8316913" y="4376738"/>
          <p14:tracePt t="136288" x="8316913" y="4383088"/>
          <p14:tracePt t="136328" x="8323263" y="4383088"/>
          <p14:tracePt t="136336" x="8331200" y="4391025"/>
          <p14:tracePt t="136344" x="8331200" y="4397375"/>
          <p14:tracePt t="136357" x="8339138" y="4411663"/>
          <p14:tracePt t="136374" x="8345488" y="4427538"/>
          <p14:tracePt t="136390" x="8353425" y="4441825"/>
          <p14:tracePt t="136407" x="8353425" y="4448175"/>
          <p14:tracePt t="136424" x="8359775" y="4456113"/>
          <p14:tracePt t="136448" x="8367713" y="4462463"/>
          <p14:tracePt t="136457" x="8367713" y="4470400"/>
          <p14:tracePt t="136473" x="8396288" y="4535488"/>
          <p14:tracePt t="136490" x="8418513" y="4594225"/>
          <p14:tracePt t="136507" x="8432800" y="4637088"/>
          <p14:tracePt t="136523" x="8440738" y="4665663"/>
          <p14:tracePt t="136540" x="8440738" y="4673600"/>
          <p14:tracePt t="137832" x="8424863" y="4665663"/>
          <p14:tracePt t="137840" x="8410575" y="4645025"/>
          <p14:tracePt t="137848" x="8410575" y="4614863"/>
          <p14:tracePt t="137856" x="8410575" y="4594225"/>
          <p14:tracePt t="137873" x="8396288" y="4557713"/>
          <p14:tracePt t="137890" x="8389938" y="4513263"/>
          <p14:tracePt t="137906" x="8382000" y="4470400"/>
          <p14:tracePt t="137923" x="8382000" y="4433888"/>
          <p14:tracePt t="137940" x="8382000" y="4427538"/>
          <p14:tracePt t="137956" x="8382000" y="4405313"/>
          <p14:tracePt t="137973" x="8382000" y="4391025"/>
          <p14:tracePt t="138048" x="8382000" y="4383088"/>
          <p14:tracePt t="138072" x="8374063" y="4383088"/>
          <p14:tracePt t="138080" x="8367713" y="4332288"/>
          <p14:tracePt t="138090" x="8359775" y="4318000"/>
          <p14:tracePt t="138106" x="8359775" y="4289425"/>
          <p14:tracePt t="138123" x="8359775" y="4244975"/>
          <p14:tracePt t="138140" x="8359775" y="4216400"/>
          <p14:tracePt t="138156" x="8359775" y="4173538"/>
          <p14:tracePt t="138173" x="8359775" y="4143375"/>
          <p14:tracePt t="138190" x="8359775" y="4114800"/>
          <p14:tracePt t="138206" x="8359775" y="4092575"/>
          <p14:tracePt t="138223" x="8359775" y="4071938"/>
          <p14:tracePt t="138240" x="8359775" y="4035425"/>
          <p14:tracePt t="138256" x="8359775" y="4027488"/>
          <p14:tracePt t="138273" x="8359775" y="4021138"/>
          <p14:tracePt t="138290" x="8359775" y="4005263"/>
          <p14:tracePt t="138306" x="8359775" y="3998913"/>
          <p14:tracePt t="138323" x="8359775" y="3984625"/>
          <p14:tracePt t="138340" x="8359775" y="3962400"/>
          <p14:tracePt t="138356" x="8359775" y="3954463"/>
          <p14:tracePt t="138373" x="8359775" y="3940175"/>
          <p14:tracePt t="138390" x="8359775" y="3919538"/>
          <p14:tracePt t="138406" x="8359775" y="3903663"/>
          <p14:tracePt t="138423" x="8359775" y="3889375"/>
          <p14:tracePt t="138440" x="8359775" y="3860800"/>
          <p14:tracePt t="138456" x="8359775" y="3846513"/>
          <p14:tracePt t="138473" x="8359775" y="3838575"/>
          <p14:tracePt t="138512" x="8359775" y="3832225"/>
          <p14:tracePt t="138640" x="0" y="0"/>
        </p14:tracePtLst>
        <p14:tracePtLst>
          <p14:tracePt t="145752" x="8258175" y="3694113"/>
          <p14:tracePt t="145985" x="8272463" y="3694113"/>
          <p14:tracePt t="145992" x="8323263" y="3700463"/>
          <p14:tracePt t="146004" x="8396288" y="3700463"/>
          <p14:tracePt t="146021" x="8520113" y="3700463"/>
          <p14:tracePt t="146038" x="8599488" y="3700463"/>
          <p14:tracePt t="146054" x="8621713" y="3700463"/>
          <p14:tracePt t="146071" x="8636000" y="3700463"/>
          <p14:tracePt t="146072" x="8650288" y="3708400"/>
          <p14:tracePt t="146088" x="8672513" y="3708400"/>
          <p14:tracePt t="146104" x="8709025" y="3722688"/>
          <p14:tracePt t="146121" x="8729663" y="3722688"/>
          <p14:tracePt t="146138" x="8745538" y="3722688"/>
          <p14:tracePt t="146154" x="8766175" y="3722688"/>
          <p14:tracePt t="146171" x="8788400" y="3722688"/>
          <p14:tracePt t="146188" x="8847138" y="3730625"/>
          <p14:tracePt t="146204" x="8897938" y="3730625"/>
          <p14:tracePt t="146221" x="8948738" y="3730625"/>
          <p14:tracePt t="146238" x="8983663" y="3730625"/>
          <p14:tracePt t="146254" x="9028113" y="3730625"/>
          <p14:tracePt t="146271" x="9056688" y="3730625"/>
          <p14:tracePt t="146273" x="9078913" y="3730625"/>
          <p14:tracePt t="146287" x="9136063" y="3730625"/>
          <p14:tracePt t="146304" x="9180513" y="3730625"/>
          <p14:tracePt t="146321" x="9217025" y="3730625"/>
          <p14:tracePt t="146338" x="9223375" y="3730625"/>
          <p14:tracePt t="146448" x="9223375" y="3722688"/>
          <p14:tracePt t="146457" x="9231313" y="3722688"/>
          <p14:tracePt t="146464" x="9237663" y="3722688"/>
          <p14:tracePt t="146472" x="9259888" y="3722688"/>
          <p14:tracePt t="146487" x="9310688" y="3716338"/>
          <p14:tracePt t="146504" x="9332913" y="3716338"/>
          <p14:tracePt t="146521" x="9347200" y="3716338"/>
          <p14:tracePt t="146537" x="9355138" y="3716338"/>
          <p14:tracePt t="146554" x="9361488" y="3716338"/>
          <p14:tracePt t="146648" x="9369425" y="3716338"/>
          <p14:tracePt t="147104" x="0" y="0"/>
        </p14:tracePtLst>
        <p14:tracePtLst>
          <p14:tracePt t="153856" x="2974975" y="871538"/>
          <p14:tracePt t="154056" x="2997200" y="871538"/>
          <p14:tracePt t="154064" x="3070225" y="871538"/>
          <p14:tracePt t="154072" x="3157538" y="871538"/>
          <p14:tracePt t="154085" x="3236913" y="871538"/>
          <p14:tracePt t="154102" x="3425825" y="871538"/>
          <p14:tracePt t="154119" x="3563938" y="871538"/>
          <p14:tracePt t="154120" x="3598863" y="871538"/>
          <p14:tracePt t="154135" x="3643313" y="871538"/>
          <p14:tracePt t="154152" x="3649663" y="871538"/>
          <p14:tracePt t="154240" x="3657600" y="871538"/>
          <p14:tracePt t="154264" x="3671888" y="871538"/>
          <p14:tracePt t="154272" x="3694113" y="871538"/>
          <p14:tracePt t="154280" x="3716338" y="871538"/>
          <p14:tracePt t="154288" x="3730625" y="871538"/>
          <p14:tracePt t="154302" x="3744913" y="871538"/>
          <p14:tracePt t="154319" x="3773488" y="871538"/>
          <p14:tracePt t="154335" x="3802063" y="871538"/>
          <p14:tracePt t="154352" x="3810000" y="871538"/>
          <p14:tracePt t="154680" x="0" y="0"/>
        </p14:tracePtLst>
        <p14:tracePtLst>
          <p14:tracePt t="156504" x="1343025" y="1016000"/>
          <p14:tracePt t="156641" x="1363663" y="1016000"/>
          <p14:tracePt t="156648" x="1393825" y="1016000"/>
          <p14:tracePt t="156664" x="1501775" y="1001713"/>
          <p14:tracePt t="156673" x="1574800" y="993775"/>
          <p14:tracePt t="156685" x="1676400" y="987425"/>
          <p14:tracePt t="156701" x="1893888" y="973138"/>
          <p14:tracePt t="156718" x="2097088" y="957263"/>
          <p14:tracePt t="156735" x="2249488" y="942975"/>
          <p14:tracePt t="156736" x="2300288" y="942975"/>
          <p14:tracePt t="156751" x="2373313" y="936625"/>
          <p14:tracePt t="156768" x="2452688" y="936625"/>
          <p14:tracePt t="156785" x="2576513" y="936625"/>
          <p14:tracePt t="156801" x="2735263" y="936625"/>
          <p14:tracePt t="156818" x="2938463" y="936625"/>
          <p14:tracePt t="156835" x="3098800" y="936625"/>
          <p14:tracePt t="156851" x="3222625" y="936625"/>
          <p14:tracePt t="156868" x="3259138" y="936625"/>
          <p14:tracePt t="156885" x="3265488" y="936625"/>
          <p14:tracePt t="156968" x="3273425" y="936625"/>
          <p14:tracePt t="156976" x="3279775" y="936625"/>
          <p14:tracePt t="156985" x="3316288" y="936625"/>
          <p14:tracePt t="157001" x="3468688" y="936625"/>
          <p14:tracePt t="157018" x="3606800" y="936625"/>
          <p14:tracePt t="157035" x="3730625" y="936625"/>
          <p14:tracePt t="157051" x="3846513" y="957263"/>
          <p14:tracePt t="157068" x="3903663" y="973138"/>
          <p14:tracePt t="157085" x="3919538" y="973138"/>
          <p14:tracePt t="157101" x="3925888" y="973138"/>
          <p14:tracePt t="157320" x="0" y="0"/>
        </p14:tracePtLst>
        <p14:tracePtLst>
          <p14:tracePt t="160104" x="3192463" y="6045200"/>
          <p14:tracePt t="160192" x="3200400" y="6045200"/>
          <p14:tracePt t="160208" x="3200400" y="6053138"/>
          <p14:tracePt t="160216" x="3214688" y="6053138"/>
          <p14:tracePt t="160224" x="3228975" y="6059488"/>
          <p14:tracePt t="160234" x="3251200" y="6059488"/>
          <p14:tracePt t="160250" x="3309938" y="6059488"/>
          <p14:tracePt t="160267" x="3381375" y="6059488"/>
          <p14:tracePt t="160284" x="3462338" y="6059488"/>
          <p14:tracePt t="160301" x="3541713" y="6067425"/>
          <p14:tracePt t="160317" x="3592513" y="6073775"/>
          <p14:tracePt t="160334" x="3621088" y="6073775"/>
          <p14:tracePt t="160350" x="3635375" y="6073775"/>
          <p14:tracePt t="160368" x="3665538" y="6073775"/>
          <p14:tracePt t="160384" x="3671888" y="6073775"/>
          <p14:tracePt t="160400" x="3679825" y="6073775"/>
          <p14:tracePt t="160448" x="3686175" y="6073775"/>
          <p14:tracePt t="160456" x="3722688" y="6073775"/>
          <p14:tracePt t="160464" x="3767138" y="6073775"/>
          <p14:tracePt t="160472" x="3817938" y="6073775"/>
          <p14:tracePt t="160484" x="3852863" y="6073775"/>
          <p14:tracePt t="160500" x="3940175" y="6073775"/>
          <p14:tracePt t="160517" x="3984625" y="6073775"/>
          <p14:tracePt t="160688" x="3990975" y="6073775"/>
          <p14:tracePt t="16087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3810000" y="3161789"/>
            <a:ext cx="1828800" cy="15033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endParaRPr lang="ja-JP" altLang="en-US">
              <a:latin typeface="+mn-ea"/>
              <a:ea typeface="+mn-ea"/>
            </a:endParaRPr>
          </a:p>
        </p:txBody>
      </p:sp>
      <p:grpSp>
        <p:nvGrpSpPr>
          <p:cNvPr id="184323" name="Group 3"/>
          <p:cNvGrpSpPr>
            <a:grpSpLocks/>
          </p:cNvGrpSpPr>
          <p:nvPr/>
        </p:nvGrpSpPr>
        <p:grpSpPr bwMode="auto">
          <a:xfrm>
            <a:off x="3992563" y="2326763"/>
            <a:ext cx="1465262" cy="2338388"/>
            <a:chOff x="959" y="768"/>
            <a:chExt cx="1154" cy="1515"/>
          </a:xfrm>
        </p:grpSpPr>
        <p:sp>
          <p:nvSpPr>
            <p:cNvPr id="5251" name="AutoShape 4"/>
            <p:cNvSpPr>
              <a:spLocks noChangeArrowheads="1"/>
            </p:cNvSpPr>
            <p:nvPr/>
          </p:nvSpPr>
          <p:spPr bwMode="auto">
            <a:xfrm>
              <a:off x="959" y="768"/>
              <a:ext cx="1154" cy="1082"/>
            </a:xfrm>
            <a:custGeom>
              <a:avLst/>
              <a:gdLst>
                <a:gd name="T0" fmla="*/ 577 w 21600"/>
                <a:gd name="T1" fmla="*/ 0 h 21600"/>
                <a:gd name="T2" fmla="*/ 211 w 21600"/>
                <a:gd name="T3" fmla="*/ 541 h 21600"/>
                <a:gd name="T4" fmla="*/ 577 w 21600"/>
                <a:gd name="T5" fmla="*/ 396 h 21600"/>
                <a:gd name="T6" fmla="*/ 943 w 21600"/>
                <a:gd name="T7" fmla="*/ 54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7903" y="10800"/>
                  </a:moveTo>
                  <a:cubicBezTo>
                    <a:pt x="7903" y="9200"/>
                    <a:pt x="9200" y="7903"/>
                    <a:pt x="10800" y="7903"/>
                  </a:cubicBezTo>
                  <a:cubicBezTo>
                    <a:pt x="12399" y="7902"/>
                    <a:pt x="13696" y="9200"/>
                    <a:pt x="13697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7903" y="10800"/>
                  </a:lnTo>
                  <a:close/>
                </a:path>
              </a:pathLst>
            </a:custGeom>
            <a:solidFill>
              <a:srgbClr val="FF7C80"/>
            </a:solidFill>
            <a:ln w="28575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52" name="Rectangle 5"/>
            <p:cNvSpPr>
              <a:spLocks noChangeArrowheads="1"/>
            </p:cNvSpPr>
            <p:nvPr/>
          </p:nvSpPr>
          <p:spPr bwMode="auto">
            <a:xfrm>
              <a:off x="1687" y="1310"/>
              <a:ext cx="426" cy="973"/>
            </a:xfrm>
            <a:prstGeom prst="rect">
              <a:avLst/>
            </a:prstGeom>
            <a:solidFill>
              <a:srgbClr val="FF7C80"/>
            </a:solidFill>
            <a:ln w="28575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253" name="Rectangle 6"/>
            <p:cNvSpPr>
              <a:spLocks noChangeArrowheads="1"/>
            </p:cNvSpPr>
            <p:nvPr/>
          </p:nvSpPr>
          <p:spPr bwMode="auto">
            <a:xfrm>
              <a:off x="959" y="1310"/>
              <a:ext cx="422" cy="973"/>
            </a:xfrm>
            <a:prstGeom prst="rect">
              <a:avLst/>
            </a:prstGeom>
            <a:solidFill>
              <a:srgbClr val="FF7C80"/>
            </a:solidFill>
            <a:ln w="28575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</p:grpSp>
      <p:grpSp>
        <p:nvGrpSpPr>
          <p:cNvPr id="184327" name="Group 7"/>
          <p:cNvGrpSpPr>
            <a:grpSpLocks/>
          </p:cNvGrpSpPr>
          <p:nvPr/>
        </p:nvGrpSpPr>
        <p:grpSpPr bwMode="auto">
          <a:xfrm>
            <a:off x="4054475" y="2401377"/>
            <a:ext cx="1339850" cy="2592387"/>
            <a:chOff x="1056" y="816"/>
            <a:chExt cx="960" cy="1680"/>
          </a:xfrm>
        </p:grpSpPr>
        <p:sp>
          <p:nvSpPr>
            <p:cNvPr id="5244" name="AutoShape 8"/>
            <p:cNvSpPr>
              <a:spLocks noChangeArrowheads="1"/>
            </p:cNvSpPr>
            <p:nvPr/>
          </p:nvSpPr>
          <p:spPr bwMode="auto">
            <a:xfrm>
              <a:off x="1056" y="816"/>
              <a:ext cx="960" cy="960"/>
            </a:xfrm>
            <a:custGeom>
              <a:avLst/>
              <a:gdLst>
                <a:gd name="T0" fmla="*/ 480 w 21600"/>
                <a:gd name="T1" fmla="*/ 0 h 21600"/>
                <a:gd name="T2" fmla="*/ 60 w 21600"/>
                <a:gd name="T3" fmla="*/ 504 h 21600"/>
                <a:gd name="T4" fmla="*/ 480 w 21600"/>
                <a:gd name="T5" fmla="*/ 118 h 21600"/>
                <a:gd name="T6" fmla="*/ 900 w 21600"/>
                <a:gd name="T7" fmla="*/ 50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3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678" y="11272"/>
                  </a:moveTo>
                  <a:cubicBezTo>
                    <a:pt x="2669" y="11115"/>
                    <a:pt x="2665" y="10957"/>
                    <a:pt x="2665" y="10800"/>
                  </a:cubicBezTo>
                  <a:cubicBezTo>
                    <a:pt x="2665" y="6307"/>
                    <a:pt x="6307" y="2665"/>
                    <a:pt x="10800" y="2665"/>
                  </a:cubicBezTo>
                  <a:cubicBezTo>
                    <a:pt x="15292" y="2665"/>
                    <a:pt x="18935" y="6307"/>
                    <a:pt x="18935" y="10800"/>
                  </a:cubicBezTo>
                  <a:cubicBezTo>
                    <a:pt x="18935" y="10957"/>
                    <a:pt x="18930" y="11115"/>
                    <a:pt x="18921" y="11272"/>
                  </a:cubicBezTo>
                  <a:lnTo>
                    <a:pt x="21581" y="11427"/>
                  </a:lnTo>
                  <a:cubicBezTo>
                    <a:pt x="21593" y="11218"/>
                    <a:pt x="21600" y="1100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009"/>
                    <a:pt x="6" y="11218"/>
                    <a:pt x="18" y="11427"/>
                  </a:cubicBezTo>
                  <a:lnTo>
                    <a:pt x="2678" y="11272"/>
                  </a:lnTo>
                  <a:close/>
                </a:path>
              </a:pathLst>
            </a:custGeom>
            <a:solidFill>
              <a:srgbClr val="FFCCFF"/>
            </a:solidFill>
            <a:ln w="28575">
              <a:solidFill>
                <a:srgbClr val="FF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45" name="AutoShape 9"/>
            <p:cNvSpPr>
              <a:spLocks noChangeArrowheads="1"/>
            </p:cNvSpPr>
            <p:nvPr/>
          </p:nvSpPr>
          <p:spPr bwMode="auto">
            <a:xfrm flipV="1">
              <a:off x="1726" y="2057"/>
              <a:ext cx="290" cy="439"/>
            </a:xfrm>
            <a:custGeom>
              <a:avLst/>
              <a:gdLst>
                <a:gd name="T0" fmla="*/ 145 w 21600"/>
                <a:gd name="T1" fmla="*/ 0 h 21600"/>
                <a:gd name="T2" fmla="*/ 53 w 21600"/>
                <a:gd name="T3" fmla="*/ 220 h 21600"/>
                <a:gd name="T4" fmla="*/ 145 w 21600"/>
                <a:gd name="T5" fmla="*/ 161 h 21600"/>
                <a:gd name="T6" fmla="*/ 237 w 21600"/>
                <a:gd name="T7" fmla="*/ 22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7903" y="10800"/>
                  </a:moveTo>
                  <a:cubicBezTo>
                    <a:pt x="7903" y="9200"/>
                    <a:pt x="9200" y="7903"/>
                    <a:pt x="10800" y="7903"/>
                  </a:cubicBezTo>
                  <a:cubicBezTo>
                    <a:pt x="12399" y="7902"/>
                    <a:pt x="13696" y="9200"/>
                    <a:pt x="13697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7903" y="10800"/>
                  </a:lnTo>
                  <a:close/>
                </a:path>
              </a:pathLst>
            </a:custGeom>
            <a:solidFill>
              <a:srgbClr val="FFCCFF"/>
            </a:solidFill>
            <a:ln w="28575">
              <a:solidFill>
                <a:srgbClr val="FF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46" name="Rectangle 10"/>
            <p:cNvSpPr>
              <a:spLocks noChangeArrowheads="1"/>
            </p:cNvSpPr>
            <p:nvPr/>
          </p:nvSpPr>
          <p:spPr bwMode="auto">
            <a:xfrm flipV="1">
              <a:off x="1908" y="1296"/>
              <a:ext cx="108" cy="973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rgbClr val="FF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247" name="Rectangle 11"/>
            <p:cNvSpPr>
              <a:spLocks noChangeArrowheads="1"/>
            </p:cNvSpPr>
            <p:nvPr/>
          </p:nvSpPr>
          <p:spPr bwMode="auto">
            <a:xfrm flipV="1">
              <a:off x="1732" y="1310"/>
              <a:ext cx="108" cy="973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rgbClr val="FF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248" name="Rectangle 12"/>
            <p:cNvSpPr>
              <a:spLocks noChangeArrowheads="1"/>
            </p:cNvSpPr>
            <p:nvPr/>
          </p:nvSpPr>
          <p:spPr bwMode="auto">
            <a:xfrm flipV="1">
              <a:off x="1252" y="1310"/>
              <a:ext cx="107" cy="973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rgbClr val="FF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249" name="Rectangle 13"/>
            <p:cNvSpPr>
              <a:spLocks noChangeArrowheads="1"/>
            </p:cNvSpPr>
            <p:nvPr/>
          </p:nvSpPr>
          <p:spPr bwMode="auto">
            <a:xfrm flipV="1">
              <a:off x="1056" y="1310"/>
              <a:ext cx="108" cy="973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rgbClr val="FF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250" name="AutoShape 14"/>
            <p:cNvSpPr>
              <a:spLocks noChangeArrowheads="1"/>
            </p:cNvSpPr>
            <p:nvPr/>
          </p:nvSpPr>
          <p:spPr bwMode="auto">
            <a:xfrm>
              <a:off x="1252" y="984"/>
              <a:ext cx="588" cy="595"/>
            </a:xfrm>
            <a:custGeom>
              <a:avLst/>
              <a:gdLst>
                <a:gd name="T0" fmla="*/ 294 w 21600"/>
                <a:gd name="T1" fmla="*/ 0 h 21600"/>
                <a:gd name="T2" fmla="*/ 55 w 21600"/>
                <a:gd name="T3" fmla="*/ 315 h 21600"/>
                <a:gd name="T4" fmla="*/ 294 w 21600"/>
                <a:gd name="T5" fmla="*/ 109 h 21600"/>
                <a:gd name="T6" fmla="*/ 533 w 21600"/>
                <a:gd name="T7" fmla="*/ 31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5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991" y="11287"/>
                  </a:moveTo>
                  <a:cubicBezTo>
                    <a:pt x="3979" y="11125"/>
                    <a:pt x="3974" y="10962"/>
                    <a:pt x="3974" y="10800"/>
                  </a:cubicBezTo>
                  <a:cubicBezTo>
                    <a:pt x="3974" y="7030"/>
                    <a:pt x="7030" y="3974"/>
                    <a:pt x="10800" y="3974"/>
                  </a:cubicBezTo>
                  <a:cubicBezTo>
                    <a:pt x="14569" y="3974"/>
                    <a:pt x="17626" y="7030"/>
                    <a:pt x="17626" y="10800"/>
                  </a:cubicBezTo>
                  <a:cubicBezTo>
                    <a:pt x="17626" y="10962"/>
                    <a:pt x="17620" y="11125"/>
                    <a:pt x="17608" y="11287"/>
                  </a:cubicBezTo>
                  <a:lnTo>
                    <a:pt x="21572" y="11572"/>
                  </a:lnTo>
                  <a:cubicBezTo>
                    <a:pt x="21590" y="11315"/>
                    <a:pt x="21600" y="11057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057"/>
                    <a:pt x="9" y="11315"/>
                    <a:pt x="27" y="11572"/>
                  </a:cubicBezTo>
                  <a:lnTo>
                    <a:pt x="3991" y="11287"/>
                  </a:lnTo>
                  <a:close/>
                </a:path>
              </a:pathLst>
            </a:custGeom>
            <a:solidFill>
              <a:srgbClr val="FFCCFF"/>
            </a:solidFill>
            <a:ln w="28575">
              <a:solidFill>
                <a:srgbClr val="FF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</p:grpSp>
      <p:sp>
        <p:nvSpPr>
          <p:cNvPr id="184336" name="Text Box 16"/>
          <p:cNvSpPr txBox="1">
            <a:spLocks noChangeArrowheads="1"/>
          </p:cNvSpPr>
          <p:nvPr/>
        </p:nvSpPr>
        <p:spPr bwMode="auto">
          <a:xfrm>
            <a:off x="802759" y="1184276"/>
            <a:ext cx="6553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>
                <a:latin typeface="+mn-ea"/>
                <a:ea typeface="+mn-ea"/>
              </a:rPr>
              <a:t>【</a:t>
            </a:r>
            <a:r>
              <a:rPr lang="ja-JP" altLang="en-US" sz="2000" baseline="0" dirty="0">
                <a:latin typeface="+mn-ea"/>
                <a:ea typeface="+mn-ea"/>
              </a:rPr>
              <a:t>定義：馬蹄写像</a:t>
            </a:r>
            <a:r>
              <a:rPr lang="en-US" altLang="ja-JP" sz="2000" baseline="0" dirty="0">
                <a:latin typeface="+mn-ea"/>
                <a:ea typeface="+mn-ea"/>
              </a:rPr>
              <a:t>】</a:t>
            </a:r>
            <a:r>
              <a:rPr lang="en-US" altLang="ja-JP" sz="2000" baseline="0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en-US" altLang="ja-JP" sz="2000" baseline="0" dirty="0">
                <a:latin typeface="+mn-ea"/>
                <a:ea typeface="+mn-ea"/>
              </a:rPr>
              <a:t>F</a:t>
            </a:r>
            <a:r>
              <a:rPr lang="ja-JP" altLang="en-US" sz="2000" baseline="0" dirty="0">
                <a:latin typeface="+mn-ea"/>
                <a:ea typeface="+mn-ea"/>
              </a:rPr>
              <a:t>：</a:t>
            </a:r>
            <a:r>
              <a:rPr lang="en-US" altLang="ja-JP" sz="2000" baseline="0" dirty="0">
                <a:latin typeface="+mn-ea"/>
                <a:ea typeface="+mn-ea"/>
              </a:rPr>
              <a:t>x </a:t>
            </a:r>
            <a:r>
              <a:rPr lang="en-US" altLang="ja-JP" sz="2000" baseline="0" dirty="0">
                <a:latin typeface="+mn-ea"/>
                <a:ea typeface="+mn-ea"/>
                <a:sym typeface="Symbol" panose="05050102010706020507" pitchFamily="18" charset="2"/>
              </a:rPr>
              <a:t> </a:t>
            </a:r>
            <a:r>
              <a:rPr lang="en-US" altLang="ja-JP" sz="2000" baseline="0" dirty="0">
                <a:latin typeface="+mn-ea"/>
                <a:ea typeface="+mn-ea"/>
              </a:rPr>
              <a:t>[0,1]× [0,1] →</a:t>
            </a:r>
            <a:r>
              <a:rPr lang="en-US" altLang="ja-JP" sz="2000" baseline="0" dirty="0">
                <a:latin typeface="+mn-ea"/>
                <a:ea typeface="+mn-ea"/>
                <a:sym typeface="MT Extra" panose="05050102010205020202" pitchFamily="18" charset="2"/>
              </a:rPr>
              <a:t> </a:t>
            </a:r>
            <a:r>
              <a:rPr lang="en-US" altLang="ja-JP" sz="2000" baseline="0" dirty="0">
                <a:latin typeface="+mn-ea"/>
                <a:ea typeface="+mn-ea"/>
                <a:sym typeface="Symbol" panose="05050102010706020507" pitchFamily="18" charset="2"/>
              </a:rPr>
              <a:t>R</a:t>
            </a:r>
            <a:r>
              <a:rPr lang="en-US" altLang="ja-JP" sz="2000" dirty="0">
                <a:latin typeface="+mn-ea"/>
                <a:ea typeface="+mn-ea"/>
                <a:sym typeface="Symbol" panose="05050102010706020507" pitchFamily="18" charset="2"/>
              </a:rPr>
              <a:t>2</a:t>
            </a:r>
          </a:p>
        </p:txBody>
      </p:sp>
      <p:sp>
        <p:nvSpPr>
          <p:cNvPr id="184337" name="Text Box 17"/>
          <p:cNvSpPr txBox="1">
            <a:spLocks noChangeArrowheads="1"/>
          </p:cNvSpPr>
          <p:nvPr/>
        </p:nvSpPr>
        <p:spPr bwMode="auto">
          <a:xfrm>
            <a:off x="802759" y="1703388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>
                <a:latin typeface="+mn-ea"/>
                <a:ea typeface="+mn-ea"/>
              </a:rPr>
              <a:t>【</a:t>
            </a:r>
            <a:r>
              <a:rPr lang="ja-JP" altLang="en-US" sz="2000" baseline="0">
                <a:latin typeface="+mn-ea"/>
                <a:ea typeface="+mn-ea"/>
              </a:rPr>
              <a:t>定義：不変集合</a:t>
            </a:r>
            <a:r>
              <a:rPr lang="en-US" altLang="ja-JP" sz="2000" baseline="0">
                <a:latin typeface="+mn-ea"/>
                <a:ea typeface="+mn-ea"/>
              </a:rPr>
              <a:t>】L={x</a:t>
            </a:r>
            <a:r>
              <a:rPr lang="en-US" altLang="ja-JP" sz="2000" baseline="0">
                <a:latin typeface="+mn-ea"/>
                <a:ea typeface="+mn-ea"/>
                <a:sym typeface="Symbol" panose="05050102010706020507" pitchFamily="18" charset="2"/>
              </a:rPr>
              <a:t></a:t>
            </a:r>
            <a:r>
              <a:rPr lang="en-US" altLang="ja-JP" sz="2000" baseline="0">
                <a:latin typeface="+mn-ea"/>
                <a:ea typeface="+mn-ea"/>
              </a:rPr>
              <a:t>[0,1]×[0,1] : F</a:t>
            </a:r>
            <a:r>
              <a:rPr lang="en-US" altLang="ja-JP" sz="2000">
                <a:latin typeface="+mn-ea"/>
                <a:ea typeface="+mn-ea"/>
              </a:rPr>
              <a:t>n</a:t>
            </a:r>
            <a:r>
              <a:rPr lang="en-US" altLang="ja-JP" sz="2000" baseline="0">
                <a:latin typeface="+mn-ea"/>
                <a:ea typeface="+mn-ea"/>
              </a:rPr>
              <a:t>x </a:t>
            </a:r>
            <a:r>
              <a:rPr lang="en-US" altLang="ja-JP" sz="2000" baseline="0">
                <a:latin typeface="+mn-ea"/>
                <a:ea typeface="+mn-ea"/>
                <a:sym typeface="Symbol" panose="05050102010706020507" pitchFamily="18" charset="2"/>
              </a:rPr>
              <a:t> </a:t>
            </a:r>
            <a:r>
              <a:rPr lang="en-US" altLang="ja-JP" sz="2000" baseline="0">
                <a:latin typeface="+mn-ea"/>
                <a:ea typeface="+mn-ea"/>
              </a:rPr>
              <a:t>[0,1]×[0,1] for </a:t>
            </a:r>
            <a:r>
              <a:rPr lang="en-US" altLang="ja-JP" sz="2000" baseline="0">
                <a:latin typeface="+mn-ea"/>
                <a:ea typeface="+mn-ea"/>
                <a:sym typeface="Symbol" panose="05050102010706020507" pitchFamily="18" charset="2"/>
              </a:rPr>
              <a:t> </a:t>
            </a:r>
            <a:r>
              <a:rPr lang="en-US" altLang="ja-JP" sz="2000" baseline="0">
                <a:latin typeface="+mn-ea"/>
                <a:ea typeface="+mn-ea"/>
              </a:rPr>
              <a:t>n</a:t>
            </a:r>
            <a:r>
              <a:rPr lang="en-US" altLang="ja-JP" sz="2000" baseline="0">
                <a:latin typeface="+mn-ea"/>
                <a:ea typeface="+mn-ea"/>
                <a:sym typeface="Symbol" panose="05050102010706020507" pitchFamily="18" charset="2"/>
              </a:rPr>
              <a:t>Z</a:t>
            </a:r>
            <a:r>
              <a:rPr lang="en-US" altLang="ja-JP" sz="2000" baseline="0">
                <a:latin typeface="+mn-ea"/>
                <a:ea typeface="+mn-ea"/>
              </a:rPr>
              <a:t>}</a:t>
            </a:r>
          </a:p>
        </p:txBody>
      </p:sp>
      <p:grpSp>
        <p:nvGrpSpPr>
          <p:cNvPr id="184338" name="Group 18"/>
          <p:cNvGrpSpPr>
            <a:grpSpLocks/>
          </p:cNvGrpSpPr>
          <p:nvPr/>
        </p:nvGrpSpPr>
        <p:grpSpPr bwMode="auto">
          <a:xfrm>
            <a:off x="4091422" y="3164963"/>
            <a:ext cx="1242578" cy="1525588"/>
            <a:chOff x="960" y="1200"/>
            <a:chExt cx="768" cy="961"/>
          </a:xfrm>
        </p:grpSpPr>
        <p:sp>
          <p:nvSpPr>
            <p:cNvPr id="5229" name="Line 19"/>
            <p:cNvSpPr>
              <a:spLocks noChangeShapeType="1"/>
            </p:cNvSpPr>
            <p:nvPr/>
          </p:nvSpPr>
          <p:spPr bwMode="auto">
            <a:xfrm flipV="1">
              <a:off x="1008" y="1200"/>
              <a:ext cx="0" cy="9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30" name="Line 20"/>
            <p:cNvSpPr>
              <a:spLocks noChangeShapeType="1"/>
            </p:cNvSpPr>
            <p:nvPr/>
          </p:nvSpPr>
          <p:spPr bwMode="auto">
            <a:xfrm flipV="1">
              <a:off x="960" y="1200"/>
              <a:ext cx="0" cy="9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31" name="Line 21"/>
            <p:cNvSpPr>
              <a:spLocks noChangeShapeType="1"/>
            </p:cNvSpPr>
            <p:nvPr/>
          </p:nvSpPr>
          <p:spPr bwMode="auto">
            <a:xfrm flipV="1">
              <a:off x="1104" y="1200"/>
              <a:ext cx="0" cy="9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32" name="Line 22"/>
            <p:cNvSpPr>
              <a:spLocks noChangeShapeType="1"/>
            </p:cNvSpPr>
            <p:nvPr/>
          </p:nvSpPr>
          <p:spPr bwMode="auto">
            <a:xfrm flipV="1">
              <a:off x="1152" y="1200"/>
              <a:ext cx="0" cy="9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33" name="Line 23"/>
            <p:cNvSpPr>
              <a:spLocks noChangeShapeType="1"/>
            </p:cNvSpPr>
            <p:nvPr/>
          </p:nvSpPr>
          <p:spPr bwMode="auto">
            <a:xfrm flipV="1">
              <a:off x="1536" y="1200"/>
              <a:ext cx="0" cy="9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34" name="Line 24"/>
            <p:cNvSpPr>
              <a:spLocks noChangeShapeType="1"/>
            </p:cNvSpPr>
            <p:nvPr/>
          </p:nvSpPr>
          <p:spPr bwMode="auto">
            <a:xfrm flipV="1">
              <a:off x="1584" y="1200"/>
              <a:ext cx="0" cy="9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35" name="Line 25"/>
            <p:cNvSpPr>
              <a:spLocks noChangeShapeType="1"/>
            </p:cNvSpPr>
            <p:nvPr/>
          </p:nvSpPr>
          <p:spPr bwMode="auto">
            <a:xfrm flipV="1">
              <a:off x="1680" y="1200"/>
              <a:ext cx="0" cy="9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36" name="Line 26"/>
            <p:cNvSpPr>
              <a:spLocks noChangeShapeType="1"/>
            </p:cNvSpPr>
            <p:nvPr/>
          </p:nvSpPr>
          <p:spPr bwMode="auto">
            <a:xfrm flipV="1">
              <a:off x="1728" y="1200"/>
              <a:ext cx="0" cy="9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cxnSp>
          <p:nvCxnSpPr>
            <p:cNvPr id="5237" name="AutoShape 27"/>
            <p:cNvCxnSpPr>
              <a:cxnSpLocks noChangeShapeType="1"/>
              <a:stCxn id="5236" idx="1"/>
              <a:endCxn id="5230" idx="1"/>
            </p:cNvCxnSpPr>
            <p:nvPr/>
          </p:nvCxnSpPr>
          <p:spPr bwMode="auto">
            <a:xfrm rot="-5400000" flipH="1" flipV="1">
              <a:off x="1343" y="817"/>
              <a:ext cx="1" cy="768"/>
            </a:xfrm>
            <a:prstGeom prst="curvedConnector3">
              <a:avLst>
                <a:gd name="adj1" fmla="val -45700567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38" name="AutoShape 28"/>
            <p:cNvCxnSpPr>
              <a:cxnSpLocks noChangeShapeType="1"/>
              <a:stCxn id="5235" idx="1"/>
              <a:endCxn id="5229" idx="1"/>
            </p:cNvCxnSpPr>
            <p:nvPr/>
          </p:nvCxnSpPr>
          <p:spPr bwMode="auto">
            <a:xfrm rot="-5400000" flipH="1" flipV="1">
              <a:off x="1343" y="865"/>
              <a:ext cx="1" cy="672"/>
            </a:xfrm>
            <a:prstGeom prst="curvedConnector3">
              <a:avLst>
                <a:gd name="adj1" fmla="val -40000005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39" name="AutoShape 29"/>
            <p:cNvCxnSpPr>
              <a:cxnSpLocks noChangeShapeType="1"/>
              <a:stCxn id="5234" idx="1"/>
              <a:endCxn id="5231" idx="1"/>
            </p:cNvCxnSpPr>
            <p:nvPr/>
          </p:nvCxnSpPr>
          <p:spPr bwMode="auto">
            <a:xfrm rot="-5400000" flipH="1" flipV="1">
              <a:off x="1343" y="961"/>
              <a:ext cx="1" cy="480"/>
            </a:xfrm>
            <a:prstGeom prst="curvedConnector3">
              <a:avLst>
                <a:gd name="adj1" fmla="val -29701134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40" name="AutoShape 30"/>
            <p:cNvCxnSpPr>
              <a:cxnSpLocks noChangeShapeType="1"/>
              <a:stCxn id="5233" idx="1"/>
              <a:endCxn id="5232" idx="1"/>
            </p:cNvCxnSpPr>
            <p:nvPr/>
          </p:nvCxnSpPr>
          <p:spPr bwMode="auto">
            <a:xfrm rot="-5400000" flipH="1" flipV="1">
              <a:off x="1343" y="1009"/>
              <a:ext cx="1" cy="384"/>
            </a:xfrm>
            <a:prstGeom prst="curvedConnector3">
              <a:avLst>
                <a:gd name="adj1" fmla="val -24800252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41" name="AutoShape 31"/>
            <p:cNvCxnSpPr>
              <a:cxnSpLocks noChangeShapeType="1"/>
              <a:stCxn id="5235" idx="0"/>
              <a:endCxn id="5234" idx="0"/>
            </p:cNvCxnSpPr>
            <p:nvPr/>
          </p:nvCxnSpPr>
          <p:spPr bwMode="auto">
            <a:xfrm rot="5400000">
              <a:off x="1631" y="2113"/>
              <a:ext cx="1" cy="96"/>
            </a:xfrm>
            <a:prstGeom prst="curvedConnector3">
              <a:avLst>
                <a:gd name="adj1" fmla="val 9499995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42" name="AutoShape 32"/>
            <p:cNvCxnSpPr>
              <a:cxnSpLocks noChangeShapeType="1"/>
              <a:stCxn id="5236" idx="0"/>
              <a:endCxn id="5233" idx="0"/>
            </p:cNvCxnSpPr>
            <p:nvPr/>
          </p:nvCxnSpPr>
          <p:spPr bwMode="auto">
            <a:xfrm rot="5400000">
              <a:off x="1631" y="2065"/>
              <a:ext cx="1" cy="192"/>
            </a:xfrm>
            <a:prstGeom prst="curvedConnector3">
              <a:avLst>
                <a:gd name="adj1" fmla="val 1440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43" name="AutoShape 33"/>
            <p:cNvCxnSpPr>
              <a:cxnSpLocks noChangeShapeType="1"/>
              <a:stCxn id="5232" idx="0"/>
              <a:endCxn id="5231" idx="0"/>
            </p:cNvCxnSpPr>
            <p:nvPr/>
          </p:nvCxnSpPr>
          <p:spPr bwMode="auto">
            <a:xfrm rot="5400000">
              <a:off x="1127" y="2137"/>
              <a:ext cx="1" cy="48"/>
            </a:xfrm>
            <a:prstGeom prst="curvedConnector3">
              <a:avLst>
                <a:gd name="adj1" fmla="val 1440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4354" name="Rectangle 34"/>
          <p:cNvSpPr>
            <a:spLocks noChangeArrowheads="1"/>
          </p:cNvSpPr>
          <p:nvPr/>
        </p:nvSpPr>
        <p:spPr bwMode="auto">
          <a:xfrm rot="5400000" flipH="1">
            <a:off x="7862094" y="3099082"/>
            <a:ext cx="1828800" cy="15033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endParaRPr lang="ja-JP" altLang="en-US">
              <a:latin typeface="+mn-ea"/>
              <a:ea typeface="+mn-ea"/>
            </a:endParaRPr>
          </a:p>
        </p:txBody>
      </p:sp>
      <p:grpSp>
        <p:nvGrpSpPr>
          <p:cNvPr id="184355" name="Group 35"/>
          <p:cNvGrpSpPr>
            <a:grpSpLocks/>
          </p:cNvGrpSpPr>
          <p:nvPr/>
        </p:nvGrpSpPr>
        <p:grpSpPr bwMode="auto">
          <a:xfrm rot="5400000" flipH="1">
            <a:off x="8461376" y="2680777"/>
            <a:ext cx="1465263" cy="2338387"/>
            <a:chOff x="959" y="768"/>
            <a:chExt cx="1154" cy="1515"/>
          </a:xfrm>
        </p:grpSpPr>
        <p:sp>
          <p:nvSpPr>
            <p:cNvPr id="5226" name="AutoShape 36"/>
            <p:cNvSpPr>
              <a:spLocks noChangeArrowheads="1"/>
            </p:cNvSpPr>
            <p:nvPr/>
          </p:nvSpPr>
          <p:spPr bwMode="auto">
            <a:xfrm>
              <a:off x="959" y="768"/>
              <a:ext cx="1154" cy="1082"/>
            </a:xfrm>
            <a:custGeom>
              <a:avLst/>
              <a:gdLst>
                <a:gd name="T0" fmla="*/ 577 w 21600"/>
                <a:gd name="T1" fmla="*/ 0 h 21600"/>
                <a:gd name="T2" fmla="*/ 211 w 21600"/>
                <a:gd name="T3" fmla="*/ 541 h 21600"/>
                <a:gd name="T4" fmla="*/ 577 w 21600"/>
                <a:gd name="T5" fmla="*/ 396 h 21600"/>
                <a:gd name="T6" fmla="*/ 943 w 21600"/>
                <a:gd name="T7" fmla="*/ 54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7903" y="10800"/>
                  </a:moveTo>
                  <a:cubicBezTo>
                    <a:pt x="7903" y="9200"/>
                    <a:pt x="9200" y="7903"/>
                    <a:pt x="10800" y="7903"/>
                  </a:cubicBezTo>
                  <a:cubicBezTo>
                    <a:pt x="12399" y="7902"/>
                    <a:pt x="13696" y="9200"/>
                    <a:pt x="13697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7903" y="1080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27" name="Rectangle 37"/>
            <p:cNvSpPr>
              <a:spLocks noChangeArrowheads="1"/>
            </p:cNvSpPr>
            <p:nvPr/>
          </p:nvSpPr>
          <p:spPr bwMode="auto">
            <a:xfrm>
              <a:off x="1679" y="1310"/>
              <a:ext cx="434" cy="973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228" name="Rectangle 38"/>
            <p:cNvSpPr>
              <a:spLocks noChangeArrowheads="1"/>
            </p:cNvSpPr>
            <p:nvPr/>
          </p:nvSpPr>
          <p:spPr bwMode="auto">
            <a:xfrm>
              <a:off x="959" y="1310"/>
              <a:ext cx="434" cy="973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</p:grpSp>
      <p:grpSp>
        <p:nvGrpSpPr>
          <p:cNvPr id="184359" name="Group 39"/>
          <p:cNvGrpSpPr>
            <a:grpSpLocks/>
          </p:cNvGrpSpPr>
          <p:nvPr/>
        </p:nvGrpSpPr>
        <p:grpSpPr bwMode="auto">
          <a:xfrm rot="5400000" flipH="1">
            <a:off x="8322469" y="2554569"/>
            <a:ext cx="1339850" cy="2592388"/>
            <a:chOff x="1056" y="816"/>
            <a:chExt cx="960" cy="1680"/>
          </a:xfrm>
        </p:grpSpPr>
        <p:sp>
          <p:nvSpPr>
            <p:cNvPr id="5219" name="AutoShape 40"/>
            <p:cNvSpPr>
              <a:spLocks noChangeArrowheads="1"/>
            </p:cNvSpPr>
            <p:nvPr/>
          </p:nvSpPr>
          <p:spPr bwMode="auto">
            <a:xfrm>
              <a:off x="1056" y="816"/>
              <a:ext cx="960" cy="960"/>
            </a:xfrm>
            <a:custGeom>
              <a:avLst/>
              <a:gdLst>
                <a:gd name="T0" fmla="*/ 480 w 21600"/>
                <a:gd name="T1" fmla="*/ 0 h 21600"/>
                <a:gd name="T2" fmla="*/ 60 w 21600"/>
                <a:gd name="T3" fmla="*/ 504 h 21600"/>
                <a:gd name="T4" fmla="*/ 480 w 21600"/>
                <a:gd name="T5" fmla="*/ 118 h 21600"/>
                <a:gd name="T6" fmla="*/ 900 w 21600"/>
                <a:gd name="T7" fmla="*/ 50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3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678" y="11272"/>
                  </a:moveTo>
                  <a:cubicBezTo>
                    <a:pt x="2669" y="11115"/>
                    <a:pt x="2665" y="10957"/>
                    <a:pt x="2665" y="10800"/>
                  </a:cubicBezTo>
                  <a:cubicBezTo>
                    <a:pt x="2665" y="6307"/>
                    <a:pt x="6307" y="2665"/>
                    <a:pt x="10800" y="2665"/>
                  </a:cubicBezTo>
                  <a:cubicBezTo>
                    <a:pt x="15292" y="2665"/>
                    <a:pt x="18935" y="6307"/>
                    <a:pt x="18935" y="10800"/>
                  </a:cubicBezTo>
                  <a:cubicBezTo>
                    <a:pt x="18935" y="10957"/>
                    <a:pt x="18930" y="11115"/>
                    <a:pt x="18921" y="11272"/>
                  </a:cubicBezTo>
                  <a:lnTo>
                    <a:pt x="21581" y="11427"/>
                  </a:lnTo>
                  <a:cubicBezTo>
                    <a:pt x="21593" y="11218"/>
                    <a:pt x="21600" y="1100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009"/>
                    <a:pt x="6" y="11218"/>
                    <a:pt x="18" y="11427"/>
                  </a:cubicBezTo>
                  <a:lnTo>
                    <a:pt x="2678" y="11272"/>
                  </a:lnTo>
                  <a:close/>
                </a:path>
              </a:pathLst>
            </a:custGeom>
            <a:solidFill>
              <a:srgbClr val="33CCFF"/>
            </a:solidFill>
            <a:ln w="28575">
              <a:solidFill>
                <a:srgbClr val="33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20" name="AutoShape 41"/>
            <p:cNvSpPr>
              <a:spLocks noChangeArrowheads="1"/>
            </p:cNvSpPr>
            <p:nvPr/>
          </p:nvSpPr>
          <p:spPr bwMode="auto">
            <a:xfrm flipV="1">
              <a:off x="1726" y="2057"/>
              <a:ext cx="290" cy="439"/>
            </a:xfrm>
            <a:custGeom>
              <a:avLst/>
              <a:gdLst>
                <a:gd name="T0" fmla="*/ 145 w 21600"/>
                <a:gd name="T1" fmla="*/ 0 h 21600"/>
                <a:gd name="T2" fmla="*/ 53 w 21600"/>
                <a:gd name="T3" fmla="*/ 220 h 21600"/>
                <a:gd name="T4" fmla="*/ 145 w 21600"/>
                <a:gd name="T5" fmla="*/ 161 h 21600"/>
                <a:gd name="T6" fmla="*/ 237 w 21600"/>
                <a:gd name="T7" fmla="*/ 22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7903" y="10800"/>
                  </a:moveTo>
                  <a:cubicBezTo>
                    <a:pt x="7903" y="9200"/>
                    <a:pt x="9200" y="7903"/>
                    <a:pt x="10800" y="7903"/>
                  </a:cubicBezTo>
                  <a:cubicBezTo>
                    <a:pt x="12399" y="7902"/>
                    <a:pt x="13696" y="9200"/>
                    <a:pt x="13697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7903" y="10800"/>
                  </a:lnTo>
                  <a:close/>
                </a:path>
              </a:pathLst>
            </a:custGeom>
            <a:solidFill>
              <a:srgbClr val="33CCFF"/>
            </a:solidFill>
            <a:ln w="28575">
              <a:solidFill>
                <a:srgbClr val="33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21" name="Rectangle 42"/>
            <p:cNvSpPr>
              <a:spLocks noChangeArrowheads="1"/>
            </p:cNvSpPr>
            <p:nvPr/>
          </p:nvSpPr>
          <p:spPr bwMode="auto">
            <a:xfrm flipV="1">
              <a:off x="1908" y="1296"/>
              <a:ext cx="108" cy="973"/>
            </a:xfrm>
            <a:prstGeom prst="rect">
              <a:avLst/>
            </a:prstGeom>
            <a:solidFill>
              <a:srgbClr val="33CCFF"/>
            </a:solidFill>
            <a:ln w="28575">
              <a:solidFill>
                <a:srgbClr val="33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222" name="Rectangle 43"/>
            <p:cNvSpPr>
              <a:spLocks noChangeArrowheads="1"/>
            </p:cNvSpPr>
            <p:nvPr/>
          </p:nvSpPr>
          <p:spPr bwMode="auto">
            <a:xfrm flipV="1">
              <a:off x="1732" y="1310"/>
              <a:ext cx="108" cy="973"/>
            </a:xfrm>
            <a:prstGeom prst="rect">
              <a:avLst/>
            </a:prstGeom>
            <a:solidFill>
              <a:srgbClr val="33CCFF"/>
            </a:solidFill>
            <a:ln w="28575">
              <a:solidFill>
                <a:srgbClr val="33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223" name="Rectangle 44"/>
            <p:cNvSpPr>
              <a:spLocks noChangeArrowheads="1"/>
            </p:cNvSpPr>
            <p:nvPr/>
          </p:nvSpPr>
          <p:spPr bwMode="auto">
            <a:xfrm flipV="1">
              <a:off x="1252" y="1310"/>
              <a:ext cx="107" cy="973"/>
            </a:xfrm>
            <a:prstGeom prst="rect">
              <a:avLst/>
            </a:prstGeom>
            <a:solidFill>
              <a:srgbClr val="33CCFF"/>
            </a:solidFill>
            <a:ln w="28575">
              <a:solidFill>
                <a:srgbClr val="33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224" name="Rectangle 45"/>
            <p:cNvSpPr>
              <a:spLocks noChangeArrowheads="1"/>
            </p:cNvSpPr>
            <p:nvPr/>
          </p:nvSpPr>
          <p:spPr bwMode="auto">
            <a:xfrm flipV="1">
              <a:off x="1056" y="1310"/>
              <a:ext cx="108" cy="973"/>
            </a:xfrm>
            <a:prstGeom prst="rect">
              <a:avLst/>
            </a:prstGeom>
            <a:solidFill>
              <a:srgbClr val="33CCFF"/>
            </a:solidFill>
            <a:ln w="28575">
              <a:solidFill>
                <a:srgbClr val="33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225" name="AutoShape 46"/>
            <p:cNvSpPr>
              <a:spLocks noChangeArrowheads="1"/>
            </p:cNvSpPr>
            <p:nvPr/>
          </p:nvSpPr>
          <p:spPr bwMode="auto">
            <a:xfrm>
              <a:off x="1252" y="984"/>
              <a:ext cx="588" cy="595"/>
            </a:xfrm>
            <a:custGeom>
              <a:avLst/>
              <a:gdLst>
                <a:gd name="T0" fmla="*/ 294 w 21600"/>
                <a:gd name="T1" fmla="*/ 0 h 21600"/>
                <a:gd name="T2" fmla="*/ 55 w 21600"/>
                <a:gd name="T3" fmla="*/ 315 h 21600"/>
                <a:gd name="T4" fmla="*/ 294 w 21600"/>
                <a:gd name="T5" fmla="*/ 109 h 21600"/>
                <a:gd name="T6" fmla="*/ 533 w 21600"/>
                <a:gd name="T7" fmla="*/ 31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5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991" y="11287"/>
                  </a:moveTo>
                  <a:cubicBezTo>
                    <a:pt x="3979" y="11125"/>
                    <a:pt x="3974" y="10962"/>
                    <a:pt x="3974" y="10800"/>
                  </a:cubicBezTo>
                  <a:cubicBezTo>
                    <a:pt x="3974" y="7030"/>
                    <a:pt x="7030" y="3974"/>
                    <a:pt x="10800" y="3974"/>
                  </a:cubicBezTo>
                  <a:cubicBezTo>
                    <a:pt x="14569" y="3974"/>
                    <a:pt x="17626" y="7030"/>
                    <a:pt x="17626" y="10800"/>
                  </a:cubicBezTo>
                  <a:cubicBezTo>
                    <a:pt x="17626" y="10962"/>
                    <a:pt x="17620" y="11125"/>
                    <a:pt x="17608" y="11287"/>
                  </a:cubicBezTo>
                  <a:lnTo>
                    <a:pt x="21572" y="11572"/>
                  </a:lnTo>
                  <a:cubicBezTo>
                    <a:pt x="21590" y="11315"/>
                    <a:pt x="21600" y="11057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057"/>
                    <a:pt x="9" y="11315"/>
                    <a:pt x="27" y="11572"/>
                  </a:cubicBezTo>
                  <a:lnTo>
                    <a:pt x="3991" y="11287"/>
                  </a:lnTo>
                  <a:close/>
                </a:path>
              </a:pathLst>
            </a:custGeom>
            <a:solidFill>
              <a:srgbClr val="33CCFF"/>
            </a:solidFill>
            <a:ln w="28575">
              <a:solidFill>
                <a:srgbClr val="33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</p:grpSp>
      <p:grpSp>
        <p:nvGrpSpPr>
          <p:cNvPr id="184367" name="Group 47"/>
          <p:cNvGrpSpPr>
            <a:grpSpLocks/>
          </p:cNvGrpSpPr>
          <p:nvPr/>
        </p:nvGrpSpPr>
        <p:grpSpPr bwMode="auto">
          <a:xfrm>
            <a:off x="8001001" y="3239576"/>
            <a:ext cx="1524000" cy="1219200"/>
            <a:chOff x="3550" y="1246"/>
            <a:chExt cx="960" cy="768"/>
          </a:xfrm>
        </p:grpSpPr>
        <p:sp>
          <p:nvSpPr>
            <p:cNvPr id="5203" name="Line 48"/>
            <p:cNvSpPr>
              <a:spLocks noChangeShapeType="1"/>
            </p:cNvSpPr>
            <p:nvPr/>
          </p:nvSpPr>
          <p:spPr bwMode="auto">
            <a:xfrm rot="5400000" flipH="1" flipV="1">
              <a:off x="4030" y="1486"/>
              <a:ext cx="0" cy="960"/>
            </a:xfrm>
            <a:prstGeom prst="line">
              <a:avLst/>
            </a:prstGeom>
            <a:noFill/>
            <a:ln w="28575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04" name="Line 49"/>
            <p:cNvSpPr>
              <a:spLocks noChangeShapeType="1"/>
            </p:cNvSpPr>
            <p:nvPr/>
          </p:nvSpPr>
          <p:spPr bwMode="auto">
            <a:xfrm rot="5400000" flipH="1" flipV="1">
              <a:off x="4030" y="1534"/>
              <a:ext cx="0" cy="960"/>
            </a:xfrm>
            <a:prstGeom prst="line">
              <a:avLst/>
            </a:prstGeom>
            <a:noFill/>
            <a:ln w="28575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05" name="Line 50"/>
            <p:cNvSpPr>
              <a:spLocks noChangeShapeType="1"/>
            </p:cNvSpPr>
            <p:nvPr/>
          </p:nvSpPr>
          <p:spPr bwMode="auto">
            <a:xfrm rot="5400000" flipH="1" flipV="1">
              <a:off x="4030" y="1390"/>
              <a:ext cx="0" cy="960"/>
            </a:xfrm>
            <a:prstGeom prst="line">
              <a:avLst/>
            </a:prstGeom>
            <a:noFill/>
            <a:ln w="28575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06" name="Line 51"/>
            <p:cNvSpPr>
              <a:spLocks noChangeShapeType="1"/>
            </p:cNvSpPr>
            <p:nvPr/>
          </p:nvSpPr>
          <p:spPr bwMode="auto">
            <a:xfrm rot="5400000" flipH="1" flipV="1">
              <a:off x="4030" y="1342"/>
              <a:ext cx="0" cy="960"/>
            </a:xfrm>
            <a:prstGeom prst="line">
              <a:avLst/>
            </a:prstGeom>
            <a:noFill/>
            <a:ln w="28575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07" name="Line 52"/>
            <p:cNvSpPr>
              <a:spLocks noChangeShapeType="1"/>
            </p:cNvSpPr>
            <p:nvPr/>
          </p:nvSpPr>
          <p:spPr bwMode="auto">
            <a:xfrm rot="5400000" flipH="1" flipV="1">
              <a:off x="4030" y="958"/>
              <a:ext cx="0" cy="960"/>
            </a:xfrm>
            <a:prstGeom prst="line">
              <a:avLst/>
            </a:prstGeom>
            <a:noFill/>
            <a:ln w="28575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08" name="Line 53"/>
            <p:cNvSpPr>
              <a:spLocks noChangeShapeType="1"/>
            </p:cNvSpPr>
            <p:nvPr/>
          </p:nvSpPr>
          <p:spPr bwMode="auto">
            <a:xfrm rot="5400000" flipH="1" flipV="1">
              <a:off x="4030" y="910"/>
              <a:ext cx="0" cy="960"/>
            </a:xfrm>
            <a:prstGeom prst="line">
              <a:avLst/>
            </a:prstGeom>
            <a:noFill/>
            <a:ln w="28575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09" name="Line 54"/>
            <p:cNvSpPr>
              <a:spLocks noChangeShapeType="1"/>
            </p:cNvSpPr>
            <p:nvPr/>
          </p:nvSpPr>
          <p:spPr bwMode="auto">
            <a:xfrm rot="5400000" flipH="1" flipV="1">
              <a:off x="4030" y="814"/>
              <a:ext cx="0" cy="960"/>
            </a:xfrm>
            <a:prstGeom prst="line">
              <a:avLst/>
            </a:prstGeom>
            <a:noFill/>
            <a:ln w="28575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210" name="Line 55"/>
            <p:cNvSpPr>
              <a:spLocks noChangeShapeType="1"/>
            </p:cNvSpPr>
            <p:nvPr/>
          </p:nvSpPr>
          <p:spPr bwMode="auto">
            <a:xfrm rot="5400000" flipH="1" flipV="1">
              <a:off x="4030" y="766"/>
              <a:ext cx="0" cy="960"/>
            </a:xfrm>
            <a:prstGeom prst="line">
              <a:avLst/>
            </a:prstGeom>
            <a:noFill/>
            <a:ln w="28575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grpSp>
          <p:nvGrpSpPr>
            <p:cNvPr id="5211" name="Group 56"/>
            <p:cNvGrpSpPr>
              <a:grpSpLocks/>
            </p:cNvGrpSpPr>
            <p:nvPr/>
          </p:nvGrpSpPr>
          <p:grpSpPr bwMode="auto">
            <a:xfrm>
              <a:off x="4503" y="1246"/>
              <a:ext cx="7" cy="768"/>
              <a:chOff x="4503" y="1246"/>
              <a:chExt cx="7" cy="768"/>
            </a:xfrm>
          </p:grpSpPr>
          <p:cxnSp>
            <p:nvCxnSpPr>
              <p:cNvPr id="5215" name="AutoShape 57"/>
              <p:cNvCxnSpPr>
                <a:cxnSpLocks noChangeShapeType="1"/>
              </p:cNvCxnSpPr>
              <p:nvPr/>
            </p:nvCxnSpPr>
            <p:spPr bwMode="auto">
              <a:xfrm>
                <a:off x="4506" y="1246"/>
                <a:ext cx="1" cy="768"/>
              </a:xfrm>
              <a:prstGeom prst="curvedConnector3">
                <a:avLst>
                  <a:gd name="adj1" fmla="val 44899370"/>
                </a:avLst>
              </a:prstGeom>
              <a:noFill/>
              <a:ln w="28575">
                <a:solidFill>
                  <a:schemeClr val="accent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16" name="AutoShape 58"/>
              <p:cNvCxnSpPr>
                <a:cxnSpLocks noChangeShapeType="1"/>
              </p:cNvCxnSpPr>
              <p:nvPr/>
            </p:nvCxnSpPr>
            <p:spPr bwMode="auto">
              <a:xfrm>
                <a:off x="4503" y="1294"/>
                <a:ext cx="1" cy="672"/>
              </a:xfrm>
              <a:prstGeom prst="curvedConnector3">
                <a:avLst>
                  <a:gd name="adj1" fmla="val 39599244"/>
                </a:avLst>
              </a:prstGeom>
              <a:noFill/>
              <a:ln w="28575">
                <a:solidFill>
                  <a:schemeClr val="accent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17" name="AutoShape 59"/>
              <p:cNvCxnSpPr>
                <a:cxnSpLocks noChangeShapeType="1"/>
              </p:cNvCxnSpPr>
              <p:nvPr/>
            </p:nvCxnSpPr>
            <p:spPr bwMode="auto">
              <a:xfrm>
                <a:off x="4509" y="1390"/>
                <a:ext cx="1" cy="480"/>
              </a:xfrm>
              <a:prstGeom prst="curvedConnector3">
                <a:avLst>
                  <a:gd name="adj1" fmla="val 29600000"/>
                </a:avLst>
              </a:prstGeom>
              <a:noFill/>
              <a:ln w="28575">
                <a:solidFill>
                  <a:schemeClr val="accent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18" name="AutoShape 60"/>
              <p:cNvCxnSpPr>
                <a:cxnSpLocks noChangeShapeType="1"/>
              </p:cNvCxnSpPr>
              <p:nvPr/>
            </p:nvCxnSpPr>
            <p:spPr bwMode="auto">
              <a:xfrm>
                <a:off x="4506" y="1438"/>
                <a:ext cx="1" cy="384"/>
              </a:xfrm>
              <a:prstGeom prst="curvedConnector3">
                <a:avLst>
                  <a:gd name="adj1" fmla="val 24900000"/>
                </a:avLst>
              </a:prstGeom>
              <a:noFill/>
              <a:ln w="28575">
                <a:solidFill>
                  <a:schemeClr val="accent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12" name="AutoShape 61"/>
            <p:cNvCxnSpPr>
              <a:cxnSpLocks noChangeShapeType="1"/>
            </p:cNvCxnSpPr>
            <p:nvPr/>
          </p:nvCxnSpPr>
          <p:spPr bwMode="auto">
            <a:xfrm rot="10800000" flipH="1" flipV="1">
              <a:off x="3550" y="1294"/>
              <a:ext cx="1" cy="96"/>
            </a:xfrm>
            <a:prstGeom prst="curvedConnector3">
              <a:avLst>
                <a:gd name="adj1" fmla="val -8800005"/>
              </a:avLst>
            </a:prstGeom>
            <a:noFill/>
            <a:ln w="28575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13" name="AutoShape 62"/>
            <p:cNvCxnSpPr>
              <a:cxnSpLocks noChangeShapeType="1"/>
            </p:cNvCxnSpPr>
            <p:nvPr/>
          </p:nvCxnSpPr>
          <p:spPr bwMode="auto">
            <a:xfrm rot="10800000" flipH="1" flipV="1">
              <a:off x="3553" y="1246"/>
              <a:ext cx="1" cy="192"/>
            </a:xfrm>
            <a:prstGeom prst="curvedConnector3">
              <a:avLst>
                <a:gd name="adj1" fmla="val -12800005"/>
              </a:avLst>
            </a:prstGeom>
            <a:noFill/>
            <a:ln w="28575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14" name="AutoShape 63"/>
            <p:cNvCxnSpPr>
              <a:cxnSpLocks noChangeShapeType="1"/>
            </p:cNvCxnSpPr>
            <p:nvPr/>
          </p:nvCxnSpPr>
          <p:spPr bwMode="auto">
            <a:xfrm rot="10800000" flipH="1" flipV="1">
              <a:off x="3556" y="1822"/>
              <a:ext cx="1" cy="48"/>
            </a:xfrm>
            <a:prstGeom prst="curvedConnector3">
              <a:avLst>
                <a:gd name="adj1" fmla="val -13500000"/>
              </a:avLst>
            </a:prstGeom>
            <a:noFill/>
            <a:ln w="28575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4384" name="Rectangle 64"/>
          <p:cNvSpPr>
            <a:spLocks noChangeArrowheads="1"/>
          </p:cNvSpPr>
          <p:nvPr/>
        </p:nvSpPr>
        <p:spPr bwMode="auto">
          <a:xfrm>
            <a:off x="1752600" y="3469763"/>
            <a:ext cx="914400" cy="838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endParaRPr lang="ja-JP" altLang="en-US">
              <a:latin typeface="+mn-ea"/>
              <a:ea typeface="+mn-ea"/>
            </a:endParaRPr>
          </a:p>
        </p:txBody>
      </p:sp>
      <p:grpSp>
        <p:nvGrpSpPr>
          <p:cNvPr id="184385" name="Group 65"/>
          <p:cNvGrpSpPr>
            <a:grpSpLocks/>
          </p:cNvGrpSpPr>
          <p:nvPr/>
        </p:nvGrpSpPr>
        <p:grpSpPr bwMode="auto">
          <a:xfrm>
            <a:off x="2209800" y="2402963"/>
            <a:ext cx="1219200" cy="2819400"/>
            <a:chOff x="528" y="1104"/>
            <a:chExt cx="768" cy="1776"/>
          </a:xfrm>
        </p:grpSpPr>
        <p:sp>
          <p:nvSpPr>
            <p:cNvPr id="5200" name="Rectangle 66"/>
            <p:cNvSpPr>
              <a:spLocks noChangeArrowheads="1"/>
            </p:cNvSpPr>
            <p:nvPr/>
          </p:nvSpPr>
          <p:spPr bwMode="auto">
            <a:xfrm>
              <a:off x="1104" y="1104"/>
              <a:ext cx="192" cy="1776"/>
            </a:xfrm>
            <a:prstGeom prst="rect">
              <a:avLst/>
            </a:prstGeom>
            <a:solidFill>
              <a:srgbClr val="33CCFF"/>
            </a:solidFill>
            <a:ln w="19050">
              <a:solidFill>
                <a:srgbClr val="33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cxnSp>
          <p:nvCxnSpPr>
            <p:cNvPr id="5201" name="AutoShape 67"/>
            <p:cNvCxnSpPr>
              <a:cxnSpLocks noChangeShapeType="1"/>
              <a:stCxn id="5200" idx="2"/>
              <a:endCxn id="184384" idx="2"/>
            </p:cNvCxnSpPr>
            <p:nvPr/>
          </p:nvCxnSpPr>
          <p:spPr bwMode="auto">
            <a:xfrm flipH="1" flipV="1">
              <a:off x="528" y="2311"/>
              <a:ext cx="672" cy="569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02" name="AutoShape 68"/>
            <p:cNvCxnSpPr>
              <a:cxnSpLocks noChangeShapeType="1"/>
              <a:stCxn id="5200" idx="0"/>
              <a:endCxn id="184384" idx="0"/>
            </p:cNvCxnSpPr>
            <p:nvPr/>
          </p:nvCxnSpPr>
          <p:spPr bwMode="auto">
            <a:xfrm flipH="1">
              <a:off x="528" y="1104"/>
              <a:ext cx="672" cy="679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4389" name="Group 69"/>
          <p:cNvGrpSpPr>
            <a:grpSpLocks/>
          </p:cNvGrpSpPr>
          <p:nvPr/>
        </p:nvGrpSpPr>
        <p:grpSpPr bwMode="auto">
          <a:xfrm>
            <a:off x="1828800" y="3012563"/>
            <a:ext cx="762000" cy="1295400"/>
            <a:chOff x="959" y="768"/>
            <a:chExt cx="1154" cy="1515"/>
          </a:xfrm>
        </p:grpSpPr>
        <p:sp>
          <p:nvSpPr>
            <p:cNvPr id="5197" name="AutoShape 70"/>
            <p:cNvSpPr>
              <a:spLocks noChangeArrowheads="1"/>
            </p:cNvSpPr>
            <p:nvPr/>
          </p:nvSpPr>
          <p:spPr bwMode="auto">
            <a:xfrm>
              <a:off x="959" y="768"/>
              <a:ext cx="1154" cy="1082"/>
            </a:xfrm>
            <a:custGeom>
              <a:avLst/>
              <a:gdLst>
                <a:gd name="T0" fmla="*/ 577 w 21600"/>
                <a:gd name="T1" fmla="*/ 0 h 21600"/>
                <a:gd name="T2" fmla="*/ 211 w 21600"/>
                <a:gd name="T3" fmla="*/ 541 h 21600"/>
                <a:gd name="T4" fmla="*/ 577 w 21600"/>
                <a:gd name="T5" fmla="*/ 396 h 21600"/>
                <a:gd name="T6" fmla="*/ 943 w 21600"/>
                <a:gd name="T7" fmla="*/ 54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7903" y="10800"/>
                  </a:moveTo>
                  <a:cubicBezTo>
                    <a:pt x="7903" y="9200"/>
                    <a:pt x="9200" y="7903"/>
                    <a:pt x="10800" y="7903"/>
                  </a:cubicBezTo>
                  <a:cubicBezTo>
                    <a:pt x="12399" y="7902"/>
                    <a:pt x="13696" y="9200"/>
                    <a:pt x="13697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7903" y="10800"/>
                  </a:lnTo>
                  <a:close/>
                </a:path>
              </a:pathLst>
            </a:custGeom>
            <a:solidFill>
              <a:srgbClr val="33CCFF"/>
            </a:solidFill>
            <a:ln w="28575">
              <a:solidFill>
                <a:srgbClr val="33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98" name="Rectangle 71"/>
            <p:cNvSpPr>
              <a:spLocks noChangeArrowheads="1"/>
            </p:cNvSpPr>
            <p:nvPr/>
          </p:nvSpPr>
          <p:spPr bwMode="auto">
            <a:xfrm>
              <a:off x="1679" y="1310"/>
              <a:ext cx="434" cy="973"/>
            </a:xfrm>
            <a:prstGeom prst="rect">
              <a:avLst/>
            </a:prstGeom>
            <a:solidFill>
              <a:srgbClr val="33CCFF"/>
            </a:solidFill>
            <a:ln w="28575">
              <a:solidFill>
                <a:srgbClr val="33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199" name="Rectangle 72"/>
            <p:cNvSpPr>
              <a:spLocks noChangeArrowheads="1"/>
            </p:cNvSpPr>
            <p:nvPr/>
          </p:nvSpPr>
          <p:spPr bwMode="auto">
            <a:xfrm>
              <a:off x="959" y="1310"/>
              <a:ext cx="434" cy="973"/>
            </a:xfrm>
            <a:prstGeom prst="rect">
              <a:avLst/>
            </a:prstGeom>
            <a:solidFill>
              <a:srgbClr val="33CCFF"/>
            </a:solidFill>
            <a:ln w="28575">
              <a:solidFill>
                <a:srgbClr val="33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</p:grpSp>
      <p:grpSp>
        <p:nvGrpSpPr>
          <p:cNvPr id="184393" name="Group 73"/>
          <p:cNvGrpSpPr>
            <a:grpSpLocks/>
          </p:cNvGrpSpPr>
          <p:nvPr/>
        </p:nvGrpSpPr>
        <p:grpSpPr bwMode="auto">
          <a:xfrm>
            <a:off x="1971677" y="2414076"/>
            <a:ext cx="1304925" cy="2819401"/>
            <a:chOff x="378" y="1111"/>
            <a:chExt cx="822" cy="1776"/>
          </a:xfrm>
        </p:grpSpPr>
        <p:cxnSp>
          <p:nvCxnSpPr>
            <p:cNvPr id="5194" name="AutoShape 74"/>
            <p:cNvCxnSpPr>
              <a:cxnSpLocks noChangeShapeType="1"/>
              <a:stCxn id="5198" idx="2"/>
              <a:endCxn id="5200" idx="0"/>
            </p:cNvCxnSpPr>
            <p:nvPr/>
          </p:nvCxnSpPr>
          <p:spPr bwMode="auto">
            <a:xfrm flipV="1">
              <a:off x="678" y="1111"/>
              <a:ext cx="522" cy="1200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95" name="AutoShape 75"/>
            <p:cNvCxnSpPr>
              <a:cxnSpLocks noChangeShapeType="1"/>
              <a:stCxn id="5199" idx="2"/>
              <a:endCxn id="5200" idx="2"/>
            </p:cNvCxnSpPr>
            <p:nvPr/>
          </p:nvCxnSpPr>
          <p:spPr bwMode="auto">
            <a:xfrm>
              <a:off x="378" y="2311"/>
              <a:ext cx="822" cy="576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96" name="AutoShape 76"/>
            <p:cNvCxnSpPr>
              <a:cxnSpLocks noChangeShapeType="1"/>
              <a:endCxn id="5200" idx="1"/>
            </p:cNvCxnSpPr>
            <p:nvPr/>
          </p:nvCxnSpPr>
          <p:spPr bwMode="auto">
            <a:xfrm>
              <a:off x="587" y="1488"/>
              <a:ext cx="517" cy="504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4397" name="Group 77"/>
          <p:cNvGrpSpPr>
            <a:grpSpLocks/>
          </p:cNvGrpSpPr>
          <p:nvPr/>
        </p:nvGrpSpPr>
        <p:grpSpPr bwMode="auto">
          <a:xfrm>
            <a:off x="3505202" y="4688963"/>
            <a:ext cx="2436813" cy="1447800"/>
            <a:chOff x="2880" y="2784"/>
            <a:chExt cx="1535" cy="912"/>
          </a:xfrm>
        </p:grpSpPr>
        <p:sp>
          <p:nvSpPr>
            <p:cNvPr id="5186" name="Rectangle 78"/>
            <p:cNvSpPr>
              <a:spLocks noChangeArrowheads="1"/>
            </p:cNvSpPr>
            <p:nvPr/>
          </p:nvSpPr>
          <p:spPr bwMode="auto">
            <a:xfrm>
              <a:off x="2880" y="2880"/>
              <a:ext cx="28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aseline="0">
                  <a:solidFill>
                    <a:srgbClr val="FF0000"/>
                  </a:solidFill>
                  <a:latin typeface="+mn-ea"/>
                  <a:ea typeface="+mn-ea"/>
                </a:rPr>
                <a:t>V</a:t>
              </a:r>
              <a:r>
                <a:rPr lang="en-US" altLang="ja-JP" sz="2000" baseline="-25000">
                  <a:solidFill>
                    <a:srgbClr val="FF0000"/>
                  </a:solidFill>
                  <a:latin typeface="+mn-ea"/>
                  <a:ea typeface="+mn-ea"/>
                </a:rPr>
                <a:t>0</a:t>
              </a:r>
            </a:p>
          </p:txBody>
        </p:sp>
        <p:sp>
          <p:nvSpPr>
            <p:cNvPr id="5187" name="Line 79"/>
            <p:cNvSpPr>
              <a:spLocks noChangeShapeType="1"/>
            </p:cNvSpPr>
            <p:nvPr/>
          </p:nvSpPr>
          <p:spPr bwMode="auto">
            <a:xfrm>
              <a:off x="3168" y="2784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88" name="Line 80"/>
            <p:cNvSpPr>
              <a:spLocks noChangeShapeType="1"/>
            </p:cNvSpPr>
            <p:nvPr/>
          </p:nvSpPr>
          <p:spPr bwMode="auto">
            <a:xfrm>
              <a:off x="3552" y="2784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89" name="Line 81"/>
            <p:cNvSpPr>
              <a:spLocks noChangeShapeType="1"/>
            </p:cNvSpPr>
            <p:nvPr/>
          </p:nvSpPr>
          <p:spPr bwMode="auto">
            <a:xfrm>
              <a:off x="3744" y="2784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90" name="Line 82"/>
            <p:cNvSpPr>
              <a:spLocks noChangeShapeType="1"/>
            </p:cNvSpPr>
            <p:nvPr/>
          </p:nvSpPr>
          <p:spPr bwMode="auto">
            <a:xfrm>
              <a:off x="4128" y="2784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91" name="Line 83"/>
            <p:cNvSpPr>
              <a:spLocks noChangeShapeType="1"/>
            </p:cNvSpPr>
            <p:nvPr/>
          </p:nvSpPr>
          <p:spPr bwMode="auto">
            <a:xfrm>
              <a:off x="3168" y="3072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92" name="Line 84"/>
            <p:cNvSpPr>
              <a:spLocks noChangeShapeType="1"/>
            </p:cNvSpPr>
            <p:nvPr/>
          </p:nvSpPr>
          <p:spPr bwMode="auto">
            <a:xfrm>
              <a:off x="3744" y="3072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93" name="Rectangle 85"/>
            <p:cNvSpPr>
              <a:spLocks noChangeArrowheads="1"/>
            </p:cNvSpPr>
            <p:nvPr/>
          </p:nvSpPr>
          <p:spPr bwMode="auto">
            <a:xfrm>
              <a:off x="4128" y="2880"/>
              <a:ext cx="28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aseline="0">
                  <a:solidFill>
                    <a:srgbClr val="FF0000"/>
                  </a:solidFill>
                  <a:latin typeface="+mn-ea"/>
                  <a:ea typeface="+mn-ea"/>
                </a:rPr>
                <a:t>V</a:t>
              </a:r>
              <a:r>
                <a:rPr lang="en-US" altLang="ja-JP" sz="2000" baseline="-25000">
                  <a:solidFill>
                    <a:srgbClr val="FF0000"/>
                  </a:solidFill>
                  <a:latin typeface="+mn-ea"/>
                  <a:ea typeface="+mn-ea"/>
                </a:rPr>
                <a:t>1</a:t>
              </a:r>
            </a:p>
          </p:txBody>
        </p:sp>
      </p:grpSp>
      <p:grpSp>
        <p:nvGrpSpPr>
          <p:cNvPr id="184406" name="Group 86"/>
          <p:cNvGrpSpPr>
            <a:grpSpLocks/>
          </p:cNvGrpSpPr>
          <p:nvPr/>
        </p:nvGrpSpPr>
        <p:grpSpPr bwMode="auto">
          <a:xfrm>
            <a:off x="4038600" y="4688963"/>
            <a:ext cx="1371600" cy="1447800"/>
            <a:chOff x="2304" y="2592"/>
            <a:chExt cx="864" cy="912"/>
          </a:xfrm>
        </p:grpSpPr>
        <p:grpSp>
          <p:nvGrpSpPr>
            <p:cNvPr id="5170" name="Group 87"/>
            <p:cNvGrpSpPr>
              <a:grpSpLocks/>
            </p:cNvGrpSpPr>
            <p:nvPr/>
          </p:nvGrpSpPr>
          <p:grpSpPr bwMode="auto">
            <a:xfrm>
              <a:off x="2304" y="2592"/>
              <a:ext cx="96" cy="912"/>
              <a:chOff x="2304" y="2592"/>
              <a:chExt cx="96" cy="912"/>
            </a:xfrm>
          </p:grpSpPr>
          <p:sp>
            <p:nvSpPr>
              <p:cNvPr id="5183" name="Line 88"/>
              <p:cNvSpPr>
                <a:spLocks noChangeShapeType="1"/>
              </p:cNvSpPr>
              <p:nvPr/>
            </p:nvSpPr>
            <p:spPr bwMode="auto">
              <a:xfrm>
                <a:off x="2304" y="2592"/>
                <a:ext cx="0" cy="91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5184" name="Line 89"/>
              <p:cNvSpPr>
                <a:spLocks noChangeShapeType="1"/>
              </p:cNvSpPr>
              <p:nvPr/>
            </p:nvSpPr>
            <p:spPr bwMode="auto">
              <a:xfrm>
                <a:off x="2400" y="2592"/>
                <a:ext cx="0" cy="91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5185" name="Line 90"/>
              <p:cNvSpPr>
                <a:spLocks noChangeShapeType="1"/>
              </p:cNvSpPr>
              <p:nvPr/>
            </p:nvSpPr>
            <p:spPr bwMode="auto">
              <a:xfrm>
                <a:off x="2304" y="307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</p:grpSp>
        <p:grpSp>
          <p:nvGrpSpPr>
            <p:cNvPr id="5171" name="Group 91"/>
            <p:cNvGrpSpPr>
              <a:grpSpLocks/>
            </p:cNvGrpSpPr>
            <p:nvPr/>
          </p:nvGrpSpPr>
          <p:grpSpPr bwMode="auto">
            <a:xfrm>
              <a:off x="2496" y="2592"/>
              <a:ext cx="96" cy="912"/>
              <a:chOff x="2304" y="2592"/>
              <a:chExt cx="96" cy="912"/>
            </a:xfrm>
          </p:grpSpPr>
          <p:sp>
            <p:nvSpPr>
              <p:cNvPr id="5180" name="Line 92"/>
              <p:cNvSpPr>
                <a:spLocks noChangeShapeType="1"/>
              </p:cNvSpPr>
              <p:nvPr/>
            </p:nvSpPr>
            <p:spPr bwMode="auto">
              <a:xfrm>
                <a:off x="2304" y="2592"/>
                <a:ext cx="0" cy="91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5181" name="Line 93"/>
              <p:cNvSpPr>
                <a:spLocks noChangeShapeType="1"/>
              </p:cNvSpPr>
              <p:nvPr/>
            </p:nvSpPr>
            <p:spPr bwMode="auto">
              <a:xfrm>
                <a:off x="2400" y="2592"/>
                <a:ext cx="0" cy="91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5182" name="Line 94"/>
              <p:cNvSpPr>
                <a:spLocks noChangeShapeType="1"/>
              </p:cNvSpPr>
              <p:nvPr/>
            </p:nvSpPr>
            <p:spPr bwMode="auto">
              <a:xfrm>
                <a:off x="2304" y="307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</p:grpSp>
        <p:grpSp>
          <p:nvGrpSpPr>
            <p:cNvPr id="5172" name="Group 95"/>
            <p:cNvGrpSpPr>
              <a:grpSpLocks/>
            </p:cNvGrpSpPr>
            <p:nvPr/>
          </p:nvGrpSpPr>
          <p:grpSpPr bwMode="auto">
            <a:xfrm>
              <a:off x="2880" y="2592"/>
              <a:ext cx="96" cy="912"/>
              <a:chOff x="2304" y="2592"/>
              <a:chExt cx="96" cy="912"/>
            </a:xfrm>
          </p:grpSpPr>
          <p:sp>
            <p:nvSpPr>
              <p:cNvPr id="5177" name="Line 96"/>
              <p:cNvSpPr>
                <a:spLocks noChangeShapeType="1"/>
              </p:cNvSpPr>
              <p:nvPr/>
            </p:nvSpPr>
            <p:spPr bwMode="auto">
              <a:xfrm>
                <a:off x="2304" y="2592"/>
                <a:ext cx="0" cy="91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5178" name="Line 97"/>
              <p:cNvSpPr>
                <a:spLocks noChangeShapeType="1"/>
              </p:cNvSpPr>
              <p:nvPr/>
            </p:nvSpPr>
            <p:spPr bwMode="auto">
              <a:xfrm>
                <a:off x="2400" y="2592"/>
                <a:ext cx="0" cy="91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5179" name="Line 98"/>
              <p:cNvSpPr>
                <a:spLocks noChangeShapeType="1"/>
              </p:cNvSpPr>
              <p:nvPr/>
            </p:nvSpPr>
            <p:spPr bwMode="auto">
              <a:xfrm>
                <a:off x="2304" y="307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</p:grpSp>
        <p:grpSp>
          <p:nvGrpSpPr>
            <p:cNvPr id="5173" name="Group 99"/>
            <p:cNvGrpSpPr>
              <a:grpSpLocks/>
            </p:cNvGrpSpPr>
            <p:nvPr/>
          </p:nvGrpSpPr>
          <p:grpSpPr bwMode="auto">
            <a:xfrm>
              <a:off x="3072" y="2592"/>
              <a:ext cx="96" cy="912"/>
              <a:chOff x="2304" y="2592"/>
              <a:chExt cx="96" cy="912"/>
            </a:xfrm>
          </p:grpSpPr>
          <p:sp>
            <p:nvSpPr>
              <p:cNvPr id="5174" name="Line 100"/>
              <p:cNvSpPr>
                <a:spLocks noChangeShapeType="1"/>
              </p:cNvSpPr>
              <p:nvPr/>
            </p:nvSpPr>
            <p:spPr bwMode="auto">
              <a:xfrm>
                <a:off x="2304" y="2592"/>
                <a:ext cx="0" cy="91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5175" name="Line 101"/>
              <p:cNvSpPr>
                <a:spLocks noChangeShapeType="1"/>
              </p:cNvSpPr>
              <p:nvPr/>
            </p:nvSpPr>
            <p:spPr bwMode="auto">
              <a:xfrm>
                <a:off x="2400" y="2592"/>
                <a:ext cx="0" cy="91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5176" name="Line 102"/>
              <p:cNvSpPr>
                <a:spLocks noChangeShapeType="1"/>
              </p:cNvSpPr>
              <p:nvPr/>
            </p:nvSpPr>
            <p:spPr bwMode="auto">
              <a:xfrm>
                <a:off x="2304" y="307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</p:grpSp>
      </p:grpSp>
      <p:grpSp>
        <p:nvGrpSpPr>
          <p:cNvPr id="184423" name="Group 103"/>
          <p:cNvGrpSpPr>
            <a:grpSpLocks/>
          </p:cNvGrpSpPr>
          <p:nvPr/>
        </p:nvGrpSpPr>
        <p:grpSpPr bwMode="auto">
          <a:xfrm>
            <a:off x="3810000" y="5527163"/>
            <a:ext cx="1905000" cy="311150"/>
            <a:chOff x="2160" y="3120"/>
            <a:chExt cx="1200" cy="196"/>
          </a:xfrm>
        </p:grpSpPr>
        <p:sp>
          <p:nvSpPr>
            <p:cNvPr id="5165" name="Rectangle 104"/>
            <p:cNvSpPr>
              <a:spLocks noChangeArrowheads="1"/>
            </p:cNvSpPr>
            <p:nvPr/>
          </p:nvSpPr>
          <p:spPr bwMode="auto">
            <a:xfrm>
              <a:off x="2160" y="3168"/>
              <a:ext cx="1200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166" name="Rectangle 105"/>
            <p:cNvSpPr>
              <a:spLocks noChangeArrowheads="1"/>
            </p:cNvSpPr>
            <p:nvPr/>
          </p:nvSpPr>
          <p:spPr bwMode="auto">
            <a:xfrm>
              <a:off x="2228" y="3120"/>
              <a:ext cx="23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aseline="-25000">
                  <a:solidFill>
                    <a:srgbClr val="FF0000"/>
                  </a:solidFill>
                  <a:latin typeface="+mn-ea"/>
                  <a:ea typeface="+mn-ea"/>
                </a:rPr>
                <a:t>00</a:t>
              </a:r>
            </a:p>
          </p:txBody>
        </p:sp>
        <p:sp>
          <p:nvSpPr>
            <p:cNvPr id="5167" name="Rectangle 106"/>
            <p:cNvSpPr>
              <a:spLocks noChangeArrowheads="1"/>
            </p:cNvSpPr>
            <p:nvPr/>
          </p:nvSpPr>
          <p:spPr bwMode="auto">
            <a:xfrm>
              <a:off x="2420" y="3120"/>
              <a:ext cx="23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aseline="-25000">
                  <a:solidFill>
                    <a:srgbClr val="FF0000"/>
                  </a:solidFill>
                  <a:latin typeface="+mn-ea"/>
                  <a:ea typeface="+mn-ea"/>
                </a:rPr>
                <a:t>01</a:t>
              </a:r>
            </a:p>
          </p:txBody>
        </p:sp>
        <p:sp>
          <p:nvSpPr>
            <p:cNvPr id="5168" name="Rectangle 107"/>
            <p:cNvSpPr>
              <a:spLocks noChangeArrowheads="1"/>
            </p:cNvSpPr>
            <p:nvPr/>
          </p:nvSpPr>
          <p:spPr bwMode="auto">
            <a:xfrm>
              <a:off x="2832" y="3129"/>
              <a:ext cx="23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aseline="-25000">
                  <a:solidFill>
                    <a:srgbClr val="FF0000"/>
                  </a:solidFill>
                  <a:latin typeface="+mn-ea"/>
                  <a:ea typeface="+mn-ea"/>
                </a:rPr>
                <a:t>11</a:t>
              </a:r>
            </a:p>
          </p:txBody>
        </p:sp>
        <p:sp>
          <p:nvSpPr>
            <p:cNvPr id="5169" name="Rectangle 108"/>
            <p:cNvSpPr>
              <a:spLocks noChangeArrowheads="1"/>
            </p:cNvSpPr>
            <p:nvPr/>
          </p:nvSpPr>
          <p:spPr bwMode="auto">
            <a:xfrm>
              <a:off x="3024" y="3120"/>
              <a:ext cx="23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aseline="-25000">
                  <a:solidFill>
                    <a:srgbClr val="FF0000"/>
                  </a:solidFill>
                  <a:latin typeface="+mn-ea"/>
                  <a:ea typeface="+mn-ea"/>
                </a:rPr>
                <a:t>10</a:t>
              </a:r>
            </a:p>
          </p:txBody>
        </p:sp>
      </p:grpSp>
      <p:sp>
        <p:nvSpPr>
          <p:cNvPr id="184429" name="Text Box 109"/>
          <p:cNvSpPr txBox="1">
            <a:spLocks noChangeArrowheads="1"/>
          </p:cNvSpPr>
          <p:nvPr/>
        </p:nvSpPr>
        <p:spPr bwMode="auto">
          <a:xfrm>
            <a:off x="3505201" y="6185976"/>
            <a:ext cx="249459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="1" baseline="0" dirty="0">
                <a:solidFill>
                  <a:srgbClr val="FF0000"/>
                </a:solidFill>
                <a:latin typeface="+mn-ea"/>
                <a:ea typeface="+mn-ea"/>
              </a:rPr>
              <a:t>Cantor</a:t>
            </a:r>
            <a:r>
              <a:rPr lang="ja-JP" altLang="en-US" sz="2000" b="1" baseline="0" dirty="0">
                <a:solidFill>
                  <a:srgbClr val="FF0000"/>
                </a:solidFill>
                <a:latin typeface="+mn-ea"/>
                <a:ea typeface="+mn-ea"/>
              </a:rPr>
              <a:t>集合</a:t>
            </a:r>
            <a:r>
              <a:rPr lang="en-US" altLang="ja-JP" sz="2000" baseline="0" dirty="0">
                <a:solidFill>
                  <a:srgbClr val="FF0000"/>
                </a:solidFill>
                <a:latin typeface="+mn-ea"/>
                <a:ea typeface="+mn-ea"/>
              </a:rPr>
              <a:t>× [0,1] </a:t>
            </a:r>
          </a:p>
        </p:txBody>
      </p:sp>
      <p:grpSp>
        <p:nvGrpSpPr>
          <p:cNvPr id="184430" name="Group 110"/>
          <p:cNvGrpSpPr>
            <a:grpSpLocks/>
          </p:cNvGrpSpPr>
          <p:nvPr/>
        </p:nvGrpSpPr>
        <p:grpSpPr bwMode="auto">
          <a:xfrm>
            <a:off x="6091240" y="2550601"/>
            <a:ext cx="1909763" cy="2522538"/>
            <a:chOff x="2973" y="1197"/>
            <a:chExt cx="1203" cy="1589"/>
          </a:xfrm>
        </p:grpSpPr>
        <p:sp>
          <p:nvSpPr>
            <p:cNvPr id="5142" name="Line 111"/>
            <p:cNvSpPr>
              <a:spLocks noChangeShapeType="1"/>
            </p:cNvSpPr>
            <p:nvPr/>
          </p:nvSpPr>
          <p:spPr bwMode="auto">
            <a:xfrm rot="-5400000" flipH="1" flipV="1">
              <a:off x="3720" y="1097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43" name="Line 112"/>
            <p:cNvSpPr>
              <a:spLocks noChangeShapeType="1"/>
            </p:cNvSpPr>
            <p:nvPr/>
          </p:nvSpPr>
          <p:spPr bwMode="auto">
            <a:xfrm rot="-5400000" flipH="1" flipV="1">
              <a:off x="3720" y="1464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44" name="Line 113"/>
            <p:cNvSpPr>
              <a:spLocks noChangeShapeType="1"/>
            </p:cNvSpPr>
            <p:nvPr/>
          </p:nvSpPr>
          <p:spPr bwMode="auto">
            <a:xfrm rot="-5400000" flipH="1" flipV="1">
              <a:off x="3720" y="1673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45" name="Line 114"/>
            <p:cNvSpPr>
              <a:spLocks noChangeShapeType="1"/>
            </p:cNvSpPr>
            <p:nvPr/>
          </p:nvSpPr>
          <p:spPr bwMode="auto">
            <a:xfrm rot="-5400000" flipH="1" flipV="1">
              <a:off x="3720" y="2040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46" name="Line 115"/>
            <p:cNvSpPr>
              <a:spLocks noChangeShapeType="1"/>
            </p:cNvSpPr>
            <p:nvPr/>
          </p:nvSpPr>
          <p:spPr bwMode="auto">
            <a:xfrm rot="-5400000" flipH="1" flipV="1">
              <a:off x="3696" y="1745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47" name="Line 116"/>
            <p:cNvSpPr>
              <a:spLocks noChangeShapeType="1"/>
            </p:cNvSpPr>
            <p:nvPr/>
          </p:nvSpPr>
          <p:spPr bwMode="auto">
            <a:xfrm rot="-5400000" flipH="1" flipV="1">
              <a:off x="3696" y="2321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48" name="Line 117"/>
            <p:cNvSpPr>
              <a:spLocks noChangeShapeType="1"/>
            </p:cNvSpPr>
            <p:nvPr/>
          </p:nvSpPr>
          <p:spPr bwMode="auto">
            <a:xfrm rot="-5400000" flipH="1" flipV="1">
              <a:off x="3719" y="1144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49" name="Line 118"/>
            <p:cNvSpPr>
              <a:spLocks noChangeShapeType="1"/>
            </p:cNvSpPr>
            <p:nvPr/>
          </p:nvSpPr>
          <p:spPr bwMode="auto">
            <a:xfrm rot="-5400000" flipH="1" flipV="1">
              <a:off x="3719" y="1240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50" name="Line 119"/>
            <p:cNvSpPr>
              <a:spLocks noChangeShapeType="1"/>
            </p:cNvSpPr>
            <p:nvPr/>
          </p:nvSpPr>
          <p:spPr bwMode="auto">
            <a:xfrm rot="-5400000" flipH="1" flipV="1">
              <a:off x="3647" y="164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51" name="Line 120"/>
            <p:cNvSpPr>
              <a:spLocks noChangeShapeType="1"/>
            </p:cNvSpPr>
            <p:nvPr/>
          </p:nvSpPr>
          <p:spPr bwMode="auto">
            <a:xfrm rot="-5400000" flipH="1" flipV="1">
              <a:off x="3719" y="1320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52" name="Line 121"/>
            <p:cNvSpPr>
              <a:spLocks noChangeShapeType="1"/>
            </p:cNvSpPr>
            <p:nvPr/>
          </p:nvSpPr>
          <p:spPr bwMode="auto">
            <a:xfrm rot="-5400000" flipH="1" flipV="1">
              <a:off x="3719" y="1416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53" name="Line 122"/>
            <p:cNvSpPr>
              <a:spLocks noChangeShapeType="1"/>
            </p:cNvSpPr>
            <p:nvPr/>
          </p:nvSpPr>
          <p:spPr bwMode="auto">
            <a:xfrm rot="-5400000" flipH="1" flipV="1">
              <a:off x="3647" y="182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54" name="Line 123"/>
            <p:cNvSpPr>
              <a:spLocks noChangeShapeType="1"/>
            </p:cNvSpPr>
            <p:nvPr/>
          </p:nvSpPr>
          <p:spPr bwMode="auto">
            <a:xfrm rot="-5400000" flipH="1" flipV="1">
              <a:off x="3719" y="1720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55" name="Line 124"/>
            <p:cNvSpPr>
              <a:spLocks noChangeShapeType="1"/>
            </p:cNvSpPr>
            <p:nvPr/>
          </p:nvSpPr>
          <p:spPr bwMode="auto">
            <a:xfrm rot="-5400000" flipH="1" flipV="1">
              <a:off x="3719" y="1816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56" name="Line 125"/>
            <p:cNvSpPr>
              <a:spLocks noChangeShapeType="1"/>
            </p:cNvSpPr>
            <p:nvPr/>
          </p:nvSpPr>
          <p:spPr bwMode="auto">
            <a:xfrm rot="-5400000" flipH="1" flipV="1">
              <a:off x="3647" y="222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57" name="Line 126"/>
            <p:cNvSpPr>
              <a:spLocks noChangeShapeType="1"/>
            </p:cNvSpPr>
            <p:nvPr/>
          </p:nvSpPr>
          <p:spPr bwMode="auto">
            <a:xfrm rot="-5400000" flipH="1" flipV="1">
              <a:off x="3719" y="1895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58" name="Line 127"/>
            <p:cNvSpPr>
              <a:spLocks noChangeShapeType="1"/>
            </p:cNvSpPr>
            <p:nvPr/>
          </p:nvSpPr>
          <p:spPr bwMode="auto">
            <a:xfrm rot="-5400000" flipH="1" flipV="1">
              <a:off x="3719" y="1992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59" name="Line 128"/>
            <p:cNvSpPr>
              <a:spLocks noChangeShapeType="1"/>
            </p:cNvSpPr>
            <p:nvPr/>
          </p:nvSpPr>
          <p:spPr bwMode="auto">
            <a:xfrm rot="-5400000" flipH="1" flipV="1">
              <a:off x="3647" y="2399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5160" name="Rectangle 129"/>
            <p:cNvSpPr>
              <a:spLocks noChangeArrowheads="1"/>
            </p:cNvSpPr>
            <p:nvPr/>
          </p:nvSpPr>
          <p:spPr bwMode="auto">
            <a:xfrm rot="-5400000" flipH="1" flipV="1">
              <a:off x="2928" y="1985"/>
              <a:ext cx="1200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5161" name="Text Box 130"/>
            <p:cNvSpPr txBox="1">
              <a:spLocks noChangeArrowheads="1"/>
            </p:cNvSpPr>
            <p:nvPr/>
          </p:nvSpPr>
          <p:spPr bwMode="auto">
            <a:xfrm rot="16200000" flipH="1" flipV="1">
              <a:off x="2313" y="1857"/>
              <a:ext cx="1571" cy="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="1" baseline="0" dirty="0">
                  <a:solidFill>
                    <a:schemeClr val="accent5"/>
                  </a:solidFill>
                  <a:latin typeface="+mn-ea"/>
                  <a:ea typeface="+mn-ea"/>
                </a:rPr>
                <a:t>Cantor</a:t>
              </a:r>
              <a:r>
                <a:rPr lang="ja-JP" altLang="en-US" sz="2000" b="1" baseline="0" dirty="0">
                  <a:solidFill>
                    <a:schemeClr val="accent5"/>
                  </a:solidFill>
                  <a:latin typeface="+mn-ea"/>
                  <a:ea typeface="+mn-ea"/>
                </a:rPr>
                <a:t>集合</a:t>
              </a:r>
              <a:r>
                <a:rPr lang="en-US" altLang="ja-JP" sz="2000" baseline="0" dirty="0">
                  <a:solidFill>
                    <a:schemeClr val="accent5"/>
                  </a:solidFill>
                  <a:latin typeface="+mn-ea"/>
                  <a:ea typeface="+mn-ea"/>
                </a:rPr>
                <a:t>× [0,1] </a:t>
              </a:r>
            </a:p>
          </p:txBody>
        </p:sp>
        <p:sp>
          <p:nvSpPr>
            <p:cNvPr id="5162" name="Rectangle 131"/>
            <p:cNvSpPr>
              <a:spLocks noChangeArrowheads="1"/>
            </p:cNvSpPr>
            <p:nvPr/>
          </p:nvSpPr>
          <p:spPr bwMode="auto">
            <a:xfrm>
              <a:off x="3751" y="2534"/>
              <a:ext cx="28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aseline="0" dirty="0">
                  <a:solidFill>
                    <a:schemeClr val="accent5"/>
                  </a:solidFill>
                  <a:latin typeface="+mn-ea"/>
                  <a:ea typeface="+mn-ea"/>
                </a:rPr>
                <a:t>V</a:t>
              </a:r>
              <a:r>
                <a:rPr lang="en-US" altLang="ja-JP" sz="2000" baseline="-25000" dirty="0">
                  <a:solidFill>
                    <a:schemeClr val="accent5"/>
                  </a:solidFill>
                  <a:latin typeface="+mn-ea"/>
                  <a:ea typeface="+mn-ea"/>
                </a:rPr>
                <a:t>0</a:t>
              </a:r>
            </a:p>
          </p:txBody>
        </p:sp>
        <p:sp>
          <p:nvSpPr>
            <p:cNvPr id="5163" name="Rectangle 132"/>
            <p:cNvSpPr>
              <a:spLocks noChangeArrowheads="1"/>
            </p:cNvSpPr>
            <p:nvPr/>
          </p:nvSpPr>
          <p:spPr bwMode="auto">
            <a:xfrm>
              <a:off x="3755" y="1238"/>
              <a:ext cx="34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aseline="0" dirty="0">
                  <a:solidFill>
                    <a:schemeClr val="accent5"/>
                  </a:solidFill>
                  <a:latin typeface="+mn-ea"/>
                  <a:ea typeface="+mn-ea"/>
                </a:rPr>
                <a:t>V</a:t>
              </a:r>
              <a:r>
                <a:rPr lang="ja-JP" altLang="en-US" sz="2000" baseline="-25000" dirty="0">
                  <a:solidFill>
                    <a:schemeClr val="accent5"/>
                  </a:solidFill>
                  <a:latin typeface="+mn-ea"/>
                  <a:ea typeface="+mn-ea"/>
                </a:rPr>
                <a:t>１</a:t>
              </a:r>
            </a:p>
          </p:txBody>
        </p:sp>
        <p:sp>
          <p:nvSpPr>
            <p:cNvPr id="5164" name="Rectangle 133"/>
            <p:cNvSpPr>
              <a:spLocks noChangeArrowheads="1"/>
            </p:cNvSpPr>
            <p:nvPr/>
          </p:nvSpPr>
          <p:spPr bwMode="auto">
            <a:xfrm>
              <a:off x="3443" y="1526"/>
              <a:ext cx="223" cy="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1200" baseline="0" dirty="0">
                  <a:solidFill>
                    <a:schemeClr val="accent5"/>
                  </a:solidFill>
                  <a:latin typeface="+mn-ea"/>
                  <a:ea typeface="+mn-ea"/>
                </a:rPr>
                <a:t>10</a:t>
              </a:r>
            </a:p>
            <a:p>
              <a:pPr eaLnBrk="1" hangingPunct="1"/>
              <a:endParaRPr lang="en-US" altLang="ja-JP" sz="1200" baseline="0" dirty="0">
                <a:solidFill>
                  <a:schemeClr val="accent5"/>
                </a:solidFill>
                <a:latin typeface="+mn-ea"/>
                <a:ea typeface="+mn-ea"/>
              </a:endParaRPr>
            </a:p>
            <a:p>
              <a:pPr eaLnBrk="1" hangingPunct="1"/>
              <a:r>
                <a:rPr lang="en-US" altLang="ja-JP" sz="1200" baseline="0" dirty="0">
                  <a:solidFill>
                    <a:schemeClr val="accent5"/>
                  </a:solidFill>
                  <a:latin typeface="+mn-ea"/>
                  <a:ea typeface="+mn-ea"/>
                </a:rPr>
                <a:t>11</a:t>
              </a:r>
            </a:p>
            <a:p>
              <a:pPr eaLnBrk="1" hangingPunct="1"/>
              <a:endParaRPr lang="en-US" altLang="ja-JP" sz="1200" baseline="0" dirty="0">
                <a:solidFill>
                  <a:schemeClr val="accent5"/>
                </a:solidFill>
                <a:latin typeface="+mn-ea"/>
                <a:ea typeface="+mn-ea"/>
              </a:endParaRPr>
            </a:p>
            <a:p>
              <a:pPr eaLnBrk="1" hangingPunct="1"/>
              <a:endParaRPr lang="en-US" altLang="ja-JP" sz="1200" baseline="0" dirty="0">
                <a:solidFill>
                  <a:schemeClr val="accent5"/>
                </a:solidFill>
                <a:latin typeface="+mn-ea"/>
                <a:ea typeface="+mn-ea"/>
              </a:endParaRPr>
            </a:p>
            <a:p>
              <a:pPr eaLnBrk="1" hangingPunct="1"/>
              <a:endParaRPr lang="en-US" altLang="ja-JP" sz="1200" baseline="0" dirty="0">
                <a:solidFill>
                  <a:schemeClr val="accent5"/>
                </a:solidFill>
                <a:latin typeface="+mn-ea"/>
                <a:ea typeface="+mn-ea"/>
              </a:endParaRPr>
            </a:p>
            <a:p>
              <a:pPr eaLnBrk="1" hangingPunct="1"/>
              <a:r>
                <a:rPr lang="en-US" altLang="ja-JP" sz="1200" baseline="0" dirty="0">
                  <a:solidFill>
                    <a:schemeClr val="accent5"/>
                  </a:solidFill>
                  <a:latin typeface="+mn-ea"/>
                  <a:ea typeface="+mn-ea"/>
                </a:rPr>
                <a:t>01</a:t>
              </a:r>
            </a:p>
            <a:p>
              <a:pPr eaLnBrk="1" hangingPunct="1"/>
              <a:endParaRPr lang="en-US" altLang="ja-JP" sz="1200" baseline="0" dirty="0">
                <a:solidFill>
                  <a:schemeClr val="accent5"/>
                </a:solidFill>
                <a:latin typeface="+mn-ea"/>
                <a:ea typeface="+mn-ea"/>
              </a:endParaRPr>
            </a:p>
            <a:p>
              <a:pPr eaLnBrk="1" hangingPunct="1"/>
              <a:r>
                <a:rPr lang="en-US" altLang="ja-JP" sz="1200" baseline="0" dirty="0">
                  <a:solidFill>
                    <a:schemeClr val="accent5"/>
                  </a:solidFill>
                  <a:latin typeface="+mn-ea"/>
                  <a:ea typeface="+mn-ea"/>
                </a:rPr>
                <a:t>00</a:t>
              </a:r>
            </a:p>
          </p:txBody>
        </p:sp>
      </p:grpSp>
      <p:sp>
        <p:nvSpPr>
          <p:cNvPr id="134" name="タイトル 1"/>
          <p:cNvSpPr txBox="1">
            <a:spLocks/>
          </p:cNvSpPr>
          <p:nvPr/>
        </p:nvSpPr>
        <p:spPr>
          <a:xfrm>
            <a:off x="838200" y="365125"/>
            <a:ext cx="10515600" cy="722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>
                <a:latin typeface="+mn-ea"/>
                <a:ea typeface="+mn-ea"/>
              </a:rPr>
              <a:t>馬蹄写像</a:t>
            </a:r>
            <a:endParaRPr lang="ja-JP" altLang="en-US" sz="5100" dirty="0">
              <a:latin typeface="+mn-ea"/>
              <a:ea typeface="+mn-ea"/>
            </a:endParaRPr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7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48"/>
    </mc:Choice>
    <mc:Fallback xmlns="">
      <p:transition spd="slow" advTm="138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8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18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8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8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18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184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8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18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8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0" dur="500"/>
                                        <p:tgtEl>
                                          <p:spTgt spid="18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5" dur="500"/>
                                        <p:tgtEl>
                                          <p:spTgt spid="18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0" dur="500"/>
                                        <p:tgtEl>
                                          <p:spTgt spid="18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5" dur="500"/>
                                        <p:tgtEl>
                                          <p:spTgt spid="184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322" grpId="0" animBg="1"/>
      <p:bldP spid="184336" grpId="0" autoUpdateAnimBg="0"/>
      <p:bldP spid="184337" grpId="0" autoUpdateAnimBg="0"/>
      <p:bldP spid="184354" grpId="0" animBg="1"/>
      <p:bldP spid="184384" grpId="0" animBg="1"/>
      <p:bldP spid="184429" grpId="0" animBg="1" autoUpdateAnimBg="0"/>
    </p:bldLst>
  </p:timing>
  <p:extLst>
    <p:ext uri="{3A86A75C-4F4B-4683-9AE1-C65F6400EC91}">
      <p14:laserTraceLst xmlns:p14="http://schemas.microsoft.com/office/powerpoint/2010/main">
        <p14:tracePtLst>
          <p14:tracePt t="25317" x="3344863" y="3824288"/>
          <p14:tracePt t="25533" x="3352800" y="3781425"/>
          <p14:tracePt t="25541" x="3352800" y="3708400"/>
          <p14:tracePt t="25548" x="3352800" y="3657600"/>
          <p14:tracePt t="25556" x="3360738" y="3592513"/>
          <p14:tracePt t="25573" x="3381375" y="3446463"/>
          <p14:tracePt t="25590" x="3389313" y="3294063"/>
          <p14:tracePt t="25606" x="3395663" y="3178175"/>
          <p14:tracePt t="25623" x="3395663" y="3076575"/>
          <p14:tracePt t="25640" x="3395663" y="3011488"/>
          <p14:tracePt t="25656" x="3403600" y="2954338"/>
          <p14:tracePt t="25673" x="3403600" y="2917825"/>
          <p14:tracePt t="25690" x="3411538" y="2887663"/>
          <p14:tracePt t="25706" x="3411538" y="2844800"/>
          <p14:tracePt t="25708" x="3417888" y="2822575"/>
          <p14:tracePt t="25723" x="3432175" y="2786063"/>
          <p14:tracePt t="25740" x="3454400" y="2743200"/>
          <p14:tracePt t="25756" x="3476625" y="2692400"/>
          <p14:tracePt t="25773" x="3490913" y="2655888"/>
          <p14:tracePt t="25790" x="3505200" y="2619375"/>
          <p14:tracePt t="25806" x="3505200" y="2598738"/>
          <p14:tracePt t="25823" x="3505200" y="2590800"/>
          <p14:tracePt t="25956" x="3505200" y="2582863"/>
          <p14:tracePt t="26212" x="3505200" y="2590800"/>
          <p14:tracePt t="26228" x="3505200" y="2598738"/>
          <p14:tracePt t="26236" x="3505200" y="2649538"/>
          <p14:tracePt t="26244" x="3497263" y="2700338"/>
          <p14:tracePt t="26256" x="3490913" y="2751138"/>
          <p14:tracePt t="26273" x="3446463" y="2903538"/>
          <p14:tracePt t="26290" x="3417888" y="3090863"/>
          <p14:tracePt t="26306" x="3403600" y="3294063"/>
          <p14:tracePt t="26307" x="3389313" y="3381375"/>
          <p14:tracePt t="26323" x="3389313" y="3446463"/>
          <p14:tracePt t="26339" x="3389313" y="3606800"/>
          <p14:tracePt t="26356" x="3403600" y="3700463"/>
          <p14:tracePt t="26373" x="3411538" y="3781425"/>
          <p14:tracePt t="26389" x="3417888" y="3883025"/>
          <p14:tracePt t="26406" x="3425825" y="3970338"/>
          <p14:tracePt t="26423" x="3425825" y="4035425"/>
          <p14:tracePt t="26439" x="3425825" y="4086225"/>
          <p14:tracePt t="26456" x="3425825" y="4122738"/>
          <p14:tracePt t="26473" x="3417888" y="4173538"/>
          <p14:tracePt t="26489" x="3403600" y="4267200"/>
          <p14:tracePt t="26506" x="3389313" y="4346575"/>
          <p14:tracePt t="26507" x="3381375" y="4391025"/>
          <p14:tracePt t="26523" x="3367088" y="4427538"/>
          <p14:tracePt t="26540" x="3352800" y="4535488"/>
          <p14:tracePt t="26556" x="3338513" y="4600575"/>
          <p14:tracePt t="26573" x="3330575" y="4681538"/>
          <p14:tracePt t="26589" x="3316288" y="4760913"/>
          <p14:tracePt t="26606" x="3309938" y="4818063"/>
          <p14:tracePt t="26623" x="3309938" y="4848225"/>
          <p14:tracePt t="26639" x="3309938" y="4862513"/>
          <p14:tracePt t="26656" x="3309938" y="4876800"/>
          <p14:tracePt t="26673" x="3309938" y="4891088"/>
          <p14:tracePt t="26689" x="3309938" y="4899025"/>
          <p14:tracePt t="26706" x="3309938" y="4927600"/>
          <p14:tracePt t="26723" x="3309938" y="4978400"/>
          <p14:tracePt t="26724" x="3302000" y="5006975"/>
          <p14:tracePt t="26739" x="3302000" y="5043488"/>
          <p14:tracePt t="26756" x="3294063" y="5072063"/>
          <p14:tracePt t="26773" x="3294063" y="5080000"/>
          <p14:tracePt t="26789" x="3294063" y="5087938"/>
          <p14:tracePt t="26820" x="3294063" y="5094288"/>
          <p14:tracePt t="26828" x="3294063" y="5108575"/>
          <p14:tracePt t="26839" x="3294063" y="5130800"/>
          <p14:tracePt t="26856" x="3294063" y="5145088"/>
          <p14:tracePt t="26873" x="3294063" y="5153025"/>
          <p14:tracePt t="27252" x="0" y="0"/>
        </p14:tracePtLst>
        <p14:tracePtLst>
          <p14:tracePt t="28293" x="2997200" y="3846513"/>
          <p14:tracePt t="28436" x="3005138" y="3846513"/>
          <p14:tracePt t="28604" x="3011488" y="3846513"/>
          <p14:tracePt t="28612" x="3019425" y="3846513"/>
          <p14:tracePt t="28622" x="3025775" y="3846513"/>
          <p14:tracePt t="28639" x="3062288" y="3846513"/>
          <p14:tracePt t="28656" x="3084513" y="3846513"/>
          <p14:tracePt t="28672" x="3127375" y="3846513"/>
          <p14:tracePt t="28689" x="3157538" y="3852863"/>
          <p14:tracePt t="28706" x="3171825" y="3852863"/>
          <p14:tracePt t="28722" x="3186113" y="3860800"/>
          <p14:tracePt t="28773" x="3192463" y="3860800"/>
          <p14:tracePt t="29060" x="3214688" y="3860800"/>
          <p14:tracePt t="29069" x="3265488" y="3868738"/>
          <p14:tracePt t="29076" x="3324225" y="3875088"/>
          <p14:tracePt t="29089" x="3375025" y="3875088"/>
          <p14:tracePt t="29105" x="3454400" y="3883025"/>
          <p14:tracePt t="29122" x="3497263" y="3883025"/>
          <p14:tracePt t="29412" x="3505200" y="3883025"/>
          <p14:tracePt t="29420" x="3533775" y="3883025"/>
          <p14:tracePt t="29428" x="3548063" y="3889375"/>
          <p14:tracePt t="29439" x="3563938" y="3889375"/>
          <p14:tracePt t="29455" x="3578225" y="3889375"/>
          <p14:tracePt t="29472" x="3584575" y="3889375"/>
          <p14:tracePt t="29489" x="3598863" y="3897313"/>
          <p14:tracePt t="29505" x="3598863" y="3903663"/>
          <p14:tracePt t="29522" x="3614738" y="3903663"/>
          <p14:tracePt t="29539" x="3621088" y="3903663"/>
          <p14:tracePt t="30268" x="3621088" y="3897313"/>
          <p14:tracePt t="30885" x="3614738" y="3897313"/>
          <p14:tracePt t="30932" x="3598863" y="3897313"/>
          <p14:tracePt t="30972" x="3598863" y="3903663"/>
          <p14:tracePt t="31028" x="3584575" y="3903663"/>
          <p14:tracePt t="31084" x="3570288" y="3903663"/>
          <p14:tracePt t="31108" x="3563938" y="3903663"/>
          <p14:tracePt t="31132" x="3548063" y="3903663"/>
          <p14:tracePt t="31156" x="3541713" y="3903663"/>
          <p14:tracePt t="31181" x="3527425" y="3903663"/>
          <p14:tracePt t="31196" x="3513138" y="3903663"/>
          <p14:tracePt t="31212" x="3505200" y="3903663"/>
          <p14:tracePt t="31220" x="3497263" y="3903663"/>
          <p14:tracePt t="31228" x="3490913" y="3903663"/>
          <p14:tracePt t="31252" x="3482975" y="3903663"/>
          <p14:tracePt t="31292" x="3476625" y="3903663"/>
          <p14:tracePt t="31300" x="3468688" y="3903663"/>
          <p14:tracePt t="31308" x="3462338" y="3903663"/>
          <p14:tracePt t="31324" x="3454400" y="3903663"/>
          <p14:tracePt t="31338" x="3446463" y="3903663"/>
          <p14:tracePt t="31356" x="3440113" y="3903663"/>
          <p14:tracePt t="31372" x="3425825" y="3903663"/>
          <p14:tracePt t="31492" x="3417888" y="3903663"/>
          <p14:tracePt t="31572" x="3367088" y="3903663"/>
          <p14:tracePt t="31580" x="3330575" y="3903663"/>
          <p14:tracePt t="31588" x="3302000" y="3903663"/>
          <p14:tracePt t="31605" x="3222625" y="3903663"/>
          <p14:tracePt t="31621" x="3186113" y="3903663"/>
          <p14:tracePt t="31638" x="3163888" y="3903663"/>
          <p14:tracePt t="31924" x="3157538" y="3903663"/>
          <p14:tracePt t="31956" x="3149600" y="3903663"/>
          <p14:tracePt t="31972" x="3149600" y="3911600"/>
          <p14:tracePt t="32020" x="3141663" y="3911600"/>
          <p14:tracePt t="32068" x="3141663" y="3919538"/>
          <p14:tracePt t="32604" x="3149600" y="3919538"/>
          <p14:tracePt t="32828" x="3157538" y="3919538"/>
          <p14:tracePt t="32884" x="3163888" y="3919538"/>
          <p14:tracePt t="32900" x="3171825" y="3919538"/>
          <p14:tracePt t="32908" x="3178175" y="3919538"/>
          <p14:tracePt t="32924" x="3200400" y="3919538"/>
          <p14:tracePt t="32932" x="3228975" y="3919538"/>
          <p14:tracePt t="32939" x="3259138" y="3919538"/>
          <p14:tracePt t="32954" x="3273425" y="3911600"/>
          <p14:tracePt t="32971" x="3316288" y="3911600"/>
          <p14:tracePt t="32988" x="3324225" y="3911600"/>
          <p14:tracePt t="33148" x="3330575" y="3911600"/>
          <p14:tracePt t="33164" x="3338513" y="3911600"/>
          <p14:tracePt t="33188" x="3344863" y="3911600"/>
          <p14:tracePt t="33196" x="3352800" y="3911600"/>
          <p14:tracePt t="33212" x="3360738" y="3911600"/>
          <p14:tracePt t="33221" x="3375025" y="3911600"/>
          <p14:tracePt t="33238" x="3389313" y="3911600"/>
          <p14:tracePt t="33254" x="3395663" y="3911600"/>
          <p14:tracePt t="33271" x="3403600" y="3911600"/>
          <p14:tracePt t="33564" x="3411538" y="3911600"/>
          <p14:tracePt t="33748" x="3411538" y="3903663"/>
          <p14:tracePt t="33812" x="3395663" y="3903663"/>
          <p14:tracePt t="33980" x="3389313" y="3903663"/>
          <p14:tracePt t="34020" x="3375025" y="3911600"/>
          <p14:tracePt t="34052" x="3367088" y="3911600"/>
          <p14:tracePt t="34085" x="3360738" y="3911600"/>
          <p14:tracePt t="34092" x="3360738" y="3919538"/>
          <p14:tracePt t="34460" x="0" y="0"/>
        </p14:tracePtLst>
        <p14:tracePtLst>
          <p14:tracePt t="38468" x="2649538" y="4224338"/>
          <p14:tracePt t="38876" x="2641600" y="4224338"/>
          <p14:tracePt t="38884" x="2627313" y="4230688"/>
          <p14:tracePt t="38901" x="2613025" y="4230688"/>
          <p14:tracePt t="38908" x="2613025" y="4238625"/>
          <p14:tracePt t="38940" x="2605088" y="4238625"/>
          <p14:tracePt t="39044" x="2590800" y="4238625"/>
          <p14:tracePt t="39100" x="2582863" y="4238625"/>
          <p14:tracePt t="39204" x="2568575" y="4238625"/>
          <p14:tracePt t="39252" x="2562225" y="4238625"/>
          <p14:tracePt t="39293" x="2554288" y="4238625"/>
          <p14:tracePt t="39420" x="2554288" y="4230688"/>
          <p14:tracePt t="40092" x="0" y="0"/>
        </p14:tracePtLst>
        <p14:tracePtLst>
          <p14:tracePt t="40892" x="2373313" y="3462338"/>
          <p14:tracePt t="41484" x="2314575" y="3440113"/>
          <p14:tracePt t="41492" x="2271713" y="3432175"/>
          <p14:tracePt t="41502" x="2243138" y="3425825"/>
          <p14:tracePt t="41519" x="2220913" y="3417888"/>
          <p14:tracePt t="41884" x="2184400" y="3411538"/>
          <p14:tracePt t="41892" x="2141538" y="3403600"/>
          <p14:tracePt t="41902" x="2111375" y="3395663"/>
          <p14:tracePt t="41919" x="2046288" y="3389313"/>
          <p14:tracePt t="41935" x="1952625" y="3381375"/>
          <p14:tracePt t="41952" x="1922463" y="3381375"/>
          <p14:tracePt t="42052" x="1922463" y="3375025"/>
          <p14:tracePt t="42244" x="1901825" y="3360738"/>
          <p14:tracePt t="42252" x="1887538" y="3338513"/>
          <p14:tracePt t="42260" x="1871663" y="3324225"/>
          <p14:tracePt t="42269" x="1857375" y="3309938"/>
          <p14:tracePt t="42285" x="1843088" y="3294063"/>
          <p14:tracePt t="42303" x="1843088" y="3279775"/>
          <p14:tracePt t="42404" x="1843088" y="3273425"/>
          <p14:tracePt t="42420" x="1843088" y="3251200"/>
          <p14:tracePt t="42428" x="1836738" y="3228975"/>
          <p14:tracePt t="42436" x="1820863" y="3208338"/>
          <p14:tracePt t="42452" x="1820863" y="3171825"/>
          <p14:tracePt t="42469" x="1814513" y="3157538"/>
          <p14:tracePt t="42485" x="1814513" y="3141663"/>
          <p14:tracePt t="42502" x="1806575" y="3141663"/>
          <p14:tracePt t="42519" x="1806575" y="3135313"/>
          <p14:tracePt t="42541" x="1806575" y="3127375"/>
          <p14:tracePt t="42552" x="1806575" y="3121025"/>
          <p14:tracePt t="42568" x="1806575" y="3090863"/>
          <p14:tracePt t="42585" x="1806575" y="3070225"/>
          <p14:tracePt t="42602" x="1806575" y="3055938"/>
          <p14:tracePt t="42604" x="1806575" y="3048000"/>
          <p14:tracePt t="42618" x="1806575" y="3040063"/>
          <p14:tracePt t="42635" x="1806575" y="3025775"/>
          <p14:tracePt t="42660" x="1806575" y="3019425"/>
          <p14:tracePt t="42716" x="1806575" y="3011488"/>
          <p14:tracePt t="42724" x="1814513" y="2997200"/>
          <p14:tracePt t="42740" x="1828800" y="2989263"/>
          <p14:tracePt t="42752" x="1828800" y="2974975"/>
          <p14:tracePt t="42768" x="1843088" y="2968625"/>
          <p14:tracePt t="42785" x="1857375" y="2954338"/>
          <p14:tracePt t="42802" x="1865313" y="2954338"/>
          <p14:tracePt t="42884" x="1879600" y="2946400"/>
          <p14:tracePt t="42892" x="1908175" y="2932113"/>
          <p14:tracePt t="42902" x="1938338" y="2932113"/>
          <p14:tracePt t="42918" x="1989138" y="2909888"/>
          <p14:tracePt t="42935" x="2009775" y="2903538"/>
          <p14:tracePt t="42952" x="2032000" y="2903538"/>
          <p14:tracePt t="43004" x="2039938" y="2903538"/>
          <p14:tracePt t="43036" x="2060575" y="2903538"/>
          <p14:tracePt t="43044" x="2082800" y="2903538"/>
          <p14:tracePt t="43052" x="2111375" y="2903538"/>
          <p14:tracePt t="43068" x="2176463" y="2909888"/>
          <p14:tracePt t="43085" x="2243138" y="2917825"/>
          <p14:tracePt t="43102" x="2293938" y="2924175"/>
          <p14:tracePt t="43118" x="2308225" y="2924175"/>
          <p14:tracePt t="43135" x="2314575" y="2924175"/>
          <p14:tracePt t="43188" x="2336800" y="2932113"/>
          <p14:tracePt t="43196" x="2344738" y="2938463"/>
          <p14:tracePt t="43203" x="2373313" y="2946400"/>
          <p14:tracePt t="43218" x="2395538" y="2954338"/>
          <p14:tracePt t="43235" x="2460625" y="2974975"/>
          <p14:tracePt t="43252" x="2481263" y="2989263"/>
          <p14:tracePt t="43268" x="2497138" y="2997200"/>
          <p14:tracePt t="43285" x="2511425" y="3005138"/>
          <p14:tracePt t="43302" x="2540000" y="3019425"/>
          <p14:tracePt t="43318" x="2562225" y="3040063"/>
          <p14:tracePt t="43335" x="2576513" y="3048000"/>
          <p14:tracePt t="43352" x="2582863" y="3055938"/>
          <p14:tracePt t="43396" x="2590800" y="3062288"/>
          <p14:tracePt t="43403" x="2590800" y="3070225"/>
          <p14:tracePt t="43418" x="2598738" y="3090863"/>
          <p14:tracePt t="43435" x="2633663" y="3149600"/>
          <p14:tracePt t="43452" x="2649538" y="3178175"/>
          <p14:tracePt t="43468" x="2663825" y="3214688"/>
          <p14:tracePt t="43485" x="2670175" y="3236913"/>
          <p14:tracePt t="43502" x="2678113" y="3251200"/>
          <p14:tracePt t="43518" x="2684463" y="3265488"/>
          <p14:tracePt t="43564" x="2684463" y="3273425"/>
          <p14:tracePt t="43636" x="2684463" y="3294063"/>
          <p14:tracePt t="43644" x="2678113" y="3316288"/>
          <p14:tracePt t="43652" x="2670175" y="3324225"/>
          <p14:tracePt t="43668" x="2655888" y="3367088"/>
          <p14:tracePt t="43685" x="2649538" y="3403600"/>
          <p14:tracePt t="43702" x="2633663" y="3425825"/>
          <p14:tracePt t="43718" x="2627313" y="3454400"/>
          <p14:tracePt t="43735" x="2619375" y="3468688"/>
          <p14:tracePt t="43751" x="2613025" y="3476625"/>
          <p14:tracePt t="43768" x="2613025" y="3482975"/>
          <p14:tracePt t="43924" x="2605088" y="3482975"/>
          <p14:tracePt t="44036" x="2598738" y="3482975"/>
          <p14:tracePt t="44060" x="2598738" y="3490913"/>
          <p14:tracePt t="44196" x="2582863" y="3490913"/>
          <p14:tracePt t="44979" x="0" y="0"/>
        </p14:tracePtLst>
        <p14:tracePtLst>
          <p14:tracePt t="80374" x="5014913" y="5000625"/>
          <p14:tracePt t="80380" x="5021263" y="5006975"/>
          <p14:tracePt t="80389" x="5021263" y="5014913"/>
          <p14:tracePt t="80412" x="5029200" y="5014913"/>
          <p14:tracePt t="80525" x="5037138" y="5014913"/>
          <p14:tracePt t="80532" x="5037138" y="5006975"/>
          <p14:tracePt t="80540" x="5043488" y="5006975"/>
          <p14:tracePt t="80565" x="5043488" y="5000625"/>
          <p14:tracePt t="80572" x="5043488" y="4978400"/>
          <p14:tracePt t="80584" x="5043488" y="4964113"/>
          <p14:tracePt t="80601" x="5043488" y="4941888"/>
          <p14:tracePt t="80617" x="5029200" y="4927600"/>
          <p14:tracePt t="80634" x="5029200" y="4913313"/>
          <p14:tracePt t="80650" x="5029200" y="4905375"/>
          <p14:tracePt t="80667" x="5029200" y="4891088"/>
          <p14:tracePt t="80684" x="5021263" y="4884738"/>
          <p14:tracePt t="80700" x="5021263" y="4876800"/>
          <p14:tracePt t="80717" x="5021263" y="4868863"/>
          <p14:tracePt t="80734" x="5021263" y="4848225"/>
          <p14:tracePt t="80750" x="5021263" y="4818063"/>
          <p14:tracePt t="80767" x="5021263" y="4811713"/>
          <p14:tracePt t="80784" x="5021263" y="4797425"/>
          <p14:tracePt t="80801" x="5029200" y="4789488"/>
          <p14:tracePt t="80817" x="5037138" y="4775200"/>
          <p14:tracePt t="80834" x="5037138" y="4767263"/>
          <p14:tracePt t="80850" x="5043488" y="4760913"/>
          <p14:tracePt t="80867" x="5057775" y="4746625"/>
          <p14:tracePt t="80868" x="5065713" y="4738688"/>
          <p14:tracePt t="80884" x="5102225" y="4732338"/>
          <p14:tracePt t="80900" x="5138738" y="4710113"/>
          <p14:tracePt t="80917" x="5159375" y="4702175"/>
          <p14:tracePt t="80934" x="5173663" y="4695825"/>
          <p14:tracePt t="80950" x="5189538" y="4687888"/>
          <p14:tracePt t="81053" x="5195888" y="4687888"/>
          <p14:tracePt t="81076" x="5210175" y="4702175"/>
          <p14:tracePt t="81084" x="5232400" y="4716463"/>
          <p14:tracePt t="81092" x="5254625" y="4724400"/>
          <p14:tracePt t="81100" x="5268913" y="4738688"/>
          <p14:tracePt t="81117" x="5291138" y="4752975"/>
          <p14:tracePt t="81134" x="5305425" y="4767263"/>
          <p14:tracePt t="81164" x="5305425" y="4775200"/>
          <p14:tracePt t="81172" x="5311775" y="4783138"/>
          <p14:tracePt t="81184" x="5311775" y="4789488"/>
          <p14:tracePt t="81200" x="5319713" y="4803775"/>
          <p14:tracePt t="81217" x="5319713" y="4811713"/>
          <p14:tracePt t="81234" x="5319713" y="4826000"/>
          <p14:tracePt t="81251" x="5319713" y="4840288"/>
          <p14:tracePt t="81253" x="5319713" y="4854575"/>
          <p14:tracePt t="81268" x="5319713" y="4868863"/>
          <p14:tracePt t="81284" x="5319713" y="4884738"/>
          <p14:tracePt t="81300" x="5326063" y="4899025"/>
          <p14:tracePt t="81317" x="5326063" y="4913313"/>
          <p14:tracePt t="81334" x="5326063" y="4927600"/>
          <p14:tracePt t="81350" x="5326063" y="4941888"/>
          <p14:tracePt t="81367" x="5319713" y="4949825"/>
          <p14:tracePt t="81400" x="5311775" y="4956175"/>
          <p14:tracePt t="81417" x="5297488" y="4964113"/>
          <p14:tracePt t="81434" x="5283200" y="4970463"/>
          <p14:tracePt t="81450" x="5268913" y="4978400"/>
          <p14:tracePt t="81467" x="5268913" y="4986338"/>
          <p14:tracePt t="81484" x="5246688" y="4986338"/>
          <p14:tracePt t="81500" x="5240338" y="4992688"/>
          <p14:tracePt t="81517" x="5224463" y="5000625"/>
          <p14:tracePt t="81534" x="5203825" y="5006975"/>
          <p14:tracePt t="81550" x="5189538" y="5006975"/>
          <p14:tracePt t="81567" x="5173663" y="5006975"/>
          <p14:tracePt t="81584" x="5153025" y="5006975"/>
          <p14:tracePt t="81604" x="5145088" y="5006975"/>
          <p14:tracePt t="81620" x="5122863" y="5006975"/>
          <p14:tracePt t="81636" x="5108575" y="5006975"/>
          <p14:tracePt t="81676" x="5102225" y="5006975"/>
          <p14:tracePt t="81756" x="5102225" y="5000625"/>
          <p14:tracePt t="81772" x="5094288" y="4992688"/>
          <p14:tracePt t="81789" x="5087938" y="4992688"/>
          <p14:tracePt t="81796" x="5080000" y="4986338"/>
          <p14:tracePt t="81828" x="5072063" y="4978400"/>
          <p14:tracePt t="81860" x="5072063" y="4970463"/>
          <p14:tracePt t="81892" x="5065713" y="4970463"/>
          <p14:tracePt t="81924" x="5065713" y="4964113"/>
          <p14:tracePt t="83988" x="0" y="0"/>
        </p14:tracePtLst>
        <p14:tracePtLst>
          <p14:tracePt t="90437" x="5153025" y="4840288"/>
          <p14:tracePt t="90717" x="5153025" y="4868863"/>
          <p14:tracePt t="90724" x="5145088" y="4919663"/>
          <p14:tracePt t="90732" x="5145088" y="4970463"/>
          <p14:tracePt t="90748" x="5130800" y="5065713"/>
          <p14:tracePt t="90764" x="5122863" y="5145088"/>
          <p14:tracePt t="90781" x="5108575" y="5210175"/>
          <p14:tracePt t="90798" x="5108575" y="5240338"/>
          <p14:tracePt t="90814" x="5108575" y="5246688"/>
          <p14:tracePt t="90908" x="5102225" y="5254625"/>
          <p14:tracePt t="90916" x="5102225" y="5275263"/>
          <p14:tracePt t="90924" x="5094288" y="5291138"/>
          <p14:tracePt t="90932" x="5094288" y="5311775"/>
          <p14:tracePt t="90948" x="5087938" y="5341938"/>
          <p14:tracePt t="90964" x="5080000" y="5376863"/>
          <p14:tracePt t="90981" x="5072063" y="5407025"/>
          <p14:tracePt t="90998" x="5072063" y="5421313"/>
          <p14:tracePt t="91132" x="5072063" y="5427663"/>
          <p14:tracePt t="91140" x="5072063" y="5443538"/>
          <p14:tracePt t="91148" x="5072063" y="5478463"/>
          <p14:tracePt t="91164" x="5065713" y="5522913"/>
          <p14:tracePt t="91181" x="5065713" y="5580063"/>
          <p14:tracePt t="91198" x="5065713" y="5602288"/>
          <p14:tracePt t="91214" x="5065713" y="5610225"/>
          <p14:tracePt t="91781" x="5051425" y="5610225"/>
          <p14:tracePt t="91804" x="5043488" y="5610225"/>
          <p14:tracePt t="91812" x="5043488" y="5616575"/>
          <p14:tracePt t="91821" x="5037138" y="5624513"/>
          <p14:tracePt t="91831" x="5029200" y="5624513"/>
          <p14:tracePt t="91847" x="5021263" y="5624513"/>
          <p14:tracePt t="91864" x="5006975" y="5624513"/>
          <p14:tracePt t="91881" x="4978400" y="5624513"/>
          <p14:tracePt t="91898" x="4964113" y="5624513"/>
          <p14:tracePt t="91914" x="4949825" y="5624513"/>
          <p14:tracePt t="91931" x="4919663" y="5624513"/>
          <p14:tracePt t="91932" x="4899025" y="5624513"/>
          <p14:tracePt t="91948" x="4868863" y="5624513"/>
          <p14:tracePt t="91964" x="4767263" y="5630863"/>
          <p14:tracePt t="91981" x="4695825" y="5630863"/>
          <p14:tracePt t="91997" x="4637088" y="5630863"/>
          <p14:tracePt t="92014" x="4608513" y="5624513"/>
          <p14:tracePt t="92031" x="4594225" y="5624513"/>
          <p14:tracePt t="92140" x="4586288" y="5624513"/>
          <p14:tracePt t="92164" x="4579938" y="5624513"/>
          <p14:tracePt t="92172" x="4529138" y="5624513"/>
          <p14:tracePt t="92188" x="4478338" y="5624513"/>
          <p14:tracePt t="92197" x="4397375" y="5624513"/>
          <p14:tracePt t="92215" x="4259263" y="5616575"/>
          <p14:tracePt t="92231" x="4173538" y="5595938"/>
          <p14:tracePt t="92248" x="4151313" y="5588000"/>
          <p14:tracePt t="92264" x="4143375" y="5588000"/>
          <p14:tracePt t="92740" x="4151313" y="5588000"/>
          <p14:tracePt t="92788" x="4157663" y="5588000"/>
          <p14:tracePt t="92796" x="4173538" y="5588000"/>
          <p14:tracePt t="92804" x="4208463" y="5588000"/>
          <p14:tracePt t="92814" x="4259263" y="5588000"/>
          <p14:tracePt t="92831" x="4346575" y="5595938"/>
          <p14:tracePt t="92847" x="4427538" y="5595938"/>
          <p14:tracePt t="92864" x="4462463" y="5602288"/>
          <p14:tracePt t="92881" x="4478338" y="5610225"/>
          <p14:tracePt t="92897" x="4484688" y="5610225"/>
          <p14:tracePt t="92988" x="4492625" y="5610225"/>
          <p14:tracePt t="92996" x="4521200" y="5610225"/>
          <p14:tracePt t="93004" x="4572000" y="5616575"/>
          <p14:tracePt t="93014" x="4637088" y="5616575"/>
          <p14:tracePt t="93030" x="4746625" y="5616575"/>
          <p14:tracePt t="93047" x="4826000" y="5616575"/>
          <p14:tracePt t="93064" x="4884738" y="5616575"/>
          <p14:tracePt t="93080" x="4905375" y="5624513"/>
          <p14:tracePt t="93097" x="4919663" y="5624513"/>
          <p14:tracePt t="93173" x="4927600" y="5624513"/>
          <p14:tracePt t="93180" x="4949825" y="5624513"/>
          <p14:tracePt t="93188" x="4986338" y="5624513"/>
          <p14:tracePt t="93197" x="5021263" y="5624513"/>
          <p14:tracePt t="93214" x="5087938" y="5624513"/>
          <p14:tracePt t="93230" x="5145088" y="5624513"/>
          <p14:tracePt t="93247" x="5167313" y="5630863"/>
          <p14:tracePt t="93264" x="5173663" y="5630863"/>
          <p14:tracePt t="93280" x="5181600" y="5630863"/>
          <p14:tracePt t="93356" x="5195888" y="5630863"/>
          <p14:tracePt t="93364" x="5224463" y="5630863"/>
          <p14:tracePt t="93372" x="5246688" y="5630863"/>
          <p14:tracePt t="93380" x="5275263" y="5630863"/>
          <p14:tracePt t="93397" x="5319713" y="5630863"/>
          <p14:tracePt t="93414" x="5362575" y="5630863"/>
          <p14:tracePt t="93430" x="5384800" y="5630863"/>
          <p14:tracePt t="93447" x="5392738" y="5630863"/>
          <p14:tracePt t="93484" x="5399088" y="5630863"/>
          <p14:tracePt t="93676" x="5421313" y="5630863"/>
          <p14:tracePt t="93684" x="5443538" y="5630863"/>
          <p14:tracePt t="93692" x="5449888" y="5630863"/>
          <p14:tracePt t="93701" x="5464175" y="5630863"/>
          <p14:tracePt t="93714" x="5472113" y="5630863"/>
          <p14:tracePt t="93730" x="5478463" y="5630863"/>
          <p14:tracePt t="97196" x="0" y="0"/>
        </p14:tracePtLst>
        <p14:tracePtLst>
          <p14:tracePt t="97845" x="5181600" y="4854575"/>
          <p14:tracePt t="102604" x="0" y="0"/>
        </p14:tracePtLst>
        <p14:tracePtLst>
          <p14:tracePt t="103685" x="3730625" y="4005263"/>
          <p14:tracePt t="104149" x="3744913" y="4005263"/>
          <p14:tracePt t="104156" x="3767138" y="4013200"/>
          <p14:tracePt t="104164" x="3795713" y="4021138"/>
          <p14:tracePt t="104177" x="3838575" y="4021138"/>
          <p14:tracePt t="104194" x="3889375" y="4027488"/>
          <p14:tracePt t="104211" x="3933825" y="4027488"/>
          <p14:tracePt t="104212" x="3940175" y="4027488"/>
          <p14:tracePt t="104228" x="3940175" y="4035425"/>
          <p14:tracePt t="104317" x="3948113" y="4035425"/>
          <p14:tracePt t="104324" x="3970338" y="4035425"/>
          <p14:tracePt t="104332" x="3990975" y="4035425"/>
          <p14:tracePt t="104344" x="4021138" y="4035425"/>
          <p14:tracePt t="104361" x="4078288" y="4035425"/>
          <p14:tracePt t="104378" x="4122738" y="4035425"/>
          <p14:tracePt t="104394" x="4151313" y="4035425"/>
          <p14:tracePt t="104411" x="4173538" y="4041775"/>
          <p14:tracePt t="104412" x="4187825" y="4041775"/>
          <p14:tracePt t="104428" x="4216400" y="4041775"/>
          <p14:tracePt t="104444" x="4252913" y="4041775"/>
          <p14:tracePt t="104461" x="4275138" y="4041775"/>
          <p14:tracePt t="104477" x="4281488" y="4041775"/>
          <p14:tracePt t="104494" x="4303713" y="4041775"/>
          <p14:tracePt t="104511" x="4325938" y="4041775"/>
          <p14:tracePt t="104527" x="4360863" y="4041775"/>
          <p14:tracePt t="104544" x="4405313" y="4041775"/>
          <p14:tracePt t="104561" x="4427538" y="4041775"/>
          <p14:tracePt t="104577" x="4456113" y="4035425"/>
          <p14:tracePt t="104594" x="4478338" y="4035425"/>
          <p14:tracePt t="104611" x="4506913" y="4035425"/>
          <p14:tracePt t="104612" x="4521200" y="4027488"/>
          <p14:tracePt t="104628" x="4557713" y="4027488"/>
          <p14:tracePt t="104644" x="4594225" y="4027488"/>
          <p14:tracePt t="104661" x="4622800" y="4027488"/>
          <p14:tracePt t="104677" x="4645025" y="4027488"/>
          <p14:tracePt t="104694" x="4673600" y="4027488"/>
          <p14:tracePt t="104711" x="4702175" y="4027488"/>
          <p14:tracePt t="104727" x="4746625" y="4027488"/>
          <p14:tracePt t="104744" x="4775200" y="4027488"/>
          <p14:tracePt t="104761" x="4803775" y="4027488"/>
          <p14:tracePt t="104777" x="4840288" y="4027488"/>
          <p14:tracePt t="104794" x="4868863" y="4027488"/>
          <p14:tracePt t="104811" x="4905375" y="4035425"/>
          <p14:tracePt t="104812" x="4913313" y="4035425"/>
          <p14:tracePt t="104827" x="4927600" y="4035425"/>
          <p14:tracePt t="104844" x="4970463" y="4035425"/>
          <p14:tracePt t="104861" x="5000625" y="4035425"/>
          <p14:tracePt t="104878" x="5037138" y="4035425"/>
          <p14:tracePt t="104894" x="5057775" y="4035425"/>
          <p14:tracePt t="104911" x="5087938" y="4035425"/>
          <p14:tracePt t="104927" x="5116513" y="4035425"/>
          <p14:tracePt t="104944" x="5138738" y="4035425"/>
          <p14:tracePt t="104961" x="5159375" y="4035425"/>
          <p14:tracePt t="104977" x="5189538" y="4041775"/>
          <p14:tracePt t="104994" x="5224463" y="4041775"/>
          <p14:tracePt t="105011" x="5283200" y="4049713"/>
          <p14:tracePt t="105012" x="5311775" y="4049713"/>
          <p14:tracePt t="105027" x="5341938" y="4056063"/>
          <p14:tracePt t="105044" x="5392738" y="4056063"/>
          <p14:tracePt t="105061" x="5407025" y="4064000"/>
          <p14:tracePt t="105077" x="5421313" y="4071938"/>
          <p14:tracePt t="105094" x="5443538" y="4071938"/>
          <p14:tracePt t="105111" x="5472113" y="4071938"/>
          <p14:tracePt t="105127" x="5500688" y="4071938"/>
          <p14:tracePt t="105144" x="5529263" y="4071938"/>
          <p14:tracePt t="105161" x="5559425" y="4078288"/>
          <p14:tracePt t="105177" x="5580063" y="4078288"/>
          <p14:tracePt t="105194" x="5616575" y="4078288"/>
          <p14:tracePt t="105211" x="5646738" y="4086225"/>
          <p14:tracePt t="105227" x="5697538" y="4086225"/>
          <p14:tracePt t="105228" x="5711825" y="4086225"/>
          <p14:tracePt t="105244" x="5740400" y="4086225"/>
          <p14:tracePt t="105261" x="5768975" y="4086225"/>
          <p14:tracePt t="105277" x="5791200" y="4086225"/>
          <p14:tracePt t="105294" x="5813425" y="4086225"/>
          <p14:tracePt t="105310" x="5827713" y="4086225"/>
          <p14:tracePt t="105327" x="5834063" y="4086225"/>
          <p14:tracePt t="105428" x="5842000" y="4086225"/>
          <p14:tracePt t="105452" x="5864225" y="4086225"/>
          <p14:tracePt t="105460" x="5892800" y="4092575"/>
          <p14:tracePt t="105468" x="5907088" y="4092575"/>
          <p14:tracePt t="105477" x="5929313" y="4092575"/>
          <p14:tracePt t="105494" x="5965825" y="4092575"/>
          <p14:tracePt t="105511" x="5972175" y="4092575"/>
          <p14:tracePt t="105620" x="5980113" y="4092575"/>
          <p14:tracePt t="106252" x="0" y="0"/>
        </p14:tracePtLst>
        <p14:tracePtLst>
          <p14:tracePt t="107013" x="4165600" y="5588000"/>
          <p14:tracePt t="107220" x="4173538" y="5588000"/>
          <p14:tracePt t="107229" x="4194175" y="5588000"/>
          <p14:tracePt t="107236" x="4267200" y="5573713"/>
          <p14:tracePt t="107244" x="4354513" y="5573713"/>
          <p14:tracePt t="107260" x="4535488" y="5573713"/>
          <p14:tracePt t="107277" x="4732338" y="5573713"/>
          <p14:tracePt t="107293" x="4899025" y="5580063"/>
          <p14:tracePt t="107310" x="4964113" y="5595938"/>
          <p14:tracePt t="107327" x="5006975" y="5602288"/>
          <p14:tracePt t="107343" x="5021263" y="5610225"/>
          <p14:tracePt t="107360" x="5037138" y="5610225"/>
          <p14:tracePt t="107393" x="5057775" y="5610225"/>
          <p14:tracePt t="107410" x="5102225" y="5610225"/>
          <p14:tracePt t="107427" x="5203825" y="5610225"/>
          <p14:tracePt t="107443" x="5376863" y="5610225"/>
          <p14:tracePt t="107460" x="5449888" y="5610225"/>
          <p14:tracePt t="107477" x="5494338" y="5610225"/>
          <p14:tracePt t="107493" x="5514975" y="5616575"/>
          <p14:tracePt t="107510" x="5529263" y="5616575"/>
          <p14:tracePt t="107580" x="5537200" y="5616575"/>
          <p14:tracePt t="107788" x="5537200" y="5624513"/>
          <p14:tracePt t="108276" x="5545138" y="5624513"/>
          <p14:tracePt t="108284" x="5565775" y="5624513"/>
          <p14:tracePt t="108293" x="5580063" y="5624513"/>
          <p14:tracePt t="108310" x="5588000" y="5624513"/>
          <p14:tracePt t="108326" x="5595938" y="5624513"/>
          <p14:tracePt t="110300" x="0" y="0"/>
        </p14:tracePtLst>
        <p14:tracePtLst>
          <p14:tracePt t="118101" x="8664575" y="4419600"/>
          <p14:tracePt t="118172" x="8664575" y="4427538"/>
          <p14:tracePt t="118300" x="8701088" y="4427538"/>
          <p14:tracePt t="118308" x="8774113" y="4433888"/>
          <p14:tracePt t="118316" x="8861425" y="4433888"/>
          <p14:tracePt t="118324" x="8932863" y="4433888"/>
          <p14:tracePt t="118340" x="9101138" y="4441825"/>
          <p14:tracePt t="118357" x="9259888" y="4456113"/>
          <p14:tracePt t="118374" x="9390063" y="4462463"/>
          <p14:tracePt t="118390" x="9485313" y="4462463"/>
          <p14:tracePt t="118407" x="9572625" y="4448175"/>
          <p14:tracePt t="118424" x="9637713" y="4433888"/>
          <p14:tracePt t="118440" x="9702800" y="4419600"/>
          <p14:tracePt t="118457" x="9775825" y="4405313"/>
          <p14:tracePt t="118474" x="9855200" y="4397375"/>
          <p14:tracePt t="118490" x="9942513" y="4397375"/>
          <p14:tracePt t="118492" x="9971088" y="4397375"/>
          <p14:tracePt t="118507" x="10007600" y="4397375"/>
          <p14:tracePt t="118524" x="10123488" y="4383088"/>
          <p14:tracePt t="118540" x="10196513" y="4354513"/>
          <p14:tracePt t="118557" x="10261600" y="4318000"/>
          <p14:tracePt t="118575" x="10312400" y="4289425"/>
          <p14:tracePt t="118590" x="10363200" y="4252913"/>
          <p14:tracePt t="118607" x="10399713" y="4230688"/>
          <p14:tracePt t="118624" x="10406063" y="4216400"/>
          <p14:tracePt t="118641" x="10414000" y="4208463"/>
          <p14:tracePt t="118657" x="10414000" y="4202113"/>
          <p14:tracePt t="118674" x="10421938" y="4187825"/>
          <p14:tracePt t="118690" x="10428288" y="4165600"/>
          <p14:tracePt t="118707" x="10436225" y="4151313"/>
          <p14:tracePt t="118724" x="10450513" y="4114800"/>
          <p14:tracePt t="118740" x="10456863" y="4086225"/>
          <p14:tracePt t="118757" x="10464800" y="4064000"/>
          <p14:tracePt t="118774" x="10464800" y="4049713"/>
          <p14:tracePt t="118790" x="10472738" y="4013200"/>
          <p14:tracePt t="118807" x="10472738" y="3976688"/>
          <p14:tracePt t="118824" x="10472738" y="3933825"/>
          <p14:tracePt t="118840" x="10456863" y="3897313"/>
          <p14:tracePt t="118857" x="10442575" y="3852863"/>
          <p14:tracePt t="118874" x="10436225" y="3817938"/>
          <p14:tracePt t="118890" x="10421938" y="3802063"/>
          <p14:tracePt t="118907" x="10414000" y="3787775"/>
          <p14:tracePt t="118908" x="10406063" y="3787775"/>
          <p14:tracePt t="118924" x="10406063" y="3781425"/>
          <p14:tracePt t="118941" x="10406063" y="3773488"/>
          <p14:tracePt t="118957" x="10399713" y="3759200"/>
          <p14:tracePt t="118974" x="10377488" y="3744913"/>
          <p14:tracePt t="118990" x="10363200" y="3716338"/>
          <p14:tracePt t="119007" x="10348913" y="3700463"/>
          <p14:tracePt t="119037" x="10348913" y="3694113"/>
          <p14:tracePt t="119236" x="0" y="0"/>
        </p14:tracePtLst>
        <p14:tracePtLst>
          <p14:tracePt t="124741" x="7307263" y="3113088"/>
          <p14:tracePt t="124908" x="7307263" y="3121025"/>
          <p14:tracePt t="124916" x="7307263" y="3127375"/>
          <p14:tracePt t="124924" x="7307263" y="3163888"/>
          <p14:tracePt t="124939" x="7315200" y="3186113"/>
          <p14:tracePt t="124956" x="7315200" y="3243263"/>
          <p14:tracePt t="124972" x="7315200" y="3294063"/>
          <p14:tracePt t="124988" x="7315200" y="3360738"/>
          <p14:tracePt t="125005" x="7323138" y="3417888"/>
          <p14:tracePt t="125022" x="7329488" y="3462338"/>
          <p14:tracePt t="125039" x="7329488" y="3513138"/>
          <p14:tracePt t="125055" x="7329488" y="3548063"/>
          <p14:tracePt t="125072" x="7329488" y="3584575"/>
          <p14:tracePt t="125088" x="7329488" y="3621088"/>
          <p14:tracePt t="125105" x="7329488" y="3671888"/>
          <p14:tracePt t="125122" x="7329488" y="3722688"/>
          <p14:tracePt t="125139" x="7329488" y="3781425"/>
          <p14:tracePt t="125140" x="7329488" y="3810000"/>
          <p14:tracePt t="125155" x="7329488" y="3838575"/>
          <p14:tracePt t="125172" x="7329488" y="3919538"/>
          <p14:tracePt t="125189" x="7329488" y="3970338"/>
          <p14:tracePt t="125205" x="7329488" y="4013200"/>
          <p14:tracePt t="125222" x="7329488" y="4056063"/>
          <p14:tracePt t="125238" x="7329488" y="4086225"/>
          <p14:tracePt t="125255" x="7329488" y="4129088"/>
          <p14:tracePt t="125272" x="7329488" y="4165600"/>
          <p14:tracePt t="125288" x="7329488" y="4208463"/>
          <p14:tracePt t="125305" x="7329488" y="4238625"/>
          <p14:tracePt t="125322" x="7329488" y="4259263"/>
          <p14:tracePt t="125338" x="7329488" y="4289425"/>
          <p14:tracePt t="125340" x="7329488" y="4295775"/>
          <p14:tracePt t="125355" x="7329488" y="4310063"/>
          <p14:tracePt t="125372" x="7329488" y="4376738"/>
          <p14:tracePt t="125388" x="7329488" y="4427538"/>
          <p14:tracePt t="125405" x="7329488" y="4462463"/>
          <p14:tracePt t="125422" x="7329488" y="4506913"/>
          <p14:tracePt t="125439" x="7329488" y="4521200"/>
          <p14:tracePt t="125455" x="7329488" y="4535488"/>
          <p14:tracePt t="125472" x="7329488" y="4557713"/>
          <p14:tracePt t="125488" x="7329488" y="4579938"/>
          <p14:tracePt t="125505" x="7329488" y="4586288"/>
          <p14:tracePt t="125522" x="7329488" y="4594225"/>
          <p14:tracePt t="125660" x="7329488" y="4600575"/>
          <p14:tracePt t="125724" x="7329488" y="4608513"/>
          <p14:tracePt t="125732" x="7329488" y="4630738"/>
          <p14:tracePt t="125740" x="7323138" y="4651375"/>
          <p14:tracePt t="125755" x="7323138" y="4665663"/>
          <p14:tracePt t="125772" x="7315200" y="4695825"/>
          <p14:tracePt t="125788" x="7315200" y="4710113"/>
          <p14:tracePt t="125805" x="7307263" y="4716463"/>
          <p14:tracePt t="127660" x="0" y="0"/>
        </p14:tracePtLst>
        <p14:tracePtLst>
          <p14:tracePt t="129093" x="8701088" y="4383088"/>
          <p14:tracePt t="129508" x="0" y="0"/>
        </p14:tracePtLst>
        <p14:tracePtLst>
          <p14:tracePt t="130445" x="5407025" y="4267200"/>
          <p14:tracePt t="130756" x="0" y="0"/>
        </p14:tracePtLst>
        <p14:tracePtLst>
          <p14:tracePt t="135061" x="4448175" y="6443663"/>
          <p14:tracePt t="13553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7" name="Group 3"/>
          <p:cNvGrpSpPr>
            <a:grpSpLocks/>
          </p:cNvGrpSpPr>
          <p:nvPr/>
        </p:nvGrpSpPr>
        <p:grpSpPr bwMode="auto">
          <a:xfrm>
            <a:off x="8887841" y="1402842"/>
            <a:ext cx="1538288" cy="1374775"/>
            <a:chOff x="4558" y="704"/>
            <a:chExt cx="969" cy="86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151" name="Rectangle 4"/>
            <p:cNvSpPr>
              <a:spLocks noChangeArrowheads="1"/>
            </p:cNvSpPr>
            <p:nvPr/>
          </p:nvSpPr>
          <p:spPr bwMode="auto">
            <a:xfrm>
              <a:off x="4567" y="706"/>
              <a:ext cx="960" cy="86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 sz="2000">
                <a:latin typeface="+mn-ea"/>
                <a:ea typeface="+mn-ea"/>
              </a:endParaRPr>
            </a:p>
          </p:txBody>
        </p:sp>
        <p:grpSp>
          <p:nvGrpSpPr>
            <p:cNvPr id="6152" name="Group 5"/>
            <p:cNvGrpSpPr>
              <a:grpSpLocks/>
            </p:cNvGrpSpPr>
            <p:nvPr/>
          </p:nvGrpSpPr>
          <p:grpSpPr bwMode="auto">
            <a:xfrm>
              <a:off x="4654" y="704"/>
              <a:ext cx="768" cy="864"/>
              <a:chOff x="912" y="1152"/>
              <a:chExt cx="768" cy="864"/>
            </a:xfrm>
            <a:grpFill/>
          </p:grpSpPr>
          <p:grpSp>
            <p:nvGrpSpPr>
              <p:cNvPr id="6166" name="Group 6"/>
              <p:cNvGrpSpPr>
                <a:grpSpLocks/>
              </p:cNvGrpSpPr>
              <p:nvPr/>
            </p:nvGrpSpPr>
            <p:grpSpPr bwMode="auto">
              <a:xfrm>
                <a:off x="912" y="1152"/>
                <a:ext cx="48" cy="864"/>
                <a:chOff x="912" y="1152"/>
                <a:chExt cx="48" cy="864"/>
              </a:xfrm>
              <a:grpFill/>
            </p:grpSpPr>
            <p:sp>
              <p:nvSpPr>
                <p:cNvPr id="6176" name="Line 7"/>
                <p:cNvSpPr>
                  <a:spLocks noChangeShapeType="1"/>
                </p:cNvSpPr>
                <p:nvPr/>
              </p:nvSpPr>
              <p:spPr bwMode="auto">
                <a:xfrm>
                  <a:off x="912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6177" name="Line 8"/>
                <p:cNvSpPr>
                  <a:spLocks noChangeShapeType="1"/>
                </p:cNvSpPr>
                <p:nvPr/>
              </p:nvSpPr>
              <p:spPr bwMode="auto">
                <a:xfrm>
                  <a:off x="960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  <p:grpSp>
            <p:nvGrpSpPr>
              <p:cNvPr id="6167" name="Group 9"/>
              <p:cNvGrpSpPr>
                <a:grpSpLocks/>
              </p:cNvGrpSpPr>
              <p:nvPr/>
            </p:nvGrpSpPr>
            <p:grpSpPr bwMode="auto">
              <a:xfrm>
                <a:off x="1056" y="1152"/>
                <a:ext cx="48" cy="864"/>
                <a:chOff x="912" y="1152"/>
                <a:chExt cx="48" cy="864"/>
              </a:xfrm>
              <a:grpFill/>
            </p:grpSpPr>
            <p:sp>
              <p:nvSpPr>
                <p:cNvPr id="6174" name="Line 10"/>
                <p:cNvSpPr>
                  <a:spLocks noChangeShapeType="1"/>
                </p:cNvSpPr>
                <p:nvPr/>
              </p:nvSpPr>
              <p:spPr bwMode="auto">
                <a:xfrm>
                  <a:off x="912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6175" name="Line 11"/>
                <p:cNvSpPr>
                  <a:spLocks noChangeShapeType="1"/>
                </p:cNvSpPr>
                <p:nvPr/>
              </p:nvSpPr>
              <p:spPr bwMode="auto">
                <a:xfrm>
                  <a:off x="960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  <p:grpSp>
            <p:nvGrpSpPr>
              <p:cNvPr id="6168" name="Group 12"/>
              <p:cNvGrpSpPr>
                <a:grpSpLocks/>
              </p:cNvGrpSpPr>
              <p:nvPr/>
            </p:nvGrpSpPr>
            <p:grpSpPr bwMode="auto">
              <a:xfrm>
                <a:off x="1488" y="1152"/>
                <a:ext cx="48" cy="864"/>
                <a:chOff x="912" y="1152"/>
                <a:chExt cx="48" cy="864"/>
              </a:xfrm>
              <a:grpFill/>
            </p:grpSpPr>
            <p:sp>
              <p:nvSpPr>
                <p:cNvPr id="6172" name="Line 13"/>
                <p:cNvSpPr>
                  <a:spLocks noChangeShapeType="1"/>
                </p:cNvSpPr>
                <p:nvPr/>
              </p:nvSpPr>
              <p:spPr bwMode="auto">
                <a:xfrm>
                  <a:off x="912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6173" name="Line 14"/>
                <p:cNvSpPr>
                  <a:spLocks noChangeShapeType="1"/>
                </p:cNvSpPr>
                <p:nvPr/>
              </p:nvSpPr>
              <p:spPr bwMode="auto">
                <a:xfrm>
                  <a:off x="960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  <p:grpSp>
            <p:nvGrpSpPr>
              <p:cNvPr id="6169" name="Group 15"/>
              <p:cNvGrpSpPr>
                <a:grpSpLocks/>
              </p:cNvGrpSpPr>
              <p:nvPr/>
            </p:nvGrpSpPr>
            <p:grpSpPr bwMode="auto">
              <a:xfrm>
                <a:off x="1632" y="1152"/>
                <a:ext cx="48" cy="864"/>
                <a:chOff x="912" y="1152"/>
                <a:chExt cx="48" cy="864"/>
              </a:xfrm>
              <a:grpFill/>
            </p:grpSpPr>
            <p:sp>
              <p:nvSpPr>
                <p:cNvPr id="6170" name="Line 16"/>
                <p:cNvSpPr>
                  <a:spLocks noChangeShapeType="1"/>
                </p:cNvSpPr>
                <p:nvPr/>
              </p:nvSpPr>
              <p:spPr bwMode="auto">
                <a:xfrm>
                  <a:off x="912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6171" name="Line 17"/>
                <p:cNvSpPr>
                  <a:spLocks noChangeShapeType="1"/>
                </p:cNvSpPr>
                <p:nvPr/>
              </p:nvSpPr>
              <p:spPr bwMode="auto">
                <a:xfrm>
                  <a:off x="960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</p:grpSp>
        <p:grpSp>
          <p:nvGrpSpPr>
            <p:cNvPr id="6153" name="Group 18"/>
            <p:cNvGrpSpPr>
              <a:grpSpLocks/>
            </p:cNvGrpSpPr>
            <p:nvPr/>
          </p:nvGrpSpPr>
          <p:grpSpPr bwMode="auto">
            <a:xfrm rot="-5400000">
              <a:off x="4654" y="656"/>
              <a:ext cx="768" cy="960"/>
              <a:chOff x="912" y="1152"/>
              <a:chExt cx="768" cy="864"/>
            </a:xfrm>
            <a:grpFill/>
          </p:grpSpPr>
          <p:grpSp>
            <p:nvGrpSpPr>
              <p:cNvPr id="6154" name="Group 19"/>
              <p:cNvGrpSpPr>
                <a:grpSpLocks/>
              </p:cNvGrpSpPr>
              <p:nvPr/>
            </p:nvGrpSpPr>
            <p:grpSpPr bwMode="auto">
              <a:xfrm>
                <a:off x="912" y="1152"/>
                <a:ext cx="48" cy="864"/>
                <a:chOff x="912" y="1152"/>
                <a:chExt cx="48" cy="864"/>
              </a:xfrm>
              <a:grpFill/>
            </p:grpSpPr>
            <p:sp>
              <p:nvSpPr>
                <p:cNvPr id="6164" name="Line 20"/>
                <p:cNvSpPr>
                  <a:spLocks noChangeShapeType="1"/>
                </p:cNvSpPr>
                <p:nvPr/>
              </p:nvSpPr>
              <p:spPr bwMode="auto">
                <a:xfrm>
                  <a:off x="912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chemeClr val="accent5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6165" name="Line 21"/>
                <p:cNvSpPr>
                  <a:spLocks noChangeShapeType="1"/>
                </p:cNvSpPr>
                <p:nvPr/>
              </p:nvSpPr>
              <p:spPr bwMode="auto">
                <a:xfrm>
                  <a:off x="960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chemeClr val="accent5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  <p:grpSp>
            <p:nvGrpSpPr>
              <p:cNvPr id="6155" name="Group 22"/>
              <p:cNvGrpSpPr>
                <a:grpSpLocks/>
              </p:cNvGrpSpPr>
              <p:nvPr/>
            </p:nvGrpSpPr>
            <p:grpSpPr bwMode="auto">
              <a:xfrm>
                <a:off x="1056" y="1152"/>
                <a:ext cx="48" cy="864"/>
                <a:chOff x="912" y="1152"/>
                <a:chExt cx="48" cy="864"/>
              </a:xfrm>
              <a:grpFill/>
            </p:grpSpPr>
            <p:sp>
              <p:nvSpPr>
                <p:cNvPr id="6162" name="Line 23"/>
                <p:cNvSpPr>
                  <a:spLocks noChangeShapeType="1"/>
                </p:cNvSpPr>
                <p:nvPr/>
              </p:nvSpPr>
              <p:spPr bwMode="auto">
                <a:xfrm>
                  <a:off x="912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chemeClr val="accent5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6163" name="Line 24"/>
                <p:cNvSpPr>
                  <a:spLocks noChangeShapeType="1"/>
                </p:cNvSpPr>
                <p:nvPr/>
              </p:nvSpPr>
              <p:spPr bwMode="auto">
                <a:xfrm>
                  <a:off x="960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chemeClr val="accent5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  <p:grpSp>
            <p:nvGrpSpPr>
              <p:cNvPr id="6156" name="Group 25"/>
              <p:cNvGrpSpPr>
                <a:grpSpLocks/>
              </p:cNvGrpSpPr>
              <p:nvPr/>
            </p:nvGrpSpPr>
            <p:grpSpPr bwMode="auto">
              <a:xfrm>
                <a:off x="1488" y="1152"/>
                <a:ext cx="48" cy="864"/>
                <a:chOff x="912" y="1152"/>
                <a:chExt cx="48" cy="864"/>
              </a:xfrm>
              <a:grpFill/>
            </p:grpSpPr>
            <p:sp>
              <p:nvSpPr>
                <p:cNvPr id="6160" name="Line 26"/>
                <p:cNvSpPr>
                  <a:spLocks noChangeShapeType="1"/>
                </p:cNvSpPr>
                <p:nvPr/>
              </p:nvSpPr>
              <p:spPr bwMode="auto">
                <a:xfrm>
                  <a:off x="912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chemeClr val="accent5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6161" name="Line 27"/>
                <p:cNvSpPr>
                  <a:spLocks noChangeShapeType="1"/>
                </p:cNvSpPr>
                <p:nvPr/>
              </p:nvSpPr>
              <p:spPr bwMode="auto">
                <a:xfrm>
                  <a:off x="960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chemeClr val="accent5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  <p:grpSp>
            <p:nvGrpSpPr>
              <p:cNvPr id="6157" name="Group 28"/>
              <p:cNvGrpSpPr>
                <a:grpSpLocks/>
              </p:cNvGrpSpPr>
              <p:nvPr/>
            </p:nvGrpSpPr>
            <p:grpSpPr bwMode="auto">
              <a:xfrm>
                <a:off x="1632" y="1152"/>
                <a:ext cx="48" cy="864"/>
                <a:chOff x="912" y="1152"/>
                <a:chExt cx="48" cy="864"/>
              </a:xfrm>
              <a:grpFill/>
            </p:grpSpPr>
            <p:sp>
              <p:nvSpPr>
                <p:cNvPr id="6158" name="Line 29"/>
                <p:cNvSpPr>
                  <a:spLocks noChangeShapeType="1"/>
                </p:cNvSpPr>
                <p:nvPr/>
              </p:nvSpPr>
              <p:spPr bwMode="auto">
                <a:xfrm>
                  <a:off x="912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chemeClr val="accent5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6159" name="Line 30"/>
                <p:cNvSpPr>
                  <a:spLocks noChangeShapeType="1"/>
                </p:cNvSpPr>
                <p:nvPr/>
              </p:nvSpPr>
              <p:spPr bwMode="auto">
                <a:xfrm>
                  <a:off x="960" y="1152"/>
                  <a:ext cx="0" cy="864"/>
                </a:xfrm>
                <a:prstGeom prst="line">
                  <a:avLst/>
                </a:prstGeom>
                <a:grpFill/>
                <a:ln w="38100" cmpd="dbl">
                  <a:solidFill>
                    <a:schemeClr val="accent5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</p:grpSp>
      </p:grpSp>
      <p:sp>
        <p:nvSpPr>
          <p:cNvPr id="185375" name="Text Box 31"/>
          <p:cNvSpPr txBox="1">
            <a:spLocks noChangeArrowheads="1"/>
          </p:cNvSpPr>
          <p:nvPr/>
        </p:nvSpPr>
        <p:spPr bwMode="auto">
          <a:xfrm>
            <a:off x="1176908" y="1350645"/>
            <a:ext cx="7556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>
                <a:latin typeface="+mn-ea"/>
                <a:ea typeface="+mn-ea"/>
              </a:rPr>
              <a:t>【</a:t>
            </a:r>
            <a:r>
              <a:rPr lang="ja-JP" altLang="en-US" sz="2000" baseline="0" dirty="0">
                <a:latin typeface="+mn-ea"/>
                <a:ea typeface="+mn-ea"/>
              </a:rPr>
              <a:t>定義：馬蹄力学系の不変集合</a:t>
            </a:r>
            <a:r>
              <a:rPr lang="en-US" altLang="ja-JP" sz="2000" baseline="0" dirty="0" smtClean="0">
                <a:latin typeface="+mn-ea"/>
                <a:ea typeface="+mn-ea"/>
              </a:rPr>
              <a:t>】Λ </a:t>
            </a:r>
            <a:r>
              <a:rPr lang="en-US" altLang="ja-JP" sz="2000" baseline="0" dirty="0">
                <a:latin typeface="+mn-ea"/>
                <a:ea typeface="+mn-ea"/>
              </a:rPr>
              <a:t>= </a:t>
            </a:r>
            <a:r>
              <a:rPr lang="en-US" altLang="ja-JP" sz="2000" baseline="0" dirty="0">
                <a:solidFill>
                  <a:srgbClr val="FF0000"/>
                </a:solidFill>
                <a:latin typeface="+mn-ea"/>
                <a:ea typeface="+mn-ea"/>
              </a:rPr>
              <a:t>Cantor</a:t>
            </a:r>
            <a:r>
              <a:rPr lang="ja-JP" altLang="en-US" sz="2000" baseline="0" dirty="0">
                <a:solidFill>
                  <a:srgbClr val="FF0000"/>
                </a:solidFill>
                <a:latin typeface="+mn-ea"/>
                <a:ea typeface="+mn-ea"/>
              </a:rPr>
              <a:t>集合</a:t>
            </a:r>
            <a:r>
              <a:rPr lang="en-US" altLang="ja-JP" sz="2000" baseline="0" dirty="0">
                <a:solidFill>
                  <a:schemeClr val="tx2"/>
                </a:solidFill>
                <a:latin typeface="+mn-ea"/>
                <a:ea typeface="+mn-ea"/>
              </a:rPr>
              <a:t>×</a:t>
            </a:r>
            <a:r>
              <a:rPr lang="en-US" altLang="ja-JP" sz="2000" baseline="0" dirty="0">
                <a:solidFill>
                  <a:schemeClr val="accent5"/>
                </a:solidFill>
                <a:latin typeface="+mn-ea"/>
                <a:ea typeface="+mn-ea"/>
              </a:rPr>
              <a:t>Cantor</a:t>
            </a:r>
            <a:r>
              <a:rPr lang="ja-JP" altLang="en-US" sz="2000" baseline="0" dirty="0">
                <a:solidFill>
                  <a:schemeClr val="accent5"/>
                </a:solidFill>
                <a:latin typeface="+mn-ea"/>
                <a:ea typeface="+mn-ea"/>
              </a:rPr>
              <a:t>集合</a:t>
            </a:r>
          </a:p>
        </p:txBody>
      </p:sp>
      <p:sp>
        <p:nvSpPr>
          <p:cNvPr id="185376" name="Text Box 32"/>
          <p:cNvSpPr txBox="1">
            <a:spLocks noChangeArrowheads="1"/>
          </p:cNvSpPr>
          <p:nvPr/>
        </p:nvSpPr>
        <p:spPr bwMode="auto">
          <a:xfrm>
            <a:off x="1176908" y="1974533"/>
            <a:ext cx="971083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r>
              <a:rPr lang="en-US" altLang="ja-JP" sz="2000" baseline="0" dirty="0">
                <a:latin typeface="+mn-ea"/>
                <a:ea typeface="+mn-ea"/>
              </a:rPr>
              <a:t>【</a:t>
            </a:r>
            <a:r>
              <a:rPr lang="ja-JP" altLang="en-US" sz="2000" baseline="0" dirty="0">
                <a:latin typeface="+mn-ea"/>
                <a:ea typeface="+mn-ea"/>
              </a:rPr>
              <a:t>定義：馬蹄力学系と記号力学系</a:t>
            </a:r>
            <a:r>
              <a:rPr lang="en-US" altLang="ja-JP" sz="2000" baseline="0" dirty="0" smtClean="0">
                <a:latin typeface="+mn-ea"/>
                <a:ea typeface="+mn-ea"/>
              </a:rPr>
              <a:t>】Λ</a:t>
            </a:r>
            <a:r>
              <a:rPr lang="ja-JP" altLang="en-US" sz="2000" baseline="0" dirty="0" smtClean="0">
                <a:latin typeface="+mn-ea"/>
                <a:ea typeface="+mn-ea"/>
              </a:rPr>
              <a:t>の</a:t>
            </a:r>
            <a:r>
              <a:rPr lang="ja-JP" altLang="en-US" sz="2000" baseline="0" dirty="0">
                <a:latin typeface="+mn-ea"/>
                <a:ea typeface="+mn-ea"/>
              </a:rPr>
              <a:t>元を</a:t>
            </a:r>
          </a:p>
          <a:p>
            <a:endParaRPr lang="ja-JP" altLang="en-US" sz="2000" baseline="0" dirty="0">
              <a:latin typeface="+mn-ea"/>
              <a:ea typeface="+mn-ea"/>
            </a:endParaRPr>
          </a:p>
          <a:p>
            <a:r>
              <a:rPr lang="ja-JP" altLang="en-US" sz="2000" baseline="0" dirty="0">
                <a:latin typeface="+mn-ea"/>
                <a:ea typeface="+mn-ea"/>
              </a:rPr>
              <a:t>	</a:t>
            </a:r>
            <a:r>
              <a:rPr lang="en-US" altLang="ja-JP" sz="2000" baseline="0" dirty="0">
                <a:latin typeface="+mn-ea"/>
                <a:ea typeface="+mn-ea"/>
              </a:rPr>
              <a:t>s = </a:t>
            </a:r>
            <a:r>
              <a:rPr lang="en-US" altLang="ja-JP" sz="2000" baseline="0" dirty="0">
                <a:solidFill>
                  <a:schemeClr val="accent5"/>
                </a:solidFill>
                <a:latin typeface="+mn-ea"/>
                <a:ea typeface="+mn-ea"/>
              </a:rPr>
              <a:t>….s</a:t>
            </a:r>
            <a:r>
              <a:rPr lang="en-US" altLang="ja-JP" sz="2000" baseline="-25000" dirty="0">
                <a:solidFill>
                  <a:schemeClr val="accent5"/>
                </a:solidFill>
                <a:latin typeface="+mn-ea"/>
                <a:ea typeface="+mn-ea"/>
              </a:rPr>
              <a:t>-3</a:t>
            </a:r>
            <a:r>
              <a:rPr lang="en-US" altLang="ja-JP" sz="2000" baseline="0" dirty="0">
                <a:solidFill>
                  <a:schemeClr val="accent5"/>
                </a:solidFill>
                <a:latin typeface="+mn-ea"/>
                <a:ea typeface="+mn-ea"/>
              </a:rPr>
              <a:t>s</a:t>
            </a:r>
            <a:r>
              <a:rPr lang="en-US" altLang="ja-JP" sz="2000" baseline="-25000" dirty="0">
                <a:solidFill>
                  <a:schemeClr val="accent5"/>
                </a:solidFill>
                <a:latin typeface="+mn-ea"/>
                <a:ea typeface="+mn-ea"/>
              </a:rPr>
              <a:t>-2</a:t>
            </a:r>
            <a:r>
              <a:rPr lang="en-US" altLang="ja-JP" sz="2000" baseline="0" dirty="0">
                <a:solidFill>
                  <a:schemeClr val="accent5"/>
                </a:solidFill>
                <a:latin typeface="+mn-ea"/>
                <a:ea typeface="+mn-ea"/>
              </a:rPr>
              <a:t>s</a:t>
            </a:r>
            <a:r>
              <a:rPr lang="en-US" altLang="ja-JP" sz="2000" baseline="-25000" dirty="0">
                <a:solidFill>
                  <a:schemeClr val="accent5"/>
                </a:solidFill>
                <a:latin typeface="+mn-ea"/>
                <a:ea typeface="+mn-ea"/>
              </a:rPr>
              <a:t>-1 </a:t>
            </a:r>
            <a:r>
              <a:rPr lang="en-US" altLang="ja-JP" sz="2000" baseline="0" dirty="0">
                <a:latin typeface="+mn-ea"/>
                <a:ea typeface="+mn-ea"/>
              </a:rPr>
              <a:t>. </a:t>
            </a:r>
            <a:r>
              <a:rPr lang="en-US" altLang="ja-JP" sz="2000" baseline="0" dirty="0">
                <a:solidFill>
                  <a:srgbClr val="FF0000"/>
                </a:solidFill>
                <a:latin typeface="+mn-ea"/>
                <a:ea typeface="+mn-ea"/>
              </a:rPr>
              <a:t>s</a:t>
            </a:r>
            <a:r>
              <a:rPr lang="en-US" altLang="ja-JP" sz="2000" baseline="-25000" dirty="0">
                <a:solidFill>
                  <a:srgbClr val="FF0000"/>
                </a:solidFill>
                <a:latin typeface="+mn-ea"/>
                <a:ea typeface="+mn-ea"/>
              </a:rPr>
              <a:t>0</a:t>
            </a:r>
            <a:r>
              <a:rPr lang="en-US" altLang="ja-JP" sz="2000" baseline="0" dirty="0">
                <a:solidFill>
                  <a:srgbClr val="FF0000"/>
                </a:solidFill>
                <a:latin typeface="+mn-ea"/>
                <a:ea typeface="+mn-ea"/>
              </a:rPr>
              <a:t>s</a:t>
            </a:r>
            <a:r>
              <a:rPr lang="en-US" altLang="ja-JP" sz="2000" baseline="-25000" dirty="0">
                <a:solidFill>
                  <a:srgbClr val="FF0000"/>
                </a:solidFill>
                <a:latin typeface="+mn-ea"/>
                <a:ea typeface="+mn-ea"/>
              </a:rPr>
              <a:t>1</a:t>
            </a:r>
            <a:r>
              <a:rPr lang="en-US" altLang="ja-JP" sz="2000" baseline="0" dirty="0">
                <a:solidFill>
                  <a:srgbClr val="FF0000"/>
                </a:solidFill>
                <a:latin typeface="+mn-ea"/>
                <a:ea typeface="+mn-ea"/>
              </a:rPr>
              <a:t>s</a:t>
            </a:r>
            <a:r>
              <a:rPr lang="en-US" altLang="ja-JP" sz="2000" baseline="-25000" dirty="0">
                <a:solidFill>
                  <a:srgbClr val="FF0000"/>
                </a:solidFill>
                <a:latin typeface="+mn-ea"/>
                <a:ea typeface="+mn-ea"/>
              </a:rPr>
              <a:t>2 </a:t>
            </a:r>
            <a:r>
              <a:rPr lang="en-US" altLang="ja-JP" sz="2000" baseline="0" dirty="0" smtClean="0">
                <a:solidFill>
                  <a:srgbClr val="FF0000"/>
                </a:solidFill>
                <a:latin typeface="+mn-ea"/>
                <a:ea typeface="+mn-ea"/>
              </a:rPr>
              <a:t>… </a:t>
            </a:r>
            <a:r>
              <a:rPr lang="en-US" altLang="ja-JP" sz="2000" baseline="0" dirty="0">
                <a:latin typeface="+mn-ea"/>
                <a:ea typeface="+mn-ea"/>
              </a:rPr>
              <a:t>∈S</a:t>
            </a:r>
            <a:r>
              <a:rPr lang="en-US" altLang="ja-JP" sz="2000" dirty="0">
                <a:latin typeface="+mn-ea"/>
                <a:ea typeface="+mn-ea"/>
              </a:rPr>
              <a:t>2</a:t>
            </a:r>
          </a:p>
          <a:p>
            <a:endParaRPr lang="en-US" altLang="ja-JP" sz="2000" baseline="0" dirty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lang="ja-JP" altLang="en-US" sz="2000" baseline="0" dirty="0" smtClean="0">
                <a:latin typeface="+mn-ea"/>
                <a:ea typeface="+mn-ea"/>
              </a:rPr>
              <a:t>で</a:t>
            </a:r>
            <a:r>
              <a:rPr lang="ja-JP" altLang="en-US" sz="2000" baseline="0" dirty="0">
                <a:latin typeface="+mn-ea"/>
                <a:ea typeface="+mn-ea"/>
              </a:rPr>
              <a:t>コーデングすることで，馬蹄力学系</a:t>
            </a:r>
            <a:r>
              <a:rPr lang="en-US" altLang="ja-JP" sz="2000" baseline="0" dirty="0" smtClean="0">
                <a:latin typeface="+mn-ea"/>
                <a:ea typeface="+mn-ea"/>
              </a:rPr>
              <a:t>(</a:t>
            </a:r>
            <a:r>
              <a:rPr lang="en-US" altLang="ja-JP" sz="2000" baseline="0" dirty="0">
                <a:latin typeface="+mn-ea"/>
              </a:rPr>
              <a:t>Λ</a:t>
            </a:r>
            <a:r>
              <a:rPr lang="en-US" altLang="ja-JP" sz="2000" baseline="0" dirty="0" smtClean="0">
                <a:latin typeface="+mn-ea"/>
                <a:ea typeface="+mn-ea"/>
              </a:rPr>
              <a:t>,F</a:t>
            </a:r>
            <a:r>
              <a:rPr lang="en-US" altLang="ja-JP" sz="2000" baseline="0" dirty="0">
                <a:latin typeface="+mn-ea"/>
                <a:ea typeface="+mn-ea"/>
              </a:rPr>
              <a:t>)</a:t>
            </a:r>
            <a:r>
              <a:rPr lang="ja-JP" altLang="en-US" sz="2000" baseline="0" dirty="0">
                <a:latin typeface="+mn-ea"/>
                <a:ea typeface="+mn-ea"/>
              </a:rPr>
              <a:t>は記号力学系</a:t>
            </a:r>
            <a:r>
              <a:rPr lang="en-US" altLang="ja-JP" sz="2000" baseline="0" dirty="0">
                <a:latin typeface="+mn-ea"/>
                <a:ea typeface="+mn-ea"/>
              </a:rPr>
              <a:t>(S</a:t>
            </a:r>
            <a:r>
              <a:rPr lang="en-US" altLang="ja-JP" sz="2000" dirty="0">
                <a:latin typeface="+mn-ea"/>
                <a:ea typeface="+mn-ea"/>
              </a:rPr>
              <a:t>2</a:t>
            </a:r>
            <a:r>
              <a:rPr lang="en-US" altLang="ja-JP" sz="2000" baseline="0" dirty="0">
                <a:latin typeface="+mn-ea"/>
                <a:ea typeface="+mn-ea"/>
              </a:rPr>
              <a:t>,F)</a:t>
            </a:r>
            <a:r>
              <a:rPr lang="ja-JP" altLang="en-US" sz="2000" baseline="0" dirty="0">
                <a:latin typeface="+mn-ea"/>
                <a:ea typeface="+mn-ea"/>
              </a:rPr>
              <a:t>と位相共役となる．</a:t>
            </a:r>
          </a:p>
        </p:txBody>
      </p:sp>
      <p:sp>
        <p:nvSpPr>
          <p:cNvPr id="185377" name="Text Box 33"/>
          <p:cNvSpPr txBox="1">
            <a:spLocks noChangeArrowheads="1"/>
          </p:cNvSpPr>
          <p:nvPr/>
        </p:nvSpPr>
        <p:spPr bwMode="auto">
          <a:xfrm>
            <a:off x="1176908" y="3703321"/>
            <a:ext cx="830733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r>
              <a:rPr lang="ja-JP" altLang="en-US" sz="2000" baseline="0" dirty="0">
                <a:latin typeface="+mn-ea"/>
                <a:ea typeface="+mn-ea"/>
              </a:rPr>
              <a:t>したがって，馬蹄力学系の不変</a:t>
            </a:r>
            <a:r>
              <a:rPr lang="ja-JP" altLang="en-US" sz="2000" baseline="0" dirty="0" smtClean="0">
                <a:latin typeface="+mn-ea"/>
                <a:ea typeface="+mn-ea"/>
              </a:rPr>
              <a:t>集合</a:t>
            </a:r>
            <a:r>
              <a:rPr lang="en-US" altLang="ja-JP" sz="2000" baseline="0" dirty="0">
                <a:latin typeface="+mn-ea"/>
              </a:rPr>
              <a:t>Λ</a:t>
            </a:r>
            <a:r>
              <a:rPr lang="ja-JP" altLang="en-US" sz="2000" baseline="0" dirty="0" smtClean="0">
                <a:latin typeface="+mn-ea"/>
                <a:ea typeface="+mn-ea"/>
              </a:rPr>
              <a:t>は</a:t>
            </a:r>
            <a:r>
              <a:rPr lang="ja-JP" altLang="en-US" sz="2000" baseline="0" dirty="0">
                <a:latin typeface="+mn-ea"/>
                <a:ea typeface="+mn-ea"/>
              </a:rPr>
              <a:t>，カオス的不変集合の特性</a:t>
            </a:r>
          </a:p>
          <a:p>
            <a:endParaRPr lang="ja-JP" altLang="en-US" sz="2000" baseline="0" dirty="0">
              <a:latin typeface="+mn-ea"/>
              <a:ea typeface="+mn-ea"/>
            </a:endParaRPr>
          </a:p>
          <a:p>
            <a:r>
              <a:rPr lang="ja-JP" altLang="en-US" sz="2000" baseline="0" dirty="0">
                <a:latin typeface="+mn-ea"/>
                <a:ea typeface="+mn-ea"/>
              </a:rPr>
              <a:t>　○加算個の周期軌道が存在し，その全体は</a:t>
            </a:r>
            <a:r>
              <a:rPr lang="en-US" altLang="ja-JP" sz="2000" baseline="0" dirty="0">
                <a:latin typeface="+mn-ea"/>
                <a:ea typeface="+mn-ea"/>
              </a:rPr>
              <a:t>Λ</a:t>
            </a:r>
            <a:r>
              <a:rPr lang="ja-JP" altLang="en-US" sz="2000" baseline="0" dirty="0">
                <a:latin typeface="+mn-ea"/>
                <a:ea typeface="+mn-ea"/>
              </a:rPr>
              <a:t>上で稠密．</a:t>
            </a:r>
          </a:p>
          <a:p>
            <a:r>
              <a:rPr lang="ja-JP" altLang="en-US" sz="2000" baseline="0" dirty="0">
                <a:latin typeface="+mn-ea"/>
                <a:ea typeface="+mn-ea"/>
              </a:rPr>
              <a:t>　○非加算個の非周期軌道が存在する．</a:t>
            </a:r>
          </a:p>
          <a:p>
            <a:r>
              <a:rPr lang="ja-JP" altLang="en-US" sz="2000" baseline="0" dirty="0">
                <a:latin typeface="+mn-ea"/>
                <a:ea typeface="+mn-ea"/>
              </a:rPr>
              <a:t>　○稠密な軌道が存在する．</a:t>
            </a:r>
          </a:p>
          <a:p>
            <a:r>
              <a:rPr lang="ja-JP" altLang="en-US" sz="2000" baseline="0" dirty="0">
                <a:latin typeface="+mn-ea"/>
                <a:ea typeface="+mn-ea"/>
              </a:rPr>
              <a:t>　○乱雑な軌道が存在する．</a:t>
            </a:r>
          </a:p>
          <a:p>
            <a:endParaRPr lang="ja-JP" altLang="en-US" sz="2000" baseline="0" dirty="0">
              <a:latin typeface="+mn-ea"/>
              <a:ea typeface="+mn-ea"/>
            </a:endParaRPr>
          </a:p>
          <a:p>
            <a:r>
              <a:rPr lang="ja-JP" altLang="en-US" sz="2000" baseline="0" dirty="0">
                <a:latin typeface="+mn-ea"/>
                <a:ea typeface="+mn-ea"/>
              </a:rPr>
              <a:t>を満足する．</a:t>
            </a:r>
          </a:p>
        </p:txBody>
      </p:sp>
      <p:sp>
        <p:nvSpPr>
          <p:cNvPr id="34" name="タイトル 1"/>
          <p:cNvSpPr txBox="1">
            <a:spLocks/>
          </p:cNvSpPr>
          <p:nvPr/>
        </p:nvSpPr>
        <p:spPr>
          <a:xfrm>
            <a:off x="838200" y="365125"/>
            <a:ext cx="10515600" cy="7223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dirty="0" smtClean="0">
                <a:latin typeface="+mn-ea"/>
                <a:ea typeface="+mn-ea"/>
              </a:rPr>
              <a:t>馬蹄写像の不変集合</a:t>
            </a:r>
            <a:endParaRPr lang="ja-JP" altLang="en-US" dirty="0">
              <a:latin typeface="+mn-ea"/>
              <a:ea typeface="+mn-ea"/>
            </a:endParaRPr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7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22"/>
    </mc:Choice>
    <mc:Fallback xmlns="">
      <p:transition spd="slow" advTm="133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8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85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8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8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5375" grpId="0" autoUpdateAnimBg="0"/>
      <p:bldP spid="185376" grpId="0" autoUpdateAnimBg="0"/>
      <p:bldP spid="185377" grpId="0" autoUpdateAnimBg="0"/>
    </p:bldLst>
  </p:timing>
  <p:extLst mod="1">
    <p:ext uri="{3A86A75C-4F4B-4683-9AE1-C65F6400EC91}">
      <p14:laserTraceLst xmlns:p14="http://schemas.microsoft.com/office/powerpoint/2010/main">
        <p14:tracePtLst>
          <p14:tracePt t="49910" x="7693025" y="1633538"/>
          <p14:tracePt t="50118" x="7699375" y="1633538"/>
          <p14:tracePt t="50589" x="0" y="0"/>
        </p14:tracePtLst>
        <p14:tracePtLst>
          <p14:tracePt t="51110" x="9151938" y="1749425"/>
          <p14:tracePt t="51773" x="9151938" y="1755775"/>
          <p14:tracePt t="51862" x="9172575" y="1755775"/>
          <p14:tracePt t="51869" x="9223375" y="1778000"/>
          <p14:tracePt t="51877" x="9237663" y="1785938"/>
          <p14:tracePt t="51893" x="9282113" y="1792288"/>
          <p14:tracePt t="51909" x="9310688" y="1806575"/>
          <p14:tracePt t="51926" x="9324975" y="1814513"/>
          <p14:tracePt t="51943" x="9332913" y="1814513"/>
          <p14:tracePt t="52053" x="9339263" y="1814513"/>
          <p14:tracePt t="52061" x="9355138" y="1820863"/>
          <p14:tracePt t="52069" x="9375775" y="1820863"/>
          <p14:tracePt t="52077" x="9383713" y="1828800"/>
          <p14:tracePt t="52093" x="9420225" y="1828800"/>
          <p14:tracePt t="52109" x="9426575" y="1828800"/>
          <p14:tracePt t="52126" x="9448800" y="1828800"/>
          <p14:tracePt t="52142" x="9456738" y="1828800"/>
          <p14:tracePt t="52159" x="9463088" y="1828800"/>
          <p14:tracePt t="52176" x="9477375" y="1828800"/>
          <p14:tracePt t="52192" x="9499600" y="1828800"/>
          <p14:tracePt t="52209" x="9513888" y="1828800"/>
          <p14:tracePt t="52285" x="9521825" y="1828800"/>
          <p14:tracePt t="53189" x="9521825" y="1836738"/>
          <p14:tracePt t="53197" x="9513888" y="1836738"/>
          <p14:tracePt t="53269" x="9507538" y="1836738"/>
          <p14:tracePt t="53453" x="9507538" y="1828800"/>
          <p14:tracePt t="53461" x="9463088" y="1820863"/>
          <p14:tracePt t="53469" x="9412288" y="1814513"/>
          <p14:tracePt t="53477" x="9405938" y="1814513"/>
          <p14:tracePt t="53501" x="9398000" y="1814513"/>
          <p14:tracePt t="53518" x="9390063" y="1814513"/>
          <p14:tracePt t="53526" x="9383713" y="1814513"/>
          <p14:tracePt t="53613" x="9369425" y="1814513"/>
          <p14:tracePt t="53757" x="9361488" y="1820863"/>
          <p14:tracePt t="53933" x="9361488" y="1828800"/>
          <p14:tracePt t="55309" x="0" y="0"/>
        </p14:tracePtLst>
        <p14:tracePtLst>
          <p14:tracePt t="55614" x="9637713" y="1785938"/>
          <p14:tracePt t="56525" x="0" y="0"/>
        </p14:tracePtLst>
        <p14:tracePtLst>
          <p14:tracePt t="61086" x="2532063" y="1639888"/>
          <p14:tracePt t="61253" x="2582863" y="1647825"/>
          <p14:tracePt t="61261" x="2649538" y="1662113"/>
          <p14:tracePt t="61273" x="2735263" y="1676400"/>
          <p14:tracePt t="61290" x="2924175" y="1676400"/>
          <p14:tracePt t="61307" x="3135313" y="1684338"/>
          <p14:tracePt t="61323" x="3330575" y="1698625"/>
          <p14:tracePt t="61340" x="3482975" y="1698625"/>
          <p14:tracePt t="61357" x="3621088" y="1698625"/>
          <p14:tracePt t="61373" x="3694113" y="1698625"/>
          <p14:tracePt t="61390" x="3773488" y="1698625"/>
          <p14:tracePt t="61407" x="3860800" y="1698625"/>
          <p14:tracePt t="61423" x="3976688" y="1698625"/>
          <p14:tracePt t="61440" x="4078288" y="1698625"/>
          <p14:tracePt t="61457" x="4179888" y="1698625"/>
          <p14:tracePt t="61473" x="4244975" y="1698625"/>
          <p14:tracePt t="61490" x="4295775" y="1698625"/>
          <p14:tracePt t="61507" x="4340225" y="1698625"/>
          <p14:tracePt t="61523" x="4391025" y="1698625"/>
          <p14:tracePt t="61540" x="4470400" y="1698625"/>
          <p14:tracePt t="61542" x="4506913" y="1698625"/>
          <p14:tracePt t="61557" x="4572000" y="1698625"/>
          <p14:tracePt t="61573" x="4622800" y="1698625"/>
          <p14:tracePt t="61590" x="4665663" y="1698625"/>
          <p14:tracePt t="61607" x="4695825" y="1698625"/>
          <p14:tracePt t="61623" x="4724400" y="1698625"/>
          <p14:tracePt t="61640" x="4760913" y="1698625"/>
          <p14:tracePt t="61657" x="4803775" y="1698625"/>
          <p14:tracePt t="61673" x="4818063" y="1704975"/>
          <p14:tracePt t="62245" x="4818063" y="1712913"/>
          <p14:tracePt t="63205" x="0" y="0"/>
        </p14:tracePtLst>
        <p14:tracePtLst>
          <p14:tracePt t="65646" x="2525713" y="2322513"/>
          <p14:tracePt t="65822" x="2554288" y="2322513"/>
          <p14:tracePt t="65829" x="2619375" y="2322513"/>
          <p14:tracePt t="65839" x="2663825" y="2322513"/>
          <p14:tracePt t="65855" x="2816225" y="2308225"/>
          <p14:tracePt t="65872" x="2974975" y="2308225"/>
          <p14:tracePt t="65889" x="3090863" y="2308225"/>
          <p14:tracePt t="65905" x="3149600" y="2308225"/>
          <p14:tracePt t="65922" x="3163888" y="2308225"/>
          <p14:tracePt t="65989" x="3171825" y="2308225"/>
          <p14:tracePt t="65997" x="3200400" y="2308225"/>
          <p14:tracePt t="66005" x="3236913" y="2308225"/>
          <p14:tracePt t="66022" x="3352800" y="2322513"/>
          <p14:tracePt t="66039" x="3468688" y="2322513"/>
          <p14:tracePt t="66055" x="3578225" y="2322513"/>
          <p14:tracePt t="66072" x="3649663" y="2328863"/>
          <p14:tracePt t="66089" x="3671888" y="2328863"/>
          <p14:tracePt t="66105" x="3679825" y="2328863"/>
          <p14:tracePt t="66122" x="3686175" y="2328863"/>
          <p14:tracePt t="66139" x="3694113" y="2328863"/>
          <p14:tracePt t="66155" x="3700463" y="2328863"/>
          <p14:tracePt t="66172" x="3716338" y="2328863"/>
          <p14:tracePt t="66174" x="3722688" y="2328863"/>
          <p14:tracePt t="66189" x="3736975" y="2328863"/>
          <p14:tracePt t="66205" x="3744913" y="2328863"/>
          <p14:tracePt t="66997" x="0" y="0"/>
        </p14:tracePtLst>
        <p14:tracePtLst>
          <p14:tracePt t="67510" x="3976688" y="2278063"/>
          <p14:tracePt t="67797" x="3998913" y="2278063"/>
          <p14:tracePt t="67805" x="4035425" y="2286000"/>
          <p14:tracePt t="67813" x="4100513" y="2286000"/>
          <p14:tracePt t="67822" x="4137025" y="2286000"/>
          <p14:tracePt t="67838" x="4208463" y="2286000"/>
          <p14:tracePt t="67855" x="4252913" y="2293938"/>
          <p14:tracePt t="67872" x="4275138" y="2293938"/>
          <p14:tracePt t="67888" x="4281488" y="2293938"/>
          <p14:tracePt t="67909" x="4289425" y="2293938"/>
          <p14:tracePt t="67925" x="4303713" y="2293938"/>
          <p14:tracePt t="67938" x="4318000" y="2293938"/>
          <p14:tracePt t="67955" x="4346575" y="2293938"/>
          <p14:tracePt t="67972" x="4391025" y="2300288"/>
          <p14:tracePt t="67988" x="4419600" y="2300288"/>
          <p14:tracePt t="67989" x="4441825" y="2300288"/>
          <p14:tracePt t="68005" x="4498975" y="2308225"/>
          <p14:tracePt t="68022" x="4557713" y="2308225"/>
          <p14:tracePt t="68038" x="4637088" y="2314575"/>
          <p14:tracePt t="68055" x="4716463" y="2314575"/>
          <p14:tracePt t="68072" x="4783138" y="2314575"/>
          <p14:tracePt t="68088" x="4833938" y="2322513"/>
          <p14:tracePt t="68105" x="4848225" y="2322513"/>
          <p14:tracePt t="68121" x="4854575" y="2322513"/>
          <p14:tracePt t="68301" x="4884738" y="2322513"/>
          <p14:tracePt t="68309" x="4913313" y="2322513"/>
          <p14:tracePt t="68317" x="4935538" y="2322513"/>
          <p14:tracePt t="68325" x="4956175" y="2322513"/>
          <p14:tracePt t="68338" x="4986338" y="2314575"/>
          <p14:tracePt t="68355" x="5021263" y="2314575"/>
          <p14:tracePt t="68371" x="5043488" y="2314575"/>
          <p14:tracePt t="68388" x="5051425" y="2314575"/>
          <p14:tracePt t="68389" x="5057775" y="2314575"/>
          <p14:tracePt t="68415" x="5065713" y="2314575"/>
          <p14:tracePt t="68949" x="5072063" y="2314575"/>
          <p14:tracePt t="68957" x="5130800" y="2314575"/>
          <p14:tracePt t="68965" x="5195888" y="2314575"/>
          <p14:tracePt t="68974" x="5268913" y="2314575"/>
          <p14:tracePt t="68988" x="5348288" y="2314575"/>
          <p14:tracePt t="69005" x="5522913" y="2314575"/>
          <p14:tracePt t="69021" x="5588000" y="2314575"/>
          <p14:tracePt t="69038" x="5624513" y="2314575"/>
          <p14:tracePt t="69055" x="5646738" y="2314575"/>
          <p14:tracePt t="69071" x="5661025" y="2314575"/>
          <p14:tracePt t="69088" x="5681663" y="2322513"/>
          <p14:tracePt t="69105" x="5711825" y="2322513"/>
          <p14:tracePt t="69121" x="5740400" y="2322513"/>
          <p14:tracePt t="69138" x="5791200" y="2322513"/>
          <p14:tracePt t="69155" x="5819775" y="2322513"/>
          <p14:tracePt t="69171" x="5849938" y="2322513"/>
          <p14:tracePt t="69188" x="5900738" y="2322513"/>
          <p14:tracePt t="69205" x="5994400" y="2328863"/>
          <p14:tracePt t="69221" x="6059488" y="2336800"/>
          <p14:tracePt t="69238" x="6124575" y="2336800"/>
          <p14:tracePt t="69255" x="6161088" y="2336800"/>
          <p14:tracePt t="69333" x="6169025" y="2336800"/>
          <p14:tracePt t="69581" x="6183313" y="2336800"/>
          <p14:tracePt t="69589" x="6211888" y="2336800"/>
          <p14:tracePt t="69597" x="6256338" y="2336800"/>
          <p14:tracePt t="69605" x="6284913" y="2336800"/>
          <p14:tracePt t="69621" x="6350000" y="2328863"/>
          <p14:tracePt t="69638" x="6364288" y="2328863"/>
          <p14:tracePt t="70509" x="0" y="0"/>
        </p14:tracePtLst>
        <p14:tracePtLst>
          <p14:tracePt t="71254" x="4129088" y="2844800"/>
          <p14:tracePt t="71638" x="4143375" y="2852738"/>
          <p14:tracePt t="71645" x="4208463" y="2859088"/>
          <p14:tracePt t="71654" x="4295775" y="2859088"/>
          <p14:tracePt t="71671" x="4427538" y="2867025"/>
          <p14:tracePt t="71687" x="4513263" y="2873375"/>
          <p14:tracePt t="71704" x="4535488" y="2873375"/>
          <p14:tracePt t="71885" x="4543425" y="2873375"/>
          <p14:tracePt t="72061" x="4564063" y="2881313"/>
          <p14:tracePt t="72070" x="4600575" y="2881313"/>
          <p14:tracePt t="72077" x="4630738" y="2881313"/>
          <p14:tracePt t="72087" x="4659313" y="2881313"/>
          <p14:tracePt t="72104" x="4695825" y="2881313"/>
          <p14:tracePt t="73365" x="4710113" y="2887663"/>
          <p14:tracePt t="73373" x="4767263" y="2903538"/>
          <p14:tracePt t="73381" x="4818063" y="2903538"/>
          <p14:tracePt t="73390" x="4868863" y="2903538"/>
          <p14:tracePt t="73403" x="4919663" y="2903538"/>
          <p14:tracePt t="73420" x="5006975" y="2903538"/>
          <p14:tracePt t="73437" x="5072063" y="2903538"/>
          <p14:tracePt t="73453" x="5080000" y="2903538"/>
          <p14:tracePt t="73613" x="5087938" y="2903538"/>
          <p14:tracePt t="73685" x="5094288" y="2903538"/>
          <p14:tracePt t="73693" x="5116513" y="2903538"/>
          <p14:tracePt t="73703" x="5138738" y="2903538"/>
          <p14:tracePt t="73720" x="5173663" y="2903538"/>
          <p14:tracePt t="73737" x="5210175" y="2903538"/>
          <p14:tracePt t="73753" x="5224463" y="2903538"/>
          <p14:tracePt t="73770" x="5224463" y="2895600"/>
          <p14:tracePt t="73821" x="5232400" y="2895600"/>
          <p14:tracePt t="74039" x="5240338" y="2895600"/>
          <p14:tracePt t="74045" x="5260975" y="2895600"/>
          <p14:tracePt t="74053" x="5291138" y="2895600"/>
          <p14:tracePt t="74070" x="5326063" y="2895600"/>
          <p14:tracePt t="74087" x="5348288" y="2895600"/>
          <p14:tracePt t="74103" x="5370513" y="2895600"/>
          <p14:tracePt t="74137" x="5376863" y="2895600"/>
          <p14:tracePt t="74153" x="5399088" y="2895600"/>
          <p14:tracePt t="74170" x="5421313" y="2895600"/>
          <p14:tracePt t="74187" x="5435600" y="2895600"/>
          <p14:tracePt t="74203" x="5449888" y="2895600"/>
          <p14:tracePt t="74220" x="5472113" y="2895600"/>
          <p14:tracePt t="74222" x="5478463" y="2895600"/>
          <p14:tracePt t="74237" x="5514975" y="2895600"/>
          <p14:tracePt t="74253" x="5545138" y="2895600"/>
          <p14:tracePt t="74270" x="5565775" y="2895600"/>
          <p14:tracePt t="74287" x="5595938" y="2895600"/>
          <p14:tracePt t="74303" x="5616575" y="2895600"/>
          <p14:tracePt t="74320" x="5630863" y="2895600"/>
          <p14:tracePt t="74336" x="5646738" y="2895600"/>
          <p14:tracePt t="74353" x="5667375" y="2895600"/>
          <p14:tracePt t="74370" x="5681663" y="2895600"/>
          <p14:tracePt t="74387" x="5697538" y="2895600"/>
          <p14:tracePt t="74403" x="5718175" y="2895600"/>
          <p14:tracePt t="74420" x="5740400" y="2895600"/>
          <p14:tracePt t="74421" x="5754688" y="2895600"/>
          <p14:tracePt t="74437" x="5762625" y="2895600"/>
          <p14:tracePt t="74453" x="5768975" y="2895600"/>
          <p14:tracePt t="74477" x="5776913" y="2895600"/>
          <p14:tracePt t="74486" x="5783263" y="2895600"/>
          <p14:tracePt t="74503" x="5805488" y="2895600"/>
          <p14:tracePt t="74520" x="5827713" y="2895600"/>
          <p14:tracePt t="74536" x="5849938" y="2895600"/>
          <p14:tracePt t="74553" x="5856288" y="2895600"/>
          <p14:tracePt t="74570" x="5864225" y="2895600"/>
          <p14:tracePt t="74587" x="5870575" y="2895600"/>
          <p14:tracePt t="74605" x="5884863" y="2895600"/>
          <p14:tracePt t="74620" x="5892800" y="2895600"/>
          <p14:tracePt t="74636" x="5907088" y="2895600"/>
          <p14:tracePt t="74653" x="5921375" y="2895600"/>
          <p14:tracePt t="74670" x="5929313" y="2895600"/>
          <p14:tracePt t="74686" x="5943600" y="2895600"/>
          <p14:tracePt t="74703" x="5957888" y="2895600"/>
          <p14:tracePt t="74720" x="5972175" y="2895600"/>
          <p14:tracePt t="74736" x="5986463" y="2895600"/>
          <p14:tracePt t="74753" x="5994400" y="2895600"/>
          <p14:tracePt t="74770" x="6002338" y="2895600"/>
          <p14:tracePt t="74787" x="6016625" y="2895600"/>
          <p14:tracePt t="74803" x="6030913" y="2895600"/>
          <p14:tracePt t="74820" x="6045200" y="2895600"/>
          <p14:tracePt t="74837" x="6067425" y="2895600"/>
          <p14:tracePt t="74853" x="6073775" y="2895600"/>
          <p14:tracePt t="74870" x="6088063" y="2895600"/>
          <p14:tracePt t="74886" x="6096000" y="2895600"/>
          <p14:tracePt t="74903" x="6110288" y="2895600"/>
          <p14:tracePt t="74920" x="6124575" y="2903538"/>
          <p14:tracePt t="74936" x="6138863" y="2903538"/>
          <p14:tracePt t="74953" x="6161088" y="2903538"/>
          <p14:tracePt t="74970" x="6175375" y="2909888"/>
          <p14:tracePt t="74986" x="6189663" y="2909888"/>
          <p14:tracePt t="75003" x="6205538" y="2909888"/>
          <p14:tracePt t="75020" x="6211888" y="2909888"/>
          <p14:tracePt t="75037" x="6219825" y="2909888"/>
          <p14:tracePt t="75053" x="6226175" y="2909888"/>
          <p14:tracePt t="75070" x="6248400" y="2909888"/>
          <p14:tracePt t="75086" x="6276975" y="2917825"/>
          <p14:tracePt t="75103" x="6291263" y="2917825"/>
          <p14:tracePt t="75120" x="6307138" y="2917825"/>
          <p14:tracePt t="75136" x="6327775" y="2917825"/>
          <p14:tracePt t="75153" x="6342063" y="2917825"/>
          <p14:tracePt t="75170" x="6357938" y="2917825"/>
          <p14:tracePt t="75186" x="6378575" y="2917825"/>
          <p14:tracePt t="75203" x="6408738" y="2917825"/>
          <p14:tracePt t="75220" x="6423025" y="2917825"/>
          <p14:tracePt t="75221" x="6437313" y="2917825"/>
          <p14:tracePt t="75237" x="6459538" y="2917825"/>
          <p14:tracePt t="75253" x="6473825" y="2917825"/>
          <p14:tracePt t="75270" x="6488113" y="2917825"/>
          <p14:tracePt t="75293" x="6494463" y="2917825"/>
          <p14:tracePt t="76061" x="0" y="0"/>
        </p14:tracePtLst>
        <p14:tracePtLst>
          <p14:tracePt t="76774" x="3802063" y="2867025"/>
          <p14:tracePt t="77189" x="3787775" y="2867025"/>
          <p14:tracePt t="77214" x="3781425" y="2873375"/>
          <p14:tracePt t="77261" x="3773488" y="2873375"/>
          <p14:tracePt t="77333" x="3767138" y="2873375"/>
          <p14:tracePt t="77341" x="3767138" y="2881313"/>
          <p14:tracePt t="77581" x="3759200" y="2881313"/>
          <p14:tracePt t="77589" x="3730625" y="2881313"/>
          <p14:tracePt t="77597" x="3694113" y="2881313"/>
          <p14:tracePt t="77605" x="3643313" y="2881313"/>
          <p14:tracePt t="77619" x="3578225" y="2873375"/>
          <p14:tracePt t="77636" x="3403600" y="2873375"/>
          <p14:tracePt t="77653" x="3192463" y="2859088"/>
          <p14:tracePt t="77669" x="3127375" y="2852738"/>
          <p14:tracePt t="77893" x="3121025" y="2852738"/>
          <p14:tracePt t="78157" x="3106738" y="2844800"/>
          <p14:tracePt t="78165" x="3062288" y="2844800"/>
          <p14:tracePt t="78173" x="3040063" y="2844800"/>
          <p14:tracePt t="78185" x="3011488" y="2844800"/>
          <p14:tracePt t="78202" x="2946400" y="2844800"/>
          <p14:tracePt t="78219" x="2887663" y="2852738"/>
          <p14:tracePt t="78236" x="2852738" y="2852738"/>
          <p14:tracePt t="78252" x="2844800" y="2852738"/>
          <p14:tracePt t="78525" x="2836863" y="2852738"/>
          <p14:tracePt t="78790" x="2830513" y="2852738"/>
          <p14:tracePt t="78885" x="2816225" y="2852738"/>
          <p14:tracePt t="78893" x="2771775" y="2852738"/>
          <p14:tracePt t="78902" x="2728913" y="2852738"/>
          <p14:tracePt t="78919" x="2619375" y="2859088"/>
          <p14:tracePt t="78935" x="2446338" y="2881313"/>
          <p14:tracePt t="78952" x="2278063" y="2903538"/>
          <p14:tracePt t="78969" x="2162175" y="2917825"/>
          <p14:tracePt t="78985" x="2097088" y="2938463"/>
          <p14:tracePt t="79002" x="2090738" y="2938463"/>
          <p14:tracePt t="79077" x="2097088" y="2938463"/>
          <p14:tracePt t="79102" x="2105025" y="2938463"/>
          <p14:tracePt t="79501" x="2105025" y="2932113"/>
          <p14:tracePt t="79509" x="2054225" y="2917825"/>
          <p14:tracePt t="79518" x="1973263" y="2887663"/>
          <p14:tracePt t="79535" x="1857375" y="2852738"/>
          <p14:tracePt t="79552" x="1704975" y="2822575"/>
          <p14:tracePt t="79568" x="1560513" y="2771775"/>
          <p14:tracePt t="79585" x="1509713" y="2757488"/>
          <p14:tracePt t="80093" x="1487488" y="2757488"/>
          <p14:tracePt t="80101" x="1436688" y="2757488"/>
          <p14:tracePt t="80109" x="1371600" y="2765425"/>
          <p14:tracePt t="80118" x="1306513" y="2771775"/>
          <p14:tracePt t="80135" x="1154113" y="2779713"/>
          <p14:tracePt t="80152" x="1023938" y="2779713"/>
          <p14:tracePt t="80168" x="965200" y="2794000"/>
          <p14:tracePt t="81005" x="0" y="0"/>
        </p14:tracePtLst>
        <p14:tracePtLst>
          <p14:tracePt t="89254" x="4049713" y="2867025"/>
          <p14:tracePt t="89541" x="4092575" y="2867025"/>
          <p14:tracePt t="89550" x="4179888" y="2867025"/>
          <p14:tracePt t="89557" x="4267200" y="2881313"/>
          <p14:tracePt t="89566" x="4346575" y="2881313"/>
          <p14:tracePt t="89582" x="4506913" y="2881313"/>
          <p14:tracePt t="89599" x="4614863" y="2881313"/>
          <p14:tracePt t="89616" x="4665663" y="2881313"/>
          <p14:tracePt t="89632" x="4673600" y="2881313"/>
          <p14:tracePt t="89709" x="4687888" y="2881313"/>
          <p14:tracePt t="89717" x="4724400" y="2881313"/>
          <p14:tracePt t="89726" x="4775200" y="2881313"/>
          <p14:tracePt t="89733" x="4811713" y="2881313"/>
          <p14:tracePt t="89749" x="4913313" y="2873375"/>
          <p14:tracePt t="89766" x="4992688" y="2873375"/>
          <p14:tracePt t="89782" x="5051425" y="2873375"/>
          <p14:tracePt t="89799" x="5102225" y="2873375"/>
          <p14:tracePt t="89816" x="5167313" y="2873375"/>
          <p14:tracePt t="89832" x="5232400" y="2873375"/>
          <p14:tracePt t="89849" x="5283200" y="2873375"/>
          <p14:tracePt t="89866" x="5311775" y="2873375"/>
          <p14:tracePt t="89882" x="5326063" y="2873375"/>
          <p14:tracePt t="89901" x="5334000" y="2873375"/>
          <p14:tracePt t="89916" x="5348288" y="2873375"/>
          <p14:tracePt t="89933" x="5399088" y="2873375"/>
          <p14:tracePt t="89949" x="5457825" y="2867025"/>
          <p14:tracePt t="89966" x="5522913" y="2867025"/>
          <p14:tracePt t="89982" x="5573713" y="2867025"/>
          <p14:tracePt t="89999" x="5624513" y="2867025"/>
          <p14:tracePt t="90016" x="5681663" y="2867025"/>
          <p14:tracePt t="90032" x="5726113" y="2867025"/>
          <p14:tracePt t="90049" x="5762625" y="2867025"/>
          <p14:tracePt t="90066" x="5791200" y="2867025"/>
          <p14:tracePt t="90082" x="5819775" y="2867025"/>
          <p14:tracePt t="90099" x="5870575" y="2867025"/>
          <p14:tracePt t="90116" x="5907088" y="2867025"/>
          <p14:tracePt t="90117" x="5935663" y="2867025"/>
          <p14:tracePt t="90133" x="5986463" y="2867025"/>
          <p14:tracePt t="90149" x="6030913" y="2867025"/>
          <p14:tracePt t="90166" x="6073775" y="2867025"/>
          <p14:tracePt t="90182" x="6110288" y="2867025"/>
          <p14:tracePt t="90199" x="6154738" y="2867025"/>
          <p14:tracePt t="90216" x="6175375" y="2867025"/>
          <p14:tracePt t="90232" x="6197600" y="2867025"/>
          <p14:tracePt t="90249" x="6219825" y="2867025"/>
          <p14:tracePt t="90266" x="6248400" y="2867025"/>
          <p14:tracePt t="90282" x="6291263" y="2873375"/>
          <p14:tracePt t="90299" x="6327775" y="2873375"/>
          <p14:tracePt t="90316" x="6342063" y="2873375"/>
          <p14:tracePt t="90317" x="6357938" y="2873375"/>
          <p14:tracePt t="90333" x="6364288" y="2873375"/>
          <p14:tracePt t="90661" x="6400800" y="2873375"/>
          <p14:tracePt t="90669" x="6437313" y="2873375"/>
          <p14:tracePt t="90677" x="6473825" y="2873375"/>
          <p14:tracePt t="90685" x="6516688" y="2873375"/>
          <p14:tracePt t="90699" x="6538913" y="2873375"/>
          <p14:tracePt t="90715" x="6561138" y="2873375"/>
          <p14:tracePt t="90901" x="6567488" y="2873375"/>
          <p14:tracePt t="91437" x="0" y="0"/>
        </p14:tracePtLst>
        <p14:tracePtLst>
          <p14:tracePt t="94430" x="3883025" y="2836863"/>
          <p14:tracePt t="94653" x="3868738" y="2836863"/>
          <p14:tracePt t="94661" x="3832225" y="2836863"/>
          <p14:tracePt t="94677" x="3722688" y="2836863"/>
          <p14:tracePt t="94693" x="3598863" y="2836863"/>
          <p14:tracePt t="94709" x="3490913" y="2836863"/>
          <p14:tracePt t="94717" x="3446463" y="2836863"/>
          <p14:tracePt t="94731" x="3432175" y="2836863"/>
          <p14:tracePt t="94748" x="3389313" y="2836863"/>
          <p14:tracePt t="94773" x="3381375" y="2836863"/>
          <p14:tracePt t="94821" x="3360738" y="2836863"/>
          <p14:tracePt t="94829" x="3309938" y="2836863"/>
          <p14:tracePt t="94837" x="3236913" y="2844800"/>
          <p14:tracePt t="94848" x="3149600" y="2844800"/>
          <p14:tracePt t="94864" x="2960688" y="2844800"/>
          <p14:tracePt t="94881" x="2830513" y="2844800"/>
          <p14:tracePt t="94898" x="2779713" y="2844800"/>
          <p14:tracePt t="95069" x="2779713" y="2852738"/>
          <p14:tracePt t="95229" x="0" y="0"/>
        </p14:tracePtLst>
        <p14:tracePtLst>
          <p14:tracePt t="95886" x="4056063" y="2836863"/>
          <p14:tracePt t="95997" x="4056063" y="2844800"/>
          <p14:tracePt t="96022" x="4064000" y="2844800"/>
          <p14:tracePt t="96029" x="4106863" y="2852738"/>
          <p14:tracePt t="96037" x="4179888" y="2859088"/>
          <p14:tracePt t="96047" x="4252913" y="2859088"/>
          <p14:tracePt t="96064" x="4427538" y="2859088"/>
          <p14:tracePt t="96081" x="4594225" y="2859088"/>
          <p14:tracePt t="96097" x="4695825" y="2859088"/>
          <p14:tracePt t="96114" x="4738688" y="2859088"/>
          <p14:tracePt t="96131" x="4760913" y="2859088"/>
          <p14:tracePt t="96147" x="4775200" y="2859088"/>
          <p14:tracePt t="96164" x="4803775" y="2859088"/>
          <p14:tracePt t="96166" x="4818063" y="2859088"/>
          <p14:tracePt t="96181" x="4862513" y="2859088"/>
          <p14:tracePt t="96197" x="4935538" y="2867025"/>
          <p14:tracePt t="96214" x="4986338" y="2873375"/>
          <p14:tracePt t="96231" x="5037138" y="2873375"/>
          <p14:tracePt t="96247" x="5051425" y="2873375"/>
          <p14:tracePt t="96264" x="5072063" y="2873375"/>
          <p14:tracePt t="96281" x="5102225" y="2873375"/>
          <p14:tracePt t="96297" x="5167313" y="2881313"/>
          <p14:tracePt t="96314" x="5232400" y="2881313"/>
          <p14:tracePt t="96331" x="5291138" y="2881313"/>
          <p14:tracePt t="96347" x="5305425" y="2881313"/>
          <p14:tracePt t="99405" x="0" y="0"/>
        </p14:tracePtLst>
        <p14:tracePtLst>
          <p14:tracePt t="101678" x="4238625" y="2670175"/>
          <p14:tracePt t="102117" x="4224338" y="2670175"/>
          <p14:tracePt t="102133" x="4224338" y="2678113"/>
          <p14:tracePt t="102173" x="4208463" y="2678113"/>
          <p14:tracePt t="102349" x="4202113" y="2678113"/>
          <p14:tracePt t="102365" x="4173538" y="2678113"/>
          <p14:tracePt t="102373" x="4114800" y="2684463"/>
          <p14:tracePt t="102381" x="4049713" y="2684463"/>
          <p14:tracePt t="102396" x="3976688" y="2692400"/>
          <p14:tracePt t="102413" x="3686175" y="2714625"/>
          <p14:tracePt t="102429" x="3527425" y="2714625"/>
          <p14:tracePt t="102446" x="3411538" y="2714625"/>
          <p14:tracePt t="102462" x="3381375" y="2714625"/>
          <p14:tracePt t="102622" x="3375025" y="2714625"/>
          <p14:tracePt t="102629" x="3338513" y="2714625"/>
          <p14:tracePt t="102637" x="3294063" y="2714625"/>
          <p14:tracePt t="102646" x="3259138" y="2714625"/>
          <p14:tracePt t="102662" x="3171825" y="2720975"/>
          <p14:tracePt t="102679" x="3098800" y="2728913"/>
          <p14:tracePt t="102696" x="3062288" y="2728913"/>
          <p14:tracePt t="102712" x="3048000" y="2728913"/>
          <p14:tracePt t="105861" x="0" y="0"/>
        </p14:tracePtLst>
        <p14:tracePtLst>
          <p14:tracePt t="106717" x="8628063" y="3425825"/>
          <p14:tracePt t="106909" x="8636000" y="3425825"/>
          <p14:tracePt t="106917" x="8664575" y="3425825"/>
          <p14:tracePt t="106928" x="8709025" y="3432175"/>
          <p14:tracePt t="106944" x="8796338" y="3432175"/>
          <p14:tracePt t="106961" x="8904288" y="3432175"/>
          <p14:tracePt t="106978" x="8983663" y="3432175"/>
          <p14:tracePt t="106994" x="9005888" y="3432175"/>
          <p14:tracePt t="107078" x="9013825" y="3432175"/>
          <p14:tracePt t="107101" x="9034463" y="3432175"/>
          <p14:tracePt t="107109" x="9056688" y="3432175"/>
          <p14:tracePt t="107117" x="9101138" y="3432175"/>
          <p14:tracePt t="107128" x="9121775" y="3432175"/>
          <p14:tracePt t="107144" x="9180513" y="3432175"/>
          <p14:tracePt t="107161" x="9231313" y="3432175"/>
          <p14:tracePt t="107178" x="9245600" y="3432175"/>
          <p14:tracePt t="107194" x="9253538" y="3432175"/>
          <p14:tracePt t="107277" x="9274175" y="3432175"/>
          <p14:tracePt t="107285" x="9288463" y="3432175"/>
          <p14:tracePt t="107294" x="9310688" y="3432175"/>
          <p14:tracePt t="107311" x="9347200" y="3432175"/>
          <p14:tracePt t="107328" x="9375775" y="3432175"/>
          <p14:tracePt t="107344" x="9390063" y="3432175"/>
          <p14:tracePt t="107361" x="9405938" y="3432175"/>
          <p14:tracePt t="107378" x="9412288" y="3432175"/>
          <p14:tracePt t="107397" x="9412288" y="3440113"/>
          <p14:tracePt t="107461" x="9426575" y="3440113"/>
          <p14:tracePt t="107469" x="9463088" y="3440113"/>
          <p14:tracePt t="107478" x="9485313" y="3440113"/>
          <p14:tracePt t="107494" x="9521825" y="3440113"/>
          <p14:tracePt t="107909" x="0" y="0"/>
        </p14:tracePtLst>
        <p14:tracePtLst>
          <p14:tracePt t="113077" x="4202113" y="4005263"/>
          <p14:tracePt t="113269" x="4224338" y="4005263"/>
          <p14:tracePt t="113277" x="4259263" y="4013200"/>
          <p14:tracePt t="113285" x="4310063" y="4021138"/>
          <p14:tracePt t="113293" x="4376738" y="4021138"/>
          <p14:tracePt t="113309" x="4498975" y="4021138"/>
          <p14:tracePt t="113326" x="4651375" y="4021138"/>
          <p14:tracePt t="113343" x="4724400" y="4021138"/>
          <p14:tracePt t="113359" x="4760913" y="4021138"/>
          <p14:tracePt t="113462" x="4775200" y="4021138"/>
          <p14:tracePt t="113469" x="4803775" y="4021138"/>
          <p14:tracePt t="113477" x="4818063" y="4021138"/>
          <p14:tracePt t="113493" x="4876800" y="4021138"/>
          <p14:tracePt t="113509" x="4935538" y="4013200"/>
          <p14:tracePt t="113526" x="4992688" y="4013200"/>
          <p14:tracePt t="113543" x="5043488" y="4005263"/>
          <p14:tracePt t="113559" x="5094288" y="4005263"/>
          <p14:tracePt t="113576" x="5145088" y="3998913"/>
          <p14:tracePt t="113593" x="5181600" y="3990975"/>
          <p14:tracePt t="113609" x="5218113" y="3984625"/>
          <p14:tracePt t="113626" x="5240338" y="3984625"/>
          <p14:tracePt t="113643" x="5254625" y="3984625"/>
          <p14:tracePt t="114526" x="0" y="0"/>
        </p14:tracePtLst>
        <p14:tracePtLst>
          <p14:tracePt t="115029" x="6392863" y="3911600"/>
          <p14:tracePt t="115198" x="6408738" y="3911600"/>
          <p14:tracePt t="115205" x="6443663" y="3911600"/>
          <p14:tracePt t="115213" x="6488113" y="3911600"/>
          <p14:tracePt t="115226" x="6530975" y="3911600"/>
          <p14:tracePt t="115242" x="6646863" y="3911600"/>
          <p14:tracePt t="115259" x="6748463" y="3911600"/>
          <p14:tracePt t="115276" x="6829425" y="3919538"/>
          <p14:tracePt t="115278" x="6835775" y="3925888"/>
          <p14:tracePt t="115292" x="6858000" y="3925888"/>
          <p14:tracePt t="115309" x="6865938" y="3925888"/>
          <p14:tracePt t="115349" x="6872288" y="3925888"/>
          <p14:tracePt t="115357" x="6900863" y="3925888"/>
          <p14:tracePt t="115365" x="6931025" y="3925888"/>
          <p14:tracePt t="115375" x="6959600" y="3925888"/>
          <p14:tracePt t="115392" x="7024688" y="3925888"/>
          <p14:tracePt t="115409" x="7075488" y="3933825"/>
          <p14:tracePt t="115425" x="7126288" y="3933825"/>
          <p14:tracePt t="115442" x="7154863" y="3940175"/>
          <p14:tracePt t="115459" x="7199313" y="3940175"/>
          <p14:tracePt t="115476" x="7235825" y="3948113"/>
          <p14:tracePt t="115478" x="7250113" y="3948113"/>
          <p14:tracePt t="115492" x="7272338" y="3948113"/>
          <p14:tracePt t="115589" x="7278688" y="3948113"/>
          <p14:tracePt t="116101" x="7286625" y="3948113"/>
          <p14:tracePt t="116109" x="7323138" y="3948113"/>
          <p14:tracePt t="116117" x="7388225" y="3948113"/>
          <p14:tracePt t="116125" x="7439025" y="3948113"/>
          <p14:tracePt t="116142" x="7540625" y="3948113"/>
          <p14:tracePt t="116159" x="7627938" y="3948113"/>
          <p14:tracePt t="116175" x="7685088" y="3948113"/>
          <p14:tracePt t="116192" x="7707313" y="3948113"/>
          <p14:tracePt t="116209" x="7713663" y="3948113"/>
          <p14:tracePt t="116301" x="7729538" y="3948113"/>
          <p14:tracePt t="116309" x="7743825" y="3948113"/>
          <p14:tracePt t="116317" x="7764463" y="3948113"/>
          <p14:tracePt t="116325" x="7786688" y="3948113"/>
          <p14:tracePt t="116342" x="7845425" y="3948113"/>
          <p14:tracePt t="116359" x="7881938" y="3948113"/>
          <p14:tracePt t="116375" x="7902575" y="3948113"/>
          <p14:tracePt t="116392" x="7916863" y="3948113"/>
          <p14:tracePt t="116409" x="7932738" y="3948113"/>
          <p14:tracePt t="116425" x="7953375" y="3948113"/>
          <p14:tracePt t="116442" x="7989888" y="3948113"/>
          <p14:tracePt t="116458" x="8034338" y="3948113"/>
          <p14:tracePt t="116475" x="8077200" y="3940175"/>
          <p14:tracePt t="116492" x="8099425" y="3940175"/>
          <p14:tracePt t="116493" x="8113713" y="3940175"/>
          <p14:tracePt t="116508" x="8150225" y="3940175"/>
          <p14:tracePt t="116525" x="8186738" y="3940175"/>
          <p14:tracePt t="116542" x="8237538" y="3940175"/>
          <p14:tracePt t="116558" x="8302625" y="3940175"/>
          <p14:tracePt t="116575" x="8367713" y="3940175"/>
          <p14:tracePt t="116592" x="8432800" y="3940175"/>
          <p14:tracePt t="116609" x="8483600" y="3940175"/>
          <p14:tracePt t="116625" x="8520113" y="3940175"/>
          <p14:tracePt t="116642" x="8562975" y="3940175"/>
          <p14:tracePt t="116658" x="8593138" y="3940175"/>
          <p14:tracePt t="116675" x="8628063" y="3940175"/>
          <p14:tracePt t="116813" x="8636000" y="3940175"/>
          <p14:tracePt t="117117" x="0" y="0"/>
        </p14:tracePtLst>
        <p14:tracePtLst>
          <p14:tracePt t="118038" x="1843088" y="4572000"/>
          <p14:tracePt t="118189" x="1865313" y="4572000"/>
          <p14:tracePt t="118198" x="1922463" y="4579938"/>
          <p14:tracePt t="118208" x="1995488" y="4586288"/>
          <p14:tracePt t="118225" x="2184400" y="4586288"/>
          <p14:tracePt t="118241" x="2379663" y="4586288"/>
          <p14:tracePt t="118258" x="2568575" y="4586288"/>
          <p14:tracePt t="118275" x="2692400" y="4579938"/>
          <p14:tracePt t="118291" x="2743200" y="4579938"/>
          <p14:tracePt t="118308" x="2757488" y="4579938"/>
          <p14:tracePt t="118389" x="2779713" y="4579938"/>
          <p14:tracePt t="118397" x="2801938" y="4579938"/>
          <p14:tracePt t="118405" x="2836863" y="4579938"/>
          <p14:tracePt t="118413" x="2873375" y="4579938"/>
          <p14:tracePt t="118425" x="2924175" y="4586288"/>
          <p14:tracePt t="118441" x="3025775" y="4586288"/>
          <p14:tracePt t="118458" x="3127375" y="4586288"/>
          <p14:tracePt t="118475" x="3192463" y="4600575"/>
          <p14:tracePt t="118491" x="3243263" y="4600575"/>
          <p14:tracePt t="118508" x="3265488" y="4600575"/>
          <p14:tracePt t="118509" x="3279775" y="4600575"/>
          <p14:tracePt t="118525" x="3287713" y="4600575"/>
          <p14:tracePt t="118645" x="3309938" y="4600575"/>
          <p14:tracePt t="118653" x="3344863" y="4600575"/>
          <p14:tracePt t="118661" x="3395663" y="4600575"/>
          <p14:tracePt t="118675" x="3446463" y="4600575"/>
          <p14:tracePt t="118691" x="3548063" y="4600575"/>
          <p14:tracePt t="118692" x="3598863" y="4600575"/>
          <p14:tracePt t="118708" x="3621088" y="4600575"/>
          <p14:tracePt t="118725" x="3686175" y="4600575"/>
          <p14:tracePt t="119085" x="3694113" y="4600575"/>
          <p14:tracePt t="119117" x="3700463" y="4600575"/>
          <p14:tracePt t="119125" x="3730625" y="4600575"/>
          <p14:tracePt t="119133" x="3759200" y="4608513"/>
          <p14:tracePt t="119141" x="3787775" y="4608513"/>
          <p14:tracePt t="119158" x="3838575" y="4608513"/>
          <p14:tracePt t="119174" x="3868738" y="4608513"/>
          <p14:tracePt t="119191" x="3875088" y="4608513"/>
          <p14:tracePt t="119317" x="3883025" y="4608513"/>
          <p14:tracePt t="119325" x="3903663" y="4608513"/>
          <p14:tracePt t="119333" x="3933825" y="4608513"/>
          <p14:tracePt t="119341" x="3954463" y="4608513"/>
          <p14:tracePt t="119358" x="4005263" y="4608513"/>
          <p14:tracePt t="119374" x="4064000" y="4608513"/>
          <p14:tracePt t="119391" x="4092575" y="4608513"/>
          <p14:tracePt t="119408" x="4114800" y="4608513"/>
          <p14:tracePt t="119424" x="4129088" y="4608513"/>
          <p14:tracePt t="119441" x="4137025" y="4608513"/>
          <p14:tracePt t="119458" x="4157663" y="4600575"/>
          <p14:tracePt t="119474" x="4179888" y="4594225"/>
          <p14:tracePt t="119491" x="4202113" y="4594225"/>
          <p14:tracePt t="119493" x="4216400" y="4594225"/>
          <p14:tracePt t="119508" x="4238625" y="4594225"/>
          <p14:tracePt t="119524" x="4281488" y="4594225"/>
          <p14:tracePt t="119541" x="4325938" y="4594225"/>
          <p14:tracePt t="119558" x="4354513" y="4594225"/>
          <p14:tracePt t="119574" x="4383088" y="4594225"/>
          <p14:tracePt t="119591" x="4405313" y="4594225"/>
          <p14:tracePt t="119608" x="4419600" y="4594225"/>
          <p14:tracePt t="120046" x="0" y="0"/>
        </p14:tracePtLst>
        <p14:tracePtLst>
          <p14:tracePt t="120429" x="5776913" y="4478338"/>
          <p14:tracePt t="120461" x="5768975" y="4478338"/>
          <p14:tracePt t="120581" x="5791200" y="4492625"/>
          <p14:tracePt t="120589" x="5813425" y="4498975"/>
          <p14:tracePt t="120597" x="5827713" y="4498975"/>
          <p14:tracePt t="120607" x="5856288" y="4498975"/>
          <p14:tracePt t="120624" x="5943600" y="4498975"/>
          <p14:tracePt t="120641" x="6037263" y="4506913"/>
          <p14:tracePt t="120657" x="6096000" y="4506913"/>
          <p14:tracePt t="120674" x="6110288" y="4506913"/>
          <p14:tracePt t="120949" x="0" y="0"/>
        </p14:tracePtLst>
        <p14:tracePtLst>
          <p14:tracePt t="121293" x="6618288" y="4506913"/>
          <p14:tracePt t="121309" x="6618288" y="4513263"/>
          <p14:tracePt t="121445" x="6640513" y="4513263"/>
          <p14:tracePt t="121453" x="6705600" y="4529138"/>
          <p14:tracePt t="121461" x="6756400" y="4535488"/>
          <p14:tracePt t="121474" x="6835775" y="4535488"/>
          <p14:tracePt t="121490" x="6996113" y="4535488"/>
          <p14:tracePt t="121507" x="7134225" y="4535488"/>
          <p14:tracePt t="121509" x="7170738" y="4535488"/>
          <p14:tracePt t="121524" x="7191375" y="4535488"/>
          <p14:tracePt t="121540" x="7199313" y="4535488"/>
          <p14:tracePt t="121637" x="7205663" y="4535488"/>
          <p14:tracePt t="121645" x="7221538" y="4535488"/>
          <p14:tracePt t="121653" x="7221538" y="4543425"/>
          <p14:tracePt t="121661" x="7227888" y="4543425"/>
          <p14:tracePt t="121674" x="7250113" y="4543425"/>
          <p14:tracePt t="121690" x="7286625" y="4543425"/>
          <p14:tracePt t="121707" x="7343775" y="4543425"/>
          <p14:tracePt t="121709" x="7358063" y="4543425"/>
          <p14:tracePt t="121724" x="7388225" y="4543425"/>
          <p14:tracePt t="121740" x="7467600" y="4543425"/>
          <p14:tracePt t="121757" x="7504113" y="4543425"/>
          <p14:tracePt t="121774" x="7510463" y="4543425"/>
          <p14:tracePt t="121790" x="7518400" y="4543425"/>
          <p14:tracePt t="121869" x="7540625" y="4543425"/>
          <p14:tracePt t="121877" x="7554913" y="4543425"/>
          <p14:tracePt t="121885" x="7561263" y="4543425"/>
          <p14:tracePt t="121894" x="7569200" y="4543425"/>
          <p14:tracePt t="121907" x="7577138" y="4543425"/>
          <p14:tracePt t="122269" x="7583488" y="4543425"/>
          <p14:tracePt t="122277" x="7605713" y="4549775"/>
          <p14:tracePt t="122285" x="7620000" y="4549775"/>
          <p14:tracePt t="122293" x="7634288" y="4549775"/>
          <p14:tracePt t="122307" x="7642225" y="4557713"/>
          <p14:tracePt t="122324" x="7648575" y="4557713"/>
          <p14:tracePt t="122805" x="0" y="0"/>
        </p14:tracePtLst>
        <p14:tracePtLst>
          <p14:tracePt t="123613" x="2082800" y="4876800"/>
          <p14:tracePt t="123797" x="2090738" y="4876800"/>
          <p14:tracePt t="123806" x="2162175" y="4884738"/>
          <p14:tracePt t="123813" x="2278063" y="4884738"/>
          <p14:tracePt t="123823" x="2387600" y="4884738"/>
          <p14:tracePt t="123840" x="2633663" y="4884738"/>
          <p14:tracePt t="123857" x="2917825" y="4884738"/>
          <p14:tracePt t="123873" x="3090863" y="4884738"/>
          <p14:tracePt t="123890" x="3141663" y="4884738"/>
          <p14:tracePt t="123957" x="3149600" y="4884738"/>
          <p14:tracePt t="123981" x="3157538" y="4884738"/>
          <p14:tracePt t="123989" x="3186113" y="4884738"/>
          <p14:tracePt t="123997" x="3236913" y="4884738"/>
          <p14:tracePt t="124007" x="3287713" y="4884738"/>
          <p14:tracePt t="124023" x="3381375" y="4884738"/>
          <p14:tracePt t="124040" x="3395663" y="4884738"/>
          <p14:tracePt t="124141" x="3403600" y="4884738"/>
          <p14:tracePt t="124157" x="3417888" y="4884738"/>
          <p14:tracePt t="124165" x="3446463" y="4884738"/>
          <p14:tracePt t="124173" x="3462338" y="4884738"/>
          <p14:tracePt t="124190" x="3513138" y="4884738"/>
          <p14:tracePt t="124206" x="3584575" y="4884738"/>
          <p14:tracePt t="124223" x="3679825" y="4884738"/>
          <p14:tracePt t="124240" x="3751263" y="4884738"/>
          <p14:tracePt t="124256" x="3802063" y="4884738"/>
          <p14:tracePt t="124273" x="3810000" y="4884738"/>
          <p14:tracePt t="124334" x="3817938" y="4884738"/>
          <p14:tracePt t="124461" x="3824288" y="4884738"/>
          <p14:tracePt t="124469" x="3852863" y="4884738"/>
          <p14:tracePt t="124477" x="3883025" y="4884738"/>
          <p14:tracePt t="124490" x="3919538" y="4884738"/>
          <p14:tracePt t="124506" x="3998913" y="4876800"/>
          <p14:tracePt t="124523" x="4056063" y="4876800"/>
          <p14:tracePt t="124540" x="4092575" y="4868863"/>
          <p14:tracePt t="124541" x="4106863" y="4868863"/>
          <p14:tracePt t="124557" x="4114800" y="4868863"/>
          <p14:tracePt t="124598" x="4122738" y="4868863"/>
          <p14:tracePt t="124605" x="4143375" y="4868863"/>
          <p14:tracePt t="124612" x="4151313" y="4868863"/>
          <p14:tracePt t="124623" x="4173538" y="4868863"/>
          <p14:tracePt t="124640" x="4202113" y="4868863"/>
          <p14:tracePt t="124656" x="4238625" y="4868863"/>
          <p14:tracePt t="124673" x="4252913" y="4868863"/>
          <p14:tracePt t="124690" x="4267200" y="4868863"/>
          <p14:tracePt t="124757" x="4275138" y="4868863"/>
          <p14:tracePt t="124765" x="4295775" y="4868863"/>
          <p14:tracePt t="124773" x="4310063" y="4868863"/>
          <p14:tracePt t="124790" x="4368800" y="4854575"/>
          <p14:tracePt t="124806" x="4433888" y="4848225"/>
          <p14:tracePt t="124823" x="4478338" y="4848225"/>
          <p14:tracePt t="124840" x="4498975" y="4848225"/>
          <p14:tracePt t="124933" x="4506913" y="4848225"/>
          <p14:tracePt t="124997" x="4529138" y="4848225"/>
          <p14:tracePt t="125005" x="4557713" y="4848225"/>
          <p14:tracePt t="125013" x="4594225" y="4848225"/>
          <p14:tracePt t="125023" x="4630738" y="4848225"/>
          <p14:tracePt t="125040" x="4732338" y="4848225"/>
          <p14:tracePt t="125056" x="4818063" y="4848225"/>
          <p14:tracePt t="125073" x="4876800" y="4848225"/>
          <p14:tracePt t="125089" x="4935538" y="4848225"/>
          <p14:tracePt t="125106" x="4970463" y="4848225"/>
          <p14:tracePt t="125123" x="4992688" y="4848225"/>
          <p14:tracePt t="125139" x="5014913" y="4848225"/>
          <p14:tracePt t="125156" x="5029200" y="4848225"/>
          <p14:tracePt t="125173" x="5051425" y="4848225"/>
          <p14:tracePt t="125190" x="5072063" y="4848225"/>
          <p14:tracePt t="125206" x="5116513" y="4848225"/>
          <p14:tracePt t="125223" x="5153025" y="4840288"/>
          <p14:tracePt t="125239" x="5181600" y="4840288"/>
          <p14:tracePt t="125257" x="5203825" y="4840288"/>
          <p14:tracePt t="125273" x="5218113" y="4840288"/>
          <p14:tracePt t="125289" x="5246688" y="4848225"/>
          <p14:tracePt t="125306" x="5268913" y="4848225"/>
          <p14:tracePt t="125323" x="5291138" y="4848225"/>
          <p14:tracePt t="125339" x="5305425" y="4848225"/>
          <p14:tracePt t="125445" x="5319713" y="4848225"/>
          <p14:tracePt t="125453" x="5348288" y="4848225"/>
          <p14:tracePt t="125461" x="5370513" y="4848225"/>
          <p14:tracePt t="125473" x="5384800" y="4848225"/>
          <p14:tracePt t="125489" x="5435600" y="4848225"/>
          <p14:tracePt t="125506" x="5478463" y="4848225"/>
          <p14:tracePt t="125523" x="5508625" y="4848225"/>
          <p14:tracePt t="125539" x="5514975" y="4848225"/>
          <p14:tracePt t="126005" x="0" y="0"/>
        </p14:tracePtLst>
        <p14:tracePtLst>
          <p14:tracePt t="126813" x="2227263" y="5173663"/>
          <p14:tracePt t="126991" x="2257425" y="5173663"/>
          <p14:tracePt t="126997" x="2308225" y="5173663"/>
          <p14:tracePt t="127006" x="2359025" y="5181600"/>
          <p14:tracePt t="127022" x="2517775" y="5181600"/>
          <p14:tracePt t="127040" x="2692400" y="5181600"/>
          <p14:tracePt t="127056" x="2844800" y="5181600"/>
          <p14:tracePt t="127072" x="2946400" y="5181600"/>
          <p14:tracePt t="127089" x="3011488" y="5189538"/>
          <p14:tracePt t="127106" x="3055938" y="5189538"/>
          <p14:tracePt t="127122" x="3090863" y="5189538"/>
          <p14:tracePt t="127139" x="3106738" y="5189538"/>
          <p14:tracePt t="127156" x="3127375" y="5189538"/>
          <p14:tracePt t="127157" x="3135313" y="5189538"/>
          <p14:tracePt t="127172" x="3149600" y="5189538"/>
          <p14:tracePt t="127189" x="3157538" y="5181600"/>
          <p14:tracePt t="127206" x="3171825" y="5181600"/>
          <p14:tracePt t="127222" x="3186113" y="5181600"/>
          <p14:tracePt t="127239" x="3214688" y="5181600"/>
          <p14:tracePt t="127256" x="3251200" y="5181600"/>
          <p14:tracePt t="127272" x="3279775" y="5173663"/>
          <p14:tracePt t="127289" x="3294063" y="5173663"/>
          <p14:tracePt t="127306" x="3302000" y="5173663"/>
          <p14:tracePt t="127322" x="3309938" y="5173663"/>
          <p14:tracePt t="127453" x="3324225" y="5173663"/>
          <p14:tracePt t="127461" x="3367088" y="5173663"/>
          <p14:tracePt t="127469" x="3411538" y="5173663"/>
          <p14:tracePt t="127477" x="3468688" y="5167313"/>
          <p14:tracePt t="127489" x="3527425" y="5167313"/>
          <p14:tracePt t="127506" x="3643313" y="5167313"/>
          <p14:tracePt t="127522" x="3759200" y="5167313"/>
          <p14:tracePt t="127539" x="3802063" y="5173663"/>
          <p14:tracePt t="127541" x="3824288" y="5173663"/>
          <p14:tracePt t="127556" x="3838575" y="5181600"/>
          <p14:tracePt t="127669" x="3846513" y="5181600"/>
          <p14:tracePt t="127677" x="3852863" y="5181600"/>
          <p14:tracePt t="127685" x="3868738" y="5189538"/>
          <p14:tracePt t="127693" x="3897313" y="5189538"/>
          <p14:tracePt t="127705" x="3933825" y="5189538"/>
          <p14:tracePt t="127722" x="3998913" y="5189538"/>
          <p14:tracePt t="127739" x="4078288" y="5189538"/>
          <p14:tracePt t="127756" x="4122738" y="5189538"/>
          <p14:tracePt t="127758" x="4137025" y="5189538"/>
          <p14:tracePt t="127813" x="4143375" y="5189538"/>
          <p14:tracePt t="128077" x="4179888" y="5189538"/>
          <p14:tracePt t="128085" x="4208463" y="5189538"/>
          <p14:tracePt t="128093" x="4230688" y="5181600"/>
          <p14:tracePt t="128105" x="4252913" y="5173663"/>
          <p14:tracePt t="128122" x="4295775" y="5167313"/>
          <p14:tracePt t="128139" x="4310063" y="5167313"/>
          <p14:tracePt t="128381" x="0" y="0"/>
        </p14:tracePtLst>
        <p14:tracePtLst>
          <p14:tracePt t="128958" x="2220913" y="5399088"/>
          <p14:tracePt t="129103" x="2257425" y="5399088"/>
          <p14:tracePt t="129109" x="2322513" y="5407025"/>
          <p14:tracePt t="129122" x="2387600" y="5413375"/>
          <p14:tracePt t="129138" x="2562225" y="5413375"/>
          <p14:tracePt t="129155" x="2743200" y="5413375"/>
          <p14:tracePt t="129172" x="2909888" y="5413375"/>
          <p14:tracePt t="129173" x="2960688" y="5413375"/>
          <p14:tracePt t="129188" x="3048000" y="5413375"/>
          <p14:tracePt t="129205" x="3084513" y="5413375"/>
          <p14:tracePt t="129222" x="3106738" y="5413375"/>
          <p14:tracePt t="129238" x="3113088" y="5413375"/>
          <p14:tracePt t="129255" x="3127375" y="5413375"/>
          <p14:tracePt t="129272" x="3178175" y="5413375"/>
          <p14:tracePt t="129288" x="3243263" y="5413375"/>
          <p14:tracePt t="129305" x="3316288" y="5413375"/>
          <p14:tracePt t="129322" x="3411538" y="5413375"/>
          <p14:tracePt t="129338" x="3476625" y="5413375"/>
          <p14:tracePt t="129355" x="3519488" y="5413375"/>
          <p14:tracePt t="129372" x="3563938" y="5413375"/>
          <p14:tracePt t="129388" x="3570288" y="5413375"/>
          <p14:tracePt t="129469" x="3578225" y="5413375"/>
          <p14:tracePt t="129501" x="3584575" y="5413375"/>
          <p14:tracePt t="129509" x="3629025" y="5421313"/>
          <p14:tracePt t="129517" x="3679825" y="5435600"/>
          <p14:tracePt t="129525" x="3730625" y="5435600"/>
          <p14:tracePt t="129538" x="3781425" y="5435600"/>
          <p14:tracePt t="129555" x="3889375" y="5435600"/>
          <p14:tracePt t="129572" x="3984625" y="5443538"/>
          <p14:tracePt t="129573" x="4005263" y="5443538"/>
          <p14:tracePt t="129588" x="4027488" y="5449888"/>
          <p14:tracePt t="129685" x="4035425" y="5449888"/>
          <p14:tracePt t="129894" x="4049713" y="5449888"/>
          <p14:tracePt t="129901" x="4078288" y="5457825"/>
          <p14:tracePt t="129909" x="4122738" y="5457825"/>
          <p14:tracePt t="129922" x="4157663" y="5457825"/>
          <p14:tracePt t="129938" x="4230688" y="5457825"/>
          <p14:tracePt t="129955" x="4281488" y="5457825"/>
          <p14:tracePt t="129971" x="4295775" y="5457825"/>
          <p14:tracePt t="130477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1480248" y="1355980"/>
            <a:ext cx="9886251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>
                <a:latin typeface="+mn-ea"/>
                <a:ea typeface="+mn-ea"/>
              </a:rPr>
              <a:t>n</a:t>
            </a:r>
            <a:r>
              <a:rPr lang="ja-JP" altLang="en-US" sz="2000" baseline="0" dirty="0">
                <a:latin typeface="+mn-ea"/>
                <a:ea typeface="+mn-ea"/>
              </a:rPr>
              <a:t>周期点の接空間</a:t>
            </a:r>
            <a:r>
              <a:rPr lang="ja-JP" altLang="en-US" sz="2000" baseline="0" dirty="0" smtClean="0">
                <a:latin typeface="+mn-ea"/>
                <a:ea typeface="+mn-ea"/>
              </a:rPr>
              <a:t>は</a:t>
            </a:r>
            <a:r>
              <a:rPr lang="en-US" altLang="ja-JP" sz="2000" baseline="0" dirty="0" smtClean="0">
                <a:latin typeface="+mn-ea"/>
                <a:ea typeface="+mn-ea"/>
              </a:rPr>
              <a:t>n</a:t>
            </a:r>
            <a:r>
              <a:rPr lang="ja-JP" altLang="en-US" sz="2000" baseline="0" dirty="0">
                <a:latin typeface="+mn-ea"/>
                <a:ea typeface="+mn-ea"/>
              </a:rPr>
              <a:t>個しか存在</a:t>
            </a:r>
            <a:r>
              <a:rPr lang="ja-JP" altLang="en-US" sz="2000" baseline="0" dirty="0" smtClean="0">
                <a:latin typeface="+mn-ea"/>
                <a:ea typeface="+mn-ea"/>
              </a:rPr>
              <a:t>しない⇒接写像の合成で固有値（特性乗数）を計算</a:t>
            </a:r>
            <a:endParaRPr lang="en-US" altLang="ja-JP" sz="2000" baseline="0" dirty="0" smtClean="0">
              <a:latin typeface="+mn-ea"/>
              <a:ea typeface="+mn-ea"/>
            </a:endParaRPr>
          </a:p>
          <a:p>
            <a:pPr eaLnBrk="1" hangingPunct="1"/>
            <a:endParaRPr lang="en-US" altLang="ja-JP" sz="2000" baseline="0" dirty="0" smtClean="0">
              <a:latin typeface="+mn-ea"/>
              <a:ea typeface="+mn-ea"/>
            </a:endParaRPr>
          </a:p>
          <a:p>
            <a:pPr eaLnBrk="1" hangingPunct="1"/>
            <a:r>
              <a:rPr lang="ja-JP" altLang="en-US" sz="2000" baseline="0" dirty="0" smtClean="0">
                <a:latin typeface="+mn-ea"/>
                <a:ea typeface="+mn-ea"/>
              </a:rPr>
              <a:t>準周期</a:t>
            </a:r>
            <a:r>
              <a:rPr lang="ja-JP" altLang="en-US" sz="2000" baseline="0" dirty="0">
                <a:latin typeface="+mn-ea"/>
                <a:ea typeface="+mn-ea"/>
              </a:rPr>
              <a:t>軌道あるいは非周期軌道</a:t>
            </a:r>
            <a:r>
              <a:rPr lang="ja-JP" altLang="en-US" sz="2000" baseline="0" dirty="0" smtClean="0">
                <a:latin typeface="+mn-ea"/>
                <a:ea typeface="+mn-ea"/>
              </a:rPr>
              <a:t>の接空間を</a:t>
            </a:r>
            <a:r>
              <a:rPr lang="ja-JP" altLang="en-US" sz="2000" baseline="0" dirty="0">
                <a:latin typeface="+mn-ea"/>
                <a:ea typeface="+mn-ea"/>
              </a:rPr>
              <a:t>どのように扱ったら良いか？</a:t>
            </a:r>
          </a:p>
        </p:txBody>
      </p:sp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1480250" y="2533770"/>
            <a:ext cx="8669590" cy="16312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ja-JP" altLang="en-US" sz="2000" baseline="0" dirty="0">
                <a:latin typeface="+mn-ea"/>
                <a:ea typeface="+mn-ea"/>
              </a:rPr>
              <a:t>可微分同相写像</a:t>
            </a:r>
            <a:r>
              <a:rPr lang="en-US" altLang="ja-JP" sz="2000" baseline="0" dirty="0">
                <a:latin typeface="+mn-ea"/>
                <a:ea typeface="+mn-ea"/>
              </a:rPr>
              <a:t>F : U→U</a:t>
            </a:r>
            <a:r>
              <a:rPr lang="ja-JP" altLang="en-US" sz="2000" baseline="0" dirty="0">
                <a:latin typeface="+mn-ea"/>
                <a:ea typeface="+mn-ea"/>
              </a:rPr>
              <a:t>の軌道</a:t>
            </a:r>
            <a:r>
              <a:rPr lang="en-US" altLang="ja-JP" sz="2000" baseline="0" dirty="0">
                <a:latin typeface="+mn-ea"/>
                <a:ea typeface="+mn-ea"/>
              </a:rPr>
              <a:t>{x</a:t>
            </a:r>
            <a:r>
              <a:rPr lang="en-US" altLang="ja-JP" sz="2000" baseline="-25000" dirty="0">
                <a:latin typeface="+mn-ea"/>
                <a:ea typeface="+mn-ea"/>
              </a:rPr>
              <a:t>0</a:t>
            </a:r>
            <a:r>
              <a:rPr lang="en-US" altLang="ja-JP" sz="2000" baseline="0" dirty="0">
                <a:latin typeface="+mn-ea"/>
                <a:ea typeface="+mn-ea"/>
              </a:rPr>
              <a:t>, x</a:t>
            </a:r>
            <a:r>
              <a:rPr lang="en-US" altLang="ja-JP" sz="2000" baseline="-25000" dirty="0">
                <a:latin typeface="+mn-ea"/>
                <a:ea typeface="+mn-ea"/>
              </a:rPr>
              <a:t>1</a:t>
            </a:r>
            <a:r>
              <a:rPr lang="en-US" altLang="ja-JP" sz="2000" baseline="0" dirty="0">
                <a:latin typeface="+mn-ea"/>
                <a:ea typeface="+mn-ea"/>
              </a:rPr>
              <a:t>, x</a:t>
            </a:r>
            <a:r>
              <a:rPr lang="en-US" altLang="ja-JP" sz="2000" baseline="-25000" dirty="0">
                <a:latin typeface="+mn-ea"/>
                <a:ea typeface="+mn-ea"/>
              </a:rPr>
              <a:t>2</a:t>
            </a:r>
            <a:r>
              <a:rPr lang="en-US" altLang="ja-JP" sz="2000" baseline="0" dirty="0">
                <a:latin typeface="+mn-ea"/>
                <a:ea typeface="+mn-ea"/>
              </a:rPr>
              <a:t>, ……}</a:t>
            </a:r>
            <a:r>
              <a:rPr lang="ja-JP" altLang="en-US" sz="2000" baseline="0" dirty="0">
                <a:latin typeface="+mn-ea"/>
                <a:ea typeface="+mn-ea"/>
              </a:rPr>
              <a:t>は，</a:t>
            </a:r>
            <a:r>
              <a:rPr lang="en-US" altLang="ja-JP" sz="2000" baseline="0" dirty="0">
                <a:latin typeface="+mn-ea"/>
                <a:ea typeface="+mn-ea"/>
              </a:rPr>
              <a:t>Λ</a:t>
            </a:r>
            <a:r>
              <a:rPr lang="ja-JP" altLang="en-US" sz="2000" baseline="0" dirty="0">
                <a:latin typeface="+mn-ea"/>
                <a:ea typeface="+mn-ea"/>
              </a:rPr>
              <a:t>上で稠密であり，</a:t>
            </a:r>
          </a:p>
          <a:p>
            <a:pPr eaLnBrk="1" hangingPunct="1"/>
            <a:endParaRPr lang="ja-JP" altLang="en-US" sz="2000" baseline="0" dirty="0">
              <a:latin typeface="+mn-ea"/>
              <a:ea typeface="+mn-ea"/>
            </a:endParaRPr>
          </a:p>
          <a:p>
            <a:pPr algn="ctr" eaLnBrk="1" hangingPunct="1"/>
            <a:r>
              <a:rPr lang="en-US" altLang="ja-JP" sz="2000" baseline="0" dirty="0">
                <a:latin typeface="+mn-ea"/>
                <a:ea typeface="+mn-ea"/>
              </a:rPr>
              <a:t>Λ=cl{x</a:t>
            </a:r>
            <a:r>
              <a:rPr lang="en-US" altLang="ja-JP" sz="2000" baseline="-25000" dirty="0">
                <a:latin typeface="+mn-ea"/>
                <a:ea typeface="+mn-ea"/>
              </a:rPr>
              <a:t>0</a:t>
            </a:r>
            <a:r>
              <a:rPr lang="en-US" altLang="ja-JP" sz="2000" baseline="0" dirty="0">
                <a:latin typeface="+mn-ea"/>
                <a:ea typeface="+mn-ea"/>
              </a:rPr>
              <a:t>, x</a:t>
            </a:r>
            <a:r>
              <a:rPr lang="en-US" altLang="ja-JP" sz="2000" baseline="-25000" dirty="0">
                <a:latin typeface="+mn-ea"/>
                <a:ea typeface="+mn-ea"/>
              </a:rPr>
              <a:t>1</a:t>
            </a:r>
            <a:r>
              <a:rPr lang="en-US" altLang="ja-JP" sz="2000" baseline="0" dirty="0">
                <a:latin typeface="+mn-ea"/>
                <a:ea typeface="+mn-ea"/>
              </a:rPr>
              <a:t>, x</a:t>
            </a:r>
            <a:r>
              <a:rPr lang="en-US" altLang="ja-JP" sz="2000" baseline="-25000" dirty="0">
                <a:latin typeface="+mn-ea"/>
                <a:ea typeface="+mn-ea"/>
              </a:rPr>
              <a:t>2</a:t>
            </a:r>
            <a:r>
              <a:rPr lang="en-US" altLang="ja-JP" sz="2000" baseline="0" dirty="0">
                <a:latin typeface="+mn-ea"/>
                <a:ea typeface="+mn-ea"/>
              </a:rPr>
              <a:t>, …}⊂U</a:t>
            </a:r>
          </a:p>
          <a:p>
            <a:pPr eaLnBrk="1" hangingPunct="1"/>
            <a:endParaRPr lang="en-US" altLang="ja-JP" sz="2000" baseline="0" dirty="0">
              <a:latin typeface="+mn-ea"/>
              <a:ea typeface="+mn-ea"/>
            </a:endParaRPr>
          </a:p>
          <a:p>
            <a:pPr eaLnBrk="1" hangingPunct="1"/>
            <a:r>
              <a:rPr lang="ja-JP" altLang="en-US" sz="2000" baseline="0" dirty="0">
                <a:latin typeface="+mn-ea"/>
                <a:ea typeface="+mn-ea"/>
              </a:rPr>
              <a:t>は不変集合であるとする．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1480250" y="4327113"/>
            <a:ext cx="8669590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>
                <a:latin typeface="+mn-ea"/>
                <a:ea typeface="+mn-ea"/>
              </a:rPr>
              <a:t>Λ</a:t>
            </a:r>
            <a:r>
              <a:rPr lang="ja-JP" altLang="en-US" sz="2000" baseline="0" dirty="0">
                <a:latin typeface="+mn-ea"/>
                <a:ea typeface="+mn-ea"/>
              </a:rPr>
              <a:t>の不変性とコンパクト性から，</a:t>
            </a:r>
            <a:r>
              <a:rPr lang="en-US" altLang="ja-JP" sz="2000" baseline="0" dirty="0">
                <a:latin typeface="+mn-ea"/>
                <a:ea typeface="+mn-ea"/>
              </a:rPr>
              <a:t>F : Λ→ Λ</a:t>
            </a:r>
            <a:r>
              <a:rPr lang="ja-JP" altLang="en-US" sz="2000" baseline="0" dirty="0">
                <a:latin typeface="+mn-ea"/>
                <a:ea typeface="+mn-ea"/>
              </a:rPr>
              <a:t>も同相写像となる．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1480250" y="4889350"/>
            <a:ext cx="8248541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>
                <a:latin typeface="+mn-ea"/>
                <a:ea typeface="+mn-ea"/>
              </a:rPr>
              <a:t>【</a:t>
            </a:r>
            <a:r>
              <a:rPr lang="ja-JP" altLang="en-US" sz="2000" baseline="0" dirty="0">
                <a:latin typeface="+mn-ea"/>
                <a:ea typeface="+mn-ea"/>
              </a:rPr>
              <a:t>接バンドル</a:t>
            </a:r>
            <a:r>
              <a:rPr lang="en-US" altLang="ja-JP" sz="2000" baseline="0" dirty="0">
                <a:latin typeface="+mn-ea"/>
                <a:ea typeface="+mn-ea"/>
              </a:rPr>
              <a:t>】</a:t>
            </a:r>
            <a:r>
              <a:rPr lang="ja-JP" altLang="en-US" sz="2000" baseline="0" dirty="0">
                <a:latin typeface="+mn-ea"/>
                <a:ea typeface="+mn-ea"/>
              </a:rPr>
              <a:t>点</a:t>
            </a:r>
            <a:r>
              <a:rPr lang="en-US" altLang="ja-JP" sz="2000" baseline="0" dirty="0" err="1">
                <a:latin typeface="+mn-ea"/>
                <a:ea typeface="+mn-ea"/>
              </a:rPr>
              <a:t>x∈Λ</a:t>
            </a:r>
            <a:r>
              <a:rPr lang="ja-JP" altLang="en-US" sz="2000" baseline="0" dirty="0" err="1">
                <a:latin typeface="+mn-ea"/>
                <a:ea typeface="+mn-ea"/>
              </a:rPr>
              <a:t>の</a:t>
            </a:r>
            <a:r>
              <a:rPr lang="ja-JP" altLang="en-US" sz="2000" baseline="0" dirty="0" err="1" smtClean="0">
                <a:latin typeface="+mn-ea"/>
                <a:ea typeface="+mn-ea"/>
              </a:rPr>
              <a:t>接</a:t>
            </a:r>
            <a:r>
              <a:rPr lang="ja-JP" altLang="en-US" sz="2000" baseline="0" dirty="0" smtClean="0">
                <a:latin typeface="+mn-ea"/>
                <a:ea typeface="+mn-ea"/>
              </a:rPr>
              <a:t>空間の</a:t>
            </a:r>
            <a:r>
              <a:rPr lang="ja-JP" altLang="en-US" sz="2000" baseline="0" dirty="0">
                <a:latin typeface="+mn-ea"/>
                <a:ea typeface="+mn-ea"/>
              </a:rPr>
              <a:t>合併∪</a:t>
            </a:r>
            <a:r>
              <a:rPr lang="en-US" altLang="ja-JP" sz="2000" baseline="-25000" dirty="0" err="1">
                <a:latin typeface="+mn-ea"/>
                <a:ea typeface="+mn-ea"/>
              </a:rPr>
              <a:t>x∈Λ</a:t>
            </a:r>
            <a:r>
              <a:rPr lang="en-US" altLang="ja-JP" sz="2000" baseline="0" dirty="0" err="1">
                <a:latin typeface="+mn-ea"/>
                <a:ea typeface="+mn-ea"/>
              </a:rPr>
              <a:t>T</a:t>
            </a:r>
            <a:r>
              <a:rPr lang="en-US" altLang="ja-JP" sz="2000" baseline="-25000" dirty="0" err="1">
                <a:latin typeface="+mn-ea"/>
                <a:ea typeface="+mn-ea"/>
              </a:rPr>
              <a:t>x</a:t>
            </a:r>
            <a:r>
              <a:rPr lang="en-US" altLang="ja-JP" sz="2000" baseline="0" dirty="0" err="1">
                <a:latin typeface="+mn-ea"/>
                <a:ea typeface="+mn-ea"/>
              </a:rPr>
              <a:t>Λ</a:t>
            </a:r>
            <a:r>
              <a:rPr lang="ja-JP" altLang="en-US" sz="2000" baseline="0" dirty="0" err="1">
                <a:latin typeface="+mn-ea"/>
                <a:ea typeface="+mn-ea"/>
              </a:rPr>
              <a:t>を接</a:t>
            </a:r>
            <a:r>
              <a:rPr lang="ja-JP" altLang="en-US" sz="2000" baseline="0" dirty="0">
                <a:latin typeface="+mn-ea"/>
                <a:ea typeface="+mn-ea"/>
              </a:rPr>
              <a:t>バンドルという．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6375" name="Text Box 7"/>
              <p:cNvSpPr txBox="1">
                <a:spLocks noChangeArrowheads="1"/>
              </p:cNvSpPr>
              <p:nvPr/>
            </p:nvSpPr>
            <p:spPr bwMode="auto">
              <a:xfrm>
                <a:off x="1480248" y="6013824"/>
                <a:ext cx="866959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sz="2000" baseline="0" dirty="0" smtClean="0">
                    <a:latin typeface="+mn-ea"/>
                    <a:ea typeface="+mn-ea"/>
                  </a:rPr>
                  <a:t>【Λ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上の接写像</a:t>
                </a:r>
                <a:r>
                  <a:rPr lang="en-US" altLang="ja-JP" sz="2000" baseline="0" dirty="0" smtClean="0">
                    <a:latin typeface="+mn-ea"/>
                    <a:ea typeface="+mn-ea"/>
                  </a:rPr>
                  <a:t>】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i="1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2000" i="0" baseline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i="0" baseline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2000" b="0" i="0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ja-JP" sz="2000" baseline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sz="2000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:r>
                  <a:rPr lang="en-US" altLang="ja-JP" sz="2000" baseline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∪</a:t>
                </a:r>
                <a:r>
                  <a:rPr lang="en-US" altLang="ja-JP" sz="20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x∈Λ</a:t>
                </a:r>
                <a:r>
                  <a:rPr lang="en-US" altLang="ja-JP" sz="2000" baseline="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sz="20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sz="2000" baseline="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US" altLang="ja-JP" sz="2000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→ ∪</a:t>
                </a:r>
                <a:r>
                  <a:rPr lang="en-US" altLang="ja-JP" sz="20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{</a:t>
                </a:r>
                <a:r>
                  <a:rPr lang="en-US" altLang="ja-JP" sz="20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Fx:x∈Λ</a:t>
                </a:r>
                <a:r>
                  <a:rPr lang="en-US" altLang="ja-JP" sz="20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}</a:t>
                </a:r>
                <a:r>
                  <a:rPr lang="en-US" altLang="ja-JP" sz="2000" baseline="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sz="20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Fx</a:t>
                </a:r>
                <a:r>
                  <a:rPr lang="en-US" altLang="ja-JP" sz="2000" baseline="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US" altLang="ja-JP" sz="2000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∪</a:t>
                </a:r>
                <a:r>
                  <a:rPr lang="en-US" altLang="ja-JP" sz="20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x∈Λ</a:t>
                </a:r>
                <a:r>
                  <a:rPr lang="en-US" altLang="ja-JP" sz="2000" baseline="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sz="20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sz="2000" baseline="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US" altLang="ja-JP" sz="2000" baseline="0" dirty="0">
                    <a:latin typeface="+mn-ea"/>
                    <a:ea typeface="+mn-ea"/>
                  </a:rPr>
                  <a:t> </a:t>
                </a:r>
              </a:p>
            </p:txBody>
          </p:sp>
        </mc:Choice>
        <mc:Fallback>
          <p:sp>
            <p:nvSpPr>
              <p:cNvPr id="18637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0248" y="6013824"/>
                <a:ext cx="8669590" cy="400110"/>
              </a:xfrm>
              <a:prstGeom prst="rect">
                <a:avLst/>
              </a:prstGeom>
              <a:blipFill>
                <a:blip r:embed="rId5"/>
                <a:stretch>
                  <a:fillRect l="-774" t="-12308" b="-29231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6376" name="Text Box 8"/>
          <p:cNvSpPr txBox="1">
            <a:spLocks noChangeArrowheads="1"/>
          </p:cNvSpPr>
          <p:nvPr/>
        </p:nvSpPr>
        <p:spPr bwMode="auto">
          <a:xfrm>
            <a:off x="1480249" y="5451587"/>
            <a:ext cx="9513815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ja-JP" altLang="en-US" sz="2000" baseline="0" dirty="0">
                <a:latin typeface="+mn-ea"/>
                <a:ea typeface="+mn-ea"/>
              </a:rPr>
              <a:t>不変集合上の１点の長時間反復に注目せず，すべての点の１回反復のみを考える．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838200" y="365125"/>
            <a:ext cx="10515600" cy="722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接バンドル</a:t>
            </a:r>
            <a:endParaRPr lang="ja-JP" altLang="en-US" sz="5100" dirty="0"/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5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58"/>
    </mc:Choice>
    <mc:Fallback>
      <p:transition spd="slow" advTm="128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8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86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8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6372" grpId="0"/>
      <p:bldP spid="186373" grpId="0"/>
      <p:bldP spid="186374" grpId="0" autoUpdateAnimBg="0"/>
      <p:bldP spid="186375" grpId="0" autoUpdateAnimBg="0"/>
      <p:bldP spid="186376" grpId="0"/>
    </p:bldLst>
  </p:timing>
  <p:extLst>
    <p:ext uri="{3A86A75C-4F4B-4683-9AE1-C65F6400EC91}">
      <p14:laserTraceLst xmlns:p14="http://schemas.microsoft.com/office/powerpoint/2010/main">
        <p14:tracePtLst>
          <p14:tracePt t="35934" x="2497138" y="2836863"/>
          <p14:tracePt t="36126" x="2503488" y="2844800"/>
          <p14:tracePt t="36134" x="2554288" y="2859088"/>
          <p14:tracePt t="36145" x="2613025" y="2881313"/>
          <p14:tracePt t="36162" x="2684463" y="2887663"/>
          <p14:tracePt t="36178" x="2771775" y="2887663"/>
          <p14:tracePt t="36195" x="2844800" y="2895600"/>
          <p14:tracePt t="36212" x="2881313" y="2895600"/>
          <p14:tracePt t="36228" x="2909888" y="2895600"/>
          <p14:tracePt t="36245" x="2946400" y="2903538"/>
          <p14:tracePt t="36261" x="2989263" y="2909888"/>
          <p14:tracePt t="36278" x="3033713" y="2917825"/>
          <p14:tracePt t="36295" x="3062288" y="2917825"/>
          <p14:tracePt t="36312" x="3084513" y="2917825"/>
          <p14:tracePt t="36328" x="3098800" y="2917825"/>
          <p14:tracePt t="36345" x="3106738" y="2917825"/>
          <p14:tracePt t="36362" x="3113088" y="2917825"/>
          <p14:tracePt t="36378" x="3127375" y="2924175"/>
          <p14:tracePt t="36395" x="3149600" y="2924175"/>
          <p14:tracePt t="36412" x="3178175" y="2924175"/>
          <p14:tracePt t="36414" x="3200400" y="2924175"/>
          <p14:tracePt t="36428" x="3214688" y="2924175"/>
          <p14:tracePt t="36445" x="3302000" y="2932113"/>
          <p14:tracePt t="36461" x="3344863" y="2938463"/>
          <p14:tracePt t="36478" x="3381375" y="2938463"/>
          <p14:tracePt t="36495" x="3411538" y="2938463"/>
          <p14:tracePt t="36512" x="3440113" y="2938463"/>
          <p14:tracePt t="36528" x="3462338" y="2938463"/>
          <p14:tracePt t="36562" x="3462338" y="2946400"/>
          <p14:tracePt t="36638" x="3468688" y="2946400"/>
          <p14:tracePt t="36645" x="3476625" y="2946400"/>
          <p14:tracePt t="36653" x="3497263" y="2946400"/>
          <p14:tracePt t="36661" x="3519488" y="2946400"/>
          <p14:tracePt t="36678" x="3541713" y="2946400"/>
          <p14:tracePt t="36695" x="3556000" y="2946400"/>
          <p14:tracePt t="36711" x="3563938" y="2946400"/>
          <p14:tracePt t="36728" x="3570288" y="2946400"/>
          <p14:tracePt t="36745" x="3578225" y="2946400"/>
          <p14:tracePt t="36885" x="3592513" y="2946400"/>
          <p14:tracePt t="36893" x="3598863" y="2938463"/>
          <p14:tracePt t="36918" x="3606800" y="2932113"/>
          <p14:tracePt t="37997" x="0" y="0"/>
        </p14:tracePtLst>
        <p14:tracePtLst>
          <p14:tracePt t="38606" x="7888288" y="2881313"/>
          <p14:tracePt t="38838" x="7916863" y="2881313"/>
          <p14:tracePt t="38845" x="7983538" y="2903538"/>
          <p14:tracePt t="38853" x="8069263" y="2903538"/>
          <p14:tracePt t="38861" x="8178800" y="2903538"/>
          <p14:tracePt t="38877" x="8424863" y="2887663"/>
          <p14:tracePt t="38894" x="8709025" y="2867025"/>
          <p14:tracePt t="38911" x="8918575" y="2859088"/>
          <p14:tracePt t="38928" x="9028113" y="2844800"/>
          <p14:tracePt t="38944" x="9050338" y="2844800"/>
          <p14:tracePt t="39046" x="9064625" y="2844800"/>
          <p14:tracePt t="39053" x="9078913" y="2844800"/>
          <p14:tracePt t="39062" x="9093200" y="2844800"/>
          <p14:tracePt t="39078" x="9129713" y="2844800"/>
          <p14:tracePt t="39094" x="9172575" y="2852738"/>
          <p14:tracePt t="39111" x="9245600" y="2867025"/>
          <p14:tracePt t="39128" x="9347200" y="2887663"/>
          <p14:tracePt t="39144" x="9448800" y="2895600"/>
          <p14:tracePt t="39161" x="9528175" y="2903538"/>
          <p14:tracePt t="39177" x="9542463" y="2903538"/>
          <p14:tracePt t="40549" x="0" y="0"/>
        </p14:tracePtLst>
        <p14:tracePtLst>
          <p14:tracePt t="41366" x="5167313" y="2779713"/>
          <p14:tracePt t="41622" x="5210175" y="2786063"/>
          <p14:tracePt t="41629" x="5283200" y="2801938"/>
          <p14:tracePt t="41638" x="5348288" y="2816225"/>
          <p14:tracePt t="41645" x="5413375" y="2822575"/>
          <p14:tracePt t="41660" x="5472113" y="2822575"/>
          <p14:tracePt t="41677" x="5638800" y="2830513"/>
          <p14:tracePt t="41693" x="5697538" y="2830513"/>
          <p14:tracePt t="41710" x="5732463" y="2836863"/>
          <p14:tracePt t="41743" x="5740400" y="2836863"/>
          <p14:tracePt t="42181" x="0" y="0"/>
        </p14:tracePtLst>
        <p14:tracePtLst>
          <p14:tracePt t="43518" x="4811713" y="3375025"/>
          <p14:tracePt t="44454" x="4818063" y="3375025"/>
          <p14:tracePt t="44461" x="4884738" y="3381375"/>
          <p14:tracePt t="44470" x="4964113" y="3403600"/>
          <p14:tracePt t="44477" x="5014913" y="3403600"/>
          <p14:tracePt t="44493" x="5087938" y="3403600"/>
          <p14:tracePt t="44509" x="5122863" y="3403600"/>
          <p14:tracePt t="45325" x="5130800" y="3403600"/>
          <p14:tracePt t="45333" x="5203825" y="3425825"/>
          <p14:tracePt t="45342" x="5254625" y="3432175"/>
          <p14:tracePt t="45359" x="5392738" y="3440113"/>
          <p14:tracePt t="45376" x="5522913" y="3454400"/>
          <p14:tracePt t="45393" x="5595938" y="3454400"/>
          <p14:tracePt t="45409" x="5630863" y="3454400"/>
          <p14:tracePt t="45493" x="5638800" y="3454400"/>
          <p14:tracePt t="45501" x="5646738" y="3454400"/>
          <p14:tracePt t="45509" x="5661025" y="3454400"/>
          <p14:tracePt t="45526" x="5726113" y="3454400"/>
          <p14:tracePt t="45542" x="5791200" y="3454400"/>
          <p14:tracePt t="45559" x="5892800" y="3454400"/>
          <p14:tracePt t="45576" x="5972175" y="3468688"/>
          <p14:tracePt t="45592" x="6053138" y="3476625"/>
          <p14:tracePt t="45609" x="6138863" y="3482975"/>
          <p14:tracePt t="45626" x="6234113" y="3482975"/>
          <p14:tracePt t="45642" x="6299200" y="3482975"/>
          <p14:tracePt t="45659" x="6335713" y="3482975"/>
          <p14:tracePt t="45676" x="6350000" y="3482975"/>
          <p14:tracePt t="45693" x="6378575" y="3482975"/>
          <p14:tracePt t="45709" x="6400800" y="3482975"/>
          <p14:tracePt t="45726" x="6429375" y="3482975"/>
          <p14:tracePt t="45742" x="6465888" y="3476625"/>
          <p14:tracePt t="45759" x="6488113" y="3468688"/>
          <p14:tracePt t="45776" x="6502400" y="3468688"/>
          <p14:tracePt t="45792" x="6516688" y="3468688"/>
          <p14:tracePt t="45826" x="6524625" y="3468688"/>
          <p14:tracePt t="45845" x="6530975" y="3468688"/>
          <p14:tracePt t="45859" x="6538913" y="3468688"/>
          <p14:tracePt t="45876" x="6545263" y="3468688"/>
          <p14:tracePt t="45892" x="6561138" y="3468688"/>
          <p14:tracePt t="45909" x="6581775" y="3468688"/>
          <p14:tracePt t="45926" x="6589713" y="3468688"/>
          <p14:tracePt t="45950" x="6596063" y="3468688"/>
          <p14:tracePt t="46229" x="0" y="0"/>
        </p14:tracePtLst>
        <p14:tracePtLst>
          <p14:tracePt t="46710" x="4738688" y="3403600"/>
          <p14:tracePt t="46878" x="4752975" y="3403600"/>
          <p14:tracePt t="46885" x="4797425" y="3403600"/>
          <p14:tracePt t="46893" x="4848225" y="3403600"/>
          <p14:tracePt t="46909" x="4986338" y="3403600"/>
          <p14:tracePt t="46925" x="5159375" y="3411538"/>
          <p14:tracePt t="46942" x="5311775" y="3417888"/>
          <p14:tracePt t="46959" x="5435600" y="3417888"/>
          <p14:tracePt t="46975" x="5529263" y="3425825"/>
          <p14:tracePt t="46992" x="5602288" y="3425825"/>
          <p14:tracePt t="47009" x="5661025" y="3425825"/>
          <p14:tracePt t="47025" x="5726113" y="3425825"/>
          <p14:tracePt t="47042" x="5768975" y="3425825"/>
          <p14:tracePt t="47045" x="5813425" y="3425825"/>
          <p14:tracePt t="47059" x="5827713" y="3425825"/>
          <p14:tracePt t="47075" x="5878513" y="3425825"/>
          <p14:tracePt t="47092" x="5915025" y="3432175"/>
          <p14:tracePt t="47109" x="5994400" y="3440113"/>
          <p14:tracePt t="47126" x="6059488" y="3440113"/>
          <p14:tracePt t="47142" x="6132513" y="3440113"/>
          <p14:tracePt t="47159" x="6219825" y="3440113"/>
          <p14:tracePt t="47175" x="6299200" y="3440113"/>
          <p14:tracePt t="47192" x="6357938" y="3440113"/>
          <p14:tracePt t="47209" x="6386513" y="3446463"/>
          <p14:tracePt t="47225" x="6400800" y="3446463"/>
          <p14:tracePt t="47326" x="6400800" y="3454400"/>
          <p14:tracePt t="47333" x="6423025" y="3462338"/>
          <p14:tracePt t="47342" x="6437313" y="3462338"/>
          <p14:tracePt t="47359" x="6459538" y="3468688"/>
          <p14:tracePt t="47375" x="6465888" y="3468688"/>
          <p14:tracePt t="47405" x="6465888" y="3476625"/>
          <p14:tracePt t="48014" x="6480175" y="3476625"/>
          <p14:tracePt t="48022" x="6494463" y="3468688"/>
          <p14:tracePt t="48031" x="6502400" y="3468688"/>
          <p14:tracePt t="48042" x="6510338" y="3468688"/>
          <p14:tracePt t="48059" x="6516688" y="3468688"/>
          <p14:tracePt t="50397" x="0" y="0"/>
        </p14:tracePtLst>
        <p14:tracePtLst>
          <p14:tracePt t="51126" x="2147888" y="4041775"/>
          <p14:tracePt t="51558" x="2176463" y="4041775"/>
          <p14:tracePt t="51565" x="2212975" y="4041775"/>
          <p14:tracePt t="51574" x="2243138" y="4041775"/>
          <p14:tracePt t="51591" x="2328863" y="4041775"/>
          <p14:tracePt t="51607" x="2416175" y="4041775"/>
          <p14:tracePt t="51624" x="2481263" y="4041775"/>
          <p14:tracePt t="51641" x="2503488" y="4049713"/>
          <p14:tracePt t="51657" x="2511425" y="4056063"/>
          <p14:tracePt t="51814" x="2517775" y="4056063"/>
          <p14:tracePt t="51821" x="2532063" y="4056063"/>
          <p14:tracePt t="51829" x="2582863" y="4064000"/>
          <p14:tracePt t="51841" x="2619375" y="4064000"/>
          <p14:tracePt t="51857" x="2771775" y="4071938"/>
          <p14:tracePt t="51874" x="2924175" y="4078288"/>
          <p14:tracePt t="51891" x="3011488" y="4078288"/>
          <p14:tracePt t="51907" x="3040063" y="4078288"/>
          <p14:tracePt t="54038" x="0" y="0"/>
        </p14:tracePtLst>
        <p14:tracePtLst>
          <p14:tracePt t="56958" x="1770063" y="4637088"/>
          <p14:tracePt t="57070" x="1778000" y="4637088"/>
          <p14:tracePt t="57174" x="1785938" y="4637088"/>
          <p14:tracePt t="57181" x="1828800" y="4637088"/>
          <p14:tracePt t="57189" x="1887538" y="4645025"/>
          <p14:tracePt t="57206" x="2060575" y="4645025"/>
          <p14:tracePt t="57223" x="2249488" y="4645025"/>
          <p14:tracePt t="57239" x="2424113" y="4645025"/>
          <p14:tracePt t="57256" x="2532063" y="4645025"/>
          <p14:tracePt t="57273" x="2576513" y="4645025"/>
          <p14:tracePt t="57294" x="2582863" y="4645025"/>
          <p14:tracePt t="57398" x="2590800" y="4645025"/>
          <p14:tracePt t="57406" x="2627313" y="4645025"/>
          <p14:tracePt t="57413" x="2678113" y="4659313"/>
          <p14:tracePt t="57423" x="2728913" y="4659313"/>
          <p14:tracePt t="57439" x="2859088" y="4665663"/>
          <p14:tracePt t="57456" x="2960688" y="4665663"/>
          <p14:tracePt t="57473" x="3025775" y="4665663"/>
          <p14:tracePt t="57489" x="3040063" y="4665663"/>
          <p14:tracePt t="57813" x="3040063" y="4673600"/>
          <p14:tracePt t="58109" x="3048000" y="4673600"/>
          <p14:tracePt t="58117" x="3055938" y="4673600"/>
          <p14:tracePt t="58125" x="3106738" y="4681538"/>
          <p14:tracePt t="58139" x="3171825" y="4687888"/>
          <p14:tracePt t="58156" x="3294063" y="4687888"/>
          <p14:tracePt t="58173" x="3468688" y="4695825"/>
          <p14:tracePt t="58189" x="3533775" y="4702175"/>
          <p14:tracePt t="58246" x="3533775" y="4710113"/>
          <p14:tracePt t="58318" x="3556000" y="4710113"/>
          <p14:tracePt t="58325" x="3584575" y="4710113"/>
          <p14:tracePt t="58333" x="3606800" y="4710113"/>
          <p14:tracePt t="58341" x="3649663" y="4710113"/>
          <p14:tracePt t="58356" x="3686175" y="4710113"/>
          <p14:tracePt t="58373" x="3787775" y="4710113"/>
          <p14:tracePt t="58389" x="3838575" y="4716463"/>
          <p14:tracePt t="58406" x="3860800" y="4716463"/>
          <p14:tracePt t="58422" x="3875088" y="4716463"/>
          <p14:tracePt t="58439" x="3897313" y="4716463"/>
          <p14:tracePt t="58456" x="3919538" y="4716463"/>
          <p14:tracePt t="58472" x="3962400" y="4716463"/>
          <p14:tracePt t="58489" x="4035425" y="4710113"/>
          <p14:tracePt t="58506" x="4100513" y="4710113"/>
          <p14:tracePt t="58522" x="4157663" y="4702175"/>
          <p14:tracePt t="58539" x="4194175" y="4702175"/>
          <p14:tracePt t="58556" x="4230688" y="4702175"/>
          <p14:tracePt t="58572" x="4259263" y="4702175"/>
          <p14:tracePt t="58573" x="4281488" y="4702175"/>
          <p14:tracePt t="58589" x="4318000" y="4702175"/>
          <p14:tracePt t="58606" x="4376738" y="4702175"/>
          <p14:tracePt t="58623" x="4427538" y="4702175"/>
          <p14:tracePt t="58639" x="4478338" y="4702175"/>
          <p14:tracePt t="58656" x="4521200" y="4702175"/>
          <p14:tracePt t="58672" x="4549775" y="4702175"/>
          <p14:tracePt t="58689" x="4579938" y="4702175"/>
          <p14:tracePt t="58706" x="4608513" y="4702175"/>
          <p14:tracePt t="58722" x="4622800" y="4702175"/>
          <p14:tracePt t="58739" x="4645025" y="4702175"/>
          <p14:tracePt t="58755" x="4665663" y="4702175"/>
          <p14:tracePt t="58772" x="4695825" y="4710113"/>
          <p14:tracePt t="58774" x="4710113" y="4716463"/>
          <p14:tracePt t="58789" x="4724400" y="4716463"/>
          <p14:tracePt t="58806" x="4732338" y="4716463"/>
          <p14:tracePt t="58822" x="4732338" y="4724400"/>
          <p14:tracePt t="59613" x="0" y="0"/>
        </p14:tracePtLst>
        <p14:tracePtLst>
          <p14:tracePt t="60334" x="5842000" y="4594225"/>
          <p14:tracePt t="61173" x="0" y="0"/>
        </p14:tracePtLst>
        <p14:tracePtLst>
          <p14:tracePt t="61742" x="5449888" y="4637088"/>
          <p14:tracePt t="62630" x="0" y="0"/>
        </p14:tracePtLst>
        <p14:tracePtLst>
          <p14:tracePt t="63070" x="7038975" y="4645025"/>
          <p14:tracePt t="63222" x="7046913" y="4645025"/>
          <p14:tracePt t="63229" x="7069138" y="4651375"/>
          <p14:tracePt t="63238" x="7112000" y="4659313"/>
          <p14:tracePt t="63254" x="7213600" y="4665663"/>
          <p14:tracePt t="63271" x="7337425" y="4665663"/>
          <p14:tracePt t="63288" x="7445375" y="4665663"/>
          <p14:tracePt t="63304" x="7518400" y="4665663"/>
          <p14:tracePt t="63321" x="7540625" y="4665663"/>
          <p14:tracePt t="63338" x="7546975" y="4665663"/>
          <p14:tracePt t="63354" x="7554913" y="4665663"/>
          <p14:tracePt t="63371" x="7569200" y="4665663"/>
          <p14:tracePt t="63388" x="7597775" y="4665663"/>
          <p14:tracePt t="63390" x="7612063" y="4665663"/>
          <p14:tracePt t="63404" x="7620000" y="4665663"/>
          <p14:tracePt t="63422" x="7627938" y="4665663"/>
          <p14:tracePt t="63478" x="7648575" y="4665663"/>
          <p14:tracePt t="63485" x="7693025" y="4665663"/>
          <p14:tracePt t="63493" x="7707313" y="4665663"/>
          <p14:tracePt t="63504" x="7735888" y="4665663"/>
          <p14:tracePt t="63521" x="7786688" y="4665663"/>
          <p14:tracePt t="63538" x="7794625" y="4665663"/>
          <p14:tracePt t="65069" x="0" y="0"/>
        </p14:tracePtLst>
        <p14:tracePtLst>
          <p14:tracePt t="65759" x="5935663" y="4600575"/>
          <p14:tracePt t="66773" x="0" y="0"/>
        </p14:tracePtLst>
        <p14:tracePtLst>
          <p14:tracePt t="81198" x="5819775" y="4521200"/>
          <p14:tracePt t="81541" x="0" y="0"/>
        </p14:tracePtLst>
        <p14:tracePtLst>
          <p14:tracePt t="82382" x="6451600" y="4564063"/>
          <p14:tracePt t="82614" x="0" y="0"/>
        </p14:tracePtLst>
        <p14:tracePtLst>
          <p14:tracePt t="91038" x="4157663" y="5218113"/>
          <p14:tracePt t="91766" x="4173538" y="5218113"/>
          <p14:tracePt t="91773" x="4216400" y="5232400"/>
          <p14:tracePt t="91781" x="4224338" y="5232400"/>
          <p14:tracePt t="91797" x="4332288" y="5232400"/>
          <p14:tracePt t="91813" x="4448175" y="5232400"/>
          <p14:tracePt t="91830" x="4535488" y="5240338"/>
          <p14:tracePt t="91847" x="4564063" y="5246688"/>
          <p14:tracePt t="92029" x="4579938" y="5246688"/>
          <p14:tracePt t="92037" x="4614863" y="5246688"/>
          <p14:tracePt t="92047" x="4659313" y="5246688"/>
          <p14:tracePt t="92063" x="4746625" y="5232400"/>
          <p14:tracePt t="92080" x="4840288" y="5224463"/>
          <p14:tracePt t="92097" x="4913313" y="5224463"/>
          <p14:tracePt t="92113" x="4949825" y="5224463"/>
          <p14:tracePt t="92130" x="4956175" y="5224463"/>
          <p14:tracePt t="92149" x="4964113" y="5224463"/>
          <p14:tracePt t="92229" x="4970463" y="5224463"/>
          <p14:tracePt t="92237" x="4986338" y="5224463"/>
          <p14:tracePt t="92247" x="5006975" y="5224463"/>
          <p14:tracePt t="92263" x="5065713" y="5224463"/>
          <p14:tracePt t="92280" x="5153025" y="5224463"/>
          <p14:tracePt t="92296" x="5254625" y="5224463"/>
          <p14:tracePt t="92313" x="5341938" y="5224463"/>
          <p14:tracePt t="92330" x="5399088" y="5224463"/>
          <p14:tracePt t="92347" x="5407025" y="5224463"/>
          <p14:tracePt t="92893" x="0" y="0"/>
        </p14:tracePtLst>
        <p14:tracePtLst>
          <p14:tracePt t="93350" x="6118225" y="5203825"/>
          <p14:tracePt t="93485" x="6124575" y="5203825"/>
          <p14:tracePt t="93494" x="6175375" y="5210175"/>
          <p14:tracePt t="93501" x="6226175" y="5210175"/>
          <p14:tracePt t="93513" x="6291263" y="5210175"/>
          <p14:tracePt t="93529" x="6429375" y="5210175"/>
          <p14:tracePt t="93547" x="6575425" y="5195888"/>
          <p14:tracePt t="93563" x="6677025" y="5195888"/>
          <p14:tracePt t="93579" x="6705600" y="5189538"/>
          <p14:tracePt t="93596" x="6713538" y="5189538"/>
          <p14:tracePt t="93653" x="6727825" y="5189538"/>
          <p14:tracePt t="93661" x="6748463" y="5189538"/>
          <p14:tracePt t="93670" x="6764338" y="5195888"/>
          <p14:tracePt t="93679" x="6784975" y="5195888"/>
          <p14:tracePt t="93696" x="6821488" y="5195888"/>
          <p14:tracePt t="93713" x="6835775" y="5195888"/>
          <p14:tracePt t="93729" x="6843713" y="5195888"/>
          <p14:tracePt t="94014" x="6843713" y="5203825"/>
          <p14:tracePt t="94037" x="6850063" y="5203825"/>
          <p14:tracePt t="94046" x="6900863" y="5203825"/>
          <p14:tracePt t="94053" x="6996113" y="5203825"/>
          <p14:tracePt t="94063" x="7097713" y="5203825"/>
          <p14:tracePt t="94079" x="7323138" y="5203825"/>
          <p14:tracePt t="94096" x="7540625" y="5189538"/>
          <p14:tracePt t="94113" x="7699375" y="5189538"/>
          <p14:tracePt t="94129" x="7758113" y="5189538"/>
          <p14:tracePt t="94146" x="7764463" y="5189538"/>
          <p14:tracePt t="94213" x="7772400" y="5181600"/>
          <p14:tracePt t="94229" x="7780338" y="5181600"/>
          <p14:tracePt t="94237" x="7786688" y="5181600"/>
          <p14:tracePt t="94246" x="7800975" y="5173663"/>
          <p14:tracePt t="94263" x="7845425" y="5159375"/>
          <p14:tracePt t="94279" x="7881938" y="5153025"/>
          <p14:tracePt t="94296" x="7932738" y="5145088"/>
          <p14:tracePt t="94313" x="7997825" y="5145088"/>
          <p14:tracePt t="94329" x="8099425" y="5145088"/>
          <p14:tracePt t="94346" x="8207375" y="5145088"/>
          <p14:tracePt t="94363" x="8331200" y="5145088"/>
          <p14:tracePt t="94379" x="8424863" y="5145088"/>
          <p14:tracePt t="94396" x="8483600" y="5138738"/>
          <p14:tracePt t="94398" x="8491538" y="5138738"/>
          <p14:tracePt t="94413" x="8497888" y="5138738"/>
          <p14:tracePt t="94445" x="8512175" y="5138738"/>
          <p14:tracePt t="94453" x="8526463" y="5138738"/>
          <p14:tracePt t="94463" x="8548688" y="5138738"/>
          <p14:tracePt t="94479" x="8599488" y="5138738"/>
          <p14:tracePt t="94496" x="8636000" y="5138738"/>
          <p14:tracePt t="94513" x="8650288" y="5130800"/>
          <p14:tracePt t="94693" x="8658225" y="5130800"/>
          <p14:tracePt t="94701" x="8701088" y="5130800"/>
          <p14:tracePt t="94709" x="8737600" y="5130800"/>
          <p14:tracePt t="94717" x="8788400" y="5130800"/>
          <p14:tracePt t="94729" x="8839200" y="5130800"/>
          <p14:tracePt t="94746" x="8918575" y="5138738"/>
          <p14:tracePt t="94763" x="8969375" y="5138738"/>
          <p14:tracePt t="94779" x="8977313" y="5138738"/>
          <p14:tracePt t="95389" x="0" y="0"/>
        </p14:tracePtLst>
        <p14:tracePtLst>
          <p14:tracePt t="98733" x="3141663" y="5653088"/>
          <p14:tracePt t="98934" x="3186113" y="5653088"/>
          <p14:tracePt t="98941" x="3259138" y="5661025"/>
          <p14:tracePt t="98949" x="3324225" y="5675313"/>
          <p14:tracePt t="98961" x="3381375" y="5675313"/>
          <p14:tracePt t="98978" x="3476625" y="5675313"/>
          <p14:tracePt t="98995" x="3533775" y="5675313"/>
          <p14:tracePt t="99269" x="3541713" y="5675313"/>
          <p14:tracePt t="99342" x="3584575" y="5675313"/>
          <p14:tracePt t="99349" x="3643313" y="5675313"/>
          <p14:tracePt t="99358" x="3744913" y="5675313"/>
          <p14:tracePt t="99365" x="3846513" y="5675313"/>
          <p14:tracePt t="99378" x="3940175" y="5675313"/>
          <p14:tracePt t="99395" x="4187825" y="5675313"/>
          <p14:tracePt t="99411" x="4360863" y="5681663"/>
          <p14:tracePt t="99428" x="4441825" y="5681663"/>
          <p14:tracePt t="99429" x="4456113" y="5681663"/>
          <p14:tracePt t="99445" x="4462463" y="5681663"/>
          <p14:tracePt t="99613" x="4470400" y="5681663"/>
          <p14:tracePt t="99622" x="4506913" y="5681663"/>
          <p14:tracePt t="99629" x="4557713" y="5681663"/>
          <p14:tracePt t="99645" x="4695825" y="5681663"/>
          <p14:tracePt t="99661" x="4868863" y="5681663"/>
          <p14:tracePt t="99678" x="4992688" y="5681663"/>
          <p14:tracePt t="99695" x="5043488" y="5681663"/>
          <p14:tracePt t="99933" x="5051425" y="5681663"/>
          <p14:tracePt t="99941" x="5065713" y="5681663"/>
          <p14:tracePt t="99949" x="5080000" y="5681663"/>
          <p14:tracePt t="99961" x="5108575" y="5681663"/>
          <p14:tracePt t="99978" x="5153025" y="5681663"/>
          <p14:tracePt t="99994" x="5210175" y="5689600"/>
          <p14:tracePt t="100011" x="5254625" y="5689600"/>
          <p14:tracePt t="100028" x="5268913" y="5697538"/>
          <p14:tracePt t="100429" x="5275263" y="5697538"/>
          <p14:tracePt t="100445" x="5297488" y="5703888"/>
          <p14:tracePt t="100453" x="5341938" y="5703888"/>
          <p14:tracePt t="100461" x="5392738" y="5703888"/>
          <p14:tracePt t="100478" x="5494338" y="5703888"/>
          <p14:tracePt t="100494" x="5595938" y="5703888"/>
          <p14:tracePt t="100511" x="5661025" y="5711825"/>
          <p14:tracePt t="100528" x="5681663" y="5718175"/>
          <p14:tracePt t="100613" x="5703888" y="5718175"/>
          <p14:tracePt t="100621" x="5732463" y="5718175"/>
          <p14:tracePt t="100629" x="5768975" y="5718175"/>
          <p14:tracePt t="100645" x="5842000" y="5718175"/>
          <p14:tracePt t="100661" x="5935663" y="5718175"/>
          <p14:tracePt t="100678" x="6008688" y="5718175"/>
          <p14:tracePt t="100694" x="6088063" y="5726113"/>
          <p14:tracePt t="100711" x="6146800" y="5726113"/>
          <p14:tracePt t="100728" x="6169025" y="5726113"/>
          <p14:tracePt t="100949" x="6175375" y="5726113"/>
          <p14:tracePt t="101661" x="0" y="0"/>
        </p14:tracePtLst>
        <p14:tracePtLst>
          <p14:tracePt t="102134" x="6923088" y="5754688"/>
          <p14:tracePt t="102359" x="6931025" y="5754688"/>
          <p14:tracePt t="102365" x="6981825" y="5754688"/>
          <p14:tracePt t="102377" x="7053263" y="5748338"/>
          <p14:tracePt t="102394" x="7205663" y="5740400"/>
          <p14:tracePt t="102410" x="7394575" y="5732463"/>
          <p14:tracePt t="102427" x="7518400" y="5718175"/>
          <p14:tracePt t="102444" x="7597775" y="5718175"/>
          <p14:tracePt t="102460" x="7627938" y="5718175"/>
          <p14:tracePt t="102541" x="7634288" y="5718175"/>
          <p14:tracePt t="102549" x="7662863" y="5718175"/>
          <p14:tracePt t="102557" x="7699375" y="5718175"/>
          <p14:tracePt t="102565" x="7750175" y="5718175"/>
          <p14:tracePt t="102577" x="7800975" y="5718175"/>
          <p14:tracePt t="102594" x="7916863" y="5718175"/>
          <p14:tracePt t="102610" x="7953375" y="5718175"/>
          <p14:tracePt t="102627" x="7961313" y="5718175"/>
          <p14:tracePt t="104269" x="8026400" y="5718175"/>
          <p14:tracePt t="104277" x="8128000" y="5726113"/>
          <p14:tracePt t="104285" x="8229600" y="5726113"/>
          <p14:tracePt t="104294" x="8323263" y="5726113"/>
          <p14:tracePt t="104310" x="8534400" y="5726113"/>
          <p14:tracePt t="104327" x="8650288" y="5748338"/>
          <p14:tracePt t="104343" x="8664575" y="5748338"/>
          <p14:tracePt t="104661" x="8701088" y="5748338"/>
          <p14:tracePt t="104670" x="8766175" y="5748338"/>
          <p14:tracePt t="104677" x="8816975" y="5748338"/>
          <p14:tracePt t="104693" x="8955088" y="5726113"/>
          <p14:tracePt t="104710" x="9093200" y="5726113"/>
          <p14:tracePt t="104726" x="9217025" y="5726113"/>
          <p14:tracePt t="104743" x="9274175" y="5726113"/>
          <p14:tracePt t="104760" x="9304338" y="5726113"/>
          <p14:tracePt t="104777" x="9310688" y="5726113"/>
          <p14:tracePt t="104838" x="9324975" y="5726113"/>
          <p14:tracePt t="104845" x="9347200" y="5726113"/>
          <p14:tracePt t="104853" x="9369425" y="5726113"/>
          <p14:tracePt t="104861" x="9405938" y="5726113"/>
          <p14:tracePt t="104877" x="9471025" y="5726113"/>
          <p14:tracePt t="104893" x="9550400" y="5726113"/>
          <p14:tracePt t="104910" x="9615488" y="5726113"/>
          <p14:tracePt t="104926" x="9666288" y="5726113"/>
          <p14:tracePt t="104943" x="9702800" y="5726113"/>
          <p14:tracePt t="104960" x="9739313" y="5726113"/>
          <p14:tracePt t="104976" x="9782175" y="5726113"/>
          <p14:tracePt t="104993" x="9826625" y="5726113"/>
          <p14:tracePt t="105010" x="9863138" y="5726113"/>
          <p14:tracePt t="105026" x="9883775" y="5726113"/>
          <p14:tracePt t="105044" x="9913938" y="5726113"/>
          <p14:tracePt t="105046" x="9928225" y="5726113"/>
          <p14:tracePt t="105061" x="9956800" y="5726113"/>
          <p14:tracePt t="105076" x="9985375" y="5726113"/>
          <p14:tracePt t="105093" x="10021888" y="5726113"/>
          <p14:tracePt t="105110" x="10050463" y="5726113"/>
          <p14:tracePt t="105127" x="10086975" y="5726113"/>
          <p14:tracePt t="105143" x="10117138" y="5726113"/>
          <p14:tracePt t="105160" x="10174288" y="5726113"/>
          <p14:tracePt t="105176" x="10239375" y="5726113"/>
          <p14:tracePt t="105193" x="10283825" y="5726113"/>
          <p14:tracePt t="105210" x="10320338" y="5726113"/>
          <p14:tracePt t="105226" x="10340975" y="5726113"/>
          <p14:tracePt t="105243" x="10363200" y="5726113"/>
          <p14:tracePt t="105245" x="10377488" y="5726113"/>
          <p14:tracePt t="105260" x="10385425" y="5726113"/>
          <p14:tracePt t="105277" x="10428288" y="5726113"/>
          <p14:tracePt t="105293" x="10456863" y="5726113"/>
          <p14:tracePt t="105310" x="10479088" y="5718175"/>
          <p14:tracePt t="105326" x="10501313" y="5718175"/>
          <p14:tracePt t="105343" x="10529888" y="5718175"/>
          <p14:tracePt t="105360" x="10544175" y="5718175"/>
          <p14:tracePt t="105376" x="10558463" y="5718175"/>
          <p14:tracePt t="105393" x="10574338" y="5718175"/>
          <p14:tracePt t="105410" x="10588625" y="5718175"/>
          <p14:tracePt t="105426" x="10602913" y="5711825"/>
          <p14:tracePt t="105443" x="10625138" y="5711825"/>
          <p14:tracePt t="105460" x="10639425" y="5703888"/>
          <p14:tracePt t="105476" x="10653713" y="5703888"/>
          <p14:tracePt t="107037" x="0" y="0"/>
        </p14:tracePtLst>
        <p14:tracePtLst>
          <p14:tracePt t="110750" x="1908175" y="6284913"/>
          <p14:tracePt t="110910" x="1922463" y="6291263"/>
          <p14:tracePt t="110917" x="1966913" y="6313488"/>
          <p14:tracePt t="110925" x="1995488" y="6321425"/>
          <p14:tracePt t="110942" x="2111375" y="6327775"/>
          <p14:tracePt t="110958" x="2212975" y="6335713"/>
          <p14:tracePt t="110975" x="2293938" y="6335713"/>
          <p14:tracePt t="110991" x="2336800" y="6335713"/>
          <p14:tracePt t="111008" x="2359025" y="6335713"/>
          <p14:tracePt t="111025" x="2373313" y="6335713"/>
          <p14:tracePt t="111077" x="2379663" y="6335713"/>
          <p14:tracePt t="111110" x="2395538" y="6335713"/>
          <p14:tracePt t="111117" x="2401888" y="6335713"/>
          <p14:tracePt t="111125" x="2409825" y="6335713"/>
          <p14:tracePt t="111142" x="2424113" y="6335713"/>
          <p14:tracePt t="111158" x="2452688" y="6335713"/>
          <p14:tracePt t="111175" x="2466975" y="6335713"/>
          <p14:tracePt t="112101" x="2489200" y="6335713"/>
          <p14:tracePt t="112109" x="2540000" y="6335713"/>
          <p14:tracePt t="112117" x="2590800" y="6335713"/>
          <p14:tracePt t="112125" x="2649538" y="6335713"/>
          <p14:tracePt t="112141" x="2765425" y="6313488"/>
          <p14:tracePt t="112158" x="2873375" y="6307138"/>
          <p14:tracePt t="112174" x="2903538" y="6307138"/>
          <p14:tracePt t="112191" x="2909888" y="6307138"/>
          <p14:tracePt t="112877" x="2954338" y="6307138"/>
          <p14:tracePt t="112885" x="3019425" y="6307138"/>
          <p14:tracePt t="112893" x="3106738" y="6307138"/>
          <p14:tracePt t="112908" x="3178175" y="6299200"/>
          <p14:tracePt t="112924" x="3367088" y="6284913"/>
          <p14:tracePt t="112941" x="3411538" y="6284913"/>
          <p14:tracePt t="114053" x="3417888" y="6284913"/>
          <p14:tracePt t="114061" x="3476625" y="6284913"/>
          <p14:tracePt t="114069" x="3578225" y="6284913"/>
          <p14:tracePt t="114077" x="3686175" y="6284913"/>
          <p14:tracePt t="114091" x="3795713" y="6284913"/>
          <p14:tracePt t="114108" x="4041775" y="6270625"/>
          <p14:tracePt t="114124" x="4216400" y="6270625"/>
          <p14:tracePt t="114141" x="4275138" y="6270625"/>
          <p14:tracePt t="114374" x="4281488" y="6270625"/>
          <p14:tracePt t="114477" x="4303713" y="6270625"/>
          <p14:tracePt t="114485" x="4354513" y="6270625"/>
          <p14:tracePt t="114493" x="4405313" y="6270625"/>
          <p14:tracePt t="114507" x="4478338" y="6270625"/>
          <p14:tracePt t="114524" x="4630738" y="6270625"/>
          <p14:tracePt t="114525" x="4716463" y="6270625"/>
          <p14:tracePt t="114541" x="4862513" y="6270625"/>
          <p14:tracePt t="114557" x="4956175" y="6276975"/>
          <p14:tracePt t="114574" x="5000625" y="6291263"/>
          <p14:tracePt t="114591" x="5014913" y="6291263"/>
          <p14:tracePt t="114607" x="5021263" y="6291263"/>
          <p14:tracePt t="114624" x="5037138" y="6299200"/>
          <p14:tracePt t="114641" x="5065713" y="6307138"/>
          <p14:tracePt t="114657" x="5116513" y="6321425"/>
          <p14:tracePt t="114674" x="5181600" y="6327775"/>
          <p14:tracePt t="114691" x="5268913" y="6335713"/>
          <p14:tracePt t="114707" x="5399088" y="6342063"/>
          <p14:tracePt t="114724" x="5522913" y="6342063"/>
          <p14:tracePt t="114725" x="5588000" y="6357938"/>
          <p14:tracePt t="114740" x="5711825" y="6364288"/>
          <p14:tracePt t="114757" x="5813425" y="6364288"/>
          <p14:tracePt t="114774" x="5884863" y="6364288"/>
          <p14:tracePt t="114790" x="5957888" y="6364288"/>
          <p14:tracePt t="114807" x="6002338" y="6364288"/>
          <p14:tracePt t="114824" x="6053138" y="6364288"/>
          <p14:tracePt t="114841" x="6081713" y="6364288"/>
          <p14:tracePt t="114858" x="6103938" y="6357938"/>
          <p14:tracePt t="114874" x="6146800" y="6357938"/>
          <p14:tracePt t="114890" x="6205538" y="6357938"/>
          <p14:tracePt t="114907" x="6291263" y="6357938"/>
          <p14:tracePt t="114924" x="6378575" y="6357938"/>
          <p14:tracePt t="114925" x="6429375" y="6357938"/>
          <p14:tracePt t="114940" x="6530975" y="6357938"/>
          <p14:tracePt t="114957" x="6596063" y="6357938"/>
          <p14:tracePt t="114974" x="6632575" y="6357938"/>
          <p14:tracePt t="114990" x="6662738" y="6357938"/>
          <p14:tracePt t="115007" x="6677025" y="6357938"/>
          <p14:tracePt t="115024" x="6705600" y="6357938"/>
          <p14:tracePt t="115040" x="6742113" y="6357938"/>
          <p14:tracePt t="115057" x="6792913" y="6357938"/>
          <p14:tracePt t="115074" x="6858000" y="6350000"/>
          <p14:tracePt t="115091" x="6937375" y="6342063"/>
          <p14:tracePt t="115107" x="7018338" y="6327775"/>
          <p14:tracePt t="115124" x="7112000" y="6321425"/>
          <p14:tracePt t="115125" x="7148513" y="6307138"/>
          <p14:tracePt t="115141" x="7242175" y="6299200"/>
          <p14:tracePt t="115157" x="7307263" y="6284913"/>
          <p14:tracePt t="115174" x="7343775" y="6276975"/>
          <p14:tracePt t="115190" x="7351713" y="6276975"/>
          <p14:tracePt t="115237" x="7358063" y="6276975"/>
          <p14:tracePt t="115245" x="7366000" y="6276975"/>
          <p14:tracePt t="115253" x="7388225" y="6276975"/>
          <p14:tracePt t="115261" x="7416800" y="6276975"/>
          <p14:tracePt t="115274" x="7445375" y="6270625"/>
          <p14:tracePt t="115290" x="7510463" y="6262688"/>
          <p14:tracePt t="115307" x="7569200" y="6262688"/>
          <p14:tracePt t="115324" x="7597775" y="6262688"/>
          <p14:tracePt t="115358" x="7605713" y="6262688"/>
          <p14:tracePt t="116405" x="0" y="0"/>
        </p14:tracePtLst>
        <p14:tracePtLst>
          <p14:tracePt t="117381" x="4702175" y="6357938"/>
          <p14:tracePt t="117397" x="4695825" y="6357938"/>
          <p14:tracePt t="117405" x="4687888" y="6357938"/>
          <p14:tracePt t="117733" x="4687888" y="6364288"/>
          <p14:tracePt t="120869" x="0" y="0"/>
        </p14:tracePtLst>
        <p14:tracePtLst>
          <p14:tracePt t="121429" x="6169025" y="6327775"/>
          <p14:tracePt t="123645" x="0" y="0"/>
        </p14:tracePtLst>
        <p14:tracePtLst>
          <p14:tracePt t="124229" x="4927600" y="6364288"/>
          <p14:tracePt t="124637" x="0" y="0"/>
        </p14:tracePtLst>
        <p14:tracePtLst>
          <p14:tracePt t="125390" x="3649663" y="6321425"/>
          <p14:tracePt t="125637" x="3671888" y="6321425"/>
          <p14:tracePt t="125645" x="3686175" y="6327775"/>
          <p14:tracePt t="125654" x="3694113" y="6327775"/>
          <p14:tracePt t="125671" x="3708400" y="6327775"/>
          <p14:tracePt t="125688" x="3722688" y="6327775"/>
          <p14:tracePt t="125704" x="3722688" y="6335713"/>
          <p14:tracePt t="125725" x="3730625" y="6335713"/>
          <p14:tracePt t="125901" x="3736975" y="6335713"/>
          <p14:tracePt t="125933" x="3744913" y="6335713"/>
          <p14:tracePt t="125941" x="3767138" y="6335713"/>
          <p14:tracePt t="125949" x="3787775" y="6335713"/>
          <p14:tracePt t="125957" x="3810000" y="6335713"/>
          <p14:tracePt t="125971" x="3838575" y="6335713"/>
          <p14:tracePt t="125987" x="3860800" y="6335713"/>
          <p14:tracePt t="125988" x="3868738" y="6335713"/>
          <p14:tracePt t="12658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05" name="Oval 13"/>
          <p:cNvSpPr>
            <a:spLocks noChangeArrowheads="1"/>
          </p:cNvSpPr>
          <p:nvPr/>
        </p:nvSpPr>
        <p:spPr bwMode="auto">
          <a:xfrm>
            <a:off x="2838450" y="5483225"/>
            <a:ext cx="7543800" cy="533400"/>
          </a:xfrm>
          <a:prstGeom prst="ellipse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endParaRPr lang="ja-JP" altLang="en-US">
              <a:latin typeface="+mn-ea"/>
              <a:ea typeface="+mn-ea"/>
            </a:endParaRPr>
          </a:p>
        </p:txBody>
      </p:sp>
      <p:grpSp>
        <p:nvGrpSpPr>
          <p:cNvPr id="187406" name="Group 14"/>
          <p:cNvGrpSpPr>
            <a:grpSpLocks/>
          </p:cNvGrpSpPr>
          <p:nvPr/>
        </p:nvGrpSpPr>
        <p:grpSpPr bwMode="auto">
          <a:xfrm>
            <a:off x="7410450" y="5341938"/>
            <a:ext cx="914400" cy="914400"/>
            <a:chOff x="720" y="3600"/>
            <a:chExt cx="576" cy="576"/>
          </a:xfrm>
        </p:grpSpPr>
        <p:sp>
          <p:nvSpPr>
            <p:cNvPr id="8256" name="Freeform 15"/>
            <p:cNvSpPr>
              <a:spLocks/>
            </p:cNvSpPr>
            <p:nvPr/>
          </p:nvSpPr>
          <p:spPr bwMode="auto">
            <a:xfrm flipH="1" flipV="1">
              <a:off x="1008" y="3840"/>
              <a:ext cx="288" cy="336"/>
            </a:xfrm>
            <a:custGeom>
              <a:avLst/>
              <a:gdLst>
                <a:gd name="T0" fmla="*/ 0 w 288"/>
                <a:gd name="T1" fmla="*/ 336 h 336"/>
                <a:gd name="T2" fmla="*/ 288 w 288"/>
                <a:gd name="T3" fmla="*/ 288 h 336"/>
                <a:gd name="T4" fmla="*/ 288 w 288"/>
                <a:gd name="T5" fmla="*/ 0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336">
                  <a:moveTo>
                    <a:pt x="0" y="336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8257" name="Freeform 16"/>
            <p:cNvSpPr>
              <a:spLocks/>
            </p:cNvSpPr>
            <p:nvPr/>
          </p:nvSpPr>
          <p:spPr bwMode="auto">
            <a:xfrm>
              <a:off x="720" y="3600"/>
              <a:ext cx="288" cy="336"/>
            </a:xfrm>
            <a:custGeom>
              <a:avLst/>
              <a:gdLst>
                <a:gd name="T0" fmla="*/ 0 w 288"/>
                <a:gd name="T1" fmla="*/ 336 h 336"/>
                <a:gd name="T2" fmla="*/ 288 w 288"/>
                <a:gd name="T3" fmla="*/ 288 h 336"/>
                <a:gd name="T4" fmla="*/ 288 w 288"/>
                <a:gd name="T5" fmla="*/ 0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336">
                  <a:moveTo>
                    <a:pt x="0" y="336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</p:grpSp>
      <p:grpSp>
        <p:nvGrpSpPr>
          <p:cNvPr id="187409" name="Group 17"/>
          <p:cNvGrpSpPr>
            <a:grpSpLocks/>
          </p:cNvGrpSpPr>
          <p:nvPr/>
        </p:nvGrpSpPr>
        <p:grpSpPr bwMode="auto">
          <a:xfrm rot="16200000">
            <a:off x="7486650" y="5341938"/>
            <a:ext cx="762000" cy="914400"/>
            <a:chOff x="2160" y="3600"/>
            <a:chExt cx="480" cy="576"/>
          </a:xfrm>
        </p:grpSpPr>
        <p:sp>
          <p:nvSpPr>
            <p:cNvPr id="8254" name="Freeform 18"/>
            <p:cNvSpPr>
              <a:spLocks/>
            </p:cNvSpPr>
            <p:nvPr/>
          </p:nvSpPr>
          <p:spPr bwMode="auto">
            <a:xfrm flipH="1" flipV="1">
              <a:off x="2160" y="3888"/>
              <a:ext cx="240" cy="288"/>
            </a:xfrm>
            <a:custGeom>
              <a:avLst/>
              <a:gdLst>
                <a:gd name="T0" fmla="*/ 96 w 240"/>
                <a:gd name="T1" fmla="*/ 0 h 288"/>
                <a:gd name="T2" fmla="*/ 0 w 240"/>
                <a:gd name="T3" fmla="*/ 288 h 288"/>
                <a:gd name="T4" fmla="*/ 240 w 240"/>
                <a:gd name="T5" fmla="*/ 144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" h="288">
                  <a:moveTo>
                    <a:pt x="96" y="0"/>
                  </a:moveTo>
                  <a:lnTo>
                    <a:pt x="0" y="288"/>
                  </a:lnTo>
                  <a:lnTo>
                    <a:pt x="240" y="144"/>
                  </a:lnTo>
                </a:path>
              </a:pathLst>
            </a:custGeom>
            <a:solidFill>
              <a:srgbClr val="FF7C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8255" name="Freeform 19"/>
            <p:cNvSpPr>
              <a:spLocks/>
            </p:cNvSpPr>
            <p:nvPr/>
          </p:nvSpPr>
          <p:spPr bwMode="auto">
            <a:xfrm>
              <a:off x="2400" y="3600"/>
              <a:ext cx="240" cy="288"/>
            </a:xfrm>
            <a:custGeom>
              <a:avLst/>
              <a:gdLst>
                <a:gd name="T0" fmla="*/ 96 w 240"/>
                <a:gd name="T1" fmla="*/ 0 h 288"/>
                <a:gd name="T2" fmla="*/ 0 w 240"/>
                <a:gd name="T3" fmla="*/ 288 h 288"/>
                <a:gd name="T4" fmla="*/ 240 w 240"/>
                <a:gd name="T5" fmla="*/ 144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" h="288">
                  <a:moveTo>
                    <a:pt x="96" y="0"/>
                  </a:moveTo>
                  <a:lnTo>
                    <a:pt x="0" y="288"/>
                  </a:lnTo>
                  <a:lnTo>
                    <a:pt x="240" y="144"/>
                  </a:lnTo>
                </a:path>
              </a:pathLst>
            </a:custGeom>
            <a:solidFill>
              <a:srgbClr val="FF7C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</p:grpSp>
      <p:grpSp>
        <p:nvGrpSpPr>
          <p:cNvPr id="187412" name="Group 20"/>
          <p:cNvGrpSpPr>
            <a:grpSpLocks/>
          </p:cNvGrpSpPr>
          <p:nvPr/>
        </p:nvGrpSpPr>
        <p:grpSpPr bwMode="auto">
          <a:xfrm rot="16200000">
            <a:off x="5124450" y="5341938"/>
            <a:ext cx="914400" cy="914400"/>
            <a:chOff x="720" y="3600"/>
            <a:chExt cx="576" cy="576"/>
          </a:xfrm>
        </p:grpSpPr>
        <p:sp>
          <p:nvSpPr>
            <p:cNvPr id="8252" name="Freeform 21"/>
            <p:cNvSpPr>
              <a:spLocks/>
            </p:cNvSpPr>
            <p:nvPr/>
          </p:nvSpPr>
          <p:spPr bwMode="auto">
            <a:xfrm flipH="1" flipV="1">
              <a:off x="1008" y="3840"/>
              <a:ext cx="288" cy="336"/>
            </a:xfrm>
            <a:custGeom>
              <a:avLst/>
              <a:gdLst>
                <a:gd name="T0" fmla="*/ 0 w 288"/>
                <a:gd name="T1" fmla="*/ 336 h 336"/>
                <a:gd name="T2" fmla="*/ 288 w 288"/>
                <a:gd name="T3" fmla="*/ 288 h 336"/>
                <a:gd name="T4" fmla="*/ 288 w 288"/>
                <a:gd name="T5" fmla="*/ 0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336">
                  <a:moveTo>
                    <a:pt x="0" y="336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FF7C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8253" name="Freeform 22"/>
            <p:cNvSpPr>
              <a:spLocks/>
            </p:cNvSpPr>
            <p:nvPr/>
          </p:nvSpPr>
          <p:spPr bwMode="auto">
            <a:xfrm>
              <a:off x="720" y="3600"/>
              <a:ext cx="288" cy="336"/>
            </a:xfrm>
            <a:custGeom>
              <a:avLst/>
              <a:gdLst>
                <a:gd name="T0" fmla="*/ 0 w 288"/>
                <a:gd name="T1" fmla="*/ 336 h 336"/>
                <a:gd name="T2" fmla="*/ 288 w 288"/>
                <a:gd name="T3" fmla="*/ 288 h 336"/>
                <a:gd name="T4" fmla="*/ 288 w 288"/>
                <a:gd name="T5" fmla="*/ 0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336">
                  <a:moveTo>
                    <a:pt x="0" y="336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FF7C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</p:grpSp>
      <p:grpSp>
        <p:nvGrpSpPr>
          <p:cNvPr id="187415" name="Group 23"/>
          <p:cNvGrpSpPr>
            <a:grpSpLocks/>
          </p:cNvGrpSpPr>
          <p:nvPr/>
        </p:nvGrpSpPr>
        <p:grpSpPr bwMode="auto">
          <a:xfrm>
            <a:off x="5200650" y="5341938"/>
            <a:ext cx="762000" cy="914400"/>
            <a:chOff x="2160" y="3600"/>
            <a:chExt cx="480" cy="576"/>
          </a:xfrm>
        </p:grpSpPr>
        <p:sp>
          <p:nvSpPr>
            <p:cNvPr id="8250" name="Freeform 24"/>
            <p:cNvSpPr>
              <a:spLocks/>
            </p:cNvSpPr>
            <p:nvPr/>
          </p:nvSpPr>
          <p:spPr bwMode="auto">
            <a:xfrm flipH="1" flipV="1">
              <a:off x="2160" y="3888"/>
              <a:ext cx="240" cy="288"/>
            </a:xfrm>
            <a:custGeom>
              <a:avLst/>
              <a:gdLst>
                <a:gd name="T0" fmla="*/ 96 w 240"/>
                <a:gd name="T1" fmla="*/ 0 h 288"/>
                <a:gd name="T2" fmla="*/ 0 w 240"/>
                <a:gd name="T3" fmla="*/ 288 h 288"/>
                <a:gd name="T4" fmla="*/ 240 w 240"/>
                <a:gd name="T5" fmla="*/ 144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" h="288">
                  <a:moveTo>
                    <a:pt x="96" y="0"/>
                  </a:moveTo>
                  <a:lnTo>
                    <a:pt x="0" y="288"/>
                  </a:lnTo>
                  <a:lnTo>
                    <a:pt x="240" y="144"/>
                  </a:lnTo>
                </a:path>
              </a:pathLst>
            </a:custGeom>
            <a:solidFill>
              <a:srgbClr val="33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8251" name="Freeform 25"/>
            <p:cNvSpPr>
              <a:spLocks/>
            </p:cNvSpPr>
            <p:nvPr/>
          </p:nvSpPr>
          <p:spPr bwMode="auto">
            <a:xfrm>
              <a:off x="2400" y="3600"/>
              <a:ext cx="240" cy="288"/>
            </a:xfrm>
            <a:custGeom>
              <a:avLst/>
              <a:gdLst>
                <a:gd name="T0" fmla="*/ 96 w 240"/>
                <a:gd name="T1" fmla="*/ 0 h 288"/>
                <a:gd name="T2" fmla="*/ 0 w 240"/>
                <a:gd name="T3" fmla="*/ 288 h 288"/>
                <a:gd name="T4" fmla="*/ 240 w 240"/>
                <a:gd name="T5" fmla="*/ 144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" h="288">
                  <a:moveTo>
                    <a:pt x="96" y="0"/>
                  </a:moveTo>
                  <a:lnTo>
                    <a:pt x="0" y="288"/>
                  </a:lnTo>
                  <a:lnTo>
                    <a:pt x="240" y="144"/>
                  </a:lnTo>
                </a:path>
              </a:pathLst>
            </a:custGeom>
            <a:solidFill>
              <a:srgbClr val="33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</p:grpSp>
      <p:grpSp>
        <p:nvGrpSpPr>
          <p:cNvPr id="187418" name="Group 26"/>
          <p:cNvGrpSpPr>
            <a:grpSpLocks/>
          </p:cNvGrpSpPr>
          <p:nvPr/>
        </p:nvGrpSpPr>
        <p:grpSpPr bwMode="auto">
          <a:xfrm>
            <a:off x="2914650" y="5341938"/>
            <a:ext cx="914400" cy="914400"/>
            <a:chOff x="720" y="3600"/>
            <a:chExt cx="576" cy="576"/>
          </a:xfrm>
        </p:grpSpPr>
        <p:sp>
          <p:nvSpPr>
            <p:cNvPr id="8248" name="Freeform 27"/>
            <p:cNvSpPr>
              <a:spLocks/>
            </p:cNvSpPr>
            <p:nvPr/>
          </p:nvSpPr>
          <p:spPr bwMode="auto">
            <a:xfrm flipH="1" flipV="1">
              <a:off x="1008" y="3840"/>
              <a:ext cx="288" cy="336"/>
            </a:xfrm>
            <a:custGeom>
              <a:avLst/>
              <a:gdLst>
                <a:gd name="T0" fmla="*/ 0 w 288"/>
                <a:gd name="T1" fmla="*/ 336 h 336"/>
                <a:gd name="T2" fmla="*/ 288 w 288"/>
                <a:gd name="T3" fmla="*/ 288 h 336"/>
                <a:gd name="T4" fmla="*/ 288 w 288"/>
                <a:gd name="T5" fmla="*/ 0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336">
                  <a:moveTo>
                    <a:pt x="0" y="336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33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8249" name="Freeform 28"/>
            <p:cNvSpPr>
              <a:spLocks/>
            </p:cNvSpPr>
            <p:nvPr/>
          </p:nvSpPr>
          <p:spPr bwMode="auto">
            <a:xfrm>
              <a:off x="720" y="3600"/>
              <a:ext cx="288" cy="336"/>
            </a:xfrm>
            <a:custGeom>
              <a:avLst/>
              <a:gdLst>
                <a:gd name="T0" fmla="*/ 0 w 288"/>
                <a:gd name="T1" fmla="*/ 336 h 336"/>
                <a:gd name="T2" fmla="*/ 288 w 288"/>
                <a:gd name="T3" fmla="*/ 288 h 336"/>
                <a:gd name="T4" fmla="*/ 288 w 288"/>
                <a:gd name="T5" fmla="*/ 0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336">
                  <a:moveTo>
                    <a:pt x="0" y="336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33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</p:grpSp>
      <p:sp>
        <p:nvSpPr>
          <p:cNvPr id="187422" name="Text Box 30"/>
          <p:cNvSpPr txBox="1">
            <a:spLocks noChangeArrowheads="1"/>
          </p:cNvSpPr>
          <p:nvPr/>
        </p:nvSpPr>
        <p:spPr bwMode="auto">
          <a:xfrm>
            <a:off x="722867" y="1198562"/>
            <a:ext cx="2954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baseline="0" dirty="0">
                <a:latin typeface="+mn-ea"/>
                <a:ea typeface="+mn-ea"/>
              </a:rPr>
              <a:t>【</a:t>
            </a:r>
            <a:r>
              <a:rPr lang="ja-JP" altLang="en-US" baseline="0" dirty="0">
                <a:latin typeface="+mn-ea"/>
                <a:ea typeface="+mn-ea"/>
              </a:rPr>
              <a:t>定義：双曲型不変集合</a:t>
            </a:r>
            <a:r>
              <a:rPr lang="en-US" altLang="ja-JP" baseline="0" dirty="0">
                <a:latin typeface="+mn-ea"/>
                <a:ea typeface="+mn-ea"/>
              </a:rPr>
              <a:t>】</a:t>
            </a:r>
          </a:p>
        </p:txBody>
      </p:sp>
      <p:sp>
        <p:nvSpPr>
          <p:cNvPr id="187423" name="Text Box 31"/>
          <p:cNvSpPr txBox="1">
            <a:spLocks noChangeArrowheads="1"/>
          </p:cNvSpPr>
          <p:nvPr/>
        </p:nvSpPr>
        <p:spPr bwMode="auto">
          <a:xfrm>
            <a:off x="2200035" y="3739396"/>
            <a:ext cx="37602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baseline="0" dirty="0">
                <a:latin typeface="+mn-ea"/>
                <a:ea typeface="+mn-ea"/>
              </a:rPr>
              <a:t>⇔</a:t>
            </a:r>
            <a:r>
              <a:rPr lang="ja-JP" altLang="en-US" baseline="0" dirty="0">
                <a:latin typeface="+mn-ea"/>
                <a:ea typeface="+mn-ea"/>
              </a:rPr>
              <a:t>　線バンドルの</a:t>
            </a:r>
            <a:r>
              <a:rPr lang="ja-JP" altLang="en-US" baseline="0" dirty="0" smtClean="0">
                <a:latin typeface="+mn-ea"/>
                <a:ea typeface="+mn-ea"/>
              </a:rPr>
              <a:t>存在</a:t>
            </a:r>
            <a:endParaRPr lang="ja-JP" altLang="en-US" baseline="0" dirty="0">
              <a:latin typeface="+mn-ea"/>
              <a:ea typeface="+mn-ea"/>
            </a:endParaRPr>
          </a:p>
          <a:p>
            <a:pPr eaLnBrk="1" hangingPunct="1"/>
            <a:r>
              <a:rPr lang="ja-JP" altLang="en-US" baseline="0" dirty="0">
                <a:latin typeface="+mn-ea"/>
                <a:ea typeface="+mn-ea"/>
              </a:rPr>
              <a:t>　　 </a:t>
            </a:r>
            <a:r>
              <a:rPr lang="en-US" altLang="ja-JP" b="1" baseline="0" dirty="0" err="1">
                <a:solidFill>
                  <a:srgbClr val="FF0000"/>
                </a:solidFill>
                <a:latin typeface="+mn-ea"/>
                <a:ea typeface="+mn-ea"/>
              </a:rPr>
              <a:t>E</a:t>
            </a:r>
            <a:r>
              <a:rPr lang="en-US" altLang="ja-JP" b="1" dirty="0" err="1">
                <a:solidFill>
                  <a:srgbClr val="FF0000"/>
                </a:solidFill>
                <a:latin typeface="+mn-ea"/>
                <a:ea typeface="+mn-ea"/>
              </a:rPr>
              <a:t>u</a:t>
            </a:r>
            <a:r>
              <a:rPr lang="en-US" altLang="ja-JP" baseline="0" dirty="0">
                <a:latin typeface="+mn-ea"/>
                <a:ea typeface="+mn-ea"/>
              </a:rPr>
              <a:t> = </a:t>
            </a:r>
            <a:r>
              <a:rPr lang="en-US" altLang="ja-JP" baseline="0" dirty="0">
                <a:latin typeface="+mn-ea"/>
                <a:ea typeface="+mn-ea"/>
                <a:sym typeface="Symbol" panose="05050102010706020507" pitchFamily="18" charset="2"/>
              </a:rPr>
              <a:t></a:t>
            </a:r>
            <a:r>
              <a:rPr lang="en-US" altLang="ja-JP" baseline="-25000" dirty="0" err="1">
                <a:latin typeface="+mn-ea"/>
                <a:ea typeface="+mn-ea"/>
                <a:sym typeface="Symbol" panose="05050102010706020507" pitchFamily="18" charset="2"/>
              </a:rPr>
              <a:t>a</a:t>
            </a:r>
            <a:r>
              <a:rPr lang="en-US" altLang="ja-JP" baseline="-25000" dirty="0" err="1" smtClean="0">
                <a:latin typeface="+mn-ea"/>
                <a:ea typeface="+mn-ea"/>
                <a:sym typeface="Symbol" panose="05050102010706020507" pitchFamily="18" charset="2"/>
              </a:rPr>
              <a:t></a:t>
            </a:r>
            <a:r>
              <a:rPr lang="en-US" altLang="ja-JP" baseline="-25000" dirty="0" err="1" smtClean="0">
                <a:latin typeface="Symbol" panose="05050102010706020507" pitchFamily="18" charset="2"/>
                <a:ea typeface="+mn-ea"/>
              </a:rPr>
              <a:t>L</a:t>
            </a:r>
            <a:r>
              <a:rPr lang="en-US" altLang="ja-JP" baseline="-25000" dirty="0" smtClean="0">
                <a:latin typeface="+mn-ea"/>
                <a:ea typeface="+mn-ea"/>
              </a:rPr>
              <a:t> </a:t>
            </a:r>
            <a:r>
              <a:rPr lang="en-US" altLang="ja-JP" b="1" baseline="0" dirty="0" err="1">
                <a:solidFill>
                  <a:srgbClr val="FF0000"/>
                </a:solidFill>
                <a:latin typeface="+mn-ea"/>
                <a:ea typeface="+mn-ea"/>
              </a:rPr>
              <a:t>E</a:t>
            </a:r>
            <a:r>
              <a:rPr lang="en-US" altLang="ja-JP" b="1" dirty="0" err="1">
                <a:solidFill>
                  <a:srgbClr val="FF0000"/>
                </a:solidFill>
                <a:latin typeface="+mn-ea"/>
                <a:ea typeface="+mn-ea"/>
              </a:rPr>
              <a:t>u</a:t>
            </a:r>
            <a:r>
              <a:rPr lang="en-US" altLang="ja-JP" baseline="0" dirty="0">
                <a:latin typeface="+mn-ea"/>
                <a:ea typeface="+mn-ea"/>
              </a:rPr>
              <a:t>(a),  </a:t>
            </a:r>
            <a:r>
              <a:rPr lang="en-US" altLang="ja-JP" b="1" baseline="0" dirty="0" err="1">
                <a:solidFill>
                  <a:schemeClr val="accent5"/>
                </a:solidFill>
                <a:latin typeface="+mn-ea"/>
                <a:ea typeface="+mn-ea"/>
              </a:rPr>
              <a:t>E</a:t>
            </a:r>
            <a:r>
              <a:rPr lang="en-US" altLang="ja-JP" b="1" dirty="0" err="1">
                <a:solidFill>
                  <a:schemeClr val="accent5"/>
                </a:solidFill>
                <a:latin typeface="+mn-ea"/>
                <a:ea typeface="+mn-ea"/>
              </a:rPr>
              <a:t>s</a:t>
            </a:r>
            <a:r>
              <a:rPr lang="en-US" altLang="ja-JP" baseline="0" dirty="0">
                <a:latin typeface="+mn-ea"/>
                <a:ea typeface="+mn-ea"/>
              </a:rPr>
              <a:t> = </a:t>
            </a:r>
            <a:r>
              <a:rPr lang="en-US" altLang="ja-JP" baseline="0" dirty="0">
                <a:latin typeface="+mn-ea"/>
                <a:ea typeface="+mn-ea"/>
                <a:sym typeface="Symbol" panose="05050102010706020507" pitchFamily="18" charset="2"/>
              </a:rPr>
              <a:t></a:t>
            </a:r>
            <a:r>
              <a:rPr lang="en-US" altLang="ja-JP" baseline="-25000" dirty="0" err="1">
                <a:latin typeface="+mn-ea"/>
                <a:ea typeface="+mn-ea"/>
                <a:sym typeface="Symbol" panose="05050102010706020507" pitchFamily="18" charset="2"/>
              </a:rPr>
              <a:t>a</a:t>
            </a:r>
            <a:r>
              <a:rPr lang="en-US" altLang="ja-JP" baseline="-25000" dirty="0" err="1" smtClean="0">
                <a:latin typeface="+mn-ea"/>
                <a:ea typeface="+mn-ea"/>
                <a:sym typeface="Symbol" panose="05050102010706020507" pitchFamily="18" charset="2"/>
              </a:rPr>
              <a:t></a:t>
            </a:r>
            <a:r>
              <a:rPr lang="en-US" altLang="ja-JP" sz="1400" baseline="-25000" dirty="0" err="1" smtClean="0">
                <a:latin typeface="Symbol" panose="05050102010706020507" pitchFamily="18" charset="2"/>
              </a:rPr>
              <a:t>L</a:t>
            </a:r>
            <a:r>
              <a:rPr lang="en-US" altLang="ja-JP" baseline="-25000" dirty="0" smtClean="0">
                <a:latin typeface="+mn-ea"/>
                <a:ea typeface="+mn-ea"/>
              </a:rPr>
              <a:t> </a:t>
            </a:r>
            <a:r>
              <a:rPr lang="en-US" altLang="ja-JP" b="1" baseline="0" dirty="0" err="1">
                <a:solidFill>
                  <a:schemeClr val="accent5"/>
                </a:solidFill>
                <a:latin typeface="+mn-ea"/>
                <a:ea typeface="+mn-ea"/>
              </a:rPr>
              <a:t>E</a:t>
            </a:r>
            <a:r>
              <a:rPr lang="en-US" altLang="ja-JP" b="1" dirty="0" err="1">
                <a:solidFill>
                  <a:schemeClr val="accent5"/>
                </a:solidFill>
                <a:latin typeface="+mn-ea"/>
                <a:ea typeface="+mn-ea"/>
              </a:rPr>
              <a:t>s</a:t>
            </a:r>
            <a:r>
              <a:rPr lang="en-US" altLang="ja-JP" baseline="0" dirty="0">
                <a:latin typeface="+mn-ea"/>
                <a:ea typeface="+mn-ea"/>
              </a:rPr>
              <a:t>(a)</a:t>
            </a:r>
          </a:p>
        </p:txBody>
      </p:sp>
      <p:sp>
        <p:nvSpPr>
          <p:cNvPr id="187424" name="Rectangle 32"/>
          <p:cNvSpPr>
            <a:spLocks noChangeArrowheads="1"/>
          </p:cNvSpPr>
          <p:nvPr/>
        </p:nvSpPr>
        <p:spPr bwMode="auto">
          <a:xfrm>
            <a:off x="5845175" y="1555751"/>
            <a:ext cx="417853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baseline="0" dirty="0">
                <a:latin typeface="+mn-ea"/>
                <a:ea typeface="+mn-ea"/>
              </a:rPr>
              <a:t>②</a:t>
            </a:r>
            <a:r>
              <a:rPr lang="ja-JP" altLang="en-US" baseline="0" dirty="0">
                <a:latin typeface="+mn-ea"/>
                <a:ea typeface="+mn-ea"/>
              </a:rPr>
              <a:t>不変</a:t>
            </a:r>
            <a:r>
              <a:rPr lang="ja-JP" altLang="en-US" baseline="0" dirty="0" smtClean="0">
                <a:latin typeface="+mn-ea"/>
                <a:ea typeface="+mn-ea"/>
              </a:rPr>
              <a:t>直線上の線素ベクトル</a:t>
            </a:r>
            <a:r>
              <a:rPr lang="en-US" altLang="ja-JP" baseline="0" dirty="0" smtClean="0">
                <a:latin typeface="Symbol" panose="05050102010706020507" pitchFamily="18" charset="2"/>
              </a:rPr>
              <a:t>x, h</a:t>
            </a:r>
            <a:r>
              <a:rPr lang="ja-JP" altLang="en-US" baseline="0" dirty="0" smtClean="0">
                <a:latin typeface="+mn-ea"/>
                <a:ea typeface="+mn-ea"/>
              </a:rPr>
              <a:t>に対して</a:t>
            </a:r>
            <a:r>
              <a:rPr lang="en-US" altLang="ja-JP" baseline="0" dirty="0" smtClean="0">
                <a:latin typeface="+mn-ea"/>
                <a:ea typeface="+mn-ea"/>
              </a:rPr>
              <a:t> </a:t>
            </a:r>
            <a:endParaRPr lang="ja-JP" altLang="en-US" baseline="0" dirty="0">
              <a:latin typeface="+mn-ea"/>
              <a:ea typeface="+mn-ea"/>
            </a:endParaRPr>
          </a:p>
          <a:p>
            <a:pPr eaLnBrk="1" hangingPunct="1"/>
            <a:endParaRPr lang="en-US" altLang="ja-JP" baseline="0" dirty="0" smtClean="0">
              <a:latin typeface="+mn-ea"/>
              <a:ea typeface="+mn-ea"/>
            </a:endParaRPr>
          </a:p>
          <a:p>
            <a:pPr eaLnBrk="1" hangingPunct="1"/>
            <a:r>
              <a:rPr lang="ja-JP" altLang="en-US" baseline="0" dirty="0">
                <a:latin typeface="+mn-ea"/>
                <a:ea typeface="+mn-ea"/>
              </a:rPr>
              <a:t>　　</a:t>
            </a:r>
            <a:r>
              <a:rPr lang="en-US" altLang="ja-JP" baseline="0" dirty="0">
                <a:latin typeface="+mn-ea"/>
                <a:ea typeface="+mn-ea"/>
              </a:rPr>
              <a:t>||Df</a:t>
            </a:r>
            <a:r>
              <a:rPr lang="en-US" altLang="ja-JP" dirty="0">
                <a:latin typeface="+mn-ea"/>
                <a:ea typeface="+mn-ea"/>
              </a:rPr>
              <a:t>-1</a:t>
            </a:r>
            <a:r>
              <a:rPr lang="en-US" altLang="ja-JP" baseline="0" dirty="0">
                <a:latin typeface="+mn-ea"/>
                <a:ea typeface="+mn-ea"/>
              </a:rPr>
              <a:t>]</a:t>
            </a:r>
            <a:r>
              <a:rPr lang="en-US" altLang="ja-JP" baseline="-25000" dirty="0">
                <a:latin typeface="+mn-ea"/>
                <a:ea typeface="+mn-ea"/>
              </a:rPr>
              <a:t>x=a </a:t>
            </a:r>
            <a:r>
              <a:rPr lang="en-US" altLang="ja-JP" sz="1400" baseline="0" dirty="0">
                <a:latin typeface="Symbol" panose="05050102010706020507" pitchFamily="18" charset="2"/>
              </a:rPr>
              <a:t>x</a:t>
            </a:r>
            <a:r>
              <a:rPr lang="en-US" altLang="ja-JP" baseline="-25000" dirty="0" smtClean="0">
                <a:latin typeface="+mn-ea"/>
                <a:ea typeface="+mn-ea"/>
              </a:rPr>
              <a:t> </a:t>
            </a:r>
            <a:r>
              <a:rPr lang="en-US" altLang="ja-JP" baseline="0" dirty="0">
                <a:latin typeface="+mn-ea"/>
                <a:ea typeface="+mn-ea"/>
              </a:rPr>
              <a:t>|| </a:t>
            </a:r>
            <a:r>
              <a:rPr lang="en-US" altLang="ja-JP" baseline="0" dirty="0">
                <a:solidFill>
                  <a:schemeClr val="tx2"/>
                </a:solidFill>
                <a:latin typeface="+mn-ea"/>
                <a:ea typeface="+mn-ea"/>
                <a:sym typeface="Symbol" panose="05050102010706020507" pitchFamily="18" charset="2"/>
              </a:rPr>
              <a:t> </a:t>
            </a:r>
            <a:r>
              <a:rPr lang="en-US" altLang="ja-JP" baseline="0" dirty="0">
                <a:latin typeface="Symbol" panose="05050102010706020507" pitchFamily="18" charset="2"/>
              </a:rPr>
              <a:t>l</a:t>
            </a:r>
            <a:r>
              <a:rPr lang="en-US" altLang="ja-JP" baseline="0" dirty="0" smtClean="0">
                <a:latin typeface="Symbol" panose="05050102010706020507" pitchFamily="18" charset="2"/>
              </a:rPr>
              <a:t> </a:t>
            </a:r>
            <a:r>
              <a:rPr lang="en-US" altLang="ja-JP" baseline="0" dirty="0" smtClean="0">
                <a:solidFill>
                  <a:schemeClr val="tx2"/>
                </a:solidFill>
                <a:latin typeface="+mn-ea"/>
                <a:ea typeface="+mn-ea"/>
                <a:sym typeface="Symbol" panose="05050102010706020507" pitchFamily="18" charset="2"/>
              </a:rPr>
              <a:t>||</a:t>
            </a:r>
            <a:r>
              <a:rPr lang="en-US" altLang="ja-JP" sz="1400" baseline="0" dirty="0">
                <a:latin typeface="Symbol" panose="05050102010706020507" pitchFamily="18" charset="2"/>
              </a:rPr>
              <a:t> x </a:t>
            </a:r>
            <a:r>
              <a:rPr lang="en-US" altLang="ja-JP" baseline="0" dirty="0" smtClean="0">
                <a:solidFill>
                  <a:schemeClr val="tx2"/>
                </a:solidFill>
                <a:latin typeface="+mn-ea"/>
                <a:ea typeface="+mn-ea"/>
                <a:sym typeface="Symbol" panose="05050102010706020507" pitchFamily="18" charset="2"/>
              </a:rPr>
              <a:t>|| 	for </a:t>
            </a:r>
            <a:r>
              <a:rPr lang="en-US" altLang="ja-JP" baseline="0" dirty="0" err="1">
                <a:latin typeface="Symbol" panose="05050102010706020507" pitchFamily="18" charset="2"/>
                <a:ea typeface="+mn-ea"/>
              </a:rPr>
              <a:t>x</a:t>
            </a:r>
            <a:r>
              <a:rPr lang="en-US" altLang="ja-JP" baseline="0" dirty="0" err="1">
                <a:latin typeface="+mn-ea"/>
                <a:ea typeface="+mn-ea"/>
                <a:sym typeface="Symbol" panose="05050102010706020507" pitchFamily="18" charset="2"/>
              </a:rPr>
              <a:t></a:t>
            </a:r>
            <a:r>
              <a:rPr lang="en-US" altLang="ja-JP" b="1" baseline="0" dirty="0" err="1">
                <a:solidFill>
                  <a:srgbClr val="FF0000"/>
                </a:solidFill>
                <a:latin typeface="+mn-ea"/>
                <a:ea typeface="+mn-ea"/>
              </a:rPr>
              <a:t>E</a:t>
            </a:r>
            <a:r>
              <a:rPr lang="en-US" altLang="ja-JP" b="1" dirty="0" err="1">
                <a:solidFill>
                  <a:srgbClr val="FF0000"/>
                </a:solidFill>
                <a:latin typeface="+mn-ea"/>
                <a:ea typeface="+mn-ea"/>
              </a:rPr>
              <a:t>u</a:t>
            </a:r>
            <a:r>
              <a:rPr lang="en-US" altLang="ja-JP" baseline="0" dirty="0">
                <a:latin typeface="+mn-ea"/>
                <a:ea typeface="+mn-ea"/>
              </a:rPr>
              <a:t>(a),   </a:t>
            </a:r>
          </a:p>
          <a:p>
            <a:pPr eaLnBrk="1" hangingPunct="1"/>
            <a:r>
              <a:rPr lang="ja-JP" altLang="en-US" baseline="0" dirty="0">
                <a:latin typeface="+mn-ea"/>
                <a:ea typeface="+mn-ea"/>
              </a:rPr>
              <a:t>　　</a:t>
            </a:r>
            <a:r>
              <a:rPr lang="en-US" altLang="ja-JP" baseline="0" dirty="0">
                <a:latin typeface="+mn-ea"/>
                <a:ea typeface="+mn-ea"/>
              </a:rPr>
              <a:t>||</a:t>
            </a:r>
            <a:r>
              <a:rPr lang="en-US" altLang="ja-JP" baseline="0" dirty="0" err="1">
                <a:latin typeface="+mn-ea"/>
                <a:ea typeface="+mn-ea"/>
              </a:rPr>
              <a:t>Df</a:t>
            </a:r>
            <a:r>
              <a:rPr lang="en-US" altLang="ja-JP" baseline="0" dirty="0">
                <a:latin typeface="+mn-ea"/>
                <a:ea typeface="+mn-ea"/>
              </a:rPr>
              <a:t>  ]</a:t>
            </a:r>
            <a:r>
              <a:rPr lang="en-US" altLang="ja-JP" baseline="-25000" dirty="0">
                <a:latin typeface="+mn-ea"/>
                <a:ea typeface="+mn-ea"/>
              </a:rPr>
              <a:t>x=a </a:t>
            </a:r>
            <a:r>
              <a:rPr lang="en-US" altLang="ja-JP" baseline="0" dirty="0">
                <a:latin typeface="Symbol" panose="05050102010706020507" pitchFamily="18" charset="2"/>
              </a:rPr>
              <a:t>h</a:t>
            </a:r>
            <a:r>
              <a:rPr lang="en-US" altLang="ja-JP" baseline="-25000" dirty="0" smtClean="0">
                <a:latin typeface="+mn-ea"/>
                <a:ea typeface="+mn-ea"/>
              </a:rPr>
              <a:t> </a:t>
            </a:r>
            <a:r>
              <a:rPr lang="en-US" altLang="ja-JP" baseline="0" dirty="0">
                <a:latin typeface="+mn-ea"/>
                <a:ea typeface="+mn-ea"/>
              </a:rPr>
              <a:t>|| </a:t>
            </a:r>
            <a:r>
              <a:rPr lang="en-US" altLang="ja-JP" baseline="0" dirty="0">
                <a:solidFill>
                  <a:schemeClr val="tx2"/>
                </a:solidFill>
                <a:latin typeface="+mn-ea"/>
                <a:ea typeface="+mn-ea"/>
                <a:sym typeface="Symbol" panose="05050102010706020507" pitchFamily="18" charset="2"/>
              </a:rPr>
              <a:t> </a:t>
            </a:r>
            <a:r>
              <a:rPr lang="en-US" altLang="ja-JP" baseline="0" dirty="0">
                <a:latin typeface="Symbol" panose="05050102010706020507" pitchFamily="18" charset="2"/>
              </a:rPr>
              <a:t>l </a:t>
            </a:r>
            <a:r>
              <a:rPr lang="en-US" altLang="ja-JP" baseline="0" dirty="0" smtClean="0">
                <a:solidFill>
                  <a:schemeClr val="tx2"/>
                </a:solidFill>
                <a:latin typeface="+mn-ea"/>
                <a:ea typeface="+mn-ea"/>
                <a:sym typeface="Symbol" panose="05050102010706020507" pitchFamily="18" charset="2"/>
              </a:rPr>
              <a:t>||</a:t>
            </a:r>
            <a:r>
              <a:rPr lang="en-US" altLang="ja-JP" baseline="0" dirty="0">
                <a:latin typeface="Symbol" panose="05050102010706020507" pitchFamily="18" charset="2"/>
              </a:rPr>
              <a:t> h </a:t>
            </a:r>
            <a:r>
              <a:rPr lang="en-US" altLang="ja-JP" baseline="0" dirty="0" smtClean="0">
                <a:solidFill>
                  <a:schemeClr val="tx2"/>
                </a:solidFill>
                <a:latin typeface="+mn-ea"/>
                <a:ea typeface="+mn-ea"/>
                <a:sym typeface="Symbol" panose="05050102010706020507" pitchFamily="18" charset="2"/>
              </a:rPr>
              <a:t>|| 	for </a:t>
            </a:r>
            <a:r>
              <a:rPr lang="en-US" altLang="ja-JP" baseline="0" dirty="0" err="1" smtClean="0">
                <a:latin typeface="Symbol" panose="05050102010706020507" pitchFamily="18" charset="2"/>
              </a:rPr>
              <a:t>h</a:t>
            </a:r>
            <a:r>
              <a:rPr lang="en-US" altLang="ja-JP" baseline="0" dirty="0" err="1" smtClean="0">
                <a:latin typeface="+mn-ea"/>
                <a:ea typeface="+mn-ea"/>
                <a:sym typeface="Symbol" panose="05050102010706020507" pitchFamily="18" charset="2"/>
              </a:rPr>
              <a:t></a:t>
            </a:r>
            <a:r>
              <a:rPr lang="en-US" altLang="ja-JP" b="1" baseline="0" dirty="0" err="1">
                <a:solidFill>
                  <a:schemeClr val="accent5"/>
                </a:solidFill>
                <a:latin typeface="+mn-ea"/>
                <a:ea typeface="+mn-ea"/>
              </a:rPr>
              <a:t>E</a:t>
            </a:r>
            <a:r>
              <a:rPr lang="en-US" altLang="ja-JP" b="1" dirty="0" err="1">
                <a:solidFill>
                  <a:schemeClr val="accent5"/>
                </a:solidFill>
                <a:latin typeface="+mn-ea"/>
                <a:ea typeface="+mn-ea"/>
              </a:rPr>
              <a:t>s</a:t>
            </a:r>
            <a:r>
              <a:rPr lang="en-US" altLang="ja-JP" baseline="0" dirty="0">
                <a:latin typeface="+mn-ea"/>
                <a:ea typeface="+mn-ea"/>
              </a:rPr>
              <a:t>(a)</a:t>
            </a:r>
          </a:p>
          <a:p>
            <a:pPr eaLnBrk="1" hangingPunct="1"/>
            <a:endParaRPr lang="en-US" altLang="ja-JP" baseline="0" dirty="0" smtClean="0">
              <a:latin typeface="+mn-ea"/>
              <a:ea typeface="+mn-ea"/>
            </a:endParaRPr>
          </a:p>
          <a:p>
            <a:pPr eaLnBrk="1" hangingPunct="1"/>
            <a:r>
              <a:rPr lang="ja-JP" altLang="en-US" baseline="0" dirty="0">
                <a:latin typeface="+mn-ea"/>
                <a:ea typeface="+mn-ea"/>
              </a:rPr>
              <a:t>　を満足</a:t>
            </a:r>
            <a:r>
              <a:rPr lang="ja-JP" altLang="en-US" baseline="0" dirty="0" smtClean="0">
                <a:latin typeface="+mn-ea"/>
                <a:ea typeface="+mn-ea"/>
              </a:rPr>
              <a:t>する定数</a:t>
            </a:r>
            <a:r>
              <a:rPr lang="en-US" altLang="ja-JP" baseline="0" dirty="0" smtClean="0">
                <a:latin typeface="+mn-ea"/>
                <a:ea typeface="+mn-ea"/>
              </a:rPr>
              <a:t>0</a:t>
            </a:r>
            <a:r>
              <a:rPr lang="en-US" altLang="ja-JP" baseline="0" dirty="0" smtClean="0">
                <a:latin typeface="+mn-ea"/>
                <a:ea typeface="+mn-ea"/>
              </a:rPr>
              <a:t>&lt;</a:t>
            </a:r>
            <a:r>
              <a:rPr lang="en-US" altLang="ja-JP" baseline="0" dirty="0">
                <a:latin typeface="Symbol" panose="05050102010706020507" pitchFamily="18" charset="2"/>
              </a:rPr>
              <a:t> l </a:t>
            </a:r>
            <a:r>
              <a:rPr lang="en-US" altLang="ja-JP" baseline="0" dirty="0" smtClean="0">
                <a:latin typeface="+mn-ea"/>
                <a:ea typeface="+mn-ea"/>
              </a:rPr>
              <a:t>&lt;</a:t>
            </a:r>
            <a:r>
              <a:rPr lang="en-US" altLang="ja-JP" baseline="0" dirty="0">
                <a:latin typeface="+mn-ea"/>
                <a:ea typeface="+mn-ea"/>
              </a:rPr>
              <a:t>1</a:t>
            </a:r>
            <a:r>
              <a:rPr lang="ja-JP" altLang="en-US" baseline="0" dirty="0">
                <a:latin typeface="+mn-ea"/>
                <a:ea typeface="+mn-ea"/>
              </a:rPr>
              <a:t>が存在する ．</a:t>
            </a:r>
          </a:p>
        </p:txBody>
      </p:sp>
      <p:sp>
        <p:nvSpPr>
          <p:cNvPr id="187425" name="Rectangle 33"/>
          <p:cNvSpPr>
            <a:spLocks noChangeArrowheads="1"/>
          </p:cNvSpPr>
          <p:nvPr/>
        </p:nvSpPr>
        <p:spPr bwMode="auto">
          <a:xfrm>
            <a:off x="2100264" y="1555750"/>
            <a:ext cx="3526630" cy="153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ja-JP" baseline="0" dirty="0">
                <a:latin typeface="+mn-ea"/>
                <a:ea typeface="+mn-ea"/>
              </a:rPr>
              <a:t>①a </a:t>
            </a:r>
            <a:r>
              <a:rPr lang="en-US" altLang="ja-JP" baseline="0" dirty="0">
                <a:latin typeface="+mn-ea"/>
                <a:ea typeface="+mn-ea"/>
                <a:sym typeface="Symbol" panose="05050102010706020507" pitchFamily="18" charset="2"/>
              </a:rPr>
              <a:t></a:t>
            </a:r>
            <a:r>
              <a:rPr lang="en-US" altLang="ja-JP" baseline="0" dirty="0">
                <a:latin typeface="+mn-ea"/>
                <a:ea typeface="+mn-ea"/>
              </a:rPr>
              <a:t> </a:t>
            </a:r>
            <a:r>
              <a:rPr lang="en-US" altLang="ja-JP" baseline="0" dirty="0" smtClean="0">
                <a:latin typeface="Symbol" panose="05050102010706020507" pitchFamily="18" charset="2"/>
              </a:rPr>
              <a:t>L</a:t>
            </a:r>
            <a:r>
              <a:rPr lang="ja-JP" altLang="en-US" baseline="0" dirty="0" smtClean="0">
                <a:latin typeface="+mn-ea"/>
                <a:ea typeface="+mn-ea"/>
              </a:rPr>
              <a:t>に</a:t>
            </a:r>
            <a:r>
              <a:rPr lang="ja-JP" altLang="en-US" baseline="0" dirty="0">
                <a:latin typeface="+mn-ea"/>
                <a:ea typeface="+mn-ea"/>
              </a:rPr>
              <a:t>おいて接写像の不変直線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ja-JP" altLang="en-US" baseline="0" dirty="0">
                <a:solidFill>
                  <a:schemeClr val="accent1"/>
                </a:solidFill>
                <a:latin typeface="+mn-ea"/>
                <a:ea typeface="+mn-ea"/>
              </a:rPr>
              <a:t>　</a:t>
            </a:r>
            <a:r>
              <a:rPr lang="en-US" altLang="ja-JP" baseline="0" dirty="0" err="1">
                <a:latin typeface="+mn-ea"/>
                <a:ea typeface="+mn-ea"/>
              </a:rPr>
              <a:t>Df</a:t>
            </a:r>
            <a:r>
              <a:rPr lang="en-US" altLang="ja-JP" baseline="0" dirty="0">
                <a:latin typeface="+mn-ea"/>
                <a:ea typeface="+mn-ea"/>
              </a:rPr>
              <a:t>]</a:t>
            </a:r>
            <a:r>
              <a:rPr lang="en-US" altLang="ja-JP" baseline="-25000" dirty="0">
                <a:latin typeface="+mn-ea"/>
                <a:ea typeface="+mn-ea"/>
              </a:rPr>
              <a:t>x=</a:t>
            </a:r>
            <a:r>
              <a:rPr lang="en-US" altLang="ja-JP" baseline="-25000" dirty="0" err="1">
                <a:latin typeface="+mn-ea"/>
                <a:ea typeface="+mn-ea"/>
              </a:rPr>
              <a:t>a</a:t>
            </a:r>
            <a:r>
              <a:rPr lang="en-US" altLang="ja-JP" b="1" baseline="0" dirty="0" err="1">
                <a:solidFill>
                  <a:srgbClr val="FF0000"/>
                </a:solidFill>
                <a:latin typeface="+mn-ea"/>
                <a:ea typeface="+mn-ea"/>
              </a:rPr>
              <a:t>E</a:t>
            </a:r>
            <a:r>
              <a:rPr lang="en-US" altLang="ja-JP" b="1" dirty="0" err="1">
                <a:solidFill>
                  <a:srgbClr val="FF0000"/>
                </a:solidFill>
                <a:latin typeface="+mn-ea"/>
                <a:ea typeface="+mn-ea"/>
              </a:rPr>
              <a:t>u</a:t>
            </a:r>
            <a:r>
              <a:rPr lang="en-US" altLang="ja-JP" baseline="0" dirty="0">
                <a:latin typeface="+mn-ea"/>
                <a:ea typeface="+mn-ea"/>
              </a:rPr>
              <a:t>(a) = </a:t>
            </a:r>
            <a:r>
              <a:rPr lang="en-US" altLang="ja-JP" b="1" baseline="0" dirty="0" err="1">
                <a:solidFill>
                  <a:srgbClr val="FF0000"/>
                </a:solidFill>
                <a:latin typeface="+mn-ea"/>
                <a:ea typeface="+mn-ea"/>
              </a:rPr>
              <a:t>E</a:t>
            </a:r>
            <a:r>
              <a:rPr lang="en-US" altLang="ja-JP" b="1" dirty="0" err="1">
                <a:solidFill>
                  <a:srgbClr val="FF0000"/>
                </a:solidFill>
                <a:latin typeface="+mn-ea"/>
                <a:ea typeface="+mn-ea"/>
              </a:rPr>
              <a:t>u</a:t>
            </a:r>
            <a:r>
              <a:rPr lang="en-US" altLang="ja-JP" baseline="0" dirty="0">
                <a:latin typeface="+mn-ea"/>
                <a:ea typeface="+mn-ea"/>
              </a:rPr>
              <a:t>(fa),   </a:t>
            </a:r>
            <a:r>
              <a:rPr lang="ja-JP" altLang="en-US" baseline="0" dirty="0">
                <a:latin typeface="+mn-ea"/>
                <a:ea typeface="+mn-ea"/>
              </a:rPr>
              <a:t>　　　　　　　　　　　　　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ja-JP" altLang="en-US" baseline="0" dirty="0">
                <a:latin typeface="+mn-ea"/>
                <a:ea typeface="+mn-ea"/>
              </a:rPr>
              <a:t>　</a:t>
            </a:r>
            <a:r>
              <a:rPr lang="en-US" altLang="ja-JP" baseline="0" dirty="0" err="1">
                <a:latin typeface="+mn-ea"/>
                <a:ea typeface="+mn-ea"/>
              </a:rPr>
              <a:t>Df</a:t>
            </a:r>
            <a:r>
              <a:rPr lang="en-US" altLang="ja-JP" baseline="0" dirty="0">
                <a:latin typeface="+mn-ea"/>
                <a:ea typeface="+mn-ea"/>
              </a:rPr>
              <a:t>]</a:t>
            </a:r>
            <a:r>
              <a:rPr lang="en-US" altLang="ja-JP" baseline="-25000" dirty="0">
                <a:latin typeface="+mn-ea"/>
                <a:ea typeface="+mn-ea"/>
              </a:rPr>
              <a:t>x=</a:t>
            </a:r>
            <a:r>
              <a:rPr lang="en-US" altLang="ja-JP" baseline="-25000" dirty="0" err="1">
                <a:latin typeface="+mn-ea"/>
                <a:ea typeface="+mn-ea"/>
              </a:rPr>
              <a:t>a</a:t>
            </a:r>
            <a:r>
              <a:rPr lang="en-US" altLang="ja-JP" b="1" baseline="0" dirty="0" err="1">
                <a:solidFill>
                  <a:schemeClr val="accent5"/>
                </a:solidFill>
                <a:latin typeface="+mn-ea"/>
                <a:ea typeface="+mn-ea"/>
              </a:rPr>
              <a:t>E</a:t>
            </a:r>
            <a:r>
              <a:rPr lang="en-US" altLang="ja-JP" b="1" dirty="0" err="1">
                <a:solidFill>
                  <a:schemeClr val="accent5"/>
                </a:solidFill>
                <a:latin typeface="+mn-ea"/>
                <a:ea typeface="+mn-ea"/>
              </a:rPr>
              <a:t>s</a:t>
            </a:r>
            <a:r>
              <a:rPr lang="en-US" altLang="ja-JP" baseline="0" dirty="0">
                <a:latin typeface="+mn-ea"/>
                <a:ea typeface="+mn-ea"/>
              </a:rPr>
              <a:t>(a) = </a:t>
            </a:r>
            <a:r>
              <a:rPr lang="en-US" altLang="ja-JP" b="1" baseline="0" dirty="0" err="1">
                <a:solidFill>
                  <a:schemeClr val="accent5"/>
                </a:solidFill>
                <a:latin typeface="+mn-ea"/>
                <a:ea typeface="+mn-ea"/>
              </a:rPr>
              <a:t>E</a:t>
            </a:r>
            <a:r>
              <a:rPr lang="en-US" altLang="ja-JP" b="1" dirty="0" err="1">
                <a:solidFill>
                  <a:schemeClr val="accent5"/>
                </a:solidFill>
                <a:latin typeface="+mn-ea"/>
                <a:ea typeface="+mn-ea"/>
              </a:rPr>
              <a:t>s</a:t>
            </a:r>
            <a:r>
              <a:rPr lang="en-US" altLang="ja-JP" baseline="0" dirty="0">
                <a:latin typeface="+mn-ea"/>
                <a:ea typeface="+mn-ea"/>
              </a:rPr>
              <a:t>(fa)</a:t>
            </a:r>
            <a:r>
              <a:rPr lang="en-US" altLang="ja-JP" baseline="-25000" dirty="0">
                <a:latin typeface="+mn-ea"/>
                <a:ea typeface="+mn-ea"/>
              </a:rPr>
              <a:t> 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ja-JP" altLang="en-US" baseline="-25000" dirty="0">
                <a:latin typeface="+mn-ea"/>
                <a:ea typeface="+mn-ea"/>
              </a:rPr>
              <a:t>　</a:t>
            </a:r>
            <a:r>
              <a:rPr lang="ja-JP" altLang="en-US" baseline="0" dirty="0">
                <a:latin typeface="+mn-ea"/>
                <a:ea typeface="+mn-ea"/>
              </a:rPr>
              <a:t>が存在する．</a:t>
            </a:r>
          </a:p>
        </p:txBody>
      </p:sp>
      <p:sp>
        <p:nvSpPr>
          <p:cNvPr id="187426" name="Rectangle 34"/>
          <p:cNvSpPr>
            <a:spLocks noChangeArrowheads="1"/>
          </p:cNvSpPr>
          <p:nvPr/>
        </p:nvSpPr>
        <p:spPr bwMode="auto">
          <a:xfrm>
            <a:off x="2100264" y="3223149"/>
            <a:ext cx="43749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baseline="0" dirty="0">
                <a:latin typeface="+mn-ea"/>
                <a:ea typeface="+mn-ea"/>
              </a:rPr>
              <a:t>③ </a:t>
            </a:r>
            <a:r>
              <a:rPr lang="en-US" altLang="ja-JP" baseline="0" dirty="0">
                <a:latin typeface="Symbol" panose="05050102010706020507" pitchFamily="18" charset="2"/>
              </a:rPr>
              <a:t>L</a:t>
            </a:r>
            <a:r>
              <a:rPr lang="ja-JP" altLang="en-US" baseline="0" dirty="0" smtClean="0">
                <a:latin typeface="+mn-ea"/>
                <a:ea typeface="+mn-ea"/>
              </a:rPr>
              <a:t>上</a:t>
            </a:r>
            <a:r>
              <a:rPr lang="ja-JP" altLang="en-US" baseline="0" dirty="0">
                <a:latin typeface="+mn-ea"/>
                <a:ea typeface="+mn-ea"/>
              </a:rPr>
              <a:t>では， </a:t>
            </a:r>
            <a:r>
              <a:rPr lang="en-US" altLang="ja-JP" b="1" baseline="0" dirty="0" err="1">
                <a:solidFill>
                  <a:srgbClr val="FF0000"/>
                </a:solidFill>
                <a:latin typeface="+mn-ea"/>
                <a:ea typeface="+mn-ea"/>
              </a:rPr>
              <a:t>E</a:t>
            </a:r>
            <a:r>
              <a:rPr lang="en-US" altLang="ja-JP" b="1" dirty="0" err="1">
                <a:solidFill>
                  <a:srgbClr val="FF0000"/>
                </a:solidFill>
                <a:latin typeface="+mn-ea"/>
                <a:ea typeface="+mn-ea"/>
              </a:rPr>
              <a:t>u</a:t>
            </a:r>
            <a:r>
              <a:rPr lang="en-US" altLang="ja-JP" baseline="0" dirty="0">
                <a:latin typeface="+mn-ea"/>
                <a:ea typeface="+mn-ea"/>
              </a:rPr>
              <a:t>(a), </a:t>
            </a:r>
            <a:r>
              <a:rPr lang="en-US" altLang="ja-JP" b="1" baseline="0" dirty="0" err="1">
                <a:solidFill>
                  <a:schemeClr val="accent5"/>
                </a:solidFill>
                <a:latin typeface="+mn-ea"/>
                <a:ea typeface="+mn-ea"/>
              </a:rPr>
              <a:t>E</a:t>
            </a:r>
            <a:r>
              <a:rPr lang="en-US" altLang="ja-JP" b="1" dirty="0" err="1">
                <a:solidFill>
                  <a:schemeClr val="accent5"/>
                </a:solidFill>
                <a:latin typeface="+mn-ea"/>
                <a:ea typeface="+mn-ea"/>
              </a:rPr>
              <a:t>s</a:t>
            </a:r>
            <a:r>
              <a:rPr lang="en-US" altLang="ja-JP" baseline="0" dirty="0">
                <a:latin typeface="+mn-ea"/>
                <a:ea typeface="+mn-ea"/>
              </a:rPr>
              <a:t>(a)</a:t>
            </a:r>
            <a:r>
              <a:rPr lang="ja-JP" altLang="en-US" baseline="0" dirty="0">
                <a:latin typeface="+mn-ea"/>
                <a:ea typeface="+mn-ea"/>
              </a:rPr>
              <a:t>が</a:t>
            </a:r>
            <a:r>
              <a:rPr lang="ja-JP" altLang="en-US" baseline="0" dirty="0">
                <a:solidFill>
                  <a:schemeClr val="accent1"/>
                </a:solidFill>
                <a:latin typeface="+mn-ea"/>
                <a:ea typeface="+mn-ea"/>
              </a:rPr>
              <a:t>連続</a:t>
            </a:r>
            <a:r>
              <a:rPr lang="ja-JP" altLang="en-US" baseline="0" dirty="0">
                <a:latin typeface="+mn-ea"/>
                <a:ea typeface="+mn-ea"/>
              </a:rPr>
              <a:t>に変化する．</a:t>
            </a:r>
          </a:p>
        </p:txBody>
      </p:sp>
      <p:sp>
        <p:nvSpPr>
          <p:cNvPr id="187427" name="Text Box 35"/>
          <p:cNvSpPr txBox="1">
            <a:spLocks noChangeArrowheads="1"/>
          </p:cNvSpPr>
          <p:nvPr/>
        </p:nvSpPr>
        <p:spPr bwMode="auto">
          <a:xfrm>
            <a:off x="6386513" y="3791303"/>
            <a:ext cx="3048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baseline="0" dirty="0">
                <a:latin typeface="+mn-ea"/>
                <a:ea typeface="+mn-ea"/>
              </a:rPr>
              <a:t>⇔</a:t>
            </a:r>
            <a:r>
              <a:rPr lang="ja-JP" altLang="en-US" baseline="0" dirty="0">
                <a:latin typeface="+mn-ea"/>
                <a:ea typeface="+mn-ea"/>
              </a:rPr>
              <a:t>　セクターバンドルの存在．</a:t>
            </a:r>
          </a:p>
          <a:p>
            <a:pPr eaLnBrk="1" hangingPunct="1"/>
            <a:r>
              <a:rPr lang="ja-JP" altLang="en-US" baseline="0" dirty="0">
                <a:latin typeface="+mn-ea"/>
                <a:ea typeface="+mn-ea"/>
              </a:rPr>
              <a:t>　　</a:t>
            </a:r>
            <a:r>
              <a:rPr lang="en-US" altLang="ja-JP" baseline="0" dirty="0">
                <a:latin typeface="+mn-ea"/>
                <a:ea typeface="+mn-ea"/>
              </a:rPr>
              <a:t>Df</a:t>
            </a:r>
            <a:r>
              <a:rPr lang="en-US" altLang="ja-JP" dirty="0">
                <a:latin typeface="+mn-ea"/>
                <a:ea typeface="+mn-ea"/>
              </a:rPr>
              <a:t>-1</a:t>
            </a:r>
            <a:r>
              <a:rPr lang="en-US" altLang="ja-JP" b="1" baseline="0" dirty="0">
                <a:solidFill>
                  <a:srgbClr val="FF0000"/>
                </a:solidFill>
                <a:latin typeface="+mn-ea"/>
                <a:ea typeface="+mn-ea"/>
              </a:rPr>
              <a:t>S</a:t>
            </a:r>
            <a:r>
              <a:rPr lang="en-US" altLang="ja-JP" b="1" dirty="0">
                <a:solidFill>
                  <a:srgbClr val="FF0000"/>
                </a:solidFill>
                <a:latin typeface="+mn-ea"/>
                <a:ea typeface="+mn-ea"/>
              </a:rPr>
              <a:t>u</a:t>
            </a:r>
            <a:r>
              <a:rPr lang="en-US" altLang="ja-JP" baseline="0" dirty="0">
                <a:latin typeface="+mn-ea"/>
                <a:ea typeface="+mn-ea"/>
              </a:rPr>
              <a:t> </a:t>
            </a:r>
            <a:r>
              <a:rPr lang="en-US" altLang="ja-JP" baseline="0" dirty="0">
                <a:latin typeface="+mn-ea"/>
                <a:ea typeface="+mn-ea"/>
                <a:sym typeface="Symbol" panose="05050102010706020507" pitchFamily="18" charset="2"/>
              </a:rPr>
              <a:t></a:t>
            </a:r>
            <a:r>
              <a:rPr lang="en-US" altLang="ja-JP" baseline="0" dirty="0">
                <a:latin typeface="+mn-ea"/>
                <a:ea typeface="+mn-ea"/>
              </a:rPr>
              <a:t> </a:t>
            </a:r>
            <a:r>
              <a:rPr lang="en-US" altLang="ja-JP" b="1" baseline="0" dirty="0">
                <a:solidFill>
                  <a:srgbClr val="FF0000"/>
                </a:solidFill>
                <a:latin typeface="+mn-ea"/>
                <a:ea typeface="+mn-ea"/>
              </a:rPr>
              <a:t>S</a:t>
            </a:r>
            <a:r>
              <a:rPr lang="en-US" altLang="ja-JP" b="1" dirty="0">
                <a:solidFill>
                  <a:srgbClr val="FF0000"/>
                </a:solidFill>
                <a:latin typeface="+mn-ea"/>
                <a:ea typeface="+mn-ea"/>
              </a:rPr>
              <a:t>u</a:t>
            </a:r>
            <a:r>
              <a:rPr lang="en-US" altLang="ja-JP" baseline="0" dirty="0">
                <a:latin typeface="+mn-ea"/>
                <a:ea typeface="+mn-ea"/>
              </a:rPr>
              <a:t>,  </a:t>
            </a:r>
            <a:r>
              <a:rPr lang="en-US" altLang="ja-JP" baseline="0" dirty="0" err="1">
                <a:latin typeface="+mn-ea"/>
                <a:ea typeface="+mn-ea"/>
              </a:rPr>
              <a:t>Df</a:t>
            </a:r>
            <a:r>
              <a:rPr lang="en-US" altLang="ja-JP" baseline="0" dirty="0">
                <a:latin typeface="+mn-ea"/>
                <a:ea typeface="+mn-ea"/>
              </a:rPr>
              <a:t> </a:t>
            </a:r>
            <a:r>
              <a:rPr lang="en-US" altLang="ja-JP" b="1" baseline="0" dirty="0" err="1">
                <a:solidFill>
                  <a:schemeClr val="accent5"/>
                </a:solidFill>
                <a:latin typeface="+mn-ea"/>
                <a:ea typeface="+mn-ea"/>
              </a:rPr>
              <a:t>S</a:t>
            </a:r>
            <a:r>
              <a:rPr lang="en-US" altLang="ja-JP" b="1" dirty="0" err="1">
                <a:solidFill>
                  <a:schemeClr val="accent5"/>
                </a:solidFill>
                <a:latin typeface="+mn-ea"/>
                <a:ea typeface="+mn-ea"/>
              </a:rPr>
              <a:t>s</a:t>
            </a:r>
            <a:r>
              <a:rPr lang="en-US" altLang="ja-JP" b="1" baseline="0" dirty="0">
                <a:latin typeface="+mn-ea"/>
                <a:ea typeface="+mn-ea"/>
              </a:rPr>
              <a:t> </a:t>
            </a:r>
            <a:r>
              <a:rPr lang="en-US" altLang="ja-JP" baseline="0" dirty="0">
                <a:latin typeface="+mn-ea"/>
                <a:ea typeface="+mn-ea"/>
                <a:sym typeface="Symbol" panose="05050102010706020507" pitchFamily="18" charset="2"/>
              </a:rPr>
              <a:t></a:t>
            </a:r>
            <a:r>
              <a:rPr lang="en-US" altLang="ja-JP" baseline="0" dirty="0">
                <a:latin typeface="+mn-ea"/>
                <a:ea typeface="+mn-ea"/>
              </a:rPr>
              <a:t> </a:t>
            </a:r>
            <a:r>
              <a:rPr lang="en-US" altLang="ja-JP" b="1" baseline="0" dirty="0" err="1">
                <a:solidFill>
                  <a:schemeClr val="accent5"/>
                </a:solidFill>
                <a:latin typeface="+mn-ea"/>
                <a:ea typeface="+mn-ea"/>
              </a:rPr>
              <a:t>S</a:t>
            </a:r>
            <a:r>
              <a:rPr lang="en-US" altLang="ja-JP" b="1" dirty="0" err="1">
                <a:solidFill>
                  <a:schemeClr val="accent5"/>
                </a:solidFill>
                <a:latin typeface="+mn-ea"/>
                <a:ea typeface="+mn-ea"/>
              </a:rPr>
              <a:t>s</a:t>
            </a:r>
            <a:endParaRPr lang="en-US" altLang="ja-JP" b="1" baseline="0" dirty="0">
              <a:solidFill>
                <a:schemeClr val="accent5"/>
              </a:solidFill>
              <a:latin typeface="+mn-ea"/>
              <a:ea typeface="+mn-ea"/>
            </a:endParaRPr>
          </a:p>
        </p:txBody>
      </p:sp>
      <p:grpSp>
        <p:nvGrpSpPr>
          <p:cNvPr id="187428" name="Group 36"/>
          <p:cNvGrpSpPr>
            <a:grpSpLocks/>
          </p:cNvGrpSpPr>
          <p:nvPr/>
        </p:nvGrpSpPr>
        <p:grpSpPr bwMode="auto">
          <a:xfrm>
            <a:off x="2990850" y="5418138"/>
            <a:ext cx="762000" cy="762000"/>
            <a:chOff x="864" y="3456"/>
            <a:chExt cx="480" cy="480"/>
          </a:xfrm>
        </p:grpSpPr>
        <p:sp>
          <p:nvSpPr>
            <p:cNvPr id="8244" name="Line 37"/>
            <p:cNvSpPr>
              <a:spLocks noChangeShapeType="1"/>
            </p:cNvSpPr>
            <p:nvPr/>
          </p:nvSpPr>
          <p:spPr bwMode="auto">
            <a:xfrm>
              <a:off x="864" y="3516"/>
              <a:ext cx="453" cy="3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8245" name="Oval 38"/>
            <p:cNvSpPr>
              <a:spLocks noChangeArrowheads="1"/>
            </p:cNvSpPr>
            <p:nvPr/>
          </p:nvSpPr>
          <p:spPr bwMode="auto">
            <a:xfrm>
              <a:off x="1077" y="3666"/>
              <a:ext cx="54" cy="6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8246" name="Line 39"/>
            <p:cNvSpPr>
              <a:spLocks noChangeShapeType="1"/>
            </p:cNvSpPr>
            <p:nvPr/>
          </p:nvSpPr>
          <p:spPr bwMode="auto">
            <a:xfrm flipV="1">
              <a:off x="864" y="3726"/>
              <a:ext cx="213" cy="21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8247" name="Line 40"/>
            <p:cNvSpPr>
              <a:spLocks noChangeShapeType="1"/>
            </p:cNvSpPr>
            <p:nvPr/>
          </p:nvSpPr>
          <p:spPr bwMode="auto">
            <a:xfrm flipV="1">
              <a:off x="1131" y="3456"/>
              <a:ext cx="213" cy="21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</p:grpSp>
      <p:grpSp>
        <p:nvGrpSpPr>
          <p:cNvPr id="187433" name="Group 41"/>
          <p:cNvGrpSpPr>
            <a:grpSpLocks/>
          </p:cNvGrpSpPr>
          <p:nvPr/>
        </p:nvGrpSpPr>
        <p:grpSpPr bwMode="auto">
          <a:xfrm>
            <a:off x="5199063" y="5414963"/>
            <a:ext cx="762000" cy="762000"/>
            <a:chOff x="2255" y="3454"/>
            <a:chExt cx="480" cy="480"/>
          </a:xfrm>
        </p:grpSpPr>
        <p:sp>
          <p:nvSpPr>
            <p:cNvPr id="8240" name="Line 42"/>
            <p:cNvSpPr>
              <a:spLocks noChangeShapeType="1"/>
            </p:cNvSpPr>
            <p:nvPr/>
          </p:nvSpPr>
          <p:spPr bwMode="auto">
            <a:xfrm rot="-5400000">
              <a:off x="2253" y="3543"/>
              <a:ext cx="453" cy="3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8241" name="Oval 43"/>
            <p:cNvSpPr>
              <a:spLocks noChangeArrowheads="1"/>
            </p:cNvSpPr>
            <p:nvPr/>
          </p:nvSpPr>
          <p:spPr bwMode="auto">
            <a:xfrm rot="-5400000">
              <a:off x="2469" y="3666"/>
              <a:ext cx="54" cy="6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8242" name="Line 44"/>
            <p:cNvSpPr>
              <a:spLocks noChangeShapeType="1"/>
            </p:cNvSpPr>
            <p:nvPr/>
          </p:nvSpPr>
          <p:spPr bwMode="auto">
            <a:xfrm rot="16200000" flipV="1">
              <a:off x="2523" y="3723"/>
              <a:ext cx="213" cy="21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8243" name="Line 45"/>
            <p:cNvSpPr>
              <a:spLocks noChangeShapeType="1"/>
            </p:cNvSpPr>
            <p:nvPr/>
          </p:nvSpPr>
          <p:spPr bwMode="auto">
            <a:xfrm rot="16200000" flipV="1">
              <a:off x="2253" y="3456"/>
              <a:ext cx="213" cy="21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</p:grpSp>
      <p:grpSp>
        <p:nvGrpSpPr>
          <p:cNvPr id="187438" name="Group 46"/>
          <p:cNvGrpSpPr>
            <a:grpSpLocks/>
          </p:cNvGrpSpPr>
          <p:nvPr/>
        </p:nvGrpSpPr>
        <p:grpSpPr bwMode="auto">
          <a:xfrm>
            <a:off x="7486650" y="5418138"/>
            <a:ext cx="762000" cy="762000"/>
            <a:chOff x="3696" y="3456"/>
            <a:chExt cx="480" cy="480"/>
          </a:xfrm>
        </p:grpSpPr>
        <p:sp>
          <p:nvSpPr>
            <p:cNvPr id="8236" name="Line 47"/>
            <p:cNvSpPr>
              <a:spLocks noChangeShapeType="1"/>
            </p:cNvSpPr>
            <p:nvPr/>
          </p:nvSpPr>
          <p:spPr bwMode="auto">
            <a:xfrm>
              <a:off x="3696" y="3516"/>
              <a:ext cx="453" cy="3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8237" name="Oval 48"/>
            <p:cNvSpPr>
              <a:spLocks noChangeArrowheads="1"/>
            </p:cNvSpPr>
            <p:nvPr/>
          </p:nvSpPr>
          <p:spPr bwMode="auto">
            <a:xfrm>
              <a:off x="3909" y="3666"/>
              <a:ext cx="54" cy="6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8238" name="Line 49"/>
            <p:cNvSpPr>
              <a:spLocks noChangeShapeType="1"/>
            </p:cNvSpPr>
            <p:nvPr/>
          </p:nvSpPr>
          <p:spPr bwMode="auto">
            <a:xfrm flipV="1">
              <a:off x="3696" y="3726"/>
              <a:ext cx="213" cy="21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8239" name="Line 50"/>
            <p:cNvSpPr>
              <a:spLocks noChangeShapeType="1"/>
            </p:cNvSpPr>
            <p:nvPr/>
          </p:nvSpPr>
          <p:spPr bwMode="auto">
            <a:xfrm flipV="1">
              <a:off x="3963" y="3456"/>
              <a:ext cx="213" cy="21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</p:grpSp>
      <p:sp>
        <p:nvSpPr>
          <p:cNvPr id="187443" name="AutoShape 51"/>
          <p:cNvSpPr>
            <a:spLocks noChangeArrowheads="1"/>
          </p:cNvSpPr>
          <p:nvPr/>
        </p:nvSpPr>
        <p:spPr bwMode="auto">
          <a:xfrm>
            <a:off x="4133850" y="487362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FF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algn="ctr" eaLnBrk="1" hangingPunct="1"/>
            <a:endParaRPr lang="ja-JP" altLang="ja-JP" baseline="0">
              <a:latin typeface="+mn-ea"/>
              <a:ea typeface="+mn-ea"/>
            </a:endParaRPr>
          </a:p>
        </p:txBody>
      </p:sp>
      <p:sp>
        <p:nvSpPr>
          <p:cNvPr id="187444" name="AutoShape 52"/>
          <p:cNvSpPr>
            <a:spLocks noChangeArrowheads="1"/>
          </p:cNvSpPr>
          <p:nvPr/>
        </p:nvSpPr>
        <p:spPr bwMode="auto">
          <a:xfrm>
            <a:off x="6343650" y="487362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FF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endParaRPr lang="ja-JP" altLang="en-US">
              <a:latin typeface="+mn-ea"/>
              <a:ea typeface="+mn-ea"/>
            </a:endParaRPr>
          </a:p>
        </p:txBody>
      </p:sp>
      <p:sp>
        <p:nvSpPr>
          <p:cNvPr id="187445" name="AutoShape 53"/>
          <p:cNvSpPr>
            <a:spLocks noChangeArrowheads="1"/>
          </p:cNvSpPr>
          <p:nvPr/>
        </p:nvSpPr>
        <p:spPr bwMode="auto">
          <a:xfrm>
            <a:off x="8553450" y="487362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FF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endParaRPr lang="ja-JP" altLang="en-US">
              <a:latin typeface="+mn-ea"/>
              <a:ea typeface="+mn-ea"/>
            </a:endParaRPr>
          </a:p>
        </p:txBody>
      </p:sp>
      <p:grpSp>
        <p:nvGrpSpPr>
          <p:cNvPr id="187446" name="Group 54"/>
          <p:cNvGrpSpPr>
            <a:grpSpLocks/>
          </p:cNvGrpSpPr>
          <p:nvPr/>
        </p:nvGrpSpPr>
        <p:grpSpPr bwMode="auto">
          <a:xfrm>
            <a:off x="3043238" y="4829182"/>
            <a:ext cx="404812" cy="338138"/>
            <a:chOff x="897" y="3181"/>
            <a:chExt cx="255" cy="213"/>
          </a:xfrm>
        </p:grpSpPr>
        <p:sp>
          <p:nvSpPr>
            <p:cNvPr id="8234" name="Oval 55"/>
            <p:cNvSpPr>
              <a:spLocks noChangeArrowheads="1"/>
            </p:cNvSpPr>
            <p:nvPr/>
          </p:nvSpPr>
          <p:spPr bwMode="auto">
            <a:xfrm>
              <a:off x="1104" y="3264"/>
              <a:ext cx="48" cy="4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8235" name="Text Box 56"/>
            <p:cNvSpPr txBox="1">
              <a:spLocks noChangeArrowheads="1"/>
            </p:cNvSpPr>
            <p:nvPr/>
          </p:nvSpPr>
          <p:spPr bwMode="auto">
            <a:xfrm>
              <a:off x="897" y="3181"/>
              <a:ext cx="18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algn="ctr" eaLnBrk="1" hangingPunct="1"/>
              <a:r>
                <a:rPr lang="en-US" altLang="ja-JP" baseline="0">
                  <a:latin typeface="+mn-ea"/>
                  <a:ea typeface="+mn-ea"/>
                </a:rPr>
                <a:t>a</a:t>
              </a:r>
            </a:p>
          </p:txBody>
        </p:sp>
      </p:grpSp>
      <p:grpSp>
        <p:nvGrpSpPr>
          <p:cNvPr id="187449" name="Group 57"/>
          <p:cNvGrpSpPr>
            <a:grpSpLocks/>
          </p:cNvGrpSpPr>
          <p:nvPr/>
        </p:nvGrpSpPr>
        <p:grpSpPr bwMode="auto">
          <a:xfrm>
            <a:off x="5149850" y="4905369"/>
            <a:ext cx="508000" cy="339210"/>
            <a:chOff x="2224" y="3187"/>
            <a:chExt cx="320" cy="255"/>
          </a:xfrm>
        </p:grpSpPr>
        <p:sp>
          <p:nvSpPr>
            <p:cNvPr id="8232" name="Text Box 58"/>
            <p:cNvSpPr txBox="1">
              <a:spLocks noChangeArrowheads="1"/>
            </p:cNvSpPr>
            <p:nvPr/>
          </p:nvSpPr>
          <p:spPr bwMode="auto">
            <a:xfrm>
              <a:off x="2224" y="3187"/>
              <a:ext cx="232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algn="ctr" eaLnBrk="1" hangingPunct="1"/>
              <a:r>
                <a:rPr lang="en-US" altLang="ja-JP" baseline="0">
                  <a:latin typeface="+mn-ea"/>
                  <a:ea typeface="+mn-ea"/>
                </a:rPr>
                <a:t>fa</a:t>
              </a:r>
            </a:p>
          </p:txBody>
        </p:sp>
        <p:sp>
          <p:nvSpPr>
            <p:cNvPr id="8233" name="Oval 59"/>
            <p:cNvSpPr>
              <a:spLocks noChangeArrowheads="1"/>
            </p:cNvSpPr>
            <p:nvPr/>
          </p:nvSpPr>
          <p:spPr bwMode="auto">
            <a:xfrm>
              <a:off x="2496" y="3264"/>
              <a:ext cx="48" cy="4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</p:grpSp>
      <p:grpSp>
        <p:nvGrpSpPr>
          <p:cNvPr id="187452" name="Group 60"/>
          <p:cNvGrpSpPr>
            <a:grpSpLocks/>
          </p:cNvGrpSpPr>
          <p:nvPr/>
        </p:nvGrpSpPr>
        <p:grpSpPr bwMode="auto">
          <a:xfrm>
            <a:off x="7267576" y="4905369"/>
            <a:ext cx="571500" cy="339210"/>
            <a:chOff x="3624" y="3187"/>
            <a:chExt cx="360" cy="255"/>
          </a:xfrm>
        </p:grpSpPr>
        <p:sp>
          <p:nvSpPr>
            <p:cNvPr id="8230" name="Text Box 61"/>
            <p:cNvSpPr txBox="1">
              <a:spLocks noChangeArrowheads="1"/>
            </p:cNvSpPr>
            <p:nvPr/>
          </p:nvSpPr>
          <p:spPr bwMode="auto">
            <a:xfrm>
              <a:off x="3624" y="3187"/>
              <a:ext cx="280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algn="ctr" eaLnBrk="1" hangingPunct="1"/>
              <a:r>
                <a:rPr lang="en-US" altLang="ja-JP" baseline="0">
                  <a:latin typeface="+mn-ea"/>
                  <a:ea typeface="+mn-ea"/>
                </a:rPr>
                <a:t>f</a:t>
              </a:r>
              <a:r>
                <a:rPr lang="en-US" altLang="ja-JP">
                  <a:latin typeface="+mn-ea"/>
                  <a:ea typeface="+mn-ea"/>
                </a:rPr>
                <a:t>2</a:t>
              </a:r>
              <a:r>
                <a:rPr lang="en-US" altLang="ja-JP" baseline="0">
                  <a:latin typeface="+mn-ea"/>
                  <a:ea typeface="+mn-ea"/>
                </a:rPr>
                <a:t>a</a:t>
              </a:r>
            </a:p>
          </p:txBody>
        </p:sp>
        <p:sp>
          <p:nvSpPr>
            <p:cNvPr id="8231" name="Oval 62"/>
            <p:cNvSpPr>
              <a:spLocks noChangeArrowheads="1"/>
            </p:cNvSpPr>
            <p:nvPr/>
          </p:nvSpPr>
          <p:spPr bwMode="auto">
            <a:xfrm>
              <a:off x="3936" y="3264"/>
              <a:ext cx="48" cy="4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</p:grpSp>
      <p:grpSp>
        <p:nvGrpSpPr>
          <p:cNvPr id="187455" name="Group 63"/>
          <p:cNvGrpSpPr>
            <a:grpSpLocks/>
          </p:cNvGrpSpPr>
          <p:nvPr/>
        </p:nvGrpSpPr>
        <p:grpSpPr bwMode="auto">
          <a:xfrm>
            <a:off x="4133853" y="5646735"/>
            <a:ext cx="730251" cy="663574"/>
            <a:chOff x="1584" y="3600"/>
            <a:chExt cx="460" cy="418"/>
          </a:xfrm>
        </p:grpSpPr>
        <p:sp>
          <p:nvSpPr>
            <p:cNvPr id="8228" name="AutoShape 64"/>
            <p:cNvSpPr>
              <a:spLocks noChangeArrowheads="1"/>
            </p:cNvSpPr>
            <p:nvPr/>
          </p:nvSpPr>
          <p:spPr bwMode="auto">
            <a:xfrm>
              <a:off x="1584" y="3600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8229" name="Text Box 65"/>
            <p:cNvSpPr txBox="1">
              <a:spLocks noChangeArrowheads="1"/>
            </p:cNvSpPr>
            <p:nvPr/>
          </p:nvSpPr>
          <p:spPr bwMode="auto">
            <a:xfrm>
              <a:off x="1584" y="3805"/>
              <a:ext cx="46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baseline="0">
                  <a:latin typeface="+mn-ea"/>
                  <a:ea typeface="+mn-ea"/>
                </a:rPr>
                <a:t>Df]</a:t>
              </a:r>
              <a:r>
                <a:rPr lang="en-US" altLang="ja-JP" baseline="-25000">
                  <a:latin typeface="+mn-ea"/>
                  <a:ea typeface="+mn-ea"/>
                </a:rPr>
                <a:t>x=a</a:t>
              </a:r>
            </a:p>
          </p:txBody>
        </p:sp>
      </p:grpSp>
      <p:grpSp>
        <p:nvGrpSpPr>
          <p:cNvPr id="187458" name="Group 66"/>
          <p:cNvGrpSpPr>
            <a:grpSpLocks/>
          </p:cNvGrpSpPr>
          <p:nvPr/>
        </p:nvGrpSpPr>
        <p:grpSpPr bwMode="auto">
          <a:xfrm>
            <a:off x="6343659" y="5646735"/>
            <a:ext cx="776289" cy="663574"/>
            <a:chOff x="2976" y="3600"/>
            <a:chExt cx="489" cy="418"/>
          </a:xfrm>
        </p:grpSpPr>
        <p:sp>
          <p:nvSpPr>
            <p:cNvPr id="8226" name="AutoShape 67"/>
            <p:cNvSpPr>
              <a:spLocks noChangeArrowheads="1"/>
            </p:cNvSpPr>
            <p:nvPr/>
          </p:nvSpPr>
          <p:spPr bwMode="auto">
            <a:xfrm>
              <a:off x="2976" y="3600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8227" name="Text Box 68"/>
            <p:cNvSpPr txBox="1">
              <a:spLocks noChangeArrowheads="1"/>
            </p:cNvSpPr>
            <p:nvPr/>
          </p:nvSpPr>
          <p:spPr bwMode="auto">
            <a:xfrm>
              <a:off x="2976" y="3805"/>
              <a:ext cx="48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baseline="0">
                  <a:latin typeface="+mn-ea"/>
                  <a:ea typeface="+mn-ea"/>
                </a:rPr>
                <a:t>Df]</a:t>
              </a:r>
              <a:r>
                <a:rPr lang="en-US" altLang="ja-JP" baseline="-25000">
                  <a:latin typeface="+mn-ea"/>
                  <a:ea typeface="+mn-ea"/>
                </a:rPr>
                <a:t>x=fa</a:t>
              </a:r>
            </a:p>
          </p:txBody>
        </p:sp>
      </p:grpSp>
      <p:grpSp>
        <p:nvGrpSpPr>
          <p:cNvPr id="187461" name="Group 69"/>
          <p:cNvGrpSpPr>
            <a:grpSpLocks/>
          </p:cNvGrpSpPr>
          <p:nvPr/>
        </p:nvGrpSpPr>
        <p:grpSpPr bwMode="auto">
          <a:xfrm>
            <a:off x="8485192" y="5646735"/>
            <a:ext cx="833438" cy="663574"/>
            <a:chOff x="4325" y="3600"/>
            <a:chExt cx="525" cy="418"/>
          </a:xfrm>
        </p:grpSpPr>
        <p:sp>
          <p:nvSpPr>
            <p:cNvPr id="8224" name="AutoShape 70"/>
            <p:cNvSpPr>
              <a:spLocks noChangeArrowheads="1"/>
            </p:cNvSpPr>
            <p:nvPr/>
          </p:nvSpPr>
          <p:spPr bwMode="auto">
            <a:xfrm>
              <a:off x="4368" y="3600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8225" name="Text Box 71"/>
            <p:cNvSpPr txBox="1">
              <a:spLocks noChangeArrowheads="1"/>
            </p:cNvSpPr>
            <p:nvPr/>
          </p:nvSpPr>
          <p:spPr bwMode="auto">
            <a:xfrm>
              <a:off x="4325" y="3805"/>
              <a:ext cx="52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 eaLnBrk="0" hangingPunct="0"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baseline="0">
                  <a:latin typeface="+mn-ea"/>
                  <a:ea typeface="+mn-ea"/>
                </a:rPr>
                <a:t>Df]</a:t>
              </a:r>
              <a:r>
                <a:rPr lang="en-US" altLang="ja-JP" baseline="-25000">
                  <a:latin typeface="+mn-ea"/>
                  <a:ea typeface="+mn-ea"/>
                </a:rPr>
                <a:t>x=f</a:t>
              </a:r>
              <a:r>
                <a:rPr lang="en-US" altLang="ja-JP" sz="1200">
                  <a:latin typeface="+mn-ea"/>
                  <a:ea typeface="+mn-ea"/>
                </a:rPr>
                <a:t>2</a:t>
              </a:r>
              <a:r>
                <a:rPr lang="en-US" altLang="ja-JP" baseline="-25000">
                  <a:latin typeface="+mn-ea"/>
                  <a:ea typeface="+mn-ea"/>
                </a:rPr>
                <a:t>a</a:t>
              </a:r>
            </a:p>
          </p:txBody>
        </p:sp>
      </p:grpSp>
      <p:sp>
        <p:nvSpPr>
          <p:cNvPr id="187464" name="Text Box 72"/>
          <p:cNvSpPr txBox="1">
            <a:spLocks noChangeArrowheads="1"/>
          </p:cNvSpPr>
          <p:nvPr/>
        </p:nvSpPr>
        <p:spPr bwMode="auto">
          <a:xfrm>
            <a:off x="9369931" y="4873625"/>
            <a:ext cx="389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baseline="0" dirty="0" smtClean="0">
                <a:latin typeface="+mn-ea"/>
                <a:ea typeface="+mn-ea"/>
              </a:rPr>
              <a:t>…</a:t>
            </a:r>
            <a:endParaRPr lang="en-US" altLang="ja-JP" baseline="0" dirty="0">
              <a:latin typeface="+mn-ea"/>
              <a:ea typeface="+mn-ea"/>
            </a:endParaRPr>
          </a:p>
        </p:txBody>
      </p:sp>
      <p:sp>
        <p:nvSpPr>
          <p:cNvPr id="187465" name="Text Box 73"/>
          <p:cNvSpPr txBox="1">
            <a:spLocks noChangeArrowheads="1"/>
          </p:cNvSpPr>
          <p:nvPr/>
        </p:nvSpPr>
        <p:spPr bwMode="auto">
          <a:xfrm>
            <a:off x="9391650" y="5591175"/>
            <a:ext cx="389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baseline="0" dirty="0" smtClean="0">
                <a:latin typeface="+mn-ea"/>
                <a:ea typeface="+mn-ea"/>
              </a:rPr>
              <a:t>…</a:t>
            </a:r>
            <a:endParaRPr lang="en-US" altLang="ja-JP" baseline="0" dirty="0">
              <a:latin typeface="+mn-ea"/>
              <a:ea typeface="+mn-ea"/>
            </a:endParaRPr>
          </a:p>
        </p:txBody>
      </p:sp>
      <p:sp>
        <p:nvSpPr>
          <p:cNvPr id="187466" name="Rectangle 74"/>
          <p:cNvSpPr>
            <a:spLocks noChangeArrowheads="1"/>
          </p:cNvSpPr>
          <p:nvPr/>
        </p:nvSpPr>
        <p:spPr bwMode="auto">
          <a:xfrm>
            <a:off x="1847850" y="48498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ja-JP" altLang="en-US" baseline="0">
                <a:latin typeface="+mn-ea"/>
                <a:ea typeface="+mn-ea"/>
              </a:rPr>
              <a:t>相空間</a:t>
            </a:r>
          </a:p>
        </p:txBody>
      </p:sp>
      <p:sp>
        <p:nvSpPr>
          <p:cNvPr id="187467" name="Rectangle 75"/>
          <p:cNvSpPr>
            <a:spLocks noChangeArrowheads="1"/>
          </p:cNvSpPr>
          <p:nvPr/>
        </p:nvSpPr>
        <p:spPr bwMode="auto">
          <a:xfrm>
            <a:off x="1847850" y="56832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ja-JP" altLang="en-US" baseline="0">
                <a:latin typeface="+mn-ea"/>
                <a:ea typeface="+mn-ea"/>
              </a:rPr>
              <a:t>接空間</a:t>
            </a:r>
          </a:p>
        </p:txBody>
      </p:sp>
      <p:sp>
        <p:nvSpPr>
          <p:cNvPr id="68" name="タイトル 1"/>
          <p:cNvSpPr txBox="1">
            <a:spLocks/>
          </p:cNvSpPr>
          <p:nvPr/>
        </p:nvSpPr>
        <p:spPr>
          <a:xfrm>
            <a:off x="838200" y="365125"/>
            <a:ext cx="10515600" cy="722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双曲型不変集合</a:t>
            </a:r>
            <a:endParaRPr lang="ja-JP" altLang="en-US" sz="5100" dirty="0"/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71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127"/>
    </mc:Choice>
    <mc:Fallback>
      <p:transition spd="slow" advTm="265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8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8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8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8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8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8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8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500"/>
                                        <p:tgtEl>
                                          <p:spTgt spid="18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3" dur="500"/>
                                        <p:tgtEl>
                                          <p:spTgt spid="187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8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2" dur="500"/>
                                        <p:tgtEl>
                                          <p:spTgt spid="18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87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1" dur="500"/>
                                        <p:tgtEl>
                                          <p:spTgt spid="18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8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0" dur="500"/>
                                        <p:tgtEl>
                                          <p:spTgt spid="18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4" dur="500"/>
                                        <p:tgtEl>
                                          <p:spTgt spid="18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8" dur="500"/>
                                        <p:tgtEl>
                                          <p:spTgt spid="18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2" dur="500"/>
                                        <p:tgtEl>
                                          <p:spTgt spid="18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87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18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8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8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8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87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8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7405" grpId="0" animBg="1"/>
      <p:bldP spid="187422" grpId="0" autoUpdateAnimBg="0"/>
      <p:bldP spid="187423" grpId="0" autoUpdateAnimBg="0"/>
      <p:bldP spid="187424" grpId="0" autoUpdateAnimBg="0"/>
      <p:bldP spid="187425" grpId="0" autoUpdateAnimBg="0"/>
      <p:bldP spid="187426" grpId="0" autoUpdateAnimBg="0"/>
      <p:bldP spid="187427" grpId="0" autoUpdateAnimBg="0"/>
      <p:bldP spid="187443" grpId="0" animBg="1" autoUpdateAnimBg="0"/>
      <p:bldP spid="187444" grpId="0" animBg="1"/>
      <p:bldP spid="187445" grpId="0" animBg="1"/>
      <p:bldP spid="187464" grpId="0" autoUpdateAnimBg="0"/>
      <p:bldP spid="187465" grpId="0" autoUpdateAnimBg="0"/>
      <p:bldP spid="187466" grpId="0" autoUpdateAnimBg="0"/>
      <p:bldP spid="187467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33550" x="2801938" y="1820863"/>
          <p14:tracePt t="33590" x="2808288" y="1820863"/>
          <p14:tracePt t="33757" x="2816225" y="1820863"/>
          <p14:tracePt t="33893" x="2822575" y="1820863"/>
          <p14:tracePt t="33957" x="2830513" y="1820863"/>
          <p14:tracePt t="33973" x="2836863" y="1820863"/>
          <p14:tracePt t="34006" x="2844800" y="1820863"/>
          <p14:tracePt t="34574" x="2830513" y="1820863"/>
          <p14:tracePt t="34597" x="2816225" y="1820863"/>
          <p14:tracePt t="34661" x="2808288" y="1820863"/>
          <p14:tracePt t="34669" x="2801938" y="1820863"/>
          <p14:tracePt t="34686" x="2794000" y="1820863"/>
          <p14:tracePt t="34693" x="2779713" y="1820863"/>
          <p14:tracePt t="34709" x="2771775" y="1820863"/>
          <p14:tracePt t="34723" x="2765425" y="1820863"/>
          <p14:tracePt t="34740" x="2757488" y="1820863"/>
          <p14:tracePt t="34756" x="2751138" y="1820863"/>
          <p14:tracePt t="34781" x="2743200" y="1820863"/>
          <p14:tracePt t="34813" x="2735263" y="1820863"/>
          <p14:tracePt t="34822" x="2728913" y="1820863"/>
          <p14:tracePt t="34829" x="2714625" y="1820863"/>
          <p14:tracePt t="34845" x="2706688" y="1820863"/>
          <p14:tracePt t="34856" x="2692400" y="1820863"/>
          <p14:tracePt t="34873" x="2684463" y="1820863"/>
          <p14:tracePt t="34901" x="2678113" y="1820863"/>
          <p14:tracePt t="34909" x="2670175" y="1820863"/>
          <p14:tracePt t="34925" x="2663825" y="1820863"/>
          <p14:tracePt t="34939" x="2649538" y="1820863"/>
          <p14:tracePt t="34956" x="2619375" y="1820863"/>
          <p14:tracePt t="34973" x="2598738" y="1820863"/>
          <p14:tracePt t="34989" x="2582863" y="1820863"/>
          <p14:tracePt t="35077" x="2568575" y="1820863"/>
          <p14:tracePt t="35093" x="2554288" y="1820863"/>
          <p14:tracePt t="35118" x="2547938" y="1820863"/>
          <p14:tracePt t="35166" x="2540000" y="1820863"/>
          <p14:tracePt t="37213" x="2562225" y="1820863"/>
          <p14:tracePt t="37221" x="2663825" y="1820863"/>
          <p14:tracePt t="37229" x="2794000" y="1836738"/>
          <p14:tracePt t="37238" x="2909888" y="1843088"/>
          <p14:tracePt t="37255" x="3106738" y="1843088"/>
          <p14:tracePt t="37272" x="3228975" y="1843088"/>
          <p14:tracePt t="37289" x="3251200" y="1851025"/>
          <p14:tracePt t="37305" x="3259138" y="1851025"/>
          <p14:tracePt t="37381" x="3259138" y="1857375"/>
          <p14:tracePt t="37437" x="3259138" y="1865313"/>
          <p14:tracePt t="37453" x="3259138" y="1871663"/>
          <p14:tracePt t="37461" x="3259138" y="1893888"/>
          <p14:tracePt t="37472" x="3259138" y="1901825"/>
          <p14:tracePt t="37488" x="3243263" y="1944688"/>
          <p14:tracePt t="37505" x="3214688" y="1995488"/>
          <p14:tracePt t="37522" x="3192463" y="2054225"/>
          <p14:tracePt t="37539" x="3163888" y="2105025"/>
          <p14:tracePt t="37555" x="3149600" y="2141538"/>
          <p14:tracePt t="37573" x="3141663" y="2147888"/>
          <p14:tracePt t="37588" x="3141663" y="2162175"/>
          <p14:tracePt t="37637" x="3141663" y="2170113"/>
          <p14:tracePt t="37645" x="3141663" y="2184400"/>
          <p14:tracePt t="37655" x="3141663" y="2192338"/>
          <p14:tracePt t="37672" x="3141663" y="2212975"/>
          <p14:tracePt t="37688" x="3141663" y="2227263"/>
          <p14:tracePt t="37705" x="3141663" y="2235200"/>
          <p14:tracePt t="38206" x="3157538" y="2235200"/>
          <p14:tracePt t="38213" x="3214688" y="2235200"/>
          <p14:tracePt t="38222" x="3265488" y="2235200"/>
          <p14:tracePt t="38238" x="3389313" y="2235200"/>
          <p14:tracePt t="38255" x="3527425" y="2235200"/>
          <p14:tracePt t="38272" x="3649663" y="2235200"/>
          <p14:tracePt t="38289" x="3730625" y="2235200"/>
          <p14:tracePt t="38305" x="3767138" y="2235200"/>
          <p14:tracePt t="38322" x="3787775" y="2235200"/>
          <p14:tracePt t="38338" x="3795713" y="2235200"/>
          <p14:tracePt t="38365" x="3810000" y="2235200"/>
          <p14:tracePt t="38373" x="3832225" y="2235200"/>
          <p14:tracePt t="38389" x="3883025" y="2235200"/>
          <p14:tracePt t="38405" x="3962400" y="2235200"/>
          <p14:tracePt t="38422" x="4035425" y="2235200"/>
          <p14:tracePt t="38438" x="4086225" y="2235200"/>
          <p14:tracePt t="38455" x="4100513" y="2235200"/>
          <p14:tracePt t="38472" x="4106863" y="2235200"/>
          <p14:tracePt t="39221" x="0" y="0"/>
        </p14:tracePtLst>
        <p14:tracePtLst>
          <p14:tracePt t="40638" x="3186113" y="2176463"/>
          <p14:tracePt t="42167" x="3186113" y="2198688"/>
          <p14:tracePt t="42173" x="3186113" y="2220913"/>
          <p14:tracePt t="42182" x="3186113" y="2243138"/>
          <p14:tracePt t="42189" x="3186113" y="2263775"/>
          <p14:tracePt t="42204" x="3186113" y="2300288"/>
          <p14:tracePt t="42221" x="3186113" y="2395538"/>
          <p14:tracePt t="42237" x="3186113" y="2438400"/>
          <p14:tracePt t="42254" x="3186113" y="2466975"/>
          <p14:tracePt t="42271" x="3186113" y="2474913"/>
          <p14:tracePt t="42293" x="3186113" y="2481263"/>
          <p14:tracePt t="42909" x="3192463" y="2511425"/>
          <p14:tracePt t="42917" x="3192463" y="2540000"/>
          <p14:tracePt t="42925" x="3192463" y="2562225"/>
          <p14:tracePt t="42937" x="3192463" y="2576513"/>
          <p14:tracePt t="42954" x="3192463" y="2590800"/>
          <p14:tracePt t="43558" x="3208338" y="2590800"/>
          <p14:tracePt t="43565" x="3259138" y="2598738"/>
          <p14:tracePt t="43573" x="3316288" y="2605088"/>
          <p14:tracePt t="43587" x="3367088" y="2605088"/>
          <p14:tracePt t="43604" x="3505200" y="2605088"/>
          <p14:tracePt t="43620" x="3657600" y="2619375"/>
          <p14:tracePt t="43621" x="3722688" y="2627313"/>
          <p14:tracePt t="43637" x="3810000" y="2627313"/>
          <p14:tracePt t="43654" x="3875088" y="2633663"/>
          <p14:tracePt t="43670" x="3919538" y="2641600"/>
          <p14:tracePt t="43687" x="3948113" y="2655888"/>
          <p14:tracePt t="43703" x="3976688" y="2655888"/>
          <p14:tracePt t="43720" x="3990975" y="2655888"/>
          <p14:tracePt t="43737" x="4021138" y="2655888"/>
          <p14:tracePt t="43753" x="4064000" y="2655888"/>
          <p14:tracePt t="43770" x="4086225" y="2655888"/>
          <p14:tracePt t="43787" x="4092575" y="2655888"/>
          <p14:tracePt t="43803" x="4100513" y="2655888"/>
          <p14:tracePt t="44765" x="0" y="0"/>
        </p14:tracePtLst>
        <p14:tracePtLst>
          <p14:tracePt t="47494" x="6865938" y="1871663"/>
          <p14:tracePt t="47709" x="6872288" y="1871663"/>
          <p14:tracePt t="47725" x="6886575" y="1871663"/>
          <p14:tracePt t="47733" x="6908800" y="1871663"/>
          <p14:tracePt t="47741" x="6937375" y="1871663"/>
          <p14:tracePt t="47752" x="6967538" y="1871663"/>
          <p14:tracePt t="47769" x="7018338" y="1871663"/>
          <p14:tracePt t="47786" x="7053263" y="1871663"/>
          <p14:tracePt t="47802" x="7089775" y="1865313"/>
          <p14:tracePt t="47819" x="7126288" y="1865313"/>
          <p14:tracePt t="47836" x="7170738" y="1865313"/>
          <p14:tracePt t="47837" x="7191375" y="1857375"/>
          <p14:tracePt t="47853" x="7242175" y="1857375"/>
          <p14:tracePt t="47869" x="7300913" y="1857375"/>
          <p14:tracePt t="47886" x="7343775" y="1851025"/>
          <p14:tracePt t="47902" x="7388225" y="1851025"/>
          <p14:tracePt t="47919" x="7408863" y="1851025"/>
          <p14:tracePt t="47936" x="7439025" y="1851025"/>
          <p14:tracePt t="47952" x="7475538" y="1851025"/>
          <p14:tracePt t="47969" x="7510463" y="1851025"/>
          <p14:tracePt t="47986" x="7554913" y="1851025"/>
          <p14:tracePt t="48002" x="7583488" y="1851025"/>
          <p14:tracePt t="48019" x="7605713" y="1851025"/>
          <p14:tracePt t="48036" x="7612063" y="1851025"/>
          <p14:tracePt t="48052" x="7620000" y="1851025"/>
          <p14:tracePt t="48653" x="7627938" y="1851025"/>
          <p14:tracePt t="48669" x="7634288" y="1851025"/>
          <p14:tracePt t="48677" x="7662863" y="1851025"/>
          <p14:tracePt t="48685" x="7707313" y="1851025"/>
          <p14:tracePt t="48702" x="7772400" y="1851025"/>
          <p14:tracePt t="48719" x="7823200" y="1851025"/>
          <p14:tracePt t="48735" x="7874000" y="1851025"/>
          <p14:tracePt t="48752" x="7924800" y="1851025"/>
          <p14:tracePt t="48769" x="7947025" y="1851025"/>
          <p14:tracePt t="48786" x="7975600" y="1851025"/>
          <p14:tracePt t="48802" x="8012113" y="1851025"/>
          <p14:tracePt t="48819" x="8040688" y="1851025"/>
          <p14:tracePt t="48836" x="8062913" y="1851025"/>
          <p14:tracePt t="48837" x="8077200" y="1851025"/>
          <p14:tracePt t="48852" x="8099425" y="1851025"/>
          <p14:tracePt t="48869" x="8156575" y="1851025"/>
          <p14:tracePt t="48886" x="8193088" y="1851025"/>
          <p14:tracePt t="48902" x="8221663" y="1851025"/>
          <p14:tracePt t="48919" x="8243888" y="1851025"/>
          <p14:tracePt t="48935" x="8266113" y="1851025"/>
          <p14:tracePt t="48952" x="8288338" y="1851025"/>
          <p14:tracePt t="48969" x="8316913" y="1851025"/>
          <p14:tracePt t="48985" x="8331200" y="1851025"/>
          <p14:tracePt t="49002" x="8345488" y="1851025"/>
          <p14:tracePt t="49317" x="8353425" y="1851025"/>
          <p14:tracePt t="49325" x="8359775" y="1851025"/>
          <p14:tracePt t="49335" x="8367713" y="1851025"/>
          <p14:tracePt t="49353" x="8396288" y="1851025"/>
          <p14:tracePt t="49369" x="8424863" y="1851025"/>
          <p14:tracePt t="49386" x="8461375" y="1851025"/>
          <p14:tracePt t="49402" x="8497888" y="1851025"/>
          <p14:tracePt t="49419" x="8512175" y="1857375"/>
          <p14:tracePt t="49435" x="8520113" y="1857375"/>
          <p14:tracePt t="49525" x="8526463" y="1857375"/>
          <p14:tracePt t="49741" x="8534400" y="1857375"/>
          <p14:tracePt t="49751" x="8542338" y="1857375"/>
          <p14:tracePt t="49757" x="8556625" y="1857375"/>
          <p14:tracePt t="49773" x="8562975" y="1857375"/>
          <p14:tracePt t="49785" x="8570913" y="1857375"/>
          <p14:tracePt t="49802" x="8577263" y="1857375"/>
          <p14:tracePt t="50261" x="0" y="0"/>
        </p14:tracePtLst>
        <p14:tracePtLst>
          <p14:tracePt t="51710" x="9440863" y="2460625"/>
          <p14:tracePt t="52422" x="9426575" y="2460625"/>
          <p14:tracePt t="53421" x="0" y="0"/>
        </p14:tracePtLst>
        <p14:tracePtLst>
          <p14:tracePt t="53910" x="7896225" y="2497138"/>
          <p14:tracePt t="53949" x="7888288" y="2497138"/>
          <p14:tracePt t="57150" x="7902575" y="2497138"/>
          <p14:tracePt t="57157" x="7924800" y="2497138"/>
          <p14:tracePt t="57166" x="7961313" y="2497138"/>
          <p14:tracePt t="57183" x="8018463" y="2497138"/>
          <p14:tracePt t="57200" x="8062913" y="2503488"/>
          <p14:tracePt t="57217" x="8077200" y="2503488"/>
          <p14:tracePt t="57341" x="8085138" y="2503488"/>
          <p14:tracePt t="57349" x="8091488" y="2503488"/>
          <p14:tracePt t="57357" x="8105775" y="2503488"/>
          <p14:tracePt t="57374" x="8113713" y="2503488"/>
          <p14:tracePt t="57389" x="8113713" y="2511425"/>
          <p14:tracePt t="57406" x="8120063" y="2511425"/>
          <p14:tracePt t="57416" x="8128000" y="2511425"/>
          <p14:tracePt t="57433" x="8170863" y="2517775"/>
          <p14:tracePt t="57450" x="8221663" y="2525713"/>
          <p14:tracePt t="57466" x="8266113" y="2525713"/>
          <p14:tracePt t="57483" x="8280400" y="2525713"/>
          <p14:tracePt t="58237" x="8272463" y="2525713"/>
          <p14:tracePt t="58261" x="8266113" y="2525713"/>
          <p14:tracePt t="58357" x="8258175" y="2525713"/>
          <p14:tracePt t="58373" x="8221663" y="2525713"/>
          <p14:tracePt t="58389" x="8012113" y="2525713"/>
          <p14:tracePt t="58397" x="7961313" y="2525713"/>
          <p14:tracePt t="58405" x="7902575" y="2525713"/>
          <p14:tracePt t="58416" x="7823200" y="2532063"/>
          <p14:tracePt t="58433" x="7685088" y="2532063"/>
          <p14:tracePt t="58450" x="7612063" y="2532063"/>
          <p14:tracePt t="58466" x="7605713" y="2532063"/>
          <p14:tracePt t="58517" x="7605713" y="2540000"/>
          <p14:tracePt t="58565" x="7597775" y="2547938"/>
          <p14:tracePt t="58685" x="7583488" y="2547938"/>
          <p14:tracePt t="58694" x="7554913" y="2547938"/>
          <p14:tracePt t="58701" x="7518400" y="2547938"/>
          <p14:tracePt t="58717" x="7467600" y="2547938"/>
          <p14:tracePt t="58733" x="7431088" y="2547938"/>
          <p14:tracePt t="58749" x="7402513" y="2547938"/>
          <p14:tracePt t="58766" x="7380288" y="2547938"/>
          <p14:tracePt t="58783" x="7373938" y="2547938"/>
          <p14:tracePt t="58821" x="7358063" y="2547938"/>
          <p14:tracePt t="58845" x="7358063" y="2554288"/>
          <p14:tracePt t="58853" x="7351713" y="2554288"/>
          <p14:tracePt t="58934" x="7343775" y="2554288"/>
          <p14:tracePt t="60869" x="0" y="0"/>
        </p14:tracePtLst>
        <p14:tracePtLst>
          <p14:tracePt t="61646" x="9202738" y="2257425"/>
          <p14:tracePt t="61782" x="9209088" y="2257425"/>
          <p14:tracePt t="62134" x="9217025" y="2257425"/>
          <p14:tracePt t="62317" x="9223375" y="2257425"/>
          <p14:tracePt t="62333" x="9237663" y="2257425"/>
          <p14:tracePt t="62341" x="9296400" y="2257425"/>
          <p14:tracePt t="62349" x="9361488" y="2257425"/>
          <p14:tracePt t="62365" x="9448800" y="2257425"/>
          <p14:tracePt t="62382" x="9499600" y="2257425"/>
          <p14:tracePt t="62398" x="9513888" y="2257425"/>
          <p14:tracePt t="65837" x="0" y="0"/>
        </p14:tracePtLst>
        <p14:tracePtLst>
          <p14:tracePt t="67261" x="8288338" y="1800225"/>
          <p14:tracePt t="68037" x="0" y="0"/>
        </p14:tracePtLst>
        <p14:tracePtLst>
          <p14:tracePt t="68390" x="7699375" y="2125663"/>
          <p14:tracePt t="68613" x="0" y="0"/>
        </p14:tracePtLst>
        <p14:tracePtLst>
          <p14:tracePt t="69325" x="6596063" y="2206625"/>
          <p14:tracePt t="69653" x="6604000" y="2206625"/>
          <p14:tracePt t="69661" x="6618288" y="2206625"/>
          <p14:tracePt t="69669" x="6632575" y="2206625"/>
          <p14:tracePt t="69680" x="6646863" y="2206625"/>
          <p14:tracePt t="69697" x="6697663" y="2206625"/>
          <p14:tracePt t="69713" x="6727825" y="2212975"/>
          <p14:tracePt t="69730" x="6748463" y="2220913"/>
          <p14:tracePt t="69797" x="6756400" y="2220913"/>
          <p14:tracePt t="70509" x="0" y="0"/>
        </p14:tracePtLst>
        <p14:tracePtLst>
          <p14:tracePt t="71141" x="7735888" y="2212975"/>
          <p14:tracePt t="72110" x="7735888" y="2220913"/>
          <p14:tracePt t="72149" x="7721600" y="2220913"/>
          <p14:tracePt t="72165" x="7713663" y="2220913"/>
          <p14:tracePt t="72191" x="7707313" y="2220913"/>
          <p14:tracePt t="72197" x="7699375" y="2227263"/>
          <p14:tracePt t="72205" x="7693025" y="2227263"/>
          <p14:tracePt t="72213" x="7693025" y="2235200"/>
          <p14:tracePt t="72245" x="7685088" y="2243138"/>
          <p14:tracePt t="72262" x="7678738" y="2243138"/>
          <p14:tracePt t="72269" x="7670800" y="2243138"/>
          <p14:tracePt t="72285" x="7670800" y="2249488"/>
          <p14:tracePt t="72301" x="7662863" y="2249488"/>
          <p14:tracePt t="72317" x="7656513" y="2249488"/>
          <p14:tracePt t="72341" x="7648575" y="2249488"/>
          <p14:tracePt t="72405" x="7642225" y="2249488"/>
          <p14:tracePt t="72422" x="7642225" y="2257425"/>
          <p14:tracePt t="72446" x="7627938" y="2257425"/>
          <p14:tracePt t="72525" x="7620000" y="2257425"/>
          <p14:tracePt t="73381" x="0" y="0"/>
        </p14:tracePtLst>
        <p14:tracePtLst>
          <p14:tracePt t="74182" x="6459538" y="3055938"/>
          <p14:tracePt t="74294" x="6480175" y="3055938"/>
          <p14:tracePt t="74302" x="6510338" y="3055938"/>
          <p14:tracePt t="74312" x="6553200" y="3055938"/>
          <p14:tracePt t="74329" x="6669088" y="3055938"/>
          <p14:tracePt t="74345" x="6821488" y="3033713"/>
          <p14:tracePt t="74362" x="6945313" y="3025775"/>
          <p14:tracePt t="74379" x="7024688" y="3025775"/>
          <p14:tracePt t="74395" x="7046913" y="3025775"/>
          <p14:tracePt t="74412" x="7061200" y="3025775"/>
          <p14:tracePt t="74446" x="7069138" y="3025775"/>
          <p14:tracePt t="74453" x="7083425" y="3025775"/>
          <p14:tracePt t="74462" x="7112000" y="3025775"/>
          <p14:tracePt t="74479" x="7199313" y="3025775"/>
          <p14:tracePt t="74495" x="7315200" y="3019425"/>
          <p14:tracePt t="74512" x="7416800" y="3019425"/>
          <p14:tracePt t="74529" x="7481888" y="3019425"/>
          <p14:tracePt t="74545" x="7496175" y="3019425"/>
          <p14:tracePt t="74562" x="7504113" y="3019425"/>
          <p14:tracePt t="75173" x="0" y="0"/>
        </p14:tracePtLst>
        <p14:tracePtLst>
          <p14:tracePt t="75638" x="7642225" y="3019425"/>
          <p14:tracePt t="75885" x="0" y="0"/>
        </p14:tracePtLst>
        <p14:tracePtLst>
          <p14:tracePt t="76366" x="8418513" y="2960688"/>
          <p14:tracePt t="77109" x="0" y="0"/>
        </p14:tracePtLst>
        <p14:tracePtLst>
          <p14:tracePt t="83069" x="2641600" y="3440113"/>
          <p14:tracePt t="83333" x="2663825" y="3440113"/>
          <p14:tracePt t="83341" x="2684463" y="3440113"/>
          <p14:tracePt t="83349" x="2714625" y="3440113"/>
          <p14:tracePt t="83359" x="2720975" y="3440113"/>
          <p14:tracePt t="83376" x="2757488" y="3440113"/>
          <p14:tracePt t="83393" x="2779713" y="3440113"/>
          <p14:tracePt t="83409" x="2786063" y="3446463"/>
          <p14:tracePt t="83426" x="2808288" y="3446463"/>
          <p14:tracePt t="83443" x="2830513" y="3446463"/>
          <p14:tracePt t="83460" x="2844800" y="3454400"/>
          <p14:tracePt t="83460" x="2859088" y="3454400"/>
          <p14:tracePt t="83477" x="2867025" y="3462338"/>
          <p14:tracePt t="83805" x="0" y="0"/>
        </p14:tracePtLst>
        <p14:tracePtLst>
          <p14:tracePt t="84918" x="3751263" y="3446463"/>
          <p14:tracePt t="85629" x="0" y="0"/>
        </p14:tracePtLst>
        <p14:tracePtLst>
          <p14:tracePt t="85957" x="4325938" y="3360738"/>
          <p14:tracePt t="86629" x="0" y="0"/>
        </p14:tracePtLst>
        <p14:tracePtLst>
          <p14:tracePt t="106902" x="4021138" y="2141538"/>
          <p14:tracePt t="107357" x="4021138" y="2170113"/>
          <p14:tracePt t="107365" x="4021138" y="2206625"/>
          <p14:tracePt t="107373" x="4021138" y="2243138"/>
          <p14:tracePt t="107386" x="4021138" y="2293938"/>
          <p14:tracePt t="107403" x="4021138" y="2430463"/>
          <p14:tracePt t="107420" x="4035425" y="2582863"/>
          <p14:tracePt t="107436" x="4035425" y="2641600"/>
          <p14:tracePt t="107453" x="4035425" y="2663825"/>
          <p14:tracePt t="107501" x="4035425" y="2670175"/>
          <p14:tracePt t="107861" x="0" y="0"/>
        </p14:tracePtLst>
        <p14:tracePtLst>
          <p14:tracePt t="126805" x="3309938" y="5094288"/>
          <p14:tracePt t="126853" x="3316288" y="5094288"/>
          <p14:tracePt t="127005" x="3324225" y="5094288"/>
          <p14:tracePt t="127533" x="0" y="0"/>
        </p14:tracePtLst>
        <p14:tracePtLst>
          <p14:tracePt t="128669" x="3360738" y="5130800"/>
          <p14:tracePt t="129149" x="0" y="0"/>
        </p14:tracePtLst>
        <p14:tracePtLst>
          <p14:tracePt t="129621" x="2605088" y="5892800"/>
          <p14:tracePt t="129693" x="2605088" y="5900738"/>
          <p14:tracePt t="129797" x="0" y="0"/>
        </p14:tracePtLst>
        <p14:tracePtLst>
          <p14:tracePt t="130349" x="3309938" y="5921375"/>
          <p14:tracePt t="130621" x="0" y="0"/>
        </p14:tracePtLst>
        <p14:tracePtLst>
          <p14:tracePt t="135566" x="3163888" y="5675313"/>
          <p14:tracePt t="135677" x="0" y="0"/>
        </p14:tracePtLst>
        <p14:tracePtLst>
          <p14:tracePt t="135773" x="3163888" y="5675313"/>
          <p14:tracePt t="136004" x="3171825" y="5675313"/>
          <p14:tracePt t="136445" x="3178175" y="5689600"/>
          <p14:tracePt t="136452" x="3178175" y="5726113"/>
          <p14:tracePt t="136462" x="3178175" y="5748338"/>
          <p14:tracePt t="136479" x="3178175" y="5783263"/>
          <p14:tracePt t="136495" x="3178175" y="5819775"/>
          <p14:tracePt t="136512" x="3178175" y="5870575"/>
          <p14:tracePt t="136529" x="3186113" y="5943600"/>
          <p14:tracePt t="136545" x="3200400" y="6008688"/>
          <p14:tracePt t="136562" x="3214688" y="6059488"/>
          <p14:tracePt t="136578" x="3228975" y="6118225"/>
          <p14:tracePt t="136595" x="3243263" y="6169025"/>
          <p14:tracePt t="136596" x="3251200" y="6189663"/>
          <p14:tracePt t="136612" x="3251200" y="6211888"/>
          <p14:tracePt t="136629" x="3251200" y="6219825"/>
          <p14:tracePt t="136948" x="3259138" y="6219825"/>
          <p14:tracePt t="137012" x="3259138" y="6197600"/>
          <p14:tracePt t="137020" x="3259138" y="6161088"/>
          <p14:tracePt t="137029" x="3259138" y="6146800"/>
          <p14:tracePt t="137045" x="3259138" y="6096000"/>
          <p14:tracePt t="137062" x="3259138" y="6045200"/>
          <p14:tracePt t="137078" x="3259138" y="6008688"/>
          <p14:tracePt t="137095" x="3259138" y="5980113"/>
          <p14:tracePt t="137112" x="3259138" y="5957888"/>
          <p14:tracePt t="137128" x="3259138" y="5935663"/>
          <p14:tracePt t="137145" x="3251200" y="5915025"/>
          <p14:tracePt t="137162" x="3243263" y="5884863"/>
          <p14:tracePt t="137178" x="3228975" y="5870575"/>
          <p14:tracePt t="137196" x="3228975" y="5842000"/>
          <p14:tracePt t="137229" x="3222625" y="5842000"/>
          <p14:tracePt t="137245" x="3222625" y="5834063"/>
          <p14:tracePt t="137293" x="3222625" y="5827713"/>
          <p14:tracePt t="137316" x="3222625" y="5805488"/>
          <p14:tracePt t="137324" x="3222625" y="5783263"/>
          <p14:tracePt t="137332" x="3222625" y="5768975"/>
          <p14:tracePt t="137345" x="3222625" y="5748338"/>
          <p14:tracePt t="137362" x="3222625" y="5718175"/>
          <p14:tracePt t="137379" x="3222625" y="5697538"/>
          <p14:tracePt t="137395" x="3222625" y="5689600"/>
          <p14:tracePt t="137412" x="3222625" y="5681663"/>
          <p14:tracePt t="138508" x="0" y="0"/>
        </p14:tracePtLst>
        <p14:tracePtLst>
          <p14:tracePt t="144013" x="5348288" y="5122863"/>
          <p14:tracePt t="144781" x="5362575" y="5167313"/>
          <p14:tracePt t="144789" x="5407025" y="5254625"/>
          <p14:tracePt t="144796" x="5443538" y="5334000"/>
          <p14:tracePt t="144810" x="5472113" y="5399088"/>
          <p14:tracePt t="144826" x="5551488" y="5580063"/>
          <p14:tracePt t="144843" x="5630863" y="5740400"/>
          <p14:tracePt t="144844" x="5667375" y="5805488"/>
          <p14:tracePt t="144860" x="5718175" y="5870575"/>
          <p14:tracePt t="144876" x="5740400" y="5892800"/>
          <p14:tracePt t="144893" x="5740400" y="5900738"/>
          <p14:tracePt t="145116" x="5732463" y="5900738"/>
          <p14:tracePt t="145149" x="5726113" y="5900738"/>
          <p14:tracePt t="145277" x="5718175" y="5900738"/>
          <p14:tracePt t="145300" x="5711825" y="5900738"/>
          <p14:tracePt t="145332" x="5703888" y="5900738"/>
          <p14:tracePt t="145357" x="5703888" y="5907088"/>
          <p14:tracePt t="145613" x="5703888" y="5915025"/>
          <p14:tracePt t="145660" x="5703888" y="5929313"/>
          <p14:tracePt t="145669" x="5689600" y="5943600"/>
          <p14:tracePt t="145676" x="5681663" y="5951538"/>
          <p14:tracePt t="145693" x="5661025" y="5965825"/>
          <p14:tracePt t="145709" x="5630863" y="5972175"/>
          <p14:tracePt t="145726" x="5610225" y="5980113"/>
          <p14:tracePt t="145743" x="5595938" y="5986463"/>
          <p14:tracePt t="145759" x="5580063" y="5986463"/>
          <p14:tracePt t="145813" x="5565775" y="5986463"/>
          <p14:tracePt t="145821" x="5551488" y="5980113"/>
          <p14:tracePt t="145828" x="5529263" y="5972175"/>
          <p14:tracePt t="145843" x="5514975" y="5957888"/>
          <p14:tracePt t="145860" x="5472113" y="5935663"/>
          <p14:tracePt t="145900" x="5464175" y="5935663"/>
          <p14:tracePt t="145941" x="5464175" y="5929313"/>
          <p14:tracePt t="145964" x="5464175" y="5921375"/>
          <p14:tracePt t="145973" x="5457825" y="5915025"/>
          <p14:tracePt t="145980" x="5449888" y="5884863"/>
          <p14:tracePt t="145993" x="5443538" y="5870575"/>
          <p14:tracePt t="146010" x="5435600" y="5849938"/>
          <p14:tracePt t="146026" x="5427663" y="5819775"/>
          <p14:tracePt t="146043" x="5421313" y="5791200"/>
          <p14:tracePt t="146045" x="5413375" y="5776913"/>
          <p14:tracePt t="146059" x="5413375" y="5754688"/>
          <p14:tracePt t="146076" x="5407025" y="5718175"/>
          <p14:tracePt t="146093" x="5407025" y="5697538"/>
          <p14:tracePt t="146109" x="5407025" y="5675313"/>
          <p14:tracePt t="146126" x="5407025" y="5646738"/>
          <p14:tracePt t="146143" x="5407025" y="5638800"/>
          <p14:tracePt t="146159" x="5407025" y="5616575"/>
          <p14:tracePt t="146176" x="5421313" y="5602288"/>
          <p14:tracePt t="146193" x="5435600" y="5588000"/>
          <p14:tracePt t="146209" x="5449888" y="5573713"/>
          <p14:tracePt t="146226" x="5464175" y="5559425"/>
          <p14:tracePt t="146228" x="5472113" y="5551488"/>
          <p14:tracePt t="146243" x="5486400" y="5551488"/>
          <p14:tracePt t="146259" x="5522913" y="5551488"/>
          <p14:tracePt t="146261" x="5545138" y="5551488"/>
          <p14:tracePt t="146276" x="5595938" y="5551488"/>
          <p14:tracePt t="146293" x="5630863" y="5551488"/>
          <p14:tracePt t="146309" x="5661025" y="5551488"/>
          <p14:tracePt t="146343" x="5667375" y="5559425"/>
          <p14:tracePt t="146396" x="5667375" y="5565775"/>
          <p14:tracePt t="146420" x="5681663" y="5588000"/>
          <p14:tracePt t="146428" x="5703888" y="5624513"/>
          <p14:tracePt t="146436" x="5718175" y="5638800"/>
          <p14:tracePt t="146444" x="5732463" y="5653088"/>
          <p14:tracePt t="146459" x="5740400" y="5667375"/>
          <p14:tracePt t="146476" x="5754688" y="5703888"/>
          <p14:tracePt t="146493" x="5754688" y="5711825"/>
          <p14:tracePt t="146510" x="5754688" y="5718175"/>
          <p14:tracePt t="146526" x="5754688" y="5726113"/>
          <p14:tracePt t="146543" x="5754688" y="5748338"/>
          <p14:tracePt t="146559" x="5748338" y="5776913"/>
          <p14:tracePt t="146576" x="5718175" y="5819775"/>
          <p14:tracePt t="146593" x="5689600" y="5864225"/>
          <p14:tracePt t="146609" x="5667375" y="5878513"/>
          <p14:tracePt t="146626" x="5667375" y="5900738"/>
          <p14:tracePt t="146643" x="5661025" y="5900738"/>
          <p14:tracePt t="146659" x="5661025" y="5907088"/>
          <p14:tracePt t="146676" x="5653088" y="5915025"/>
          <p14:tracePt t="146692" x="5646738" y="5921375"/>
          <p14:tracePt t="146709" x="5630863" y="5921375"/>
          <p14:tracePt t="146726" x="5624513" y="5935663"/>
          <p14:tracePt t="146743" x="5610225" y="5943600"/>
          <p14:tracePt t="149828" x="5595938" y="5951538"/>
          <p14:tracePt t="149836" x="5565775" y="5957888"/>
          <p14:tracePt t="149844" x="5537200" y="5965825"/>
          <p14:tracePt t="149858" x="5514975" y="5972175"/>
          <p14:tracePt t="149875" x="5472113" y="5994400"/>
          <p14:tracePt t="149892" x="5443538" y="6008688"/>
          <p14:tracePt t="150157" x="0" y="0"/>
        </p14:tracePtLst>
        <p14:tracePtLst>
          <p14:tracePt t="150589" x="5297488" y="5297488"/>
          <p14:tracePt t="151325" x="0" y="0"/>
        </p14:tracePtLst>
        <p14:tracePtLst>
          <p14:tracePt t="152037" x="4767263" y="1712913"/>
          <p14:tracePt t="152300" x="0" y="0"/>
        </p14:tracePtLst>
        <p14:tracePtLst>
          <p14:tracePt t="162894" x="4659313" y="1938338"/>
          <p14:tracePt t="162973" x="4665663" y="1938338"/>
          <p14:tracePt t="162981" x="4673600" y="1938338"/>
          <p14:tracePt t="162989" x="4681538" y="1938338"/>
          <p14:tracePt t="163005" x="4732338" y="1930400"/>
          <p14:tracePt t="163021" x="4818063" y="1930400"/>
          <p14:tracePt t="163038" x="4935538" y="1916113"/>
          <p14:tracePt t="163055" x="5072063" y="1908175"/>
          <p14:tracePt t="163071" x="5189538" y="1901825"/>
          <p14:tracePt t="163088" x="5291138" y="1901825"/>
          <p14:tracePt t="163105" x="5341938" y="1901825"/>
          <p14:tracePt t="163121" x="5376863" y="1901825"/>
          <p14:tracePt t="163138" x="5384800" y="1901825"/>
          <p14:tracePt t="163155" x="5392738" y="1901825"/>
          <p14:tracePt t="165204" x="0" y="0"/>
        </p14:tracePtLst>
        <p14:tracePtLst>
          <p14:tracePt t="183069" x="3309938" y="5341938"/>
          <p14:tracePt t="183140" x="3302000" y="5341938"/>
          <p14:tracePt t="183188" x="3302000" y="5348288"/>
          <p14:tracePt t="183277" x="3302000" y="5362575"/>
          <p14:tracePt t="183284" x="3302000" y="5376863"/>
          <p14:tracePt t="183292" x="3302000" y="5384800"/>
          <p14:tracePt t="183300" x="3302000" y="5399088"/>
          <p14:tracePt t="183316" x="3302000" y="5435600"/>
          <p14:tracePt t="183333" x="3302000" y="5478463"/>
          <p14:tracePt t="183349" x="3302000" y="5514975"/>
          <p14:tracePt t="183366" x="3302000" y="5551488"/>
          <p14:tracePt t="183383" x="3309938" y="5580063"/>
          <p14:tracePt t="183400" x="3309938" y="5610225"/>
          <p14:tracePt t="183416" x="3309938" y="5630863"/>
          <p14:tracePt t="183433" x="3309938" y="5653088"/>
          <p14:tracePt t="183449" x="3309938" y="5675313"/>
          <p14:tracePt t="183466" x="3309938" y="5703888"/>
          <p14:tracePt t="183483" x="3309938" y="5726113"/>
          <p14:tracePt t="183484" x="3309938" y="5748338"/>
          <p14:tracePt t="183499" x="3309938" y="5754688"/>
          <p14:tracePt t="183516" x="3309938" y="5791200"/>
          <p14:tracePt t="183533" x="3309938" y="5813425"/>
          <p14:tracePt t="183549" x="3316288" y="5827713"/>
          <p14:tracePt t="183566" x="3316288" y="5842000"/>
          <p14:tracePt t="183588" x="3316288" y="5849938"/>
          <p14:tracePt t="183604" x="3316288" y="5856288"/>
          <p14:tracePt t="183676" x="3316288" y="5864225"/>
          <p14:tracePt t="183692" x="3316288" y="5870575"/>
          <p14:tracePt t="183701" x="3316288" y="5892800"/>
          <p14:tracePt t="183708" x="3316288" y="5907088"/>
          <p14:tracePt t="183716" x="3316288" y="5921375"/>
          <p14:tracePt t="183733" x="3316288" y="5965825"/>
          <p14:tracePt t="183749" x="3316288" y="5972175"/>
          <p14:tracePt t="183804" x="3309938" y="5972175"/>
          <p14:tracePt t="183829" x="3302000" y="5972175"/>
          <p14:tracePt t="183885" x="3294063" y="5972175"/>
          <p14:tracePt t="183925" x="3287713" y="5972175"/>
          <p14:tracePt t="183933" x="3279775" y="5972175"/>
          <p14:tracePt t="183948" x="3273425" y="5972175"/>
          <p14:tracePt t="183956" x="3259138" y="5972175"/>
          <p14:tracePt t="183966" x="3243263" y="5972175"/>
          <p14:tracePt t="183983" x="3200400" y="5957888"/>
          <p14:tracePt t="183999" x="3163888" y="5951538"/>
          <p14:tracePt t="184016" x="3141663" y="5943600"/>
          <p14:tracePt t="184032" x="3135313" y="5943600"/>
          <p14:tracePt t="184049" x="3127375" y="5935663"/>
          <p14:tracePt t="184084" x="3121025" y="5935663"/>
          <p14:tracePt t="184092" x="3106738" y="5935663"/>
          <p14:tracePt t="184108" x="3098800" y="5935663"/>
          <p14:tracePt t="184116" x="3090863" y="5935663"/>
          <p14:tracePt t="184132" x="3084513" y="5935663"/>
          <p14:tracePt t="184149" x="3055938" y="5929313"/>
          <p14:tracePt t="184166" x="3040063" y="5921375"/>
          <p14:tracePt t="184182" x="3025775" y="5921375"/>
          <p14:tracePt t="184199" x="3011488" y="5915025"/>
          <p14:tracePt t="184216" x="3005138" y="5907088"/>
          <p14:tracePt t="184232" x="2989263" y="5907088"/>
          <p14:tracePt t="184300" x="2989263" y="5900738"/>
          <p14:tracePt t="184364" x="3040063" y="5892800"/>
          <p14:tracePt t="184372" x="3106738" y="5878513"/>
          <p14:tracePt t="184382" x="3171825" y="5864225"/>
          <p14:tracePt t="184399" x="3273425" y="5842000"/>
          <p14:tracePt t="184416" x="3367088" y="5819775"/>
          <p14:tracePt t="184432" x="3403600" y="5813425"/>
          <p14:tracePt t="184500" x="3411538" y="5813425"/>
          <p14:tracePt t="184700" x="3411538" y="5827713"/>
          <p14:tracePt t="184708" x="3411538" y="5864225"/>
          <p14:tracePt t="184716" x="3411538" y="5884863"/>
          <p14:tracePt t="184733" x="3411538" y="5951538"/>
          <p14:tracePt t="184749" x="3411538" y="6030913"/>
          <p14:tracePt t="184766" x="3403600" y="6110288"/>
          <p14:tracePt t="184782" x="3403600" y="6183313"/>
          <p14:tracePt t="184799" x="3403600" y="6248400"/>
          <p14:tracePt t="184816" x="3403600" y="6284913"/>
          <p14:tracePt t="184972" x="3403600" y="6270625"/>
          <p14:tracePt t="184981" x="3403600" y="6211888"/>
          <p14:tracePt t="184988" x="3403600" y="6183313"/>
          <p14:tracePt t="184999" x="3403600" y="6175375"/>
          <p14:tracePt t="185015" x="3411538" y="6124575"/>
          <p14:tracePt t="185032" x="3411538" y="6103938"/>
          <p14:tracePt t="185049" x="3417888" y="6073775"/>
          <p14:tracePt t="185066" x="3417888" y="6067425"/>
          <p14:tracePt t="185082" x="3417888" y="6059488"/>
          <p14:tracePt t="185099" x="3417888" y="6053138"/>
          <p14:tracePt t="185149" x="3425825" y="6053138"/>
          <p14:tracePt t="185156" x="3425825" y="6045200"/>
          <p14:tracePt t="185172" x="3425825" y="6037263"/>
          <p14:tracePt t="185196" x="3425825" y="6022975"/>
          <p14:tracePt t="185204" x="3425825" y="6016625"/>
          <p14:tracePt t="185215" x="3425825" y="6008688"/>
          <p14:tracePt t="185232" x="3425825" y="5994400"/>
          <p14:tracePt t="185249" x="3432175" y="5980113"/>
          <p14:tracePt t="185265" x="3432175" y="5972175"/>
          <p14:tracePt t="185282" x="3446463" y="5951538"/>
          <p14:tracePt t="185299" x="3446463" y="5935663"/>
          <p14:tracePt t="185300" x="3446463" y="5929313"/>
          <p14:tracePt t="185315" x="3454400" y="5915025"/>
          <p14:tracePt t="185332" x="3462338" y="5900738"/>
          <p14:tracePt t="185349" x="3468688" y="5892800"/>
          <p14:tracePt t="185382" x="3468688" y="5884863"/>
          <p14:tracePt t="185399" x="3476625" y="5878513"/>
          <p14:tracePt t="185415" x="3482975" y="5870575"/>
          <p14:tracePt t="185436" x="3490913" y="5870575"/>
          <p14:tracePt t="185449" x="3505200" y="5864225"/>
          <p14:tracePt t="185465" x="3527425" y="5849938"/>
          <p14:tracePt t="185482" x="3570288" y="5834063"/>
          <p14:tracePt t="185499" x="3635375" y="5819775"/>
          <p14:tracePt t="185516" x="3781425" y="5776913"/>
          <p14:tracePt t="185532" x="3852863" y="5754688"/>
          <p14:tracePt t="185549" x="3889375" y="5740400"/>
          <p14:tracePt t="185565" x="3897313" y="5740400"/>
          <p14:tracePt t="186100" x="0" y="0"/>
        </p14:tracePtLst>
        <p14:tracePtLst>
          <p14:tracePt t="188725" x="3432175" y="5021263"/>
          <p14:tracePt t="189788" x="0" y="0"/>
        </p14:tracePtLst>
        <p14:tracePtLst>
          <p14:tracePt t="190261" x="3425825" y="5813425"/>
          <p14:tracePt t="190557" x="3425825" y="5819775"/>
          <p14:tracePt t="190788" x="0" y="0"/>
        </p14:tracePtLst>
        <p14:tracePtLst>
          <p14:tracePt t="191485" x="5514975" y="5878513"/>
          <p14:tracePt t="191653" x="0" y="0"/>
        </p14:tracePtLst>
        <p14:tracePtLst>
          <p14:tracePt t="192325" x="8142288" y="5791200"/>
          <p14:tracePt t="192476" x="0" y="0"/>
        </p14:tracePtLst>
        <p14:tracePtLst>
          <p14:tracePt t="196965" x="3330575" y="5929313"/>
          <p14:tracePt t="197405" x="3330575" y="5943600"/>
          <p14:tracePt t="197412" x="3330575" y="5965825"/>
          <p14:tracePt t="197420" x="3330575" y="5972175"/>
          <p14:tracePt t="197429" x="3330575" y="5994400"/>
          <p14:tracePt t="197446" x="3330575" y="6022975"/>
          <p14:tracePt t="197462" x="3338513" y="6067425"/>
          <p14:tracePt t="197479" x="3338513" y="6103938"/>
          <p14:tracePt t="197496" x="3338513" y="6132513"/>
          <p14:tracePt t="197512" x="3338513" y="6146800"/>
          <p14:tracePt t="197529" x="3338513" y="6154738"/>
          <p14:tracePt t="198605" x="3344863" y="6138863"/>
          <p14:tracePt t="198612" x="3411538" y="6096000"/>
          <p14:tracePt t="198620" x="3462338" y="6059488"/>
          <p14:tracePt t="198628" x="3533775" y="6016625"/>
          <p14:tracePt t="198645" x="3679825" y="5943600"/>
          <p14:tracePt t="198662" x="3824288" y="5870575"/>
          <p14:tracePt t="198678" x="3954463" y="5827713"/>
          <p14:tracePt t="198695" x="4086225" y="5791200"/>
          <p14:tracePt t="198712" x="4224338" y="5762625"/>
          <p14:tracePt t="198729" x="4391025" y="5740400"/>
          <p14:tracePt t="198746" x="4564063" y="5732463"/>
          <p14:tracePt t="198762" x="4716463" y="5732463"/>
          <p14:tracePt t="198779" x="4803775" y="5732463"/>
          <p14:tracePt t="198796" x="4935538" y="5732463"/>
          <p14:tracePt t="198812" x="4986338" y="5740400"/>
          <p14:tracePt t="198829" x="5029200" y="5748338"/>
          <p14:tracePt t="198845" x="5051425" y="5754688"/>
          <p14:tracePt t="198862" x="5072063" y="5754688"/>
          <p14:tracePt t="198878" x="5087938" y="5762625"/>
          <p14:tracePt t="198895" x="5108575" y="5768975"/>
          <p14:tracePt t="198912" x="5153025" y="5783263"/>
          <p14:tracePt t="198928" x="5195888" y="5791200"/>
          <p14:tracePt t="198945" x="5232400" y="5805488"/>
          <p14:tracePt t="198962" x="5254625" y="5813425"/>
          <p14:tracePt t="198964" x="5260975" y="5813425"/>
          <p14:tracePt t="198979" x="5268913" y="5819775"/>
          <p14:tracePt t="198995" x="5291138" y="5834063"/>
          <p14:tracePt t="198997" x="5297488" y="5842000"/>
          <p14:tracePt t="199012" x="5319713" y="5849938"/>
          <p14:tracePt t="199028" x="5341938" y="5864225"/>
          <p14:tracePt t="199045" x="5362575" y="5892800"/>
          <p14:tracePt t="199062" x="5392738" y="5900738"/>
          <p14:tracePt t="199078" x="5399088" y="5915025"/>
          <p14:tracePt t="199095" x="5407025" y="5921375"/>
          <p14:tracePt t="199112" x="5413375" y="5921375"/>
          <p14:tracePt t="199156" x="5421313" y="5929313"/>
          <p14:tracePt t="199165" x="5427663" y="5943600"/>
          <p14:tracePt t="199172" x="5435600" y="5943600"/>
          <p14:tracePt t="199180" x="5443538" y="5951538"/>
          <p14:tracePt t="199196" x="5457825" y="5965825"/>
          <p14:tracePt t="199212" x="5464175" y="5965825"/>
          <p14:tracePt t="199229" x="5472113" y="5972175"/>
          <p14:tracePt t="199797" x="5472113" y="5980113"/>
          <p14:tracePt t="199812" x="5478463" y="5980113"/>
          <p14:tracePt t="199941" x="5486400" y="5986463"/>
          <p14:tracePt t="199949" x="5500688" y="5994400"/>
          <p14:tracePt t="199962" x="5508625" y="6002338"/>
          <p14:tracePt t="200541" x="5514975" y="6002338"/>
          <p14:tracePt t="200716" x="0" y="0"/>
        </p14:tracePtLst>
        <p14:tracePtLst>
          <p14:tracePt t="206005" x="5827713" y="5565775"/>
          <p14:tracePt t="206261" x="5827713" y="5573713"/>
          <p14:tracePt t="206876" x="5834063" y="5573713"/>
          <p14:tracePt t="206932" x="5834063" y="5565775"/>
          <p14:tracePt t="206973" x="5842000" y="5559425"/>
          <p14:tracePt t="207005" x="5849938" y="5559425"/>
          <p14:tracePt t="207029" x="5849938" y="5551488"/>
          <p14:tracePt t="207037" x="5864225" y="5529263"/>
          <p14:tracePt t="207044" x="5870575" y="5522913"/>
          <p14:tracePt t="207060" x="5900738" y="5494338"/>
          <p14:tracePt t="207076" x="5915025" y="5464175"/>
          <p14:tracePt t="207093" x="5935663" y="5449888"/>
          <p14:tracePt t="207110" x="5943600" y="5443538"/>
          <p14:tracePt t="207126" x="5951538" y="5435600"/>
          <p14:tracePt t="207172" x="5957888" y="5427663"/>
          <p14:tracePt t="207180" x="5957888" y="5421313"/>
          <p14:tracePt t="207188" x="5965825" y="5413375"/>
          <p14:tracePt t="207212" x="5972175" y="5413375"/>
          <p14:tracePt t="207220" x="5972175" y="5407025"/>
          <p14:tracePt t="207228" x="5980113" y="5407025"/>
          <p14:tracePt t="207244" x="5986463" y="5399088"/>
          <p14:tracePt t="207269" x="5994400" y="5392738"/>
          <p14:tracePt t="207277" x="6008688" y="5392738"/>
          <p14:tracePt t="207293" x="6022975" y="5384800"/>
          <p14:tracePt t="207310" x="6037263" y="5376863"/>
          <p14:tracePt t="207326" x="6037263" y="5370513"/>
          <p14:tracePt t="207708" x="0" y="0"/>
        </p14:tracePtLst>
        <p14:tracePtLst>
          <p14:tracePt t="211869" x="3635375" y="5653088"/>
          <p14:tracePt t="211940" x="0" y="0"/>
        </p14:tracePtLst>
        <p14:tracePtLst>
          <p14:tracePt t="212838" x="3040063" y="5711825"/>
          <p14:tracePt t="212996" x="0" y="0"/>
        </p14:tracePtLst>
        <p14:tracePtLst>
          <p14:tracePt t="226125" x="7939088" y="6146800"/>
          <p14:tracePt t="226572" x="7939088" y="6154738"/>
          <p14:tracePt t="226580" x="7916863" y="6154738"/>
          <p14:tracePt t="226588" x="7888288" y="6154738"/>
          <p14:tracePt t="226605" x="7800975" y="6161088"/>
          <p14:tracePt t="226621" x="7678738" y="6175375"/>
          <p14:tracePt t="226638" x="7518400" y="6175375"/>
          <p14:tracePt t="226654" x="7380288" y="6175375"/>
          <p14:tracePt t="226671" x="7278688" y="6175375"/>
          <p14:tracePt t="226688" x="7177088" y="6183313"/>
          <p14:tracePt t="226704" x="7097713" y="6183313"/>
          <p14:tracePt t="226721" x="6996113" y="6183313"/>
          <p14:tracePt t="226738" x="6908800" y="6183313"/>
          <p14:tracePt t="226754" x="6815138" y="6197600"/>
          <p14:tracePt t="226756" x="6784975" y="6205538"/>
          <p14:tracePt t="226771" x="6748463" y="6205538"/>
          <p14:tracePt t="226788" x="6677025" y="6211888"/>
          <p14:tracePt t="226804" x="6618288" y="6219825"/>
          <p14:tracePt t="226821" x="6561138" y="6219825"/>
          <p14:tracePt t="226838" x="6459538" y="6219825"/>
          <p14:tracePt t="226855" x="6372225" y="6219825"/>
          <p14:tracePt t="226871" x="6276975" y="6219825"/>
          <p14:tracePt t="226888" x="6219825" y="6219825"/>
          <p14:tracePt t="226904" x="6169025" y="6226175"/>
          <p14:tracePt t="226921" x="6118225" y="6226175"/>
          <p14:tracePt t="226938" x="6045200" y="6226175"/>
          <p14:tracePt t="226954" x="5965825" y="6226175"/>
          <p14:tracePt t="226955" x="5929313" y="6226175"/>
          <p14:tracePt t="226971" x="5900738" y="6226175"/>
          <p14:tracePt t="226988" x="5805488" y="6226175"/>
          <p14:tracePt t="227004" x="5776913" y="6226175"/>
          <p14:tracePt t="227021" x="5726113" y="6226175"/>
          <p14:tracePt t="227038" x="5661025" y="6226175"/>
          <p14:tracePt t="227054" x="5565775" y="6226175"/>
          <p14:tracePt t="227071" x="5443538" y="6211888"/>
          <p14:tracePt t="227088" x="5326063" y="6211888"/>
          <p14:tracePt t="227104" x="5224463" y="6211888"/>
          <p14:tracePt t="227121" x="5122863" y="6211888"/>
          <p14:tracePt t="227137" x="5051425" y="6211888"/>
          <p14:tracePt t="227154" x="4986338" y="6211888"/>
          <p14:tracePt t="227171" x="4905375" y="6205538"/>
          <p14:tracePt t="227187" x="4789488" y="6197600"/>
          <p14:tracePt t="227204" x="4724400" y="6197600"/>
          <p14:tracePt t="227221" x="4645025" y="6189663"/>
          <p14:tracePt t="227238" x="4586288" y="6183313"/>
          <p14:tracePt t="227254" x="4521200" y="6183313"/>
          <p14:tracePt t="227271" x="4456113" y="6175375"/>
          <p14:tracePt t="227288" x="4368800" y="6175375"/>
          <p14:tracePt t="227304" x="4267200" y="6169025"/>
          <p14:tracePt t="227322" x="4179888" y="6169025"/>
          <p14:tracePt t="227323" x="4129088" y="6161088"/>
          <p14:tracePt t="227337" x="4086225" y="6161088"/>
          <p14:tracePt t="227354" x="4021138" y="6161088"/>
          <p14:tracePt t="227356" x="3990975" y="6154738"/>
          <p14:tracePt t="227372" x="3948113" y="6154738"/>
          <p14:tracePt t="227387" x="3911600" y="6146800"/>
          <p14:tracePt t="227404" x="3875088" y="6146800"/>
          <p14:tracePt t="227421" x="3846513" y="6146800"/>
          <p14:tracePt t="227438" x="3810000" y="6146800"/>
          <p14:tracePt t="227454" x="3773488" y="6146800"/>
          <p14:tracePt t="227471" x="3722688" y="6146800"/>
          <p14:tracePt t="227487" x="3657600" y="6146800"/>
          <p14:tracePt t="227504" x="3570288" y="6146800"/>
          <p14:tracePt t="227521" x="3505200" y="6146800"/>
          <p14:tracePt t="227537" x="3432175" y="6146800"/>
          <p14:tracePt t="227554" x="3352800" y="6146800"/>
          <p14:tracePt t="227556" x="3324225" y="6146800"/>
          <p14:tracePt t="227572" x="3251200" y="6146800"/>
          <p14:tracePt t="227587" x="3171825" y="6146800"/>
          <p14:tracePt t="227604" x="3121025" y="6146800"/>
          <p14:tracePt t="227621" x="3040063" y="6146800"/>
          <p14:tracePt t="227637" x="2974975" y="6146800"/>
          <p14:tracePt t="227655" x="2924175" y="6146800"/>
          <p14:tracePt t="227671" x="2867025" y="6146800"/>
          <p14:tracePt t="227687" x="2822575" y="6146800"/>
          <p14:tracePt t="227704" x="2801938" y="6146800"/>
          <p14:tracePt t="227721" x="2786063" y="6146800"/>
          <p14:tracePt t="228092" x="2801938" y="6146800"/>
          <p14:tracePt t="228100" x="2844800" y="6146800"/>
          <p14:tracePt t="228109" x="2924175" y="6146800"/>
          <p14:tracePt t="228121" x="3011488" y="6146800"/>
          <p14:tracePt t="228137" x="3222625" y="6161088"/>
          <p14:tracePt t="228154" x="3468688" y="6169025"/>
          <p14:tracePt t="228155" x="3598863" y="6169025"/>
          <p14:tracePt t="228171" x="3722688" y="6175375"/>
          <p14:tracePt t="228187" x="4035425" y="6189663"/>
          <p14:tracePt t="228204" x="4173538" y="6197600"/>
          <p14:tracePt t="228221" x="4275138" y="6197600"/>
          <p14:tracePt t="228237" x="4354513" y="6197600"/>
          <p14:tracePt t="228254" x="4433888" y="6197600"/>
          <p14:tracePt t="228271" x="4535488" y="6197600"/>
          <p14:tracePt t="228287" x="4673600" y="6197600"/>
          <p14:tracePt t="228304" x="4848225" y="6197600"/>
          <p14:tracePt t="228321" x="5043488" y="6197600"/>
          <p14:tracePt t="228338" x="5246688" y="6205538"/>
          <p14:tracePt t="228354" x="5407025" y="6205538"/>
          <p14:tracePt t="228372" x="5522913" y="6219825"/>
          <p14:tracePt t="228372" x="5573713" y="6219825"/>
          <p14:tracePt t="228387" x="5646738" y="6219825"/>
          <p14:tracePt t="228405" x="5726113" y="6219825"/>
          <p14:tracePt t="228420" x="5827713" y="6219825"/>
          <p14:tracePt t="228438" x="5935663" y="6219825"/>
          <p14:tracePt t="228454" x="6059488" y="6219825"/>
          <p14:tracePt t="228470" x="6197600" y="6211888"/>
          <p14:tracePt t="228487" x="6335713" y="6211888"/>
          <p14:tracePt t="228504" x="6473825" y="6211888"/>
          <p14:tracePt t="228521" x="6626225" y="6226175"/>
          <p14:tracePt t="228537" x="6778625" y="6226175"/>
          <p14:tracePt t="228554" x="6923088" y="6226175"/>
          <p14:tracePt t="228571" x="7075488" y="6234113"/>
          <p14:tracePt t="228572" x="7134225" y="6234113"/>
          <p14:tracePt t="228587" x="7278688" y="6248400"/>
          <p14:tracePt t="228604" x="7373938" y="6248400"/>
          <p14:tracePt t="228621" x="7467600" y="6248400"/>
          <p14:tracePt t="228637" x="7532688" y="6248400"/>
          <p14:tracePt t="228654" x="7597775" y="6248400"/>
          <p14:tracePt t="228671" x="7670800" y="6248400"/>
          <p14:tracePt t="228687" x="7750175" y="6248400"/>
          <p14:tracePt t="228704" x="7837488" y="6248400"/>
          <p14:tracePt t="228720" x="7902575" y="6248400"/>
          <p14:tracePt t="228737" x="7983538" y="6248400"/>
          <p14:tracePt t="228754" x="8048625" y="6248400"/>
          <p14:tracePt t="228770" x="8113713" y="6248400"/>
          <p14:tracePt t="228772" x="8135938" y="6248400"/>
          <p14:tracePt t="228787" x="8178800" y="6248400"/>
          <p14:tracePt t="228804" x="8201025" y="6248400"/>
          <p14:tracePt t="228821" x="8221663" y="6248400"/>
          <p14:tracePt t="228854" x="8229600" y="6248400"/>
          <p14:tracePt t="228870" x="8237538" y="6248400"/>
          <p14:tracePt t="228887" x="8243888" y="6248400"/>
          <p14:tracePt t="228904" x="8266113" y="6248400"/>
          <p14:tracePt t="228920" x="8288338" y="6248400"/>
          <p14:tracePt t="228937" x="8302625" y="6248400"/>
          <p14:tracePt t="228954" x="8308975" y="6248400"/>
          <p14:tracePt t="229108" x="8331200" y="6248400"/>
          <p14:tracePt t="229116" x="8353425" y="6248400"/>
          <p14:tracePt t="229124" x="8374063" y="6248400"/>
          <p14:tracePt t="229137" x="8404225" y="6248400"/>
          <p14:tracePt t="229154" x="8497888" y="6248400"/>
          <p14:tracePt t="229170" x="8548688" y="6248400"/>
          <p14:tracePt t="229171" x="8570913" y="6248400"/>
          <p14:tracePt t="229188" x="8585200" y="6240463"/>
          <p14:tracePt t="229340" x="8607425" y="6240463"/>
          <p14:tracePt t="229348" x="8628063" y="6240463"/>
          <p14:tracePt t="229356" x="8650288" y="6248400"/>
          <p14:tracePt t="229371" x="8678863" y="6248400"/>
          <p14:tracePt t="229387" x="8745538" y="6248400"/>
          <p14:tracePt t="229404" x="8847138" y="6248400"/>
          <p14:tracePt t="229420" x="8897938" y="6256338"/>
          <p14:tracePt t="229437" x="8918575" y="6256338"/>
          <p14:tracePt t="229454" x="8940800" y="6256338"/>
          <p14:tracePt t="229487" x="8955088" y="6256338"/>
          <p14:tracePt t="229504" x="8969375" y="6256338"/>
          <p14:tracePt t="229520" x="8983663" y="6256338"/>
          <p14:tracePt t="229537" x="9005888" y="6256338"/>
          <p14:tracePt t="229554" x="9020175" y="6256338"/>
          <p14:tracePt t="229571" x="9050338" y="6256338"/>
          <p14:tracePt t="229587" x="9056688" y="6256338"/>
          <p14:tracePt t="229604" x="9085263" y="6256338"/>
          <p14:tracePt t="229620" x="9101138" y="6256338"/>
          <p14:tracePt t="229637" x="9107488" y="6256338"/>
          <p14:tracePt t="229660" x="9115425" y="6256338"/>
          <p14:tracePt t="230004" x="0" y="0"/>
        </p14:tracePtLst>
        <p14:tracePtLst>
          <p14:tracePt t="230996" x="7693025" y="5675313"/>
          <p14:tracePt t="232116" x="0" y="0"/>
        </p14:tracePtLst>
        <p14:tracePtLst>
          <p14:tracePt t="237317" x="4681538" y="1879600"/>
          <p14:tracePt t="237533" x="4695825" y="1879600"/>
          <p14:tracePt t="237541" x="4710113" y="1879600"/>
          <p14:tracePt t="237551" x="4732338" y="1879600"/>
          <p14:tracePt t="237568" x="4775200" y="1879600"/>
          <p14:tracePt t="237585" x="4833938" y="1879600"/>
          <p14:tracePt t="237602" x="4899025" y="1879600"/>
          <p14:tracePt t="237618" x="4964113" y="1879600"/>
          <p14:tracePt t="237620" x="4978400" y="1879600"/>
          <p14:tracePt t="237635" x="5000625" y="1879600"/>
          <p14:tracePt t="237651" x="5051425" y="1879600"/>
          <p14:tracePt t="237668" x="5102225" y="1887538"/>
          <p14:tracePt t="237685" x="5145088" y="1887538"/>
          <p14:tracePt t="237701" x="5181600" y="1887538"/>
          <p14:tracePt t="237718" x="5203825" y="1887538"/>
          <p14:tracePt t="237735" x="5210175" y="1887538"/>
          <p14:tracePt t="237820" x="5218113" y="1887538"/>
          <p14:tracePt t="237828" x="5240338" y="1887538"/>
          <p14:tracePt t="237836" x="5254625" y="1887538"/>
          <p14:tracePt t="237851" x="5297488" y="1887538"/>
          <p14:tracePt t="237868" x="5319713" y="1887538"/>
          <p14:tracePt t="237885" x="5326063" y="1879600"/>
          <p14:tracePt t="237901" x="5334000" y="1879600"/>
          <p14:tracePt t="241380" x="0" y="0"/>
        </p14:tracePtLst>
        <p14:tracePtLst>
          <p14:tracePt t="242597" x="4521200" y="1778000"/>
          <p14:tracePt t="242788" x="4535488" y="1778000"/>
          <p14:tracePt t="242796" x="4564063" y="1778000"/>
          <p14:tracePt t="242804" x="4614863" y="1785938"/>
          <p14:tracePt t="242817" x="4681538" y="1785938"/>
          <p14:tracePt t="242833" x="4826000" y="1792288"/>
          <p14:tracePt t="242850" x="5000625" y="1792288"/>
          <p14:tracePt t="242852" x="5102225" y="1792288"/>
          <p14:tracePt t="242867" x="5195888" y="1792288"/>
          <p14:tracePt t="242884" x="5399088" y="1814513"/>
          <p14:tracePt t="242900" x="5457825" y="1820863"/>
          <p14:tracePt t="242917" x="5478463" y="1820863"/>
          <p14:tracePt t="242933" x="5486400" y="1820863"/>
          <p14:tracePt t="243292" x="0" y="0"/>
        </p14:tracePtLst>
        <p14:tracePtLst>
          <p14:tracePt t="244573" x="3294063" y="5210175"/>
          <p14:tracePt t="244740" x="3302000" y="5210175"/>
          <p14:tracePt t="244822" x="3309938" y="5210175"/>
          <p14:tracePt t="244828" x="3338513" y="5210175"/>
          <p14:tracePt t="244836" x="3381375" y="5210175"/>
          <p14:tracePt t="244849" x="3425825" y="5210175"/>
          <p14:tracePt t="244866" x="3548063" y="5210175"/>
          <p14:tracePt t="244868" x="3621088" y="5210175"/>
          <p14:tracePt t="244884" x="3787775" y="5218113"/>
          <p14:tracePt t="244900" x="3911600" y="5224463"/>
          <p14:tracePt t="244916" x="4027488" y="5240338"/>
          <p14:tracePt t="244933" x="4092575" y="5254625"/>
          <p14:tracePt t="244949" x="4137025" y="5254625"/>
          <p14:tracePt t="244966" x="4165600" y="5260975"/>
          <p14:tracePt t="244983" x="4194175" y="5268913"/>
          <p14:tracePt t="244999" x="4224338" y="5268913"/>
          <p14:tracePt t="245016" x="4252913" y="5268913"/>
          <p14:tracePt t="245033" x="4295775" y="5268913"/>
          <p14:tracePt t="245049" x="4346575" y="5268913"/>
          <p14:tracePt t="245052" x="4391025" y="5268913"/>
          <p14:tracePt t="245066" x="4427538" y="5268913"/>
          <p14:tracePt t="245083" x="4498975" y="5268913"/>
          <p14:tracePt t="245099" x="4614863" y="5268913"/>
          <p14:tracePt t="245116" x="4673600" y="5268913"/>
          <p14:tracePt t="245133" x="4702175" y="5268913"/>
          <p14:tracePt t="245150" x="4724400" y="5268913"/>
          <p14:tracePt t="245166" x="4732338" y="5268913"/>
          <p14:tracePt t="245183" x="4746625" y="5268913"/>
          <p14:tracePt t="245199" x="4760913" y="5268913"/>
          <p14:tracePt t="245217" x="4789488" y="5268913"/>
          <p14:tracePt t="245233" x="4854575" y="5268913"/>
          <p14:tracePt t="245250" x="4935538" y="5275263"/>
          <p14:tracePt t="245251" x="4970463" y="5275263"/>
          <p14:tracePt t="245266" x="5000625" y="5275263"/>
          <p14:tracePt t="245283" x="5065713" y="5275263"/>
          <p14:tracePt t="245284" x="5094288" y="5275263"/>
          <p14:tracePt t="245299" x="5159375" y="5283200"/>
          <p14:tracePt t="245316" x="5254625" y="5283200"/>
          <p14:tracePt t="245333" x="5362575" y="5291138"/>
          <p14:tracePt t="245349" x="5472113" y="5297488"/>
          <p14:tracePt t="245366" x="5595938" y="5297488"/>
          <p14:tracePt t="245383" x="5697538" y="5297488"/>
          <p14:tracePt t="245399" x="5791200" y="5297488"/>
          <p14:tracePt t="245416" x="5842000" y="5297488"/>
          <p14:tracePt t="245433" x="5884863" y="5297488"/>
          <p14:tracePt t="245449" x="5929313" y="5297488"/>
          <p14:tracePt t="245466" x="5994400" y="5297488"/>
          <p14:tracePt t="245483" x="6073775" y="5297488"/>
          <p14:tracePt t="245483" x="6103938" y="5297488"/>
          <p14:tracePt t="245499" x="6175375" y="5291138"/>
          <p14:tracePt t="245516" x="6256338" y="5283200"/>
          <p14:tracePt t="245533" x="6335713" y="5283200"/>
          <p14:tracePt t="245549" x="6443663" y="5283200"/>
          <p14:tracePt t="245566" x="6575425" y="5283200"/>
          <p14:tracePt t="245583" x="6669088" y="5283200"/>
          <p14:tracePt t="245599" x="6770688" y="5283200"/>
          <p14:tracePt t="245616" x="6850063" y="5275263"/>
          <p14:tracePt t="245633" x="6908800" y="5268913"/>
          <p14:tracePt t="245649" x="6973888" y="5260975"/>
          <p14:tracePt t="245666" x="7032625" y="5254625"/>
          <p14:tracePt t="245683" x="7104063" y="5254625"/>
          <p14:tracePt t="245683" x="7148513" y="5246688"/>
          <p14:tracePt t="245699" x="7250113" y="5224463"/>
          <p14:tracePt t="245716" x="7366000" y="5218113"/>
          <p14:tracePt t="245733" x="7467600" y="5210175"/>
          <p14:tracePt t="245749" x="7540625" y="5203825"/>
          <p14:tracePt t="245766" x="7591425" y="5195888"/>
          <p14:tracePt t="245783" x="7642225" y="5195888"/>
          <p14:tracePt t="245799" x="7707313" y="5195888"/>
          <p14:tracePt t="245816" x="7794625" y="5189538"/>
          <p14:tracePt t="245833" x="7888288" y="5167313"/>
          <p14:tracePt t="245849" x="7989888" y="5153025"/>
          <p14:tracePt t="245866" x="8085138" y="5138738"/>
          <p14:tracePt t="245883" x="8201025" y="5116513"/>
          <p14:tracePt t="245899" x="8280400" y="5108575"/>
          <p14:tracePt t="245916" x="8367713" y="5108575"/>
          <p14:tracePt t="245932" x="8447088" y="5102225"/>
          <p14:tracePt t="245949" x="8512175" y="5102225"/>
          <p14:tracePt t="245966" x="8577263" y="5094288"/>
          <p14:tracePt t="245983" x="8636000" y="5094288"/>
          <p14:tracePt t="245999" x="8694738" y="5094288"/>
          <p14:tracePt t="246016" x="8759825" y="5094288"/>
          <p14:tracePt t="246032" x="8824913" y="5094288"/>
          <p14:tracePt t="246049" x="8882063" y="5094288"/>
          <p14:tracePt t="246066" x="8940800" y="5094288"/>
          <p14:tracePt t="246082" x="8991600" y="5094288"/>
          <p14:tracePt t="246084" x="9013825" y="5094288"/>
          <p14:tracePt t="246099" x="9056688" y="5094288"/>
          <p14:tracePt t="246116" x="9101138" y="5094288"/>
          <p14:tracePt t="246133" x="9136063" y="5094288"/>
          <p14:tracePt t="246149" x="9166225" y="5094288"/>
          <p14:tracePt t="246166" x="9209088" y="5102225"/>
          <p14:tracePt t="246182" x="9245600" y="5102225"/>
          <p14:tracePt t="246199" x="9288463" y="5108575"/>
          <p14:tracePt t="246216" x="9339263" y="5108575"/>
          <p14:tracePt t="246232" x="9398000" y="5108575"/>
          <p14:tracePt t="246249" x="9463088" y="5108575"/>
          <p14:tracePt t="246266" x="9528175" y="5108575"/>
          <p14:tracePt t="246282" x="9564688" y="5108575"/>
          <p14:tracePt t="246299" x="9572625" y="5108575"/>
          <p14:tracePt t="246316" x="9578975" y="5116513"/>
          <p14:tracePt t="246340" x="9593263" y="5116513"/>
          <p14:tracePt t="246349" x="9609138" y="5116513"/>
          <p14:tracePt t="246366" x="9623425" y="5116513"/>
          <p14:tracePt t="246382" x="9629775" y="5116513"/>
          <p14:tracePt t="246940" x="0" y="0"/>
        </p14:tracePtLst>
        <p14:tracePtLst>
          <p14:tracePt t="247725" x="3360738" y="4216400"/>
          <p14:tracePt t="248180" x="3375025" y="4216400"/>
          <p14:tracePt t="248188" x="3403600" y="4216400"/>
          <p14:tracePt t="248198" x="3425825" y="4224338"/>
          <p14:tracePt t="248215" x="3454400" y="4230688"/>
          <p14:tracePt t="248232" x="3476625" y="4230688"/>
          <p14:tracePt t="248249" x="3482975" y="4230688"/>
          <p14:tracePt t="248265" x="3490913" y="4230688"/>
          <p14:tracePt t="248284" x="3497263" y="4230688"/>
          <p14:tracePt t="248324" x="3505200" y="4230688"/>
          <p14:tracePt t="248332" x="3519488" y="4238625"/>
          <p14:tracePt t="248340" x="3548063" y="4238625"/>
          <p14:tracePt t="248349" x="3570288" y="4244975"/>
          <p14:tracePt t="248365" x="3614738" y="4259263"/>
          <p14:tracePt t="248382" x="3657600" y="4259263"/>
          <p14:tracePt t="248399" x="3679825" y="4259263"/>
          <p14:tracePt t="248415" x="3686175" y="4259263"/>
          <p14:tracePt t="248452" x="3694113" y="4259263"/>
          <p14:tracePt t="248876" x="3700463" y="4259263"/>
          <p14:tracePt t="248884" x="3708400" y="4259263"/>
          <p14:tracePt t="248892" x="3716338" y="4259263"/>
          <p14:tracePt t="248900" x="3730625" y="4259263"/>
          <p14:tracePt t="248916" x="3736975" y="4259263"/>
          <p14:tracePt t="248932" x="3744913" y="4259263"/>
          <p14:tracePt t="249316" x="3744913" y="4267200"/>
          <p14:tracePt t="250235" x="0" y="0"/>
        </p14:tracePtLst>
        <p14:tracePtLst>
          <p14:tracePt t="250997" x="3273425" y="5435600"/>
          <p14:tracePt t="251724" x="3273425" y="5494338"/>
          <p14:tracePt t="251732" x="3273425" y="5559425"/>
          <p14:tracePt t="251740" x="3273425" y="5624513"/>
          <p14:tracePt t="251750" x="3287713" y="5675313"/>
          <p14:tracePt t="251764" x="3287713" y="5726113"/>
          <p14:tracePt t="251781" x="3294063" y="5762625"/>
          <p14:tracePt t="251798" x="3294063" y="5776913"/>
          <p14:tracePt t="251900" x="3294063" y="5791200"/>
          <p14:tracePt t="251908" x="3302000" y="5805488"/>
          <p14:tracePt t="252076" x="3302000" y="5813425"/>
          <p14:tracePt t="252084" x="3294063" y="5813425"/>
          <p14:tracePt t="252100" x="3287713" y="5819775"/>
          <p14:tracePt t="252108" x="3279775" y="5819775"/>
          <p14:tracePt t="252116" x="3279775" y="5827713"/>
          <p14:tracePt t="252131" x="3251200" y="5827713"/>
          <p14:tracePt t="252147" x="3243263" y="5834063"/>
          <p14:tracePt t="252164" x="3228975" y="5849938"/>
          <p14:tracePt t="252181" x="3214688" y="5849938"/>
          <p14:tracePt t="252197" x="3208338" y="5849938"/>
          <p14:tracePt t="252245" x="3200400" y="5849938"/>
          <p14:tracePt t="252252" x="3200400" y="5856288"/>
          <p14:tracePt t="252264" x="3192463" y="5856288"/>
          <p14:tracePt t="252281" x="3186113" y="5864225"/>
          <p14:tracePt t="252297" x="3171825" y="5870575"/>
          <p14:tracePt t="252314" x="3149600" y="5870575"/>
          <p14:tracePt t="252331" x="3127375" y="5870575"/>
          <p14:tracePt t="252347" x="3106738" y="5878513"/>
          <p14:tracePt t="252364" x="3098800" y="5878513"/>
          <p14:tracePt t="252381" x="3090863" y="5878513"/>
          <p14:tracePt t="252397" x="3084513" y="5878513"/>
          <p14:tracePt t="252414" x="3070225" y="5878513"/>
          <p14:tracePt t="252572" x="0" y="0"/>
        </p14:tracePtLst>
        <p14:tracePtLst>
          <p14:tracePt t="253844" x="7191375" y="3976688"/>
          <p14:tracePt t="254052" x="7199313" y="3976688"/>
          <p14:tracePt t="254060" x="7205663" y="3976688"/>
          <p14:tracePt t="254068" x="7242175" y="3976688"/>
          <p14:tracePt t="254080" x="7315200" y="3976688"/>
          <p14:tracePt t="254097" x="7467600" y="3976688"/>
          <p14:tracePt t="254114" x="7699375" y="3976688"/>
          <p14:tracePt t="254130" x="8012113" y="3962400"/>
          <p14:tracePt t="254132" x="8164513" y="3962400"/>
          <p14:tracePt t="254147" x="8294688" y="3962400"/>
          <p14:tracePt t="254164" x="8678863" y="3970338"/>
          <p14:tracePt t="254180" x="8847138" y="3976688"/>
          <p14:tracePt t="254197" x="8948738" y="3984625"/>
          <p14:tracePt t="254214" x="8991600" y="3984625"/>
          <p14:tracePt t="254231" x="9020175" y="3984625"/>
          <p14:tracePt t="254247" x="9034463" y="3984625"/>
          <p14:tracePt t="254264" x="9042400" y="3984625"/>
          <p14:tracePt t="254280" x="9050338" y="3984625"/>
          <p14:tracePt t="254297" x="9064625" y="3984625"/>
          <p14:tracePt t="254314" x="9085263" y="3984625"/>
          <p14:tracePt t="254330" x="9121775" y="3984625"/>
          <p14:tracePt t="254331" x="9158288" y="3984625"/>
          <p14:tracePt t="254347" x="9223375" y="3984625"/>
          <p14:tracePt t="254364" x="9267825" y="3984625"/>
          <p14:tracePt t="254380" x="9282113" y="3984625"/>
          <p14:tracePt t="254885" x="0" y="0"/>
        </p14:tracePtLst>
        <p14:tracePtLst>
          <p14:tracePt t="256597" x="6931025" y="4267200"/>
          <p14:tracePt t="256749" x="6959600" y="4275138"/>
          <p14:tracePt t="256756" x="6981825" y="4281488"/>
          <p14:tracePt t="256764" x="7024688" y="4281488"/>
          <p14:tracePt t="256780" x="7112000" y="4289425"/>
          <p14:tracePt t="256796" x="7250113" y="4289425"/>
          <p14:tracePt t="256813" x="7439025" y="4289425"/>
          <p14:tracePt t="256830" x="7634288" y="4289425"/>
          <p14:tracePt t="256846" x="7851775" y="4289425"/>
          <p14:tracePt t="256863" x="8062913" y="4289425"/>
          <p14:tracePt t="256880" x="8221663" y="4289425"/>
          <p14:tracePt t="256896" x="8353425" y="4289425"/>
          <p14:tracePt t="256913" x="8440738" y="4289425"/>
          <p14:tracePt t="256930" x="8526463" y="4289425"/>
          <p14:tracePt t="256946" x="8607425" y="4295775"/>
          <p14:tracePt t="256948" x="8658225" y="4295775"/>
          <p14:tracePt t="256963" x="8788400" y="4318000"/>
          <p14:tracePt t="256980" x="8912225" y="4318000"/>
          <p14:tracePt t="256996" x="9020175" y="4318000"/>
          <p14:tracePt t="257013" x="9070975" y="4318000"/>
          <p14:tracePt t="257030" x="9085263" y="4318000"/>
          <p14:tracePt t="257046" x="9093200" y="4318000"/>
          <p14:tracePt t="257084" x="9101138" y="4318000"/>
          <p14:tracePt t="257092" x="9107488" y="4318000"/>
          <p14:tracePt t="257100" x="9107488" y="4310063"/>
          <p14:tracePt t="257113" x="9115425" y="4310063"/>
          <p14:tracePt t="257130" x="9121775" y="4310063"/>
          <p14:tracePt t="258972" x="0" y="0"/>
        </p14:tracePtLst>
        <p14:tracePtLst>
          <p14:tracePt t="259676" x="3019425" y="4165600"/>
          <p14:tracePt t="259900" x="3025775" y="4165600"/>
          <p14:tracePt t="259908" x="3055938" y="4165600"/>
          <p14:tracePt t="259916" x="3090863" y="4165600"/>
          <p14:tracePt t="259929" x="3141663" y="4165600"/>
          <p14:tracePt t="259946" x="3265488" y="4165600"/>
          <p14:tracePt t="259962" x="3440113" y="4173538"/>
          <p14:tracePt t="259979" x="3694113" y="4179888"/>
          <p14:tracePt t="259996" x="3817938" y="4194175"/>
          <p14:tracePt t="260012" x="3875088" y="4194175"/>
          <p14:tracePt t="260029" x="3897313" y="4194175"/>
          <p14:tracePt t="260045" x="3911600" y="4194175"/>
          <p14:tracePt t="260062" x="3919538" y="4194175"/>
          <p14:tracePt t="260079" x="3948113" y="4202113"/>
          <p14:tracePt t="260095" x="3990975" y="4202113"/>
          <p14:tracePt t="260112" x="4049713" y="4202113"/>
          <p14:tracePt t="260129" x="4122738" y="4202113"/>
          <p14:tracePt t="260145" x="4187825" y="4208463"/>
          <p14:tracePt t="260162" x="4252913" y="4208463"/>
          <p14:tracePt t="260179" x="4318000" y="4216400"/>
          <p14:tracePt t="260180" x="4368800" y="4216400"/>
          <p14:tracePt t="260196" x="4448175" y="4216400"/>
          <p14:tracePt t="260212" x="4535488" y="4216400"/>
          <p14:tracePt t="260229" x="4614863" y="4216400"/>
          <p14:tracePt t="260246" x="4637088" y="4216400"/>
          <p14:tracePt t="260262" x="4645025" y="4216400"/>
          <p14:tracePt t="260348" x="4651375" y="4216400"/>
          <p14:tracePt t="260356" x="4665663" y="4216400"/>
          <p14:tracePt t="260363" x="4673600" y="4216400"/>
          <p14:tracePt t="260379" x="4687888" y="4216400"/>
          <p14:tracePt t="260395" x="4746625" y="4224338"/>
          <p14:tracePt t="260412" x="4789488" y="4224338"/>
          <p14:tracePt t="260429" x="4840288" y="4224338"/>
          <p14:tracePt t="260445" x="4891088" y="4224338"/>
          <p14:tracePt t="260462" x="4919663" y="4224338"/>
          <p14:tracePt t="260479" x="4941888" y="4224338"/>
          <p14:tracePt t="260496" x="4949825" y="4224338"/>
          <p14:tracePt t="260512" x="4964113" y="4224338"/>
          <p14:tracePt t="260529" x="4992688" y="4224338"/>
          <p14:tracePt t="260545" x="5021263" y="4224338"/>
          <p14:tracePt t="260562" x="5057775" y="4224338"/>
          <p14:tracePt t="260579" x="5102225" y="4224338"/>
          <p14:tracePt t="260580" x="5122863" y="4224338"/>
          <p14:tracePt t="260595" x="5153025" y="4224338"/>
          <p14:tracePt t="260612" x="5181600" y="4230688"/>
          <p14:tracePt t="260629" x="5218113" y="4230688"/>
          <p14:tracePt t="260645" x="5246688" y="4230688"/>
          <p14:tracePt t="260662" x="5283200" y="4230688"/>
          <p14:tracePt t="260679" x="5305425" y="4230688"/>
          <p14:tracePt t="260696" x="5334000" y="4230688"/>
          <p14:tracePt t="260712" x="5376863" y="4230688"/>
          <p14:tracePt t="260729" x="5407025" y="4230688"/>
          <p14:tracePt t="260745" x="5443538" y="4230688"/>
          <p14:tracePt t="260762" x="5478463" y="4230688"/>
          <p14:tracePt t="260778" x="5529263" y="4230688"/>
          <p14:tracePt t="260780" x="5551488" y="4230688"/>
          <p14:tracePt t="260795" x="5616575" y="4230688"/>
          <p14:tracePt t="260812" x="5675313" y="4230688"/>
          <p14:tracePt t="260829" x="5703888" y="4230688"/>
          <p14:tracePt t="260869" x="5711825" y="4230688"/>
          <p14:tracePt t="261236" x="5718175" y="4230688"/>
          <p14:tracePt t="264044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14"/>
          <p:cNvSpPr>
            <a:spLocks noChangeArrowheads="1"/>
          </p:cNvSpPr>
          <p:nvPr/>
        </p:nvSpPr>
        <p:spPr bwMode="auto">
          <a:xfrm>
            <a:off x="919269" y="4380547"/>
            <a:ext cx="1035346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b="1" baseline="0" dirty="0">
                <a:latin typeface="+mn-ea"/>
                <a:ea typeface="+mn-ea"/>
              </a:rPr>
              <a:t>【</a:t>
            </a:r>
            <a:r>
              <a:rPr lang="ja-JP" altLang="en-US" b="1" baseline="0" dirty="0">
                <a:latin typeface="+mn-ea"/>
                <a:ea typeface="+mn-ea"/>
              </a:rPr>
              <a:t>定義：リアプノフ次元</a:t>
            </a:r>
            <a:r>
              <a:rPr lang="en-US" altLang="ja-JP" b="1" baseline="0" dirty="0">
                <a:latin typeface="+mn-ea"/>
                <a:ea typeface="+mn-ea"/>
              </a:rPr>
              <a:t>】</a:t>
            </a:r>
          </a:p>
          <a:p>
            <a:pPr eaLnBrk="1" hangingPunct="1"/>
            <a:r>
              <a:rPr lang="ja-JP" altLang="en-US" b="1" baseline="0" dirty="0"/>
              <a:t>　</a:t>
            </a:r>
            <a:r>
              <a:rPr lang="ja-JP" altLang="en-US" baseline="0" dirty="0" smtClean="0"/>
              <a:t>リアプノフ</a:t>
            </a:r>
            <a:r>
              <a:rPr lang="ja-JP" altLang="en-US" baseline="0" dirty="0"/>
              <a:t>指数 </a:t>
            </a:r>
            <a:r>
              <a:rPr lang="en-US" altLang="ja-JP" baseline="0" dirty="0"/>
              <a:t>{</a:t>
            </a:r>
            <a:r>
              <a:rPr lang="en-US" altLang="ja-JP" baseline="0" dirty="0">
                <a:latin typeface="Symbol" panose="05050102010706020507" pitchFamily="18" charset="2"/>
              </a:rPr>
              <a:t>l</a:t>
            </a:r>
            <a:r>
              <a:rPr lang="en-US" altLang="ja-JP" baseline="-25000" dirty="0"/>
              <a:t>1</a:t>
            </a:r>
            <a:r>
              <a:rPr lang="en-US" altLang="ja-JP" baseline="0" dirty="0" smtClean="0"/>
              <a:t>,..,</a:t>
            </a:r>
            <a:r>
              <a:rPr lang="en-US" altLang="ja-JP" baseline="0" dirty="0">
                <a:latin typeface="Symbol" panose="05050102010706020507" pitchFamily="18" charset="2"/>
              </a:rPr>
              <a:t>l</a:t>
            </a:r>
            <a:r>
              <a:rPr lang="en-US" altLang="ja-JP" baseline="-25000" dirty="0"/>
              <a:t>n</a:t>
            </a:r>
            <a:r>
              <a:rPr lang="en-US" altLang="ja-JP" baseline="0" dirty="0"/>
              <a:t>}</a:t>
            </a:r>
            <a:r>
              <a:rPr lang="ja-JP" altLang="en-US" baseline="0" dirty="0"/>
              <a:t>において，</a:t>
            </a:r>
            <a:r>
              <a:rPr lang="ja-JP" altLang="en-US" baseline="0" dirty="0" smtClean="0"/>
              <a:t>非縮小的（拡大・中立）な</a:t>
            </a:r>
            <a:r>
              <a:rPr lang="ja-JP" altLang="en-US" baseline="0" dirty="0"/>
              <a:t>体積素の最大の数（非負の</a:t>
            </a:r>
            <a:r>
              <a:rPr lang="ja-JP" altLang="en-US" baseline="0" dirty="0" smtClean="0"/>
              <a:t>指数の数）</a:t>
            </a:r>
            <a:r>
              <a:rPr lang="ja-JP" altLang="en-US" baseline="0" dirty="0"/>
              <a:t>を</a:t>
            </a:r>
            <a:r>
              <a:rPr lang="en-US" altLang="ja-JP" baseline="0" dirty="0" err="1" smtClean="0"/>
              <a:t>i</a:t>
            </a:r>
            <a:r>
              <a:rPr lang="ja-JP" altLang="en-US" baseline="0" dirty="0"/>
              <a:t>とするとき，</a:t>
            </a:r>
          </a:p>
          <a:p>
            <a:pPr eaLnBrk="1" hangingPunct="1"/>
            <a:endParaRPr lang="ja-JP" altLang="en-US" baseline="0" dirty="0"/>
          </a:p>
          <a:p>
            <a:pPr eaLnBrk="1" hangingPunct="1"/>
            <a:r>
              <a:rPr lang="ja-JP" altLang="en-US" baseline="0" dirty="0"/>
              <a:t>　</a:t>
            </a:r>
            <a:r>
              <a:rPr lang="en-US" altLang="ja-JP" baseline="0" dirty="0" err="1" smtClean="0"/>
              <a:t>i</a:t>
            </a:r>
            <a:r>
              <a:rPr lang="en-US" altLang="ja-JP" baseline="0" dirty="0" smtClean="0"/>
              <a:t> </a:t>
            </a:r>
            <a:r>
              <a:rPr lang="en-US" altLang="ja-JP" baseline="0" dirty="0"/>
              <a:t>+ (</a:t>
            </a:r>
            <a:r>
              <a:rPr lang="en-US" altLang="ja-JP" baseline="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altLang="ja-JP" baseline="-25000" dirty="0">
                <a:solidFill>
                  <a:srgbClr val="FF0000"/>
                </a:solidFill>
              </a:rPr>
              <a:t>1</a:t>
            </a:r>
            <a:r>
              <a:rPr lang="en-US" altLang="ja-JP" baseline="0" dirty="0">
                <a:solidFill>
                  <a:srgbClr val="FF0000"/>
                </a:solidFill>
              </a:rPr>
              <a:t>+</a:t>
            </a:r>
            <a:r>
              <a:rPr lang="en-US" altLang="ja-JP" baseline="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altLang="ja-JP" baseline="-25000" dirty="0">
                <a:solidFill>
                  <a:srgbClr val="FF0000"/>
                </a:solidFill>
              </a:rPr>
              <a:t>2</a:t>
            </a:r>
            <a:r>
              <a:rPr lang="en-US" altLang="ja-JP" baseline="0" dirty="0">
                <a:solidFill>
                  <a:srgbClr val="FF0000"/>
                </a:solidFill>
              </a:rPr>
              <a:t>+…..+</a:t>
            </a:r>
            <a:r>
              <a:rPr lang="en-US" altLang="ja-JP" baseline="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altLang="ja-JP" baseline="-25000" dirty="0">
                <a:solidFill>
                  <a:srgbClr val="FF0000"/>
                </a:solidFill>
              </a:rPr>
              <a:t>i</a:t>
            </a:r>
            <a:r>
              <a:rPr lang="en-US" altLang="ja-JP" baseline="0" dirty="0"/>
              <a:t>)/</a:t>
            </a:r>
            <a:r>
              <a:rPr lang="en-US" altLang="ja-JP" baseline="0" dirty="0">
                <a:solidFill>
                  <a:srgbClr val="00B0F0"/>
                </a:solidFill>
                <a:latin typeface="Symbol" panose="05050102010706020507" pitchFamily="18" charset="2"/>
              </a:rPr>
              <a:t>l</a:t>
            </a:r>
            <a:r>
              <a:rPr lang="en-US" altLang="ja-JP" baseline="-25000" dirty="0">
                <a:solidFill>
                  <a:srgbClr val="00B0F0"/>
                </a:solidFill>
              </a:rPr>
              <a:t>i+1</a:t>
            </a:r>
            <a:endParaRPr lang="en-US" altLang="ja-JP" baseline="0" dirty="0">
              <a:solidFill>
                <a:srgbClr val="00B0F0"/>
              </a:solidFill>
            </a:endParaRPr>
          </a:p>
          <a:p>
            <a:pPr eaLnBrk="1" hangingPunct="1"/>
            <a:endParaRPr lang="en-US" altLang="ja-JP" baseline="0" dirty="0"/>
          </a:p>
          <a:p>
            <a:pPr eaLnBrk="1" hangingPunct="1"/>
            <a:r>
              <a:rPr lang="ja-JP" altLang="en-US" baseline="0" dirty="0">
                <a:latin typeface="+mn-ea"/>
                <a:ea typeface="+mn-ea"/>
              </a:rPr>
              <a:t>　をリアプノフ次元という</a:t>
            </a:r>
            <a:r>
              <a:rPr lang="ja-JP" altLang="en-US" baseline="0" dirty="0" smtClean="0">
                <a:latin typeface="+mn-ea"/>
                <a:ea typeface="+mn-ea"/>
              </a:rPr>
              <a:t>．</a:t>
            </a:r>
            <a:endParaRPr lang="en-US" altLang="ja-JP" baseline="0" dirty="0" smtClean="0">
              <a:latin typeface="+mn-ea"/>
              <a:ea typeface="+mn-ea"/>
            </a:endParaRPr>
          </a:p>
          <a:p>
            <a:pPr eaLnBrk="1" hangingPunct="1"/>
            <a:r>
              <a:rPr lang="ja-JP" altLang="en-US" baseline="0" dirty="0" smtClean="0">
                <a:latin typeface="+mn-ea"/>
                <a:ea typeface="+mn-ea"/>
              </a:rPr>
              <a:t>　</a:t>
            </a:r>
            <a:endParaRPr lang="en-US" altLang="ja-JP" baseline="0" dirty="0" smtClean="0">
              <a:latin typeface="+mn-ea"/>
              <a:ea typeface="+mn-ea"/>
            </a:endParaRPr>
          </a:p>
          <a:p>
            <a:pPr eaLnBrk="1" hangingPunct="1"/>
            <a:r>
              <a:rPr lang="ja-JP" altLang="en-US" baseline="0" dirty="0">
                <a:latin typeface="+mn-ea"/>
                <a:ea typeface="+mn-ea"/>
              </a:rPr>
              <a:t>　</a:t>
            </a:r>
            <a:r>
              <a:rPr lang="ja-JP" altLang="en-US" baseline="0" dirty="0" smtClean="0">
                <a:latin typeface="+mn-ea"/>
                <a:ea typeface="+mn-ea"/>
              </a:rPr>
              <a:t>例）</a:t>
            </a:r>
            <a:r>
              <a:rPr lang="ja-JP" altLang="en-US" baseline="0" dirty="0" smtClean="0">
                <a:latin typeface="+mn-ea"/>
              </a:rPr>
              <a:t>リアプノフ指数が</a:t>
            </a:r>
            <a:r>
              <a:rPr lang="en-US" altLang="ja-JP" baseline="0" dirty="0" smtClean="0">
                <a:latin typeface="+mn-ea"/>
              </a:rPr>
              <a:t>(</a:t>
            </a:r>
            <a:r>
              <a:rPr lang="en-US" altLang="ja-JP" baseline="0" dirty="0">
                <a:latin typeface="+mn-ea"/>
              </a:rPr>
              <a:t>log2,-log2</a:t>
            </a:r>
            <a:r>
              <a:rPr lang="en-US" altLang="ja-JP" baseline="0" dirty="0" smtClean="0">
                <a:latin typeface="+mn-ea"/>
              </a:rPr>
              <a:t>)</a:t>
            </a:r>
            <a:r>
              <a:rPr lang="ja-JP" altLang="en-US" baseline="0" dirty="0" smtClean="0">
                <a:latin typeface="+mn-ea"/>
              </a:rPr>
              <a:t>の場合は</a:t>
            </a:r>
            <a:r>
              <a:rPr lang="en-US" altLang="ja-JP" baseline="0" dirty="0" err="1" smtClean="0">
                <a:latin typeface="+mn-ea"/>
              </a:rPr>
              <a:t>i</a:t>
            </a:r>
            <a:r>
              <a:rPr lang="en-US" altLang="ja-JP" baseline="0" dirty="0" smtClean="0">
                <a:latin typeface="+mn-ea"/>
              </a:rPr>
              <a:t>=1</a:t>
            </a:r>
            <a:r>
              <a:rPr lang="ja-JP" altLang="en-US" baseline="0" dirty="0" smtClean="0">
                <a:latin typeface="+mn-ea"/>
              </a:rPr>
              <a:t>よりリアプノフ次元は，</a:t>
            </a:r>
            <a:r>
              <a:rPr lang="en-US" altLang="ja-JP" baseline="0" dirty="0" smtClean="0">
                <a:latin typeface="+mn-ea"/>
              </a:rPr>
              <a:t>1+</a:t>
            </a:r>
            <a:r>
              <a:rPr lang="en-US" altLang="ja-JP" baseline="0" dirty="0">
                <a:latin typeface="+mn-ea"/>
              </a:rPr>
              <a:t> </a:t>
            </a:r>
            <a:r>
              <a:rPr lang="en-US" altLang="ja-JP" baseline="0" dirty="0" smtClean="0">
                <a:latin typeface="+mn-ea"/>
              </a:rPr>
              <a:t>log2/log2=2</a:t>
            </a:r>
            <a:r>
              <a:rPr lang="ja-JP" altLang="en-US" baseline="0" dirty="0" smtClean="0">
                <a:latin typeface="+mn-ea"/>
              </a:rPr>
              <a:t>となる．</a:t>
            </a:r>
            <a:endParaRPr lang="ja-JP" altLang="en-US" baseline="0" dirty="0">
              <a:latin typeface="+mn-ea"/>
              <a:ea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46" name="Text Box 210"/>
              <p:cNvSpPr txBox="1">
                <a:spLocks noChangeArrowheads="1"/>
              </p:cNvSpPr>
              <p:nvPr/>
            </p:nvSpPr>
            <p:spPr bwMode="auto">
              <a:xfrm>
                <a:off x="838199" y="1133476"/>
                <a:ext cx="10125635" cy="1737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baseline="0" dirty="0" smtClean="0">
                    <a:latin typeface="+mn-ea"/>
                    <a:ea typeface="+mn-ea"/>
                  </a:rPr>
                  <a:t>【</a:t>
                </a:r>
                <a:r>
                  <a:rPr lang="ja-JP" altLang="en-US" baseline="0" dirty="0">
                    <a:latin typeface="+mn-ea"/>
                    <a:ea typeface="+mn-ea"/>
                  </a:rPr>
                  <a:t>定義：リアプノフ指数</a:t>
                </a:r>
                <a:r>
                  <a:rPr lang="en-US" altLang="ja-JP" baseline="0" dirty="0">
                    <a:latin typeface="+mn-ea"/>
                    <a:ea typeface="+mn-ea"/>
                  </a:rPr>
                  <a:t>】</a:t>
                </a:r>
              </a:p>
              <a:p>
                <a:pPr eaLnBrk="1" hangingPunct="1"/>
                <a:endParaRPr lang="en-US" altLang="ja-JP" sz="800" b="1" baseline="0" dirty="0"/>
              </a:p>
              <a:p>
                <a:pPr eaLnBrk="1" hangingPunct="1"/>
                <a:r>
                  <a:rPr lang="ja-JP" altLang="en-US" baseline="0" dirty="0"/>
                  <a:t>　</a:t>
                </a:r>
                <a:r>
                  <a:rPr lang="ja-JP" altLang="en-US" baseline="0" dirty="0" smtClean="0"/>
                  <a:t>写像</a:t>
                </a:r>
                <a:r>
                  <a:rPr lang="en-US" altLang="ja-JP" baseline="0" dirty="0" smtClean="0"/>
                  <a:t>F</a:t>
                </a:r>
                <a:r>
                  <a:rPr lang="ja-JP" altLang="en-US" baseline="0" dirty="0" smtClean="0"/>
                  <a:t>：</a:t>
                </a:r>
                <a:r>
                  <a:rPr lang="en-US" altLang="ja-JP" baseline="0" dirty="0">
                    <a:sym typeface="Symbol" panose="05050102010706020507" pitchFamily="18" charset="2"/>
                  </a:rPr>
                  <a:t>U</a:t>
                </a:r>
                <a:r>
                  <a:rPr lang="en-US" altLang="ja-JP" baseline="0" dirty="0"/>
                  <a:t> </a:t>
                </a:r>
                <a:r>
                  <a:rPr lang="en-US" altLang="ja-JP" baseline="0" dirty="0">
                    <a:latin typeface="Times" panose="02020603050405020304" pitchFamily="18" charset="0"/>
                  </a:rPr>
                  <a:t>→</a:t>
                </a:r>
                <a:r>
                  <a:rPr lang="en-US" altLang="ja-JP" baseline="0" dirty="0">
                    <a:sym typeface="MT Extra" panose="05050102010205020202" pitchFamily="18" charset="2"/>
                  </a:rPr>
                  <a:t> </a:t>
                </a:r>
                <a:r>
                  <a:rPr lang="en-US" altLang="ja-JP" baseline="0" dirty="0">
                    <a:sym typeface="Symbol" panose="05050102010706020507" pitchFamily="18" charset="2"/>
                  </a:rPr>
                  <a:t>U</a:t>
                </a:r>
                <a:r>
                  <a:rPr lang="ja-JP" altLang="en-US" baseline="0" dirty="0">
                    <a:sym typeface="Symbol" panose="05050102010706020507" pitchFamily="18" charset="2"/>
                  </a:rPr>
                  <a:t>の</a:t>
                </a:r>
                <a:r>
                  <a:rPr lang="ja-JP" altLang="en-US" baseline="0" dirty="0"/>
                  <a:t>軌道</a:t>
                </a:r>
                <a:r>
                  <a:rPr lang="en-US" altLang="ja-JP" baseline="0" dirty="0"/>
                  <a:t>{x</a:t>
                </a:r>
                <a:r>
                  <a:rPr lang="en-US" altLang="ja-JP" baseline="-25000" dirty="0"/>
                  <a:t>0</a:t>
                </a:r>
                <a:r>
                  <a:rPr lang="en-US" altLang="ja-JP" baseline="0" dirty="0"/>
                  <a:t>,x</a:t>
                </a:r>
                <a:r>
                  <a:rPr lang="en-US" altLang="ja-JP" baseline="-25000" dirty="0"/>
                  <a:t>1</a:t>
                </a:r>
                <a:r>
                  <a:rPr lang="en-US" altLang="ja-JP" baseline="0" dirty="0"/>
                  <a:t>,x</a:t>
                </a:r>
                <a:r>
                  <a:rPr lang="en-US" altLang="ja-JP" baseline="-25000" dirty="0"/>
                  <a:t>2</a:t>
                </a:r>
                <a:r>
                  <a:rPr lang="en-US" altLang="ja-JP" baseline="0" dirty="0"/>
                  <a:t>,…}</a:t>
                </a:r>
                <a:r>
                  <a:rPr lang="ja-JP" altLang="en-US" baseline="0" dirty="0"/>
                  <a:t>に関して合成された</a:t>
                </a:r>
                <a:r>
                  <a:rPr lang="ja-JP" altLang="en-US" baseline="0" dirty="0" smtClean="0"/>
                  <a:t>接写像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 baseline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baseline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baseline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aseline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sub>
                      <m:sup>
                        <m:r>
                          <a:rPr lang="en-US" altLang="ja-JP" baseline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Sup>
                      <m:sSubSupPr>
                        <m:ctrlPr>
                          <a:rPr lang="en-US" altLang="ja-JP" i="1" baseline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baseline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baseline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aseline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altLang="ja-JP" baseline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sub>
                      <m:sup>
                        <m:r>
                          <a:rPr lang="en-US" altLang="ja-JP" baseline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ja-JP" baseline="0" dirty="0">
                    <a:latin typeface="+mn-ea"/>
                  </a:rPr>
                  <a:t>…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 baseline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baseline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baseline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baseline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n-US" altLang="ja-JP" baseline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Sup>
                      <m:sSubSupPr>
                        <m:ctrlPr>
                          <a:rPr lang="en-US" altLang="ja-JP" i="1" baseline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baseline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baseline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baseline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a:rPr lang="en-US" altLang="ja-JP" baseline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ja-JP" baseline="0" dirty="0">
                    <a:latin typeface="+mn-ea"/>
                  </a:rPr>
                  <a:t>: </a:t>
                </a:r>
                <a:r>
                  <a:rPr lang="ja-JP" altLang="en-US" baseline="0" dirty="0">
                    <a:latin typeface="+mn-ea"/>
                    <a:sym typeface="Symbol" panose="05050102010706020507" pitchFamily="18" charset="2"/>
                  </a:rPr>
                  <a:t>∈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T</m:t>
                        </m:r>
                      </m:e>
                      <m:sub>
                        <m:sSub>
                          <m:sSubPr>
                            <m:ctrlPr>
                              <a:rPr lang="en-US" altLang="ja-JP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baseline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baseline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m:rPr>
                        <m:sty m:val="p"/>
                      </m:rPr>
                      <a:rPr lang="en-US" altLang="ja-JP" baseline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U</m:t>
                    </m:r>
                    <m:r>
                      <a:rPr lang="ja-JP" altLang="en-US" i="1" baseline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→</m:t>
                    </m:r>
                    <m:sSub>
                      <m:sSubPr>
                        <m:ctrlPr>
                          <a:rPr lang="en-US" altLang="ja-JP" i="1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T</m:t>
                        </m:r>
                      </m:e>
                      <m:sub>
                        <m:sSub>
                          <m:sSubPr>
                            <m:ctrlPr>
                              <a:rPr lang="en-US" altLang="ja-JP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baseline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baseline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m:rPr>
                        <m:sty m:val="p"/>
                      </m:rPr>
                      <a:rPr lang="en-US" altLang="ja-JP" baseline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U</m:t>
                    </m:r>
                  </m:oMath>
                </a14:m>
                <a:r>
                  <a:rPr lang="ja-JP" altLang="en-US" baseline="0" dirty="0" smtClean="0">
                    <a:latin typeface="+mn-ea"/>
                    <a:ea typeface="+mn-ea"/>
                  </a:rPr>
                  <a:t>の</a:t>
                </a:r>
                <a:r>
                  <a:rPr lang="ja-JP" altLang="en-US" baseline="0" dirty="0">
                    <a:latin typeface="+mn-ea"/>
                    <a:ea typeface="+mn-ea"/>
                  </a:rPr>
                  <a:t>線形</a:t>
                </a:r>
                <a:r>
                  <a:rPr lang="ja-JP" altLang="en-US" baseline="0" dirty="0" smtClean="0">
                    <a:latin typeface="+mn-ea"/>
                    <a:ea typeface="+mn-ea"/>
                  </a:rPr>
                  <a:t>作用素</a:t>
                </a:r>
                <a:endParaRPr lang="ja-JP" altLang="en-US" baseline="0" dirty="0">
                  <a:latin typeface="+mn-ea"/>
                  <a:ea typeface="+mn-ea"/>
                </a:endParaRPr>
              </a:p>
              <a:p>
                <a:pPr algn="ctr" eaLnBrk="1" hangingPunct="1"/>
                <a:endParaRPr lang="en-US" altLang="ja-JP" baseline="0" dirty="0" smtClean="0">
                  <a:sym typeface="Symbol" panose="05050102010706020507" pitchFamily="18" charset="2"/>
                </a:endParaRPr>
              </a:p>
              <a:p>
                <a:pPr algn="ctr" eaLnBrk="1" hangingPunct="1"/>
                <a:r>
                  <a:rPr lang="en-US" altLang="ja-JP" baseline="0" dirty="0" smtClean="0">
                    <a:sym typeface="Symbol" panose="05050102010706020507" pitchFamily="18" charset="2"/>
                  </a:rPr>
                  <a:t>A</a:t>
                </a:r>
                <a:r>
                  <a:rPr lang="en-US" altLang="ja-JP" baseline="0" dirty="0" smtClean="0">
                    <a:sym typeface="Symbol" panose="05050102010706020507" pitchFamily="18" charset="2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baseline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lim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baseline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n</m:t>
                        </m:r>
                        <m:r>
                          <a:rPr lang="ja-JP" altLang="en-US" i="0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→</m:t>
                        </m:r>
                        <m:r>
                          <a:rPr lang="ja-JP" altLang="en-US" i="0" baseline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∞</m:t>
                        </m:r>
                      </m:sub>
                    </m:sSub>
                    <m:sSub>
                      <m:sSubPr>
                        <m:ctrlPr>
                          <a:rPr lang="en-US" altLang="ja-JP" i="1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]"/>
                            <m:ctrlPr>
                              <a:rPr lang="en-US" altLang="ja-JP" i="1" baseline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i="0" baseline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DF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altLang="ja-JP" i="0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x</m:t>
                        </m:r>
                        <m:r>
                          <a:rPr lang="en-US" altLang="ja-JP" i="0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=</m:t>
                        </m:r>
                        <m:sSub>
                          <m:sSubPr>
                            <m:ctrlPr>
                              <a:rPr lang="en-US" altLang="ja-JP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baseline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i="0" baseline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sub>
                    </m:sSub>
                    <m:r>
                      <a:rPr lang="en-US" altLang="ja-JP" i="0" baseline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…</m:t>
                    </m:r>
                    <m:sSub>
                      <m:sSubPr>
                        <m:ctrlPr>
                          <a:rPr lang="en-US" altLang="ja-JP" i="1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]"/>
                            <m:ctrlPr>
                              <a:rPr lang="en-US" altLang="ja-JP" i="1" baseline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i="0" baseline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DF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altLang="ja-JP" i="0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x</m:t>
                        </m:r>
                        <m:r>
                          <a:rPr lang="en-US" altLang="ja-JP" i="0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=</m:t>
                        </m:r>
                        <m:sSub>
                          <m:sSubPr>
                            <m:ctrlPr>
                              <a:rPr lang="en-US" altLang="ja-JP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baseline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i="0" baseline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endParaRPr lang="ja-JP" altLang="en-US" baseline="0" dirty="0" smtClean="0"/>
              </a:p>
              <a:p>
                <a:pPr eaLnBrk="1" hangingPunct="1"/>
                <a:endParaRPr lang="ja-JP" altLang="en-US" baseline="0" dirty="0" smtClean="0"/>
              </a:p>
              <a:p>
                <a:pPr eaLnBrk="1" hangingPunct="1"/>
                <a:r>
                  <a:rPr lang="ja-JP" altLang="en-US" baseline="0" dirty="0"/>
                  <a:t>　</a:t>
                </a:r>
                <a:r>
                  <a:rPr lang="ja-JP" altLang="en-US" baseline="0" dirty="0">
                    <a:latin typeface="+mn-ea"/>
                    <a:ea typeface="+mn-ea"/>
                  </a:rPr>
                  <a:t>が収束するとき，</a:t>
                </a:r>
                <a:r>
                  <a:rPr lang="en-US" altLang="ja-JP" baseline="0" dirty="0">
                    <a:latin typeface="+mn-ea"/>
                    <a:ea typeface="+mn-ea"/>
                  </a:rPr>
                  <a:t>A</a:t>
                </a:r>
                <a:r>
                  <a:rPr lang="en-US" altLang="ja-JP" dirty="0">
                    <a:latin typeface="+mn-ea"/>
                    <a:ea typeface="+mn-ea"/>
                  </a:rPr>
                  <a:t>T</a:t>
                </a:r>
                <a:r>
                  <a:rPr lang="en-US" altLang="ja-JP" baseline="0" dirty="0">
                    <a:latin typeface="+mn-ea"/>
                    <a:ea typeface="+mn-ea"/>
                  </a:rPr>
                  <a:t>A</a:t>
                </a:r>
                <a:r>
                  <a:rPr lang="ja-JP" altLang="en-US" baseline="0" dirty="0">
                    <a:latin typeface="+mn-ea"/>
                    <a:ea typeface="+mn-ea"/>
                  </a:rPr>
                  <a:t>の固有値の平方根の</a:t>
                </a:r>
                <a:r>
                  <a:rPr lang="ja-JP" altLang="en-US" baseline="0" dirty="0" smtClean="0">
                    <a:latin typeface="+mn-ea"/>
                    <a:ea typeface="+mn-ea"/>
                  </a:rPr>
                  <a:t>対数を</a:t>
                </a:r>
                <a:r>
                  <a:rPr lang="ja-JP" altLang="en-US" baseline="0" dirty="0">
                    <a:latin typeface="+mn-ea"/>
                    <a:ea typeface="+mn-ea"/>
                  </a:rPr>
                  <a:t>リアプノフ指数という</a:t>
                </a:r>
                <a:r>
                  <a:rPr lang="ja-JP" altLang="en-US" baseline="0" dirty="0"/>
                  <a:t>．</a:t>
                </a:r>
              </a:p>
            </p:txBody>
          </p:sp>
        </mc:Choice>
        <mc:Fallback>
          <p:sp>
            <p:nvSpPr>
              <p:cNvPr id="10246" name="Text Box 2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199" y="1133476"/>
                <a:ext cx="10125635" cy="1737783"/>
              </a:xfrm>
              <a:prstGeom prst="rect">
                <a:avLst/>
              </a:prstGeom>
              <a:blipFill>
                <a:blip r:embed="rId5"/>
                <a:stretch>
                  <a:fillRect l="-301" t="-1053" b="-38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5" name="Rectangle 213"/>
          <p:cNvSpPr>
            <a:spLocks noChangeArrowheads="1"/>
          </p:cNvSpPr>
          <p:nvPr/>
        </p:nvSpPr>
        <p:spPr bwMode="auto">
          <a:xfrm>
            <a:off x="838199" y="2964183"/>
            <a:ext cx="1108195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b="1" baseline="0" dirty="0" smtClean="0">
                <a:latin typeface="+mn-ea"/>
                <a:ea typeface="+mn-ea"/>
              </a:rPr>
              <a:t>【</a:t>
            </a:r>
            <a:r>
              <a:rPr lang="ja-JP" altLang="en-US" b="1" baseline="0" dirty="0">
                <a:latin typeface="+mn-ea"/>
                <a:ea typeface="+mn-ea"/>
              </a:rPr>
              <a:t>定義：リアプノフスペクトル</a:t>
            </a:r>
            <a:r>
              <a:rPr lang="en-US" altLang="ja-JP" b="1" baseline="0" dirty="0">
                <a:latin typeface="+mn-ea"/>
                <a:ea typeface="+mn-ea"/>
              </a:rPr>
              <a:t>】</a:t>
            </a:r>
          </a:p>
          <a:p>
            <a:pPr eaLnBrk="1" hangingPunct="1"/>
            <a:r>
              <a:rPr lang="ja-JP" altLang="en-US" baseline="0" dirty="0">
                <a:latin typeface="+mn-ea"/>
                <a:ea typeface="+mn-ea"/>
              </a:rPr>
              <a:t>　</a:t>
            </a:r>
            <a:r>
              <a:rPr lang="ja-JP" altLang="en-US" baseline="0" dirty="0" smtClean="0">
                <a:latin typeface="+mn-ea"/>
                <a:ea typeface="+mn-ea"/>
              </a:rPr>
              <a:t>符号つきで降順に</a:t>
            </a:r>
            <a:r>
              <a:rPr lang="ja-JP" altLang="en-US" baseline="0" dirty="0">
                <a:latin typeface="+mn-ea"/>
                <a:ea typeface="+mn-ea"/>
              </a:rPr>
              <a:t>並べたリアプノフ指数において</a:t>
            </a:r>
            <a:r>
              <a:rPr lang="ja-JP" altLang="en-US" baseline="0" dirty="0" smtClean="0">
                <a:latin typeface="+mn-ea"/>
                <a:ea typeface="+mn-ea"/>
              </a:rPr>
              <a:t>，左から</a:t>
            </a:r>
            <a:r>
              <a:rPr lang="en-US" altLang="ja-JP" baseline="0" dirty="0" smtClean="0">
                <a:latin typeface="+mn-ea"/>
                <a:ea typeface="+mn-ea"/>
              </a:rPr>
              <a:t>n</a:t>
            </a:r>
            <a:r>
              <a:rPr lang="ja-JP" altLang="en-US" baseline="0" dirty="0" smtClean="0">
                <a:latin typeface="+mn-ea"/>
                <a:ea typeface="+mn-ea"/>
              </a:rPr>
              <a:t>番目を</a:t>
            </a:r>
            <a:r>
              <a:rPr lang="ja-JP" altLang="en-US" baseline="0" dirty="0">
                <a:latin typeface="+mn-ea"/>
                <a:ea typeface="+mn-ea"/>
              </a:rPr>
              <a:t>第</a:t>
            </a:r>
            <a:r>
              <a:rPr lang="en-US" altLang="ja-JP" baseline="0" dirty="0">
                <a:latin typeface="+mn-ea"/>
                <a:ea typeface="+mn-ea"/>
              </a:rPr>
              <a:t>n</a:t>
            </a:r>
            <a:r>
              <a:rPr lang="ja-JP" altLang="en-US" baseline="0" dirty="0">
                <a:latin typeface="+mn-ea"/>
                <a:ea typeface="+mn-ea"/>
              </a:rPr>
              <a:t>リアプノフ指数という</a:t>
            </a:r>
            <a:r>
              <a:rPr lang="ja-JP" altLang="en-US" baseline="0" dirty="0" smtClean="0">
                <a:latin typeface="+mn-ea"/>
                <a:ea typeface="+mn-ea"/>
              </a:rPr>
              <a:t>．　　</a:t>
            </a:r>
            <a:endParaRPr lang="en-US" altLang="ja-JP" baseline="0" dirty="0" smtClean="0">
              <a:latin typeface="+mn-ea"/>
              <a:ea typeface="+mn-ea"/>
            </a:endParaRPr>
          </a:p>
          <a:p>
            <a:pPr eaLnBrk="1" hangingPunct="1"/>
            <a:r>
              <a:rPr lang="ja-JP" altLang="en-US" baseline="0" dirty="0" smtClean="0">
                <a:latin typeface="+mn-ea"/>
                <a:ea typeface="+mn-ea"/>
              </a:rPr>
              <a:t>　また</a:t>
            </a:r>
            <a:r>
              <a:rPr lang="ja-JP" altLang="en-US" baseline="0" dirty="0">
                <a:latin typeface="+mn-ea"/>
                <a:ea typeface="+mn-ea"/>
              </a:rPr>
              <a:t>，零を含めた指数の</a:t>
            </a:r>
            <a:r>
              <a:rPr lang="ja-JP" altLang="en-US" baseline="0" dirty="0" smtClean="0">
                <a:latin typeface="+mn-ea"/>
                <a:ea typeface="+mn-ea"/>
              </a:rPr>
              <a:t>符号部</a:t>
            </a:r>
            <a:r>
              <a:rPr lang="en-US" altLang="ja-JP" baseline="0" dirty="0" smtClean="0">
                <a:latin typeface="+mn-ea"/>
                <a:ea typeface="+mn-ea"/>
              </a:rPr>
              <a:t>{</a:t>
            </a:r>
            <a:r>
              <a:rPr lang="en-US" altLang="ja-JP" baseline="0" dirty="0" smtClean="0">
                <a:latin typeface="+mn-ea"/>
                <a:ea typeface="+mn-ea"/>
              </a:rPr>
              <a:t>+,0,-</a:t>
            </a:r>
            <a:r>
              <a:rPr lang="en-US" altLang="ja-JP" baseline="0" dirty="0" smtClean="0">
                <a:latin typeface="+mn-ea"/>
                <a:ea typeface="+mn-ea"/>
              </a:rPr>
              <a:t>}</a:t>
            </a:r>
            <a:r>
              <a:rPr lang="ja-JP" altLang="en-US" baseline="0" dirty="0" smtClean="0">
                <a:latin typeface="+mn-ea"/>
                <a:ea typeface="+mn-ea"/>
              </a:rPr>
              <a:t>の組を</a:t>
            </a:r>
            <a:r>
              <a:rPr lang="ja-JP" altLang="en-US" baseline="0" dirty="0">
                <a:latin typeface="+mn-ea"/>
                <a:ea typeface="+mn-ea"/>
              </a:rPr>
              <a:t>リアプノフスペクトルという</a:t>
            </a:r>
            <a:r>
              <a:rPr lang="ja-JP" altLang="en-US" baseline="0" dirty="0" smtClean="0">
                <a:latin typeface="+mn-ea"/>
                <a:ea typeface="+mn-ea"/>
              </a:rPr>
              <a:t>．</a:t>
            </a:r>
            <a:endParaRPr lang="en-US" altLang="ja-JP" baseline="0" dirty="0" smtClean="0">
              <a:latin typeface="+mn-ea"/>
              <a:ea typeface="+mn-ea"/>
            </a:endParaRPr>
          </a:p>
          <a:p>
            <a:pPr eaLnBrk="1" hangingPunct="1"/>
            <a:r>
              <a:rPr lang="ja-JP" altLang="en-US" baseline="0" dirty="0">
                <a:latin typeface="+mn-ea"/>
                <a:ea typeface="+mn-ea"/>
              </a:rPr>
              <a:t>　</a:t>
            </a:r>
            <a:endParaRPr lang="en-US" altLang="ja-JP" baseline="0" dirty="0" smtClean="0">
              <a:latin typeface="+mn-ea"/>
              <a:ea typeface="+mn-ea"/>
            </a:endParaRPr>
          </a:p>
          <a:p>
            <a:pPr eaLnBrk="1" hangingPunct="1"/>
            <a:r>
              <a:rPr lang="ja-JP" altLang="en-US" baseline="0" dirty="0">
                <a:latin typeface="+mn-ea"/>
                <a:ea typeface="+mn-ea"/>
              </a:rPr>
              <a:t>　</a:t>
            </a:r>
            <a:r>
              <a:rPr lang="ja-JP" altLang="en-US" baseline="0" dirty="0" smtClean="0">
                <a:latin typeface="+mn-ea"/>
                <a:ea typeface="+mn-ea"/>
              </a:rPr>
              <a:t>例</a:t>
            </a:r>
            <a:r>
              <a:rPr lang="ja-JP" altLang="en-US" baseline="0" dirty="0">
                <a:latin typeface="+mn-ea"/>
                <a:ea typeface="+mn-ea"/>
              </a:rPr>
              <a:t>）２次元写像</a:t>
            </a:r>
            <a:r>
              <a:rPr lang="en-US" altLang="ja-JP" baseline="0" dirty="0">
                <a:latin typeface="+mn-ea"/>
                <a:ea typeface="+mn-ea"/>
              </a:rPr>
              <a:t>F</a:t>
            </a:r>
            <a:r>
              <a:rPr lang="ja-JP" altLang="en-US" baseline="0" dirty="0">
                <a:latin typeface="+mn-ea"/>
                <a:ea typeface="+mn-ea"/>
              </a:rPr>
              <a:t>の</a:t>
            </a:r>
            <a:r>
              <a:rPr lang="en-US" altLang="ja-JP" baseline="0" dirty="0">
                <a:latin typeface="+mn-ea"/>
                <a:ea typeface="+mn-ea"/>
              </a:rPr>
              <a:t>A</a:t>
            </a:r>
            <a:r>
              <a:rPr lang="ja-JP" altLang="en-US" baseline="0" dirty="0">
                <a:latin typeface="+mn-ea"/>
                <a:ea typeface="+mn-ea"/>
              </a:rPr>
              <a:t>の固有値が</a:t>
            </a:r>
            <a:r>
              <a:rPr lang="en-US" altLang="ja-JP" baseline="0" dirty="0">
                <a:latin typeface="+mn-ea"/>
                <a:ea typeface="+mn-ea"/>
              </a:rPr>
              <a:t>(</a:t>
            </a:r>
            <a:r>
              <a:rPr lang="en-US" altLang="ja-JP" baseline="0" dirty="0" smtClean="0">
                <a:latin typeface="+mn-ea"/>
                <a:ea typeface="+mn-ea"/>
              </a:rPr>
              <a:t>2,0.5)</a:t>
            </a:r>
            <a:r>
              <a:rPr lang="ja-JP" altLang="en-US" baseline="0" dirty="0" smtClean="0">
                <a:latin typeface="+mn-ea"/>
                <a:ea typeface="+mn-ea"/>
              </a:rPr>
              <a:t>なら第１と第２リアプノフ指数は</a:t>
            </a:r>
            <a:r>
              <a:rPr lang="en-US" altLang="ja-JP" baseline="0" dirty="0" smtClean="0">
                <a:latin typeface="+mn-ea"/>
                <a:ea typeface="+mn-ea"/>
              </a:rPr>
              <a:t>log2</a:t>
            </a:r>
            <a:r>
              <a:rPr lang="ja-JP" altLang="en-US" baseline="0" dirty="0" smtClean="0">
                <a:latin typeface="+mn-ea"/>
                <a:ea typeface="+mn-ea"/>
              </a:rPr>
              <a:t>と</a:t>
            </a:r>
            <a:r>
              <a:rPr lang="en-US" altLang="ja-JP" baseline="0" dirty="0" smtClean="0">
                <a:latin typeface="+mn-ea"/>
                <a:ea typeface="+mn-ea"/>
              </a:rPr>
              <a:t>-log2</a:t>
            </a:r>
            <a:r>
              <a:rPr lang="ja-JP" altLang="en-US" baseline="0" dirty="0" err="1" smtClean="0">
                <a:latin typeface="+mn-ea"/>
                <a:ea typeface="+mn-ea"/>
              </a:rPr>
              <a:t>，</a:t>
            </a:r>
            <a:r>
              <a:rPr lang="ja-JP" altLang="en-US" baseline="0" dirty="0" smtClean="0">
                <a:latin typeface="+mn-ea"/>
                <a:ea typeface="+mn-ea"/>
              </a:rPr>
              <a:t>リアプノフスペクトルは</a:t>
            </a:r>
            <a:r>
              <a:rPr lang="en-US" altLang="ja-JP" baseline="0" dirty="0" smtClean="0">
                <a:latin typeface="+mn-ea"/>
                <a:ea typeface="+mn-ea"/>
              </a:rPr>
              <a:t>(+,-)</a:t>
            </a:r>
            <a:r>
              <a:rPr lang="ja-JP" altLang="en-US" baseline="0" dirty="0" smtClean="0">
                <a:latin typeface="+mn-ea"/>
                <a:ea typeface="+mn-ea"/>
              </a:rPr>
              <a:t>　</a:t>
            </a:r>
            <a:endParaRPr lang="ja-JP" altLang="en-US" baseline="0" dirty="0">
              <a:latin typeface="+mn-ea"/>
              <a:ea typeface="+mn-ea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838200" y="365125"/>
            <a:ext cx="10515600" cy="722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リアプノフ次元</a:t>
            </a:r>
            <a:endParaRPr lang="ja-JP" altLang="en-US" sz="5100" dirty="0"/>
          </a:p>
        </p:txBody>
      </p:sp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988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828"/>
    </mc:Choice>
    <mc:Fallback>
      <p:transition spd="slow" advTm="226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0242" grpId="0"/>
      <p:bldP spid="10246" grpId="0"/>
      <p:bldP spid="10245" grpId="0"/>
    </p:bldLst>
  </p:timing>
  <p:extLst>
    <p:ext uri="{3A86A75C-4F4B-4683-9AE1-C65F6400EC91}">
      <p14:laserTraceLst xmlns:p14="http://schemas.microsoft.com/office/powerpoint/2010/main">
        <p14:tracePtLst>
          <p14:tracePt t="22844" x="1603375" y="1820863"/>
          <p14:tracePt t="23884" x="0" y="0"/>
        </p14:tracePtLst>
        <p14:tracePtLst>
          <p14:tracePt t="24532" x="3141663" y="1814513"/>
          <p14:tracePt t="24547" x="3149600" y="1814513"/>
          <p14:tracePt t="24604" x="3157538" y="1814513"/>
          <p14:tracePt t="25059" x="3163888" y="1814513"/>
          <p14:tracePt t="25131" x="3171825" y="1814513"/>
          <p14:tracePt t="25139" x="3178175" y="1814513"/>
          <p14:tracePt t="25147" x="3192463" y="1814513"/>
          <p14:tracePt t="25156" x="3214688" y="1820863"/>
          <p14:tracePt t="25173" x="3236913" y="1828800"/>
          <p14:tracePt t="25190" x="3243263" y="1828800"/>
          <p14:tracePt t="25206" x="3243263" y="1836738"/>
          <p14:tracePt t="25251" x="3251200" y="1836738"/>
          <p14:tracePt t="25339" x="3265488" y="1836738"/>
          <p14:tracePt t="25347" x="3287713" y="1843088"/>
          <p14:tracePt t="25356" x="3302000" y="1843088"/>
          <p14:tracePt t="25373" x="3330575" y="1843088"/>
          <p14:tracePt t="25390" x="3352800" y="1851025"/>
          <p14:tracePt t="25406" x="3395663" y="1865313"/>
          <p14:tracePt t="25423" x="3432175" y="1865313"/>
          <p14:tracePt t="25440" x="3482975" y="1879600"/>
          <p14:tracePt t="25456" x="3519488" y="1887538"/>
          <p14:tracePt t="25473" x="3548063" y="1887538"/>
          <p14:tracePt t="25547" x="3556000" y="1887538"/>
          <p14:tracePt t="25620" x="3563938" y="1887538"/>
          <p14:tracePt t="25627" x="3592513" y="1901825"/>
          <p14:tracePt t="25635" x="3606800" y="1901825"/>
          <p14:tracePt t="25643" x="3621088" y="1908175"/>
          <p14:tracePt t="25656" x="3629025" y="1908175"/>
          <p14:tracePt t="25673" x="3643313" y="1908175"/>
          <p14:tracePt t="25690" x="3649663" y="1908175"/>
          <p14:tracePt t="25851" x="3657600" y="1908175"/>
          <p14:tracePt t="25859" x="3671888" y="1908175"/>
          <p14:tracePt t="25867" x="3686175" y="1908175"/>
          <p14:tracePt t="25875" x="3716338" y="1908175"/>
          <p14:tracePt t="25890" x="3736975" y="1908175"/>
          <p14:tracePt t="25907" x="3787775" y="1901825"/>
          <p14:tracePt t="25923" x="3817938" y="1887538"/>
          <p14:tracePt t="26035" x="3817938" y="1879600"/>
          <p14:tracePt t="26323" x="0" y="0"/>
        </p14:tracePtLst>
        <p14:tracePtLst>
          <p14:tracePt t="36252" x="3178175" y="1785938"/>
          <p14:tracePt t="36459" x="3186113" y="1792288"/>
          <p14:tracePt t="36468" x="3192463" y="1792288"/>
          <p14:tracePt t="36475" x="3208338" y="1792288"/>
          <p14:tracePt t="36487" x="3259138" y="1792288"/>
          <p14:tracePt t="36503" x="3375025" y="1792288"/>
          <p14:tracePt t="36520" x="3476625" y="1763713"/>
          <p14:tracePt t="36537" x="3527425" y="1755775"/>
          <p14:tracePt t="36555" x="3533775" y="1755775"/>
          <p14:tracePt t="37003" x="3541713" y="1755775"/>
          <p14:tracePt t="37020" x="3548063" y="1755775"/>
          <p14:tracePt t="37028" x="3556000" y="1755775"/>
          <p14:tracePt t="37037" x="3563938" y="1763713"/>
          <p14:tracePt t="37053" x="3570288" y="1763713"/>
          <p14:tracePt t="37275" x="0" y="0"/>
        </p14:tracePtLst>
        <p14:tracePtLst>
          <p14:tracePt t="37884" x="6002338" y="1741488"/>
          <p14:tracePt t="37908" x="6002338" y="1749425"/>
          <p14:tracePt t="37947" x="6008688" y="1749425"/>
          <p14:tracePt t="38043" x="6016625" y="1749425"/>
          <p14:tracePt t="38051" x="6053138" y="1749425"/>
          <p14:tracePt t="38059" x="6132513" y="1755775"/>
          <p14:tracePt t="38070" x="6205538" y="1770063"/>
          <p14:tracePt t="38086" x="6378575" y="1770063"/>
          <p14:tracePt t="38104" x="6530975" y="1770063"/>
          <p14:tracePt t="38120" x="6618288" y="1778000"/>
          <p14:tracePt t="38136" x="6646863" y="1778000"/>
          <p14:tracePt t="38643" x="6654800" y="1778000"/>
          <p14:tracePt t="38659" x="6705600" y="1785938"/>
          <p14:tracePt t="38669" x="6829425" y="1792288"/>
          <p14:tracePt t="38675" x="6951663" y="1792288"/>
          <p14:tracePt t="38686" x="7075488" y="1792288"/>
          <p14:tracePt t="38703" x="7272338" y="1770063"/>
          <p14:tracePt t="38719" x="7394575" y="1770063"/>
          <p14:tracePt t="38736" x="7402513" y="1770063"/>
          <p14:tracePt t="38901" x="7408863" y="1770063"/>
          <p14:tracePt t="38923" x="7453313" y="1770063"/>
          <p14:tracePt t="38933" x="7546975" y="1778000"/>
          <p14:tracePt t="38939" x="7662863" y="1792288"/>
          <p14:tracePt t="38953" x="7772400" y="1792288"/>
          <p14:tracePt t="38969" x="7967663" y="1785938"/>
          <p14:tracePt t="38986" x="8105775" y="1785938"/>
          <p14:tracePt t="39003" x="8135938" y="1778000"/>
          <p14:tracePt t="40699" x="0" y="0"/>
        </p14:tracePtLst>
        <p14:tracePtLst>
          <p14:tracePt t="42051" x="9956800" y="1704975"/>
          <p14:tracePt t="42076" x="9948863" y="1704975"/>
          <p14:tracePt t="42267" x="9964738" y="1704975"/>
          <p14:tracePt t="42276" x="10015538" y="1712913"/>
          <p14:tracePt t="42285" x="10080625" y="1727200"/>
          <p14:tracePt t="42302" x="10218738" y="1727200"/>
          <p14:tracePt t="42318" x="10326688" y="1727200"/>
          <p14:tracePt t="42335" x="10428288" y="1727200"/>
          <p14:tracePt t="42352" x="10487025" y="1727200"/>
          <p14:tracePt t="42368" x="10529888" y="1727200"/>
          <p14:tracePt t="42385" x="10558463" y="1727200"/>
          <p14:tracePt t="42402" x="10566400" y="1727200"/>
          <p14:tracePt t="42459" x="10574338" y="1727200"/>
          <p14:tracePt t="42475" x="10602913" y="1727200"/>
          <p14:tracePt t="42483" x="10645775" y="1727200"/>
          <p14:tracePt t="42491" x="10690225" y="1727200"/>
          <p14:tracePt t="42502" x="10733088" y="1727200"/>
          <p14:tracePt t="42518" x="10777538" y="1727200"/>
          <p14:tracePt t="42535" x="10798175" y="1735138"/>
          <p14:tracePt t="42827" x="0" y="0"/>
        </p14:tracePtLst>
        <p14:tracePtLst>
          <p14:tracePt t="44004" x="4811713" y="2379663"/>
          <p14:tracePt t="44267" x="0" y="0"/>
        </p14:tracePtLst>
        <p14:tracePtLst>
          <p14:tracePt t="50037" x="2830513" y="2822575"/>
          <p14:tracePt t="50187" x="2836863" y="2822575"/>
          <p14:tracePt t="50195" x="2844800" y="2822575"/>
          <p14:tracePt t="50203" x="2867025" y="2816225"/>
          <p14:tracePt t="50216" x="2887663" y="2816225"/>
          <p14:tracePt t="50233" x="2938463" y="2816225"/>
          <p14:tracePt t="50250" x="2960688" y="2816225"/>
          <p14:tracePt t="50251" x="2974975" y="2816225"/>
          <p14:tracePt t="50363" x="2982913" y="2816225"/>
          <p14:tracePt t="50372" x="2997200" y="2816225"/>
          <p14:tracePt t="50379" x="3011488" y="2816225"/>
          <p14:tracePt t="50387" x="3025775" y="2816225"/>
          <p14:tracePt t="50400" x="3033713" y="2816225"/>
          <p14:tracePt t="51403" x="3062288" y="2816225"/>
          <p14:tracePt t="51411" x="3135313" y="2816225"/>
          <p14:tracePt t="51419" x="3214688" y="2816225"/>
          <p14:tracePt t="51433" x="3287713" y="2816225"/>
          <p14:tracePt t="51450" x="3446463" y="2801938"/>
          <p14:tracePt t="51466" x="3563938" y="2801938"/>
          <p14:tracePt t="51467" x="3592513" y="2801938"/>
          <p14:tracePt t="51483" x="3614738" y="2801938"/>
          <p14:tracePt t="51500" x="3621088" y="2801938"/>
          <p14:tracePt t="51883" x="3629025" y="2801938"/>
          <p14:tracePt t="51891" x="3643313" y="2801938"/>
          <p14:tracePt t="51899" x="3700463" y="2801938"/>
          <p14:tracePt t="51916" x="3875088" y="2794000"/>
          <p14:tracePt t="51933" x="4049713" y="2794000"/>
          <p14:tracePt t="51949" x="4187825" y="2786063"/>
          <p14:tracePt t="51966" x="4267200" y="2786063"/>
          <p14:tracePt t="51982" x="4281488" y="2786063"/>
          <p14:tracePt t="52067" x="4289425" y="2786063"/>
          <p14:tracePt t="52179" x="4325938" y="2786063"/>
          <p14:tracePt t="52189" x="4397375" y="2786063"/>
          <p14:tracePt t="52195" x="4470400" y="2786063"/>
          <p14:tracePt t="52203" x="4572000" y="2771775"/>
          <p14:tracePt t="52216" x="4659313" y="2771775"/>
          <p14:tracePt t="52232" x="4783138" y="2771775"/>
          <p14:tracePt t="52249" x="4840288" y="2771775"/>
          <p14:tracePt t="52266" x="4848225" y="2771775"/>
          <p14:tracePt t="53155" x="0" y="0"/>
        </p14:tracePtLst>
        <p14:tracePtLst>
          <p14:tracePt t="53981" x="2836863" y="2720975"/>
          <p14:tracePt t="54187" x="2844800" y="2720975"/>
          <p14:tracePt t="54211" x="2852738" y="2720975"/>
          <p14:tracePt t="54219" x="2873375" y="2720975"/>
          <p14:tracePt t="54227" x="2895600" y="2720975"/>
          <p14:tracePt t="54235" x="2924175" y="2720975"/>
          <p14:tracePt t="54249" x="2960688" y="2720975"/>
          <p14:tracePt t="54265" x="3005138" y="2720975"/>
          <p14:tracePt t="54282" x="3019425" y="2720975"/>
          <p14:tracePt t="54299" x="3025775" y="2720975"/>
          <p14:tracePt t="55011" x="0" y="0"/>
        </p14:tracePtLst>
        <p14:tracePtLst>
          <p14:tracePt t="55533" x="3025775" y="2720975"/>
          <p14:tracePt t="56699" x="0" y="0"/>
        </p14:tracePtLst>
        <p14:tracePtLst>
          <p14:tracePt t="58691" x="4325938" y="2714625"/>
          <p14:tracePt t="58851" x="4332288" y="2714625"/>
          <p14:tracePt t="58867" x="4354513" y="2714625"/>
          <p14:tracePt t="58875" x="4376738" y="2714625"/>
          <p14:tracePt t="58883" x="4391025" y="2714625"/>
          <p14:tracePt t="58897" x="4419600" y="2714625"/>
          <p14:tracePt t="58914" x="4462463" y="2714625"/>
          <p14:tracePt t="58931" x="4484688" y="2714625"/>
          <p14:tracePt t="58948" x="4492625" y="2714625"/>
          <p14:tracePt t="58964" x="4498975" y="2720975"/>
          <p14:tracePt t="58981" x="4506913" y="2720975"/>
          <p14:tracePt t="58997" x="4513263" y="2728913"/>
          <p14:tracePt t="59259" x="4521200" y="2735263"/>
          <p14:tracePt t="59267" x="4557713" y="2751138"/>
          <p14:tracePt t="59275" x="4572000" y="2751138"/>
          <p14:tracePt t="59283" x="4586288" y="2757488"/>
          <p14:tracePt t="59297" x="4600575" y="2757488"/>
          <p14:tracePt t="59315" x="4622800" y="2757488"/>
          <p14:tracePt t="59331" x="4630738" y="2765425"/>
          <p14:tracePt t="59348" x="4637088" y="2765425"/>
          <p14:tracePt t="61227" x="0" y="0"/>
        </p14:tracePtLst>
        <p14:tracePtLst>
          <p14:tracePt t="61604" x="5240338" y="2757488"/>
          <p14:tracePt t="62683" x="0" y="0"/>
        </p14:tracePtLst>
        <p14:tracePtLst>
          <p14:tracePt t="65452" x="5689600" y="2743200"/>
          <p14:tracePt t="65819" x="5703888" y="2743200"/>
          <p14:tracePt t="65827" x="5754688" y="2743200"/>
          <p14:tracePt t="65835" x="5813425" y="2743200"/>
          <p14:tracePt t="65846" x="5892800" y="2735263"/>
          <p14:tracePt t="65862" x="6016625" y="2735263"/>
          <p14:tracePt t="65879" x="6118225" y="2735263"/>
          <p14:tracePt t="65895" x="6175375" y="2735263"/>
          <p14:tracePt t="65912" x="6197600" y="2735263"/>
          <p14:tracePt t="65929" x="6205538" y="2735263"/>
          <p14:tracePt t="65945" x="6211888" y="2735263"/>
          <p14:tracePt t="65971" x="6240463" y="2743200"/>
          <p14:tracePt t="65980" x="6291263" y="2743200"/>
          <p14:tracePt t="65996" x="6378575" y="2751138"/>
          <p14:tracePt t="66012" x="6480175" y="2751138"/>
          <p14:tracePt t="66029" x="6553200" y="2757488"/>
          <p14:tracePt t="66045" x="6581775" y="2757488"/>
          <p14:tracePt t="66062" x="6589713" y="2757488"/>
          <p14:tracePt t="66079" x="6589713" y="2765425"/>
          <p14:tracePt t="66099" x="6596063" y="2765425"/>
          <p14:tracePt t="66113" x="6611938" y="2765425"/>
          <p14:tracePt t="66129" x="6662738" y="2765425"/>
          <p14:tracePt t="66146" x="6705600" y="2765425"/>
          <p14:tracePt t="66148" x="6719888" y="2765425"/>
          <p14:tracePt t="66243" x="6734175" y="2765425"/>
          <p14:tracePt t="66251" x="6756400" y="2765425"/>
          <p14:tracePt t="66262" x="6770688" y="2765425"/>
          <p14:tracePt t="66279" x="6792913" y="2765425"/>
          <p14:tracePt t="67803" x="0" y="0"/>
        </p14:tracePtLst>
        <p14:tracePtLst>
          <p14:tracePt t="69019" x="4803775" y="2227263"/>
          <p14:tracePt t="74076" x="4818063" y="2243138"/>
          <p14:tracePt t="74091" x="4826000" y="2243138"/>
          <p14:tracePt t="74100" x="4868863" y="2243138"/>
          <p14:tracePt t="74110" x="4956175" y="2249488"/>
          <p14:tracePt t="74127" x="5130800" y="2249488"/>
          <p14:tracePt t="74143" x="5275263" y="2249488"/>
          <p14:tracePt t="74160" x="5399088" y="2249488"/>
          <p14:tracePt t="74177" x="5478463" y="2257425"/>
          <p14:tracePt t="74193" x="5514975" y="2257425"/>
          <p14:tracePt t="74210" x="5522913" y="2257425"/>
          <p14:tracePt t="74211" x="5529263" y="2257425"/>
          <p14:tracePt t="74283" x="5545138" y="2257425"/>
          <p14:tracePt t="74292" x="5588000" y="2263775"/>
          <p14:tracePt t="74299" x="5675313" y="2286000"/>
          <p14:tracePt t="74310" x="5776913" y="2286000"/>
          <p14:tracePt t="74327" x="5994400" y="2286000"/>
          <p14:tracePt t="74343" x="6256338" y="2293938"/>
          <p14:tracePt t="74360" x="6451600" y="2293938"/>
          <p14:tracePt t="74377" x="6604000" y="2314575"/>
          <p14:tracePt t="74393" x="6669088" y="2322513"/>
          <p14:tracePt t="74410" x="6713538" y="2322513"/>
          <p14:tracePt t="74411" x="6719888" y="2322513"/>
          <p14:tracePt t="74426" x="6719888" y="2328863"/>
          <p14:tracePt t="74443" x="6727825" y="2328863"/>
          <p14:tracePt t="74460" x="6742113" y="2328863"/>
          <p14:tracePt t="74476" x="6807200" y="2328863"/>
          <p14:tracePt t="74493" x="6908800" y="2322513"/>
          <p14:tracePt t="74510" x="7010400" y="2322513"/>
          <p14:tracePt t="74528" x="7097713" y="2322513"/>
          <p14:tracePt t="74544" x="7154863" y="2322513"/>
          <p14:tracePt t="74560" x="7191375" y="2322513"/>
          <p14:tracePt t="74577" x="7227888" y="2322513"/>
          <p14:tracePt t="74593" x="7264400" y="2322513"/>
          <p14:tracePt t="74610" x="7286625" y="2322513"/>
          <p14:tracePt t="74626" x="7292975" y="2322513"/>
          <p14:tracePt t="75339" x="0" y="0"/>
        </p14:tracePtLst>
        <p14:tracePtLst>
          <p14:tracePt t="80755" x="1851025" y="1843088"/>
          <p14:tracePt t="82571" x="0" y="0"/>
        </p14:tracePtLst>
        <p14:tracePtLst>
          <p14:tracePt t="91923" x="4760913" y="2293938"/>
          <p14:tracePt t="92371" x="0" y="0"/>
        </p14:tracePtLst>
        <p14:tracePtLst>
          <p14:tracePt t="95731" x="5856288" y="2852738"/>
          <p14:tracePt t="95819" x="5864225" y="2852738"/>
          <p14:tracePt t="95828" x="5878513" y="2852738"/>
          <p14:tracePt t="95837" x="5921375" y="2852738"/>
          <p14:tracePt t="95854" x="6008688" y="2859088"/>
          <p14:tracePt t="95871" x="6124575" y="2859088"/>
          <p14:tracePt t="95887" x="6248400" y="2859088"/>
          <p14:tracePt t="95905" x="6364288" y="2859088"/>
          <p14:tracePt t="95921" x="6437313" y="2859088"/>
          <p14:tracePt t="95937" x="6494463" y="2859088"/>
          <p14:tracePt t="95954" x="6589713" y="2873375"/>
          <p14:tracePt t="95971" x="6697663" y="2881313"/>
          <p14:tracePt t="95987" x="6835775" y="2887663"/>
          <p14:tracePt t="96004" x="6959600" y="2887663"/>
          <p14:tracePt t="96021" x="7038975" y="2887663"/>
          <p14:tracePt t="96579" x="0" y="0"/>
        </p14:tracePtLst>
        <p14:tracePtLst>
          <p14:tracePt t="98795" x="2192338" y="3236913"/>
          <p14:tracePt t="98931" x="2227263" y="3236913"/>
          <p14:tracePt t="98939" x="2322513" y="3236913"/>
          <p14:tracePt t="98947" x="2416175" y="3236913"/>
          <p14:tracePt t="98955" x="2540000" y="3236913"/>
          <p14:tracePt t="98970" x="2786063" y="3236913"/>
          <p14:tracePt t="98987" x="2974975" y="3236913"/>
          <p14:tracePt t="99003" x="3098800" y="3236913"/>
          <p14:tracePt t="99020" x="3163888" y="3236913"/>
          <p14:tracePt t="99037" x="3186113" y="3236913"/>
          <p14:tracePt t="99131" x="3192463" y="3236913"/>
          <p14:tracePt t="99139" x="3222625" y="3236913"/>
          <p14:tracePt t="99147" x="3287713" y="3251200"/>
          <p14:tracePt t="99155" x="3352800" y="3251200"/>
          <p14:tracePt t="99170" x="3462338" y="3259138"/>
          <p14:tracePt t="99186" x="3541713" y="3265488"/>
          <p14:tracePt t="99203" x="3614738" y="3273425"/>
          <p14:tracePt t="99220" x="3629025" y="3279775"/>
          <p14:tracePt t="101795" x="0" y="0"/>
        </p14:tracePtLst>
        <p14:tracePtLst>
          <p14:tracePt t="102827" x="1495425" y="3513138"/>
          <p14:tracePt t="103043" x="1509713" y="3513138"/>
          <p14:tracePt t="103051" x="1516063" y="3513138"/>
          <p14:tracePt t="103059" x="1524000" y="3513138"/>
          <p14:tracePt t="103069" x="1546225" y="3513138"/>
          <p14:tracePt t="103085" x="1625600" y="3513138"/>
          <p14:tracePt t="103102" x="1735138" y="3513138"/>
          <p14:tracePt t="103119" x="1836738" y="3513138"/>
          <p14:tracePt t="103135" x="1901825" y="3513138"/>
          <p14:tracePt t="103152" x="1930400" y="3513138"/>
          <p14:tracePt t="103227" x="1938338" y="3513138"/>
          <p14:tracePt t="103267" x="1944688" y="3513138"/>
          <p14:tracePt t="103275" x="1958975" y="3513138"/>
          <p14:tracePt t="103285" x="1981200" y="3513138"/>
          <p14:tracePt t="103302" x="2024063" y="3513138"/>
          <p14:tracePt t="103319" x="2082800" y="3513138"/>
          <p14:tracePt t="103335" x="2176463" y="3513138"/>
          <p14:tracePt t="103352" x="2249488" y="3513138"/>
          <p14:tracePt t="103369" x="2300288" y="3513138"/>
          <p14:tracePt t="103385" x="2314575" y="3513138"/>
          <p14:tracePt t="103739" x="2322513" y="3513138"/>
          <p14:tracePt t="103867" x="2351088" y="3513138"/>
          <p14:tracePt t="103875" x="2409825" y="3513138"/>
          <p14:tracePt t="103885" x="2466975" y="3513138"/>
          <p14:tracePt t="103902" x="2554288" y="3513138"/>
          <p14:tracePt t="103919" x="2633663" y="3513138"/>
          <p14:tracePt t="103936" x="2649538" y="3519488"/>
          <p14:tracePt t="103952" x="2655888" y="3519488"/>
          <p14:tracePt t="104227" x="2670175" y="3519488"/>
          <p14:tracePt t="104235" x="2706688" y="3519488"/>
          <p14:tracePt t="104243" x="2735263" y="3519488"/>
          <p14:tracePt t="104252" x="2765425" y="3519488"/>
          <p14:tracePt t="104268" x="2830513" y="3519488"/>
          <p14:tracePt t="104285" x="2844800" y="3519488"/>
          <p14:tracePt t="104323" x="2852738" y="3519488"/>
          <p14:tracePt t="104635" x="2859088" y="3519488"/>
          <p14:tracePt t="104651" x="2887663" y="3519488"/>
          <p14:tracePt t="104659" x="2932113" y="3519488"/>
          <p14:tracePt t="104668" x="2960688" y="3519488"/>
          <p14:tracePt t="104686" x="3005138" y="3519488"/>
          <p14:tracePt t="104702" x="3040063" y="3519488"/>
          <p14:tracePt t="104718" x="3062288" y="3519488"/>
          <p14:tracePt t="104735" x="3076575" y="3527425"/>
          <p14:tracePt t="104752" x="3090863" y="3527425"/>
          <p14:tracePt t="104971" x="3098800" y="3527425"/>
          <p14:tracePt t="105219" x="3106738" y="3527425"/>
          <p14:tracePt t="105227" x="3121025" y="3527425"/>
          <p14:tracePt t="105235" x="3163888" y="3533775"/>
          <p14:tracePt t="105252" x="3214688" y="3533775"/>
          <p14:tracePt t="105268" x="3273425" y="3533775"/>
          <p14:tracePt t="105285" x="3302000" y="3533775"/>
          <p14:tracePt t="105318" x="3302000" y="3541713"/>
          <p14:tracePt t="105499" x="3309938" y="3541713"/>
          <p14:tracePt t="105587" x="3330575" y="3541713"/>
          <p14:tracePt t="105595" x="3367088" y="3541713"/>
          <p14:tracePt t="105603" x="3395663" y="3541713"/>
          <p14:tracePt t="105618" x="3462338" y="3541713"/>
          <p14:tracePt t="105635" x="3519488" y="3541713"/>
          <p14:tracePt t="105652" x="3556000" y="3541713"/>
          <p14:tracePt t="105668" x="3578225" y="3541713"/>
          <p14:tracePt t="105685" x="3592513" y="3541713"/>
          <p14:tracePt t="105723" x="3598863" y="3541713"/>
          <p14:tracePt t="105827" x="3629025" y="3541713"/>
          <p14:tracePt t="105835" x="3657600" y="3533775"/>
          <p14:tracePt t="105843" x="3686175" y="3533775"/>
          <p14:tracePt t="105851" x="3722688" y="3533775"/>
          <p14:tracePt t="105868" x="3795713" y="3533775"/>
          <p14:tracePt t="105885" x="3832225" y="3533775"/>
          <p14:tracePt t="105902" x="3897313" y="3533775"/>
          <p14:tracePt t="105918" x="3948113" y="3533775"/>
          <p14:tracePt t="105935" x="3976688" y="3527425"/>
          <p14:tracePt t="105952" x="3998913" y="3527425"/>
          <p14:tracePt t="105968" x="3998913" y="3519488"/>
          <p14:tracePt t="105995" x="4005263" y="3519488"/>
          <p14:tracePt t="106003" x="4027488" y="3519488"/>
          <p14:tracePt t="106018" x="4100513" y="3519488"/>
          <p14:tracePt t="106035" x="4179888" y="3519488"/>
          <p14:tracePt t="106051" x="4267200" y="3513138"/>
          <p14:tracePt t="106068" x="4332288" y="3513138"/>
          <p14:tracePt t="106085" x="4383088" y="3513138"/>
          <p14:tracePt t="106101" x="4419600" y="3513138"/>
          <p14:tracePt t="106118" x="4470400" y="3513138"/>
          <p14:tracePt t="106135" x="4506913" y="3513138"/>
          <p14:tracePt t="106152" x="4529138" y="3513138"/>
          <p14:tracePt t="106168" x="4549775" y="3513138"/>
          <p14:tracePt t="106675" x="4557713" y="3513138"/>
          <p14:tracePt t="106699" x="4594225" y="3513138"/>
          <p14:tracePt t="106707" x="4665663" y="3513138"/>
          <p14:tracePt t="106718" x="4746625" y="3513138"/>
          <p14:tracePt t="106734" x="4891088" y="3513138"/>
          <p14:tracePt t="106751" x="4986338" y="3513138"/>
          <p14:tracePt t="106768" x="5043488" y="3513138"/>
          <p14:tracePt t="106784" x="5051425" y="3513138"/>
          <p14:tracePt t="107171" x="0" y="0"/>
        </p14:tracePtLst>
        <p14:tracePtLst>
          <p14:tracePt t="107515" x="5776913" y="3432175"/>
          <p14:tracePt t="107740" x="5813425" y="3432175"/>
          <p14:tracePt t="107747" x="5884863" y="3432175"/>
          <p14:tracePt t="107755" x="5951538" y="3432175"/>
          <p14:tracePt t="107767" x="6016625" y="3432175"/>
          <p14:tracePt t="107784" x="6146800" y="3432175"/>
          <p14:tracePt t="107801" x="6291263" y="3440113"/>
          <p14:tracePt t="107817" x="6386513" y="3440113"/>
          <p14:tracePt t="107819" x="6415088" y="3446463"/>
          <p14:tracePt t="107834" x="6459538" y="3446463"/>
          <p14:tracePt t="107851" x="6465888" y="3446463"/>
          <p14:tracePt t="107907" x="6473825" y="3446463"/>
          <p14:tracePt t="107955" x="6480175" y="3446463"/>
          <p14:tracePt t="107963" x="6494463" y="3446463"/>
          <p14:tracePt t="107971" x="6538913" y="3454400"/>
          <p14:tracePt t="107984" x="6553200" y="3454400"/>
          <p14:tracePt t="108001" x="6611938" y="3454400"/>
          <p14:tracePt t="108017" x="6669088" y="3462338"/>
          <p14:tracePt t="108019" x="6697663" y="3462338"/>
          <p14:tracePt t="108034" x="6742113" y="3468688"/>
          <p14:tracePt t="108051" x="6792913" y="3468688"/>
          <p14:tracePt t="108067" x="6821488" y="3476625"/>
          <p14:tracePt t="108507" x="0" y="0"/>
        </p14:tracePtLst>
        <p14:tracePtLst>
          <p14:tracePt t="109019" x="7439025" y="3468688"/>
          <p14:tracePt t="109171" x="7445375" y="3468688"/>
          <p14:tracePt t="109211" x="7453313" y="3468688"/>
          <p14:tracePt t="109227" x="7467600" y="3462338"/>
          <p14:tracePt t="109234" x="7510463" y="3462338"/>
          <p14:tracePt t="109242" x="7561263" y="3454400"/>
          <p14:tracePt t="109251" x="7597775" y="3454400"/>
          <p14:tracePt t="109267" x="7693025" y="3446463"/>
          <p14:tracePt t="109284" x="7735888" y="3446463"/>
          <p14:tracePt t="109300" x="7772400" y="3446463"/>
          <p14:tracePt t="109317" x="7815263" y="3446463"/>
          <p14:tracePt t="109334" x="7859713" y="3446463"/>
          <p14:tracePt t="109350" x="7896225" y="3446463"/>
          <p14:tracePt t="109367" x="7910513" y="3446463"/>
          <p14:tracePt t="109427" x="7916863" y="3446463"/>
          <p14:tracePt t="109483" x="7924800" y="3446463"/>
          <p14:tracePt t="109490" x="7939088" y="3446463"/>
          <p14:tracePt t="109500" x="7983538" y="3446463"/>
          <p14:tracePt t="109517" x="8113713" y="3446463"/>
          <p14:tracePt t="109534" x="8221663" y="3446463"/>
          <p14:tracePt t="109550" x="8339138" y="3446463"/>
          <p14:tracePt t="109567" x="8404225" y="3462338"/>
          <p14:tracePt t="109584" x="8447088" y="3462338"/>
          <p14:tracePt t="109600" x="8461375" y="3462338"/>
          <p14:tracePt t="109617" x="8469313" y="3462338"/>
          <p14:tracePt t="109634" x="8497888" y="3468688"/>
          <p14:tracePt t="109651" x="8548688" y="3476625"/>
          <p14:tracePt t="109668" x="8593138" y="3476625"/>
          <p14:tracePt t="109684" x="8636000" y="3482975"/>
          <p14:tracePt t="109700" x="8658225" y="3482975"/>
          <p14:tracePt t="109717" x="8678863" y="3482975"/>
          <p14:tracePt t="109734" x="8709025" y="3490913"/>
          <p14:tracePt t="109750" x="8729663" y="3490913"/>
          <p14:tracePt t="109767" x="8766175" y="3490913"/>
          <p14:tracePt t="109784" x="8788400" y="3490913"/>
          <p14:tracePt t="109800" x="8810625" y="3490913"/>
          <p14:tracePt t="109818" x="8824913" y="3490913"/>
          <p14:tracePt t="111491" x="0" y="0"/>
        </p14:tracePtLst>
        <p14:tracePtLst>
          <p14:tracePt t="112379" x="1704975" y="4202113"/>
          <p14:tracePt t="112555" x="1741488" y="4202113"/>
          <p14:tracePt t="112563" x="1778000" y="4208463"/>
          <p14:tracePt t="112570" x="1828800" y="4208463"/>
          <p14:tracePt t="112583" x="1857375" y="4208463"/>
          <p14:tracePt t="112600" x="1922463" y="4208463"/>
          <p14:tracePt t="112616" x="1973263" y="4208463"/>
          <p14:tracePt t="112633" x="2003425" y="4208463"/>
          <p14:tracePt t="112650" x="2017713" y="4208463"/>
          <p14:tracePt t="112651" x="2024063" y="4216400"/>
          <p14:tracePt t="112666" x="2060575" y="4224338"/>
          <p14:tracePt t="112683" x="2119313" y="4230688"/>
          <p14:tracePt t="112700" x="2170113" y="4230688"/>
          <p14:tracePt t="112716" x="2198688" y="4230688"/>
          <p14:tracePt t="112843" x="2206625" y="4230688"/>
          <p14:tracePt t="112892" x="2227263" y="4230688"/>
          <p14:tracePt t="112899" x="2249488" y="4230688"/>
          <p14:tracePt t="112907" x="2286000" y="4230688"/>
          <p14:tracePt t="112917" x="2314575" y="4230688"/>
          <p14:tracePt t="112933" x="2359025" y="4230688"/>
          <p14:tracePt t="112950" x="2387600" y="4230688"/>
          <p14:tracePt t="112966" x="2401888" y="4230688"/>
          <p14:tracePt t="112983" x="2424113" y="4230688"/>
          <p14:tracePt t="112999" x="2430463" y="4230688"/>
          <p14:tracePt t="113195" x="2438400" y="4230688"/>
          <p14:tracePt t="113235" x="2460625" y="4230688"/>
          <p14:tracePt t="113243" x="2497138" y="4230688"/>
          <p14:tracePt t="113250" x="2525713" y="4230688"/>
          <p14:tracePt t="113266" x="2562225" y="4230688"/>
          <p14:tracePt t="113283" x="2613025" y="4230688"/>
          <p14:tracePt t="113299" x="2649538" y="4230688"/>
          <p14:tracePt t="113316" x="2678113" y="4230688"/>
          <p14:tracePt t="113349" x="2684463" y="4230688"/>
          <p14:tracePt t="113603" x="2714625" y="4230688"/>
          <p14:tracePt t="113611" x="2728913" y="4230688"/>
          <p14:tracePt t="113619" x="2751138" y="4230688"/>
          <p14:tracePt t="113633" x="2765425" y="4230688"/>
          <p14:tracePt t="113650" x="2786063" y="4230688"/>
          <p14:tracePt t="113667" x="2786063" y="4238625"/>
          <p14:tracePt t="113883" x="2794000" y="4238625"/>
          <p14:tracePt t="113891" x="2836863" y="4238625"/>
          <p14:tracePt t="113899" x="2903538" y="4238625"/>
          <p14:tracePt t="113916" x="3025775" y="4230688"/>
          <p14:tracePt t="113933" x="3157538" y="4224338"/>
          <p14:tracePt t="113949" x="3192463" y="4216400"/>
          <p14:tracePt t="114476" x="3200400" y="4216400"/>
          <p14:tracePt t="114491" x="3228975" y="4216400"/>
          <p14:tracePt t="114499" x="3279775" y="4216400"/>
          <p14:tracePt t="114507" x="3316288" y="4224338"/>
          <p14:tracePt t="114516" x="3344863" y="4224338"/>
          <p14:tracePt t="114532" x="3411538" y="4224338"/>
          <p14:tracePt t="114549" x="3454400" y="4230688"/>
          <p14:tracePt t="114566" x="3482975" y="4230688"/>
          <p14:tracePt t="114582" x="3490913" y="4230688"/>
          <p14:tracePt t="114795" x="3519488" y="4230688"/>
          <p14:tracePt t="114802" x="3548063" y="4230688"/>
          <p14:tracePt t="114811" x="3563938" y="4230688"/>
          <p14:tracePt t="114818" x="3592513" y="4230688"/>
          <p14:tracePt t="114832" x="3606800" y="4224338"/>
          <p14:tracePt t="114849" x="3629025" y="4224338"/>
          <p14:tracePt t="114866" x="3635375" y="4224338"/>
          <p14:tracePt t="115236" x="3665538" y="4208463"/>
          <p14:tracePt t="115243" x="3694113" y="4202113"/>
          <p14:tracePt t="115250" x="3708400" y="4194175"/>
          <p14:tracePt t="115266" x="3759200" y="4179888"/>
          <p14:tracePt t="115282" x="3838575" y="4173538"/>
          <p14:tracePt t="115299" x="3948113" y="4173538"/>
          <p14:tracePt t="115315" x="4064000" y="4173538"/>
          <p14:tracePt t="115333" x="4179888" y="4187825"/>
          <p14:tracePt t="115349" x="4238625" y="4194175"/>
          <p14:tracePt t="115764" x="4252913" y="4194175"/>
          <p14:tracePt t="115771" x="4303713" y="4194175"/>
          <p14:tracePt t="115782" x="4368800" y="4202113"/>
          <p14:tracePt t="115799" x="4456113" y="4202113"/>
          <p14:tracePt t="115815" x="4513263" y="4202113"/>
          <p14:tracePt t="115832" x="4529138" y="4202113"/>
          <p14:tracePt t="115979" x="4535488" y="4202113"/>
          <p14:tracePt t="117267" x="4600575" y="4202113"/>
          <p14:tracePt t="117275" x="4702175" y="4202113"/>
          <p14:tracePt t="117282" x="4797425" y="4202113"/>
          <p14:tracePt t="117298" x="4956175" y="4202113"/>
          <p14:tracePt t="117315" x="5037138" y="4202113"/>
          <p14:tracePt t="117332" x="5043488" y="4202113"/>
          <p14:tracePt t="117411" x="5065713" y="4208463"/>
          <p14:tracePt t="117418" x="5130800" y="4208463"/>
          <p14:tracePt t="117426" x="5167313" y="4208463"/>
          <p14:tracePt t="117434" x="5218113" y="4208463"/>
          <p14:tracePt t="117448" x="5246688" y="4208463"/>
          <p14:tracePt t="117465" x="5268913" y="4208463"/>
          <p14:tracePt t="117803" x="5275263" y="4208463"/>
          <p14:tracePt t="117811" x="5334000" y="4208463"/>
          <p14:tracePt t="117818" x="5399088" y="4208463"/>
          <p14:tracePt t="117831" x="5472113" y="4208463"/>
          <p14:tracePt t="117848" x="5588000" y="4194175"/>
          <p14:tracePt t="117865" x="5681663" y="4187825"/>
          <p14:tracePt t="117882" x="5718175" y="4187825"/>
          <p14:tracePt t="119803" x="0" y="0"/>
        </p14:tracePtLst>
        <p14:tracePtLst>
          <p14:tracePt t="120780" x="7916863" y="4122738"/>
          <p14:tracePt t="121340" x="7924800" y="4122738"/>
          <p14:tracePt t="121347" x="7953375" y="4129088"/>
          <p14:tracePt t="121355" x="8004175" y="4137025"/>
          <p14:tracePt t="121364" x="8054975" y="4157663"/>
          <p14:tracePt t="121381" x="8221663" y="4173538"/>
          <p14:tracePt t="121397" x="8418513" y="4194175"/>
          <p14:tracePt t="121414" x="8621713" y="4202113"/>
          <p14:tracePt t="121431" x="8780463" y="4202113"/>
          <p14:tracePt t="121448" x="8816975" y="4202113"/>
          <p14:tracePt t="123002" x="0" y="0"/>
        </p14:tracePtLst>
        <p14:tracePtLst>
          <p14:tracePt t="124155" x="1871663" y="3708400"/>
          <p14:tracePt t="124348" x="1879600" y="3708400"/>
          <p14:tracePt t="124355" x="1908175" y="3708400"/>
          <p14:tracePt t="124363" x="1952625" y="3708400"/>
          <p14:tracePt t="124380" x="2046288" y="3708400"/>
          <p14:tracePt t="124396" x="2119313" y="3708400"/>
          <p14:tracePt t="124413" x="2176463" y="3708400"/>
          <p14:tracePt t="124430" x="2212975" y="3708400"/>
          <p14:tracePt t="124446" x="2243138" y="3708400"/>
          <p14:tracePt t="124463" x="2271713" y="3708400"/>
          <p14:tracePt t="124480" x="2293938" y="3708400"/>
          <p14:tracePt t="124497" x="2336800" y="3716338"/>
          <p14:tracePt t="124513" x="2387600" y="3722688"/>
          <p14:tracePt t="124530" x="2466975" y="3730625"/>
          <p14:tracePt t="124546" x="2517775" y="3730625"/>
          <p14:tracePt t="124563" x="2540000" y="3730625"/>
          <p14:tracePt t="124580" x="2554288" y="3730625"/>
          <p14:tracePt t="124596" x="2582863" y="3736975"/>
          <p14:tracePt t="124613" x="2619375" y="3744913"/>
          <p14:tracePt t="124630" x="2663825" y="3744913"/>
          <p14:tracePt t="124646" x="2714625" y="3751263"/>
          <p14:tracePt t="124663" x="2757488" y="3759200"/>
          <p14:tracePt t="124680" x="2801938" y="3767138"/>
          <p14:tracePt t="124696" x="2816225" y="3767138"/>
          <p14:tracePt t="124713" x="2822575" y="3767138"/>
          <p14:tracePt t="124778" x="2844800" y="3767138"/>
          <p14:tracePt t="124787" x="2881313" y="3767138"/>
          <p14:tracePt t="124796" x="2909888" y="3767138"/>
          <p14:tracePt t="124813" x="2960688" y="3759200"/>
          <p14:tracePt t="124830" x="2982913" y="3759200"/>
          <p14:tracePt t="124980" x="2989263" y="3759200"/>
          <p14:tracePt t="125187" x="2997200" y="3759200"/>
          <p14:tracePt t="125194" x="3033713" y="3759200"/>
          <p14:tracePt t="125203" x="3070225" y="3759200"/>
          <p14:tracePt t="125213" x="3113088" y="3767138"/>
          <p14:tracePt t="125230" x="3214688" y="3773488"/>
          <p14:tracePt t="125247" x="3294063" y="3787775"/>
          <p14:tracePt t="125263" x="3344863" y="3795713"/>
          <p14:tracePt t="125280" x="3360738" y="3795713"/>
          <p14:tracePt t="125339" x="3367088" y="3795713"/>
          <p14:tracePt t="125395" x="3375025" y="3795713"/>
          <p14:tracePt t="125403" x="3395663" y="3795713"/>
          <p14:tracePt t="125413" x="3411538" y="3795713"/>
          <p14:tracePt t="125429" x="3454400" y="3795713"/>
          <p14:tracePt t="125446" x="3513138" y="3802063"/>
          <p14:tracePt t="125463" x="3570288" y="3810000"/>
          <p14:tracePt t="125479" x="3606800" y="3810000"/>
          <p14:tracePt t="125496" x="3635375" y="3810000"/>
          <p14:tracePt t="125651" x="3643313" y="3810000"/>
          <p14:tracePt t="125683" x="3649663" y="3810000"/>
          <p14:tracePt t="125690" x="3671888" y="3810000"/>
          <p14:tracePt t="125700" x="3694113" y="3810000"/>
          <p14:tracePt t="125713" x="3730625" y="3810000"/>
          <p14:tracePt t="125730" x="3852863" y="3810000"/>
          <p14:tracePt t="125746" x="3925888" y="3810000"/>
          <p14:tracePt t="125763" x="3970338" y="3802063"/>
          <p14:tracePt t="125780" x="3984625" y="3795713"/>
          <p14:tracePt t="126243" x="0" y="0"/>
        </p14:tracePtLst>
        <p14:tracePtLst>
          <p14:tracePt t="126659" x="4157663" y="3781425"/>
          <p14:tracePt t="127019" x="4165600" y="3781425"/>
          <p14:tracePt t="127075" x="4173538" y="3781425"/>
          <p14:tracePt t="127178" x="4179888" y="3781425"/>
          <p14:tracePt t="127195" x="4187825" y="3781425"/>
          <p14:tracePt t="127203" x="4202113" y="3781425"/>
          <p14:tracePt t="127212" x="4208463" y="3781425"/>
          <p14:tracePt t="127229" x="4224338" y="3781425"/>
          <p14:tracePt t="127246" x="4230688" y="3781425"/>
          <p14:tracePt t="127299" x="4238625" y="3781425"/>
          <p14:tracePt t="127347" x="4244975" y="3781425"/>
          <p14:tracePt t="127675" x="4244975" y="3773488"/>
          <p14:tracePt t="127683" x="4252913" y="3773488"/>
          <p14:tracePt t="127698" x="4259263" y="3773488"/>
          <p14:tracePt t="127707" x="4259263" y="3767138"/>
          <p14:tracePt t="127731" x="4267200" y="3767138"/>
          <p14:tracePt t="127771" x="4275138" y="3767138"/>
          <p14:tracePt t="127779" x="4289425" y="3767138"/>
          <p14:tracePt t="127786" x="4295775" y="3767138"/>
          <p14:tracePt t="127796" x="4303713" y="3767138"/>
          <p14:tracePt t="127812" x="4318000" y="3767138"/>
          <p14:tracePt t="127829" x="4332288" y="3767138"/>
          <p14:tracePt t="127845" x="4376738" y="3767138"/>
          <p14:tracePt t="127862" x="4433888" y="3767138"/>
          <p14:tracePt t="127879" x="4478338" y="3767138"/>
          <p14:tracePt t="127895" x="4506913" y="3759200"/>
          <p14:tracePt t="129251" x="0" y="0"/>
        </p14:tracePtLst>
        <p14:tracePtLst>
          <p14:tracePt t="129691" x="5559425" y="3759200"/>
          <p14:tracePt t="129867" x="5573713" y="3759200"/>
          <p14:tracePt t="129875" x="5630863" y="3759200"/>
          <p14:tracePt t="129883" x="5689600" y="3767138"/>
          <p14:tracePt t="129895" x="5754688" y="3773488"/>
          <p14:tracePt t="129912" x="5878513" y="3773488"/>
          <p14:tracePt t="129928" x="5980113" y="3773488"/>
          <p14:tracePt t="129945" x="6037263" y="3773488"/>
          <p14:tracePt t="129962" x="6073775" y="3773488"/>
          <p14:tracePt t="129962" x="6081713" y="3773488"/>
          <p14:tracePt t="129979" x="6103938" y="3773488"/>
          <p14:tracePt t="129995" x="6110288" y="3773488"/>
          <p14:tracePt t="130012" x="6124575" y="3773488"/>
          <p14:tracePt t="130028" x="6161088" y="3773488"/>
          <p14:tracePt t="130045" x="6197600" y="3773488"/>
          <p14:tracePt t="130062" x="6240463" y="3781425"/>
          <p14:tracePt t="130078" x="6262688" y="3781425"/>
          <p14:tracePt t="130095" x="6291263" y="3781425"/>
          <p14:tracePt t="130112" x="6321425" y="3781425"/>
          <p14:tracePt t="130128" x="6327775" y="3781425"/>
          <p14:tracePt t="130145" x="6342063" y="3781425"/>
          <p14:tracePt t="130162" x="6400800" y="3781425"/>
          <p14:tracePt t="130178" x="6459538" y="3781425"/>
          <p14:tracePt t="130195" x="6488113" y="3781425"/>
          <p14:tracePt t="130212" x="6510338" y="3781425"/>
          <p14:tracePt t="130228" x="6516688" y="3781425"/>
          <p14:tracePt t="130411" x="6553200" y="3781425"/>
          <p14:tracePt t="130419" x="6611938" y="3781425"/>
          <p14:tracePt t="130428" x="6677025" y="3781425"/>
          <p14:tracePt t="130445" x="6815138" y="3781425"/>
          <p14:tracePt t="130461" x="6900863" y="3781425"/>
          <p14:tracePt t="130478" x="6937375" y="3781425"/>
          <p14:tracePt t="130495" x="6937375" y="3773488"/>
          <p14:tracePt t="130795" x="6945313" y="3773488"/>
          <p14:tracePt t="130819" x="6967538" y="3773488"/>
          <p14:tracePt t="130826" x="7018338" y="3773488"/>
          <p14:tracePt t="130835" x="7069138" y="3773488"/>
          <p14:tracePt t="130845" x="7097713" y="3767138"/>
          <p14:tracePt t="130861" x="7162800" y="3767138"/>
          <p14:tracePt t="130878" x="7199313" y="3767138"/>
          <p14:tracePt t="130895" x="7235825" y="3773488"/>
          <p14:tracePt t="130911" x="7264400" y="3773488"/>
          <p14:tracePt t="130928" x="7286625" y="3773488"/>
          <p14:tracePt t="131642" x="0" y="0"/>
        </p14:tracePtLst>
        <p14:tracePtLst>
          <p14:tracePt t="132627" x="7743825" y="4157663"/>
          <p14:tracePt t="132803" x="7750175" y="4157663"/>
          <p14:tracePt t="132811" x="7837488" y="4157663"/>
          <p14:tracePt t="132818" x="7947025" y="4165600"/>
          <p14:tracePt t="132827" x="8085138" y="4173538"/>
          <p14:tracePt t="132844" x="8345488" y="4194175"/>
          <p14:tracePt t="132861" x="8556625" y="4208463"/>
          <p14:tracePt t="132878" x="8672513" y="4224338"/>
          <p14:tracePt t="132894" x="8701088" y="4224338"/>
          <p14:tracePt t="133019" x="8723313" y="4224338"/>
          <p14:tracePt t="133027" x="8729663" y="4224338"/>
          <p14:tracePt t="133035" x="8751888" y="4224338"/>
          <p14:tracePt t="133044" x="8766175" y="4224338"/>
          <p14:tracePt t="133061" x="8796338" y="4224338"/>
          <p14:tracePt t="133077" x="8816975" y="4224338"/>
          <p14:tracePt t="133530" x="0" y="0"/>
        </p14:tracePtLst>
        <p14:tracePtLst>
          <p14:tracePt t="134108" x="8018463" y="4157663"/>
          <p14:tracePt t="134339" x="8040688" y="4157663"/>
          <p14:tracePt t="134346" x="8091488" y="4157663"/>
          <p14:tracePt t="134355" x="8142288" y="4165600"/>
          <p14:tracePt t="134362" x="8201025" y="4165600"/>
          <p14:tracePt t="134377" x="8280400" y="4165600"/>
          <p14:tracePt t="134394" x="8418513" y="4165600"/>
          <p14:tracePt t="134410" x="8491538" y="4165600"/>
          <p14:tracePt t="134427" x="8534400" y="4165600"/>
          <p14:tracePt t="134444" x="8542338" y="4165600"/>
          <p14:tracePt t="134460" x="8548688" y="4165600"/>
          <p14:tracePt t="134530" x="8556625" y="4165600"/>
          <p14:tracePt t="134554" x="8570913" y="4165600"/>
          <p14:tracePt t="134562" x="8593138" y="4165600"/>
          <p14:tracePt t="134578" x="8599488" y="4165600"/>
          <p14:tracePt t="134818" x="0" y="0"/>
        </p14:tracePtLst>
        <p14:tracePtLst>
          <p14:tracePt t="135483" x="9375775" y="4202113"/>
          <p14:tracePt t="135587" x="9405938" y="4202113"/>
          <p14:tracePt t="135594" x="9477375" y="4194175"/>
          <p14:tracePt t="135602" x="9558338" y="4179888"/>
          <p14:tracePt t="135610" x="9629775" y="4179888"/>
          <p14:tracePt t="135627" x="9790113" y="4179888"/>
          <p14:tracePt t="135643" x="9948863" y="4179888"/>
          <p14:tracePt t="135660" x="10080625" y="4179888"/>
          <p14:tracePt t="135677" x="10145713" y="4179888"/>
          <p14:tracePt t="135693" x="10174288" y="4179888"/>
          <p14:tracePt t="135710" x="10188575" y="4179888"/>
          <p14:tracePt t="135747" x="10196513" y="4179888"/>
          <p14:tracePt t="135754" x="10218738" y="4187825"/>
          <p14:tracePt t="135762" x="10253663" y="4194175"/>
          <p14:tracePt t="135777" x="10283825" y="4194175"/>
          <p14:tracePt t="135794" x="10385425" y="4202113"/>
          <p14:tracePt t="135810" x="10442575" y="4208463"/>
          <p14:tracePt t="135827" x="10487025" y="4216400"/>
          <p14:tracePt t="135843" x="10515600" y="4216400"/>
          <p14:tracePt t="135860" x="10544175" y="4224338"/>
          <p14:tracePt t="135877" x="10580688" y="4230688"/>
          <p14:tracePt t="135893" x="10602913" y="4230688"/>
          <p14:tracePt t="135910" x="10617200" y="4230688"/>
          <p14:tracePt t="135986" x="10631488" y="4230688"/>
          <p14:tracePt t="135995" x="10653713" y="4230688"/>
          <p14:tracePt t="136002" x="10668000" y="4230688"/>
          <p14:tracePt t="136010" x="10690225" y="4230688"/>
          <p14:tracePt t="136027" x="10733088" y="4230688"/>
          <p14:tracePt t="136043" x="10755313" y="4230688"/>
          <p14:tracePt t="136060" x="10761663" y="4230688"/>
          <p14:tracePt t="136130" x="10769600" y="4230688"/>
          <p14:tracePt t="136139" x="10791825" y="4230688"/>
          <p14:tracePt t="136146" x="10820400" y="4230688"/>
          <p14:tracePt t="136160" x="10848975" y="4230688"/>
          <p14:tracePt t="136177" x="10914063" y="4230688"/>
          <p14:tracePt t="136193" x="10972800" y="4230688"/>
          <p14:tracePt t="136195" x="10987088" y="4230688"/>
          <p14:tracePt t="136210" x="10995025" y="4230688"/>
          <p14:tracePt t="136227" x="11001375" y="4230688"/>
          <p14:tracePt t="136315" x="11009313" y="4230688"/>
          <p14:tracePt t="136324" x="11015663" y="4230688"/>
          <p14:tracePt t="136330" x="11023600" y="4230688"/>
          <p14:tracePt t="136343" x="11037888" y="4230688"/>
          <p14:tracePt t="136360" x="11060113" y="4230688"/>
          <p14:tracePt t="136376" x="11088688" y="4230688"/>
          <p14:tracePt t="136393" x="11096625" y="4230688"/>
          <p14:tracePt t="136546" x="0" y="0"/>
        </p14:tracePtLst>
        <p14:tracePtLst>
          <p14:tracePt t="137051" x="11407775" y="4267200"/>
          <p14:tracePt t="137235" x="0" y="0"/>
        </p14:tracePtLst>
        <p14:tracePtLst>
          <p14:tracePt t="137555" x="11625263" y="4281488"/>
          <p14:tracePt t="137747" x="0" y="0"/>
        </p14:tracePtLst>
        <p14:tracePtLst>
          <p14:tracePt t="149883" x="1531938" y="4876800"/>
          <p14:tracePt t="150075" x="1582738" y="4891088"/>
          <p14:tracePt t="150082" x="1684338" y="4913313"/>
          <p14:tracePt t="150090" x="1800225" y="4935538"/>
          <p14:tracePt t="150106" x="2024063" y="4956175"/>
          <p14:tracePt t="150123" x="2235200" y="4992688"/>
          <p14:tracePt t="150139" x="2387600" y="5021263"/>
          <p14:tracePt t="150156" x="2446338" y="5037138"/>
          <p14:tracePt t="150173" x="2460625" y="5037138"/>
          <p14:tracePt t="150189" x="2466975" y="5037138"/>
          <p14:tracePt t="150242" x="2503488" y="5037138"/>
          <p14:tracePt t="150250" x="2540000" y="5037138"/>
          <p14:tracePt t="150259" x="2582863" y="5037138"/>
          <p14:tracePt t="150273" x="2633663" y="5051425"/>
          <p14:tracePt t="150289" x="2743200" y="5057775"/>
          <p14:tracePt t="150306" x="2852738" y="5065713"/>
          <p14:tracePt t="150323" x="2873375" y="5065713"/>
          <p14:tracePt t="150340" x="2887663" y="5065713"/>
          <p14:tracePt t="150410" x="2895600" y="5065713"/>
          <p14:tracePt t="150499" x="2903538" y="5065713"/>
          <p14:tracePt t="150506" x="2924175" y="5065713"/>
          <p14:tracePt t="150514" x="2946400" y="5057775"/>
          <p14:tracePt t="150524" x="2960688" y="5057775"/>
          <p14:tracePt t="150539" x="3005138" y="5043488"/>
          <p14:tracePt t="150556" x="3040063" y="5043488"/>
          <p14:tracePt t="150573" x="3048000" y="5037138"/>
          <p14:tracePt t="150594" x="3055938" y="5037138"/>
          <p14:tracePt t="150707" x="3070225" y="5037138"/>
          <p14:tracePt t="150714" x="3106738" y="5037138"/>
          <p14:tracePt t="150723" x="3163888" y="5043488"/>
          <p14:tracePt t="150740" x="3236913" y="5043488"/>
          <p14:tracePt t="150756" x="3302000" y="5051425"/>
          <p14:tracePt t="150773" x="3352800" y="5057775"/>
          <p14:tracePt t="150789" x="3381375" y="5065713"/>
          <p14:tracePt t="150806" x="3389313" y="5065713"/>
          <p14:tracePt t="150842" x="3395663" y="5065713"/>
          <p14:tracePt t="150946" x="3403600" y="5065713"/>
          <p14:tracePt t="151122" x="3425825" y="5065713"/>
          <p14:tracePt t="151130" x="3446463" y="5065713"/>
          <p14:tracePt t="151146" x="3454400" y="5065713"/>
          <p14:tracePt t="151995" x="3519488" y="5065713"/>
          <p14:tracePt t="152002" x="3635375" y="5065713"/>
          <p14:tracePt t="152011" x="3767138" y="5065713"/>
          <p14:tracePt t="152022" x="3889375" y="5057775"/>
          <p14:tracePt t="152039" x="4137025" y="5043488"/>
          <p14:tracePt t="152056" x="4252913" y="5037138"/>
          <p14:tracePt t="152073" x="4275138" y="5037138"/>
          <p14:tracePt t="152089" x="4275138" y="5029200"/>
          <p14:tracePt t="152123" x="4281488" y="5029200"/>
          <p14:tracePt t="152162" x="4289425" y="5029200"/>
          <p14:tracePt t="152186" x="4318000" y="5021263"/>
          <p14:tracePt t="152194" x="4346575" y="5021263"/>
          <p14:tracePt t="152202" x="4360863" y="5014913"/>
          <p14:tracePt t="152218" x="4360863" y="5006975"/>
          <p14:tracePt t="152298" x="4397375" y="4992688"/>
          <p14:tracePt t="152307" x="4448175" y="4978400"/>
          <p14:tracePt t="152314" x="4498975" y="4970463"/>
          <p14:tracePt t="152323" x="4529138" y="4964113"/>
          <p14:tracePt t="152339" x="4557713" y="4956175"/>
          <p14:tracePt t="152506" x="4564063" y="4956175"/>
          <p14:tracePt t="152683" x="4579938" y="4956175"/>
          <p14:tracePt t="152690" x="4608513" y="4956175"/>
          <p14:tracePt t="152698" x="4645025" y="4956175"/>
          <p14:tracePt t="152706" x="4665663" y="4956175"/>
          <p14:tracePt t="152722" x="4724400" y="4964113"/>
          <p14:tracePt t="152739" x="4767263" y="4964113"/>
          <p14:tracePt t="152755" x="4797425" y="4964113"/>
          <p14:tracePt t="152772" x="4803775" y="4964113"/>
          <p14:tracePt t="152923" x="4811713" y="4964113"/>
          <p14:tracePt t="152931" x="4840288" y="4964113"/>
          <p14:tracePt t="152939" x="4913313" y="4964113"/>
          <p14:tracePt t="152955" x="5029200" y="4964113"/>
          <p14:tracePt t="152972" x="5167313" y="4970463"/>
          <p14:tracePt t="152989" x="5246688" y="4970463"/>
          <p14:tracePt t="153006" x="5268913" y="4970463"/>
          <p14:tracePt t="153022" x="5275263" y="4970463"/>
          <p14:tracePt t="153139" x="5283200" y="4970463"/>
          <p14:tracePt t="154290" x="5297488" y="4978400"/>
          <p14:tracePt t="154298" x="5326063" y="4978400"/>
          <p14:tracePt t="154306" x="5356225" y="4986338"/>
          <p14:tracePt t="154322" x="5421313" y="4992688"/>
          <p14:tracePt t="154338" x="5478463" y="5006975"/>
          <p14:tracePt t="154356" x="5508625" y="5006975"/>
          <p14:tracePt t="154372" x="5522913" y="5006975"/>
          <p14:tracePt t="154410" x="5522913" y="5014913"/>
          <p14:tracePt t="154618" x="5529263" y="5014913"/>
          <p14:tracePt t="154626" x="5565775" y="5006975"/>
          <p14:tracePt t="154634" x="5610225" y="5000625"/>
          <p14:tracePt t="154642" x="5638800" y="4992688"/>
          <p14:tracePt t="154655" x="5681663" y="4970463"/>
          <p14:tracePt t="154672" x="5740400" y="4964113"/>
          <p14:tracePt t="154688" x="5748338" y="4964113"/>
          <p14:tracePt t="154690" x="5754688" y="4964113"/>
          <p14:tracePt t="155243" x="5799138" y="4964113"/>
          <p14:tracePt t="155250" x="5834063" y="4964113"/>
          <p14:tracePt t="155258" x="5878513" y="4964113"/>
          <p14:tracePt t="155271" x="5929313" y="4964113"/>
          <p14:tracePt t="155288" x="6016625" y="4964113"/>
          <p14:tracePt t="155305" x="6067425" y="4970463"/>
          <p14:tracePt t="155322" x="6118225" y="4978400"/>
          <p14:tracePt t="155338" x="6138863" y="4978400"/>
          <p14:tracePt t="155355" x="6154738" y="4978400"/>
          <p14:tracePt t="155442" x="6161088" y="4978400"/>
          <p14:tracePt t="155451" x="6183313" y="4978400"/>
          <p14:tracePt t="155458" x="6205538" y="4978400"/>
          <p14:tracePt t="155471" x="6219825" y="4978400"/>
          <p14:tracePt t="155488" x="6256338" y="4978400"/>
          <p14:tracePt t="155626" x="6270625" y="4978400"/>
          <p14:tracePt t="155634" x="6299200" y="4978400"/>
          <p14:tracePt t="155642" x="6307138" y="4978400"/>
          <p14:tracePt t="155655" x="6321425" y="4978400"/>
          <p14:tracePt t="155771" x="6350000" y="4978400"/>
          <p14:tracePt t="155779" x="6378575" y="4978400"/>
          <p14:tracePt t="155788" x="6408738" y="4978400"/>
          <p14:tracePt t="155805" x="6443663" y="4978400"/>
          <p14:tracePt t="155821" x="6459538" y="4978400"/>
          <p14:tracePt t="155978" x="6459538" y="4986338"/>
          <p14:tracePt t="156178" x="6473825" y="4986338"/>
          <p14:tracePt t="156186" x="6561138" y="4986338"/>
          <p14:tracePt t="156194" x="6646863" y="4986338"/>
          <p14:tracePt t="156204" x="6727825" y="4986338"/>
          <p14:tracePt t="156221" x="6865938" y="4986338"/>
          <p14:tracePt t="156238" x="6916738" y="4978400"/>
          <p14:tracePt t="156394" x="6923088" y="4978400"/>
          <p14:tracePt t="156403" x="6937375" y="4978400"/>
          <p14:tracePt t="156410" x="6945313" y="4978400"/>
          <p14:tracePt t="156421" x="6967538" y="4978400"/>
          <p14:tracePt t="156438" x="7032625" y="4978400"/>
          <p14:tracePt t="156454" x="7134225" y="4978400"/>
          <p14:tracePt t="156471" x="7235825" y="4978400"/>
          <p14:tracePt t="156488" x="7286625" y="4970463"/>
          <p14:tracePt t="156898" x="7300913" y="4970463"/>
          <p14:tracePt t="156906" x="7337425" y="4970463"/>
          <p14:tracePt t="156914" x="7388225" y="4970463"/>
          <p14:tracePt t="156922" x="7424738" y="4970463"/>
          <p14:tracePt t="156938" x="7481888" y="4970463"/>
          <p14:tracePt t="156954" x="7510463" y="4970463"/>
          <p14:tracePt t="156971" x="7518400" y="4970463"/>
          <p14:tracePt t="157050" x="7526338" y="4970463"/>
          <p14:tracePt t="157107" x="7540625" y="4970463"/>
          <p14:tracePt t="157114" x="7561263" y="4970463"/>
          <p14:tracePt t="157123" x="7577138" y="4970463"/>
          <p14:tracePt t="157138" x="7591425" y="4970463"/>
          <p14:tracePt t="157155" x="7605713" y="4970463"/>
          <p14:tracePt t="157171" x="7642225" y="4970463"/>
          <p14:tracePt t="157189" x="7678738" y="4970463"/>
          <p14:tracePt t="157204" x="7699375" y="4970463"/>
          <p14:tracePt t="157222" x="7721600" y="4970463"/>
          <p14:tracePt t="157506" x="7735888" y="4970463"/>
          <p14:tracePt t="157514" x="7772400" y="4970463"/>
          <p14:tracePt t="157522" x="7808913" y="4970463"/>
          <p14:tracePt t="157538" x="7837488" y="4970463"/>
          <p14:tracePt t="157554" x="7932738" y="4970463"/>
          <p14:tracePt t="157571" x="7989888" y="4970463"/>
          <p14:tracePt t="157588" x="8012113" y="4978400"/>
          <p14:tracePt t="157605" x="8018463" y="4978400"/>
          <p14:tracePt t="158003" x="8048625" y="4978400"/>
          <p14:tracePt t="158011" x="8077200" y="4978400"/>
          <p14:tracePt t="158021" x="8113713" y="4978400"/>
          <p14:tracePt t="158037" x="8193088" y="4978400"/>
          <p14:tracePt t="158054" x="8258175" y="4970463"/>
          <p14:tracePt t="158071" x="8288338" y="4970463"/>
          <p14:tracePt t="158314" x="8294688" y="4970463"/>
          <p14:tracePt t="158331" x="8302625" y="4970463"/>
          <p14:tracePt t="158338" x="8331200" y="4970463"/>
          <p14:tracePt t="158346" x="8359775" y="4964113"/>
          <p14:tracePt t="158355" x="8382000" y="4964113"/>
          <p14:tracePt t="158371" x="8418513" y="4964113"/>
          <p14:tracePt t="158387" x="8440738" y="4964113"/>
          <p14:tracePt t="158419" x="8447088" y="4964113"/>
          <p14:tracePt t="158426" x="8461375" y="4964113"/>
          <p14:tracePt t="158443" x="8469313" y="4970463"/>
          <p14:tracePt t="158454" x="8475663" y="4970463"/>
          <p14:tracePt t="162755" x="8483600" y="4970463"/>
          <p14:tracePt t="162762" x="8520113" y="4978400"/>
          <p14:tracePt t="162770" x="8585200" y="4992688"/>
          <p14:tracePt t="162786" x="8672513" y="4992688"/>
          <p14:tracePt t="162803" x="8780463" y="4992688"/>
          <p14:tracePt t="162819" x="8861425" y="4992688"/>
          <p14:tracePt t="162836" x="8918575" y="4992688"/>
          <p14:tracePt t="162853" x="8948738" y="5000625"/>
          <p14:tracePt t="162869" x="8955088" y="5000625"/>
          <p14:tracePt t="165355" x="8991600" y="5006975"/>
          <p14:tracePt t="165362" x="9078913" y="5014913"/>
          <p14:tracePt t="165370" x="9136063" y="5014913"/>
          <p14:tracePt t="165386" x="9217025" y="5014913"/>
          <p14:tracePt t="165402" x="9412288" y="5037138"/>
          <p14:tracePt t="165419" x="9499600" y="5051425"/>
          <p14:tracePt t="165436" x="9528175" y="5057775"/>
          <p14:tracePt t="165452" x="9550400" y="5065713"/>
          <p14:tracePt t="165469" x="9572625" y="5065713"/>
          <p14:tracePt t="165485" x="9586913" y="5065713"/>
          <p14:tracePt t="165502" x="9601200" y="5065713"/>
          <p14:tracePt t="165519" x="9609138" y="5065713"/>
          <p14:tracePt t="165535" x="9623425" y="5065713"/>
          <p14:tracePt t="165552" x="9644063" y="5065713"/>
          <p14:tracePt t="165569" x="9659938" y="5065713"/>
          <p14:tracePt t="165585" x="9680575" y="5065713"/>
          <p14:tracePt t="165587" x="9694863" y="5065713"/>
          <p14:tracePt t="165602" x="9731375" y="5065713"/>
          <p14:tracePt t="165619" x="9782175" y="5065713"/>
          <p14:tracePt t="165637" x="9818688" y="5057775"/>
          <p14:tracePt t="165652" x="9847263" y="5043488"/>
          <p14:tracePt t="165669" x="9855200" y="5043488"/>
          <p14:tracePt t="165770" x="9869488" y="5037138"/>
          <p14:tracePt t="165779" x="9891713" y="5037138"/>
          <p14:tracePt t="165786" x="9913938" y="5029200"/>
          <p14:tracePt t="165802" x="9948863" y="5014913"/>
          <p14:tracePt t="165819" x="9985375" y="5014913"/>
          <p14:tracePt t="165835" x="10007600" y="5014913"/>
          <p14:tracePt t="165852" x="10029825" y="5014913"/>
          <p14:tracePt t="165869" x="10058400" y="5014913"/>
          <p14:tracePt t="165886" x="10072688" y="5014913"/>
          <p14:tracePt t="165902" x="10080625" y="5014913"/>
          <p14:tracePt t="166954" x="10131425" y="5014913"/>
          <p14:tracePt t="166963" x="10188575" y="5014913"/>
          <p14:tracePt t="166970" x="10269538" y="5014913"/>
          <p14:tracePt t="166985" x="10355263" y="5006975"/>
          <p14:tracePt t="167002" x="10558463" y="4992688"/>
          <p14:tracePt t="167018" x="10609263" y="4986338"/>
          <p14:tracePt t="169698" x="0" y="0"/>
        </p14:tracePtLst>
        <p14:tracePtLst>
          <p14:tracePt t="170907" x="1617663" y="5646738"/>
          <p14:tracePt t="171323" x="1625600" y="5646738"/>
          <p14:tracePt t="171363" x="1633538" y="5646738"/>
          <p14:tracePt t="171371" x="1639888" y="5646738"/>
          <p14:tracePt t="171379" x="1647825" y="5646738"/>
          <p14:tracePt t="171386" x="1654175" y="5646738"/>
          <p14:tracePt t="171400" x="1662113" y="5646738"/>
          <p14:tracePt t="171417" x="1676400" y="5646738"/>
          <p14:tracePt t="171419" x="1684338" y="5646738"/>
          <p14:tracePt t="171434" x="1698625" y="5646738"/>
          <p14:tracePt t="171450" x="1704975" y="5646738"/>
          <p14:tracePt t="171467" x="1727200" y="5646738"/>
          <p14:tracePt t="171484" x="1741488" y="5646738"/>
          <p14:tracePt t="171563" x="1749425" y="5646738"/>
          <p14:tracePt t="171578" x="1763713" y="5646738"/>
          <p14:tracePt t="171586" x="1792288" y="5646738"/>
          <p14:tracePt t="171594" x="1814513" y="5646738"/>
          <p14:tracePt t="171602" x="1836738" y="5646738"/>
          <p14:tracePt t="171617" x="1857375" y="5646738"/>
          <p14:tracePt t="171634" x="1893888" y="5646738"/>
          <p14:tracePt t="171651" x="1901825" y="5646738"/>
          <p14:tracePt t="171667" x="1908175" y="5646738"/>
          <p14:tracePt t="171684" x="1944688" y="5653088"/>
          <p14:tracePt t="171701" x="1981200" y="5653088"/>
          <p14:tracePt t="171717" x="2009775" y="5653088"/>
          <p14:tracePt t="171734" x="2046288" y="5661025"/>
          <p14:tracePt t="171750" x="2054225" y="5661025"/>
          <p14:tracePt t="171875" x="2082800" y="5661025"/>
          <p14:tracePt t="171882" x="2125663" y="5667375"/>
          <p14:tracePt t="171890" x="2192338" y="5667375"/>
          <p14:tracePt t="171901" x="2243138" y="5667375"/>
          <p14:tracePt t="171917" x="2328863" y="5667375"/>
          <p14:tracePt t="171934" x="2395538" y="5667375"/>
          <p14:tracePt t="171950" x="2424113" y="5667375"/>
          <p14:tracePt t="171967" x="2430463" y="5667375"/>
          <p14:tracePt t="172123" x="2438400" y="5667375"/>
          <p14:tracePt t="172130" x="2460625" y="5667375"/>
          <p14:tracePt t="172138" x="2481263" y="5675313"/>
          <p14:tracePt t="172151" x="2511425" y="5675313"/>
          <p14:tracePt t="172167" x="2576513" y="5681663"/>
          <p14:tracePt t="172184" x="2605088" y="5681663"/>
          <p14:tracePt t="172200" x="2613025" y="5689600"/>
          <p14:tracePt t="172323" x="2619375" y="5689600"/>
          <p14:tracePt t="172330" x="2641600" y="5689600"/>
          <p14:tracePt t="172338" x="2663825" y="5689600"/>
          <p14:tracePt t="172350" x="2684463" y="5697538"/>
          <p14:tracePt t="172367" x="2692400" y="5697538"/>
          <p14:tracePt t="174650" x="0" y="0"/>
        </p14:tracePtLst>
        <p14:tracePtLst>
          <p14:tracePt t="176187" x="5646738" y="4891088"/>
          <p14:tracePt t="176315" x="5653088" y="4891088"/>
          <p14:tracePt t="176323" x="5661025" y="4891088"/>
          <p14:tracePt t="176387" x="5667375" y="4891088"/>
          <p14:tracePt t="176419" x="5675313" y="4891088"/>
          <p14:tracePt t="176434" x="5697538" y="4891088"/>
          <p14:tracePt t="176442" x="5732463" y="4891088"/>
          <p14:tracePt t="176450" x="5754688" y="4891088"/>
          <p14:tracePt t="176466" x="5776913" y="4891088"/>
          <p14:tracePt t="176482" x="5783263" y="4891088"/>
          <p14:tracePt t="176506" x="5791200" y="4891088"/>
          <p14:tracePt t="176530" x="5799138" y="4891088"/>
          <p14:tracePt t="176538" x="5819775" y="4891088"/>
          <p14:tracePt t="176549" x="5842000" y="4891088"/>
          <p14:tracePt t="176566" x="5864225" y="4891088"/>
          <p14:tracePt t="177540" x="5870575" y="4891088"/>
          <p14:tracePt t="177578" x="5878513" y="4891088"/>
          <p14:tracePt t="177586" x="5900738" y="4891088"/>
          <p14:tracePt t="177594" x="5957888" y="4891088"/>
          <p14:tracePt t="177602" x="6022975" y="4891088"/>
          <p14:tracePt t="177615" x="6081713" y="4891088"/>
          <p14:tracePt t="177632" x="6205538" y="4891088"/>
          <p14:tracePt t="177649" x="6284913" y="4891088"/>
          <p14:tracePt t="177650" x="6307138" y="4891088"/>
          <p14:tracePt t="177666" x="6321425" y="4891088"/>
          <p14:tracePt t="177842" x="6327775" y="4891088"/>
          <p14:tracePt t="177850" x="6350000" y="4891088"/>
          <p14:tracePt t="177858" x="6386513" y="4891088"/>
          <p14:tracePt t="177866" x="6429375" y="4891088"/>
          <p14:tracePt t="177882" x="6494463" y="4891088"/>
          <p14:tracePt t="177899" x="6510338" y="4891088"/>
          <p14:tracePt t="181930" x="0" y="0"/>
        </p14:tracePtLst>
        <p14:tracePtLst>
          <p14:tracePt t="182555" x="5884863" y="4899025"/>
          <p14:tracePt t="183346" x="5892800" y="4899025"/>
          <p14:tracePt t="183356" x="5900738" y="4899025"/>
          <p14:tracePt t="183364" x="5915025" y="4899025"/>
          <p14:tracePt t="183381" x="5929313" y="4899025"/>
          <p14:tracePt t="183397" x="5951538" y="4899025"/>
          <p14:tracePt t="183414" x="5957888" y="4899025"/>
          <p14:tracePt t="183430" x="5980113" y="4899025"/>
          <p14:tracePt t="183447" x="6016625" y="4899025"/>
          <p14:tracePt t="183464" x="6045200" y="4899025"/>
          <p14:tracePt t="183481" x="6073775" y="4899025"/>
          <p14:tracePt t="183497" x="6096000" y="4899025"/>
          <p14:tracePt t="183579" x="6124575" y="4899025"/>
          <p14:tracePt t="183586" x="6161088" y="4899025"/>
          <p14:tracePt t="183597" x="6197600" y="4899025"/>
          <p14:tracePt t="183614" x="6262688" y="4899025"/>
          <p14:tracePt t="183630" x="6321425" y="4899025"/>
          <p14:tracePt t="183647" x="6335713" y="4899025"/>
          <p14:tracePt t="183664" x="6342063" y="4899025"/>
          <p14:tracePt t="183842" x="6350000" y="4899025"/>
          <p14:tracePt t="185066" x="0" y="0"/>
        </p14:tracePtLst>
        <p14:tracePtLst>
          <p14:tracePt t="186044" x="2938463" y="5630863"/>
          <p14:tracePt t="186378" x="2924175" y="5630863"/>
          <p14:tracePt t="186387" x="2909888" y="5638800"/>
          <p14:tracePt t="186403" x="2903538" y="5646738"/>
          <p14:tracePt t="186413" x="2895600" y="5653088"/>
          <p14:tracePt t="186430" x="2887663" y="5653088"/>
          <p14:tracePt t="186546" x="2873375" y="5653088"/>
          <p14:tracePt t="186579" x="2867025" y="5661025"/>
          <p14:tracePt t="186642" x="2859088" y="5661025"/>
          <p14:tracePt t="186650" x="2852738" y="5667375"/>
          <p14:tracePt t="186667" x="2844800" y="5667375"/>
          <p14:tracePt t="186692" x="2844800" y="5675313"/>
          <p14:tracePt t="187435" x="2852738" y="5675313"/>
          <p14:tracePt t="187484" x="2859088" y="5675313"/>
          <p14:tracePt t="187515" x="2867025" y="5675313"/>
          <p14:tracePt t="187562" x="2873375" y="5675313"/>
          <p14:tracePt t="187586" x="2881313" y="5675313"/>
          <p14:tracePt t="187594" x="2881313" y="5667375"/>
          <p14:tracePt t="187634" x="2887663" y="5667375"/>
          <p14:tracePt t="187642" x="2887663" y="5661025"/>
          <p14:tracePt t="187658" x="2895600" y="5661025"/>
          <p14:tracePt t="187698" x="2909888" y="5661025"/>
          <p14:tracePt t="187706" x="2924175" y="5653088"/>
          <p14:tracePt t="187714" x="2932113" y="5653088"/>
          <p14:tracePt t="187730" x="2968625" y="5646738"/>
          <p14:tracePt t="187746" x="2982913" y="5638800"/>
          <p14:tracePt t="187763" x="2997200" y="5638800"/>
          <p14:tracePt t="187780" x="3005138" y="5638800"/>
          <p14:tracePt t="187818" x="3011488" y="5638800"/>
          <p14:tracePt t="187946" x="3019425" y="5638800"/>
          <p14:tracePt t="187980" x="3025775" y="5638800"/>
          <p14:tracePt t="187986" x="3048000" y="5638800"/>
          <p14:tracePt t="187996" x="3062288" y="5638800"/>
          <p14:tracePt t="188013" x="3098800" y="5638800"/>
          <p14:tracePt t="188030" x="3141663" y="5630863"/>
          <p14:tracePt t="188046" x="3163888" y="5624513"/>
          <p14:tracePt t="188063" x="3171825" y="5624513"/>
          <p14:tracePt t="191922" x="3157538" y="5624513"/>
          <p14:tracePt t="191930" x="3149600" y="5624513"/>
          <p14:tracePt t="191939" x="3141663" y="5630863"/>
          <p14:tracePt t="191946" x="3127375" y="5638800"/>
          <p14:tracePt t="191962" x="3113088" y="5646738"/>
          <p14:tracePt t="191979" x="3098800" y="5646738"/>
          <p14:tracePt t="192012" x="3098800" y="5653088"/>
          <p14:tracePt t="192067" x="3084513" y="5653088"/>
          <p14:tracePt t="192235" x="3076575" y="5653088"/>
          <p14:tracePt t="192402" x="3070225" y="5653088"/>
          <p14:tracePt t="192410" x="3048000" y="5630863"/>
          <p14:tracePt t="192418" x="3005138" y="5595938"/>
          <p14:tracePt t="192428" x="2982913" y="5573713"/>
          <p14:tracePt t="192445" x="2938463" y="5545138"/>
          <p14:tracePt t="192461" x="2895600" y="5514975"/>
          <p14:tracePt t="192479" x="2873375" y="5494338"/>
          <p14:tracePt t="192495" x="2859088" y="5486400"/>
          <p14:tracePt t="192511" x="2852738" y="5472113"/>
          <p14:tracePt t="192528" x="2836863" y="5457825"/>
          <p14:tracePt t="192530" x="2830513" y="5443538"/>
          <p14:tracePt t="192545" x="2822575" y="5427663"/>
          <p14:tracePt t="192562" x="2816225" y="5392738"/>
          <p14:tracePt t="192578" x="2808288" y="5376863"/>
          <p14:tracePt t="192595" x="2808288" y="5356225"/>
          <p14:tracePt t="192611" x="2808288" y="5341938"/>
          <p14:tracePt t="192628" x="2808288" y="5311775"/>
          <p14:tracePt t="192645" x="2808288" y="5291138"/>
          <p14:tracePt t="192661" x="2816225" y="5260975"/>
          <p14:tracePt t="192678" x="2830513" y="5232400"/>
          <p14:tracePt t="192695" x="2836863" y="5203825"/>
          <p14:tracePt t="192712" x="2844800" y="5181600"/>
          <p14:tracePt t="192728" x="2852738" y="5173663"/>
          <p14:tracePt t="192745" x="2852738" y="5167313"/>
          <p14:tracePt t="192778" x="2859088" y="5167313"/>
          <p14:tracePt t="192850" x="2867025" y="5167313"/>
          <p14:tracePt t="193028" x="2873375" y="5167313"/>
          <p14:tracePt t="193066" x="2881313" y="5181600"/>
          <p14:tracePt t="193074" x="2917825" y="5232400"/>
          <p14:tracePt t="193082" x="2938463" y="5260975"/>
          <p14:tracePt t="193095" x="2954338" y="5283200"/>
          <p14:tracePt t="193111" x="2989263" y="5311775"/>
          <p14:tracePt t="193128" x="3005138" y="5341938"/>
          <p14:tracePt t="193146" x="3005138" y="5348288"/>
          <p14:tracePt t="193203" x="3005138" y="5356225"/>
          <p14:tracePt t="193267" x="3011488" y="5384800"/>
          <p14:tracePt t="193274" x="3011488" y="5399088"/>
          <p14:tracePt t="193292" x="3011488" y="5413375"/>
          <p14:tracePt t="193298" x="3019425" y="5427663"/>
          <p14:tracePt t="193311" x="3025775" y="5435600"/>
          <p14:tracePt t="193328" x="3040063" y="5472113"/>
          <p14:tracePt t="193345" x="3040063" y="5486400"/>
          <p14:tracePt t="193361" x="3040063" y="5494338"/>
          <p14:tracePt t="193378" x="3040063" y="5500688"/>
          <p14:tracePt t="193546" x="3040063" y="5508625"/>
          <p14:tracePt t="193555" x="3033713" y="5529263"/>
          <p14:tracePt t="193562" x="3025775" y="5537200"/>
          <p14:tracePt t="193578" x="2997200" y="5573713"/>
          <p14:tracePt t="193594" x="2982913" y="5595938"/>
          <p14:tracePt t="193611" x="2974975" y="5602288"/>
          <p14:tracePt t="193628" x="2968625" y="5610225"/>
          <p14:tracePt t="193644" x="2960688" y="5616575"/>
          <p14:tracePt t="193667" x="2954338" y="5616575"/>
          <p14:tracePt t="193698" x="2946400" y="5616575"/>
          <p14:tracePt t="193851" x="2932113" y="5616575"/>
          <p14:tracePt t="193874" x="2917825" y="5616575"/>
          <p14:tracePt t="193882" x="2917825" y="5624513"/>
          <p14:tracePt t="193890" x="2909888" y="5630863"/>
          <p14:tracePt t="193898" x="2903538" y="5630863"/>
          <p14:tracePt t="193911" x="2903538" y="5638800"/>
          <p14:tracePt t="193928" x="2895600" y="5638800"/>
          <p14:tracePt t="193944" x="2887663" y="5638800"/>
          <p14:tracePt t="194098" x="2881313" y="5638800"/>
          <p14:tracePt t="194186" x="2881313" y="5630863"/>
          <p14:tracePt t="194218" x="2881313" y="5616575"/>
          <p14:tracePt t="194226" x="2881313" y="5588000"/>
          <p14:tracePt t="194234" x="2873375" y="5565775"/>
          <p14:tracePt t="194245" x="2873375" y="5551488"/>
          <p14:tracePt t="194261" x="2867025" y="5514975"/>
          <p14:tracePt t="194278" x="2867025" y="5478463"/>
          <p14:tracePt t="194294" x="2867025" y="5464175"/>
          <p14:tracePt t="194311" x="2859088" y="5464175"/>
          <p14:tracePt t="194328" x="2859088" y="5457825"/>
          <p14:tracePt t="194506" x="2859088" y="5443538"/>
          <p14:tracePt t="194514" x="2859088" y="5413375"/>
          <p14:tracePt t="194522" x="2867025" y="5407025"/>
          <p14:tracePt t="194530" x="2873375" y="5399088"/>
          <p14:tracePt t="194544" x="2873375" y="5392738"/>
          <p14:tracePt t="194562" x="2881313" y="5384800"/>
          <p14:tracePt t="194578" x="2881313" y="5370513"/>
          <p14:tracePt t="194594" x="2895600" y="5362575"/>
          <p14:tracePt t="194722" x="2903538" y="5362575"/>
          <p14:tracePt t="194827" x="2909888" y="5362575"/>
          <p14:tracePt t="194843" x="2924175" y="5362575"/>
          <p14:tracePt t="194850" x="2960688" y="5392738"/>
          <p14:tracePt t="194861" x="3019425" y="5407025"/>
          <p14:tracePt t="194877" x="3062288" y="5427663"/>
          <p14:tracePt t="194894" x="3090863" y="5457825"/>
          <p14:tracePt t="194911" x="3106738" y="5464175"/>
          <p14:tracePt t="194927" x="3113088" y="5472113"/>
          <p14:tracePt t="194946" x="3113088" y="5478463"/>
          <p14:tracePt t="195034" x="3121025" y="5508625"/>
          <p14:tracePt t="195043" x="3135313" y="5529263"/>
          <p14:tracePt t="195058" x="3141663" y="5551488"/>
          <p14:tracePt t="195066" x="3149600" y="5565775"/>
          <p14:tracePt t="195077" x="3157538" y="5573713"/>
          <p14:tracePt t="195094" x="3163888" y="5595938"/>
          <p14:tracePt t="195111" x="3163888" y="5602288"/>
          <p14:tracePt t="195127" x="3163888" y="5610225"/>
          <p14:tracePt t="195386" x="3163888" y="5616575"/>
          <p14:tracePt t="195404" x="3141663" y="5616575"/>
          <p14:tracePt t="195410" x="3106738" y="5630863"/>
          <p14:tracePt t="195418" x="3076575" y="5638800"/>
          <p14:tracePt t="195427" x="3033713" y="5646738"/>
          <p14:tracePt t="195444" x="2954338" y="5675313"/>
          <p14:tracePt t="195461" x="2887663" y="5689600"/>
          <p14:tracePt t="195477" x="2830513" y="5689600"/>
          <p14:tracePt t="195494" x="2822575" y="5689600"/>
          <p14:tracePt t="195511" x="2816225" y="5689600"/>
          <p14:tracePt t="195674" x="2816225" y="5681663"/>
          <p14:tracePt t="195699" x="2816225" y="5667375"/>
          <p14:tracePt t="195706" x="2808288" y="5653088"/>
          <p14:tracePt t="195714" x="2808288" y="5646738"/>
          <p14:tracePt t="195727" x="2808288" y="5638800"/>
          <p14:tracePt t="195744" x="2801938" y="5624513"/>
          <p14:tracePt t="195761" x="2794000" y="5616575"/>
          <p14:tracePt t="195777" x="2794000" y="5610225"/>
          <p14:tracePt t="195826" x="2794000" y="5602288"/>
          <p14:tracePt t="195842" x="2801938" y="5595938"/>
          <p14:tracePt t="195866" x="2801938" y="5565775"/>
          <p14:tracePt t="195875" x="2801938" y="5559425"/>
          <p14:tracePt t="195882" x="2801938" y="5551488"/>
          <p14:tracePt t="195894" x="2808288" y="5537200"/>
          <p14:tracePt t="195911" x="2808288" y="5529263"/>
          <p14:tracePt t="195927" x="2808288" y="5522913"/>
          <p14:tracePt t="195970" x="2808288" y="5514975"/>
          <p14:tracePt t="195986" x="2816225" y="5514975"/>
          <p14:tracePt t="196058" x="2822575" y="5508625"/>
          <p14:tracePt t="196066" x="2830513" y="5494338"/>
          <p14:tracePt t="196074" x="2844800" y="5472113"/>
          <p14:tracePt t="196082" x="2859088" y="5457825"/>
          <p14:tracePt t="196094" x="2881313" y="5443538"/>
          <p14:tracePt t="196110" x="2903538" y="5413375"/>
          <p14:tracePt t="196127" x="2924175" y="5407025"/>
          <p14:tracePt t="196144" x="2932113" y="5399088"/>
          <p14:tracePt t="196161" x="2938463" y="5392738"/>
          <p14:tracePt t="196177" x="2938463" y="5384800"/>
          <p14:tracePt t="196234" x="2946400" y="5384800"/>
          <p14:tracePt t="196419" x="2954338" y="5384800"/>
          <p14:tracePt t="196426" x="2968625" y="5384800"/>
          <p14:tracePt t="196435" x="3019425" y="5384800"/>
          <p14:tracePt t="196444" x="3033713" y="5384800"/>
          <p14:tracePt t="196460" x="3062288" y="5384800"/>
          <p14:tracePt t="196626" x="3062288" y="5392738"/>
          <p14:tracePt t="196754" x="3062288" y="5399088"/>
          <p14:tracePt t="196770" x="3070225" y="5443538"/>
          <p14:tracePt t="196778" x="3084513" y="5472113"/>
          <p14:tracePt t="196786" x="3084513" y="5486400"/>
          <p14:tracePt t="196794" x="3084513" y="5514975"/>
          <p14:tracePt t="196810" x="3084513" y="5537200"/>
          <p14:tracePt t="196827" x="3090863" y="5551488"/>
          <p14:tracePt t="197178" x="3084513" y="5551488"/>
          <p14:tracePt t="197211" x="3070225" y="5551488"/>
          <p14:tracePt t="197219" x="3070225" y="5559425"/>
          <p14:tracePt t="197234" x="3062288" y="5559425"/>
          <p14:tracePt t="197243" x="3055938" y="5565775"/>
          <p14:tracePt t="197260" x="3048000" y="5565775"/>
          <p14:tracePt t="197290" x="3048000" y="5573713"/>
          <p14:tracePt t="197330" x="3040063" y="5573713"/>
          <p14:tracePt t="197370" x="3033713" y="5573713"/>
          <p14:tracePt t="197394" x="3033713" y="5580063"/>
          <p14:tracePt t="197418" x="3025775" y="5580063"/>
          <p14:tracePt t="197426" x="3025775" y="5588000"/>
          <p14:tracePt t="197507" x="3011488" y="5588000"/>
          <p14:tracePt t="197530" x="3005138" y="5588000"/>
          <p14:tracePt t="197546" x="2997200" y="5588000"/>
          <p14:tracePt t="197562" x="2989263" y="5588000"/>
          <p14:tracePt t="197570" x="2982913" y="5588000"/>
          <p14:tracePt t="197586" x="2974975" y="5588000"/>
          <p14:tracePt t="197594" x="2960688" y="5588000"/>
          <p14:tracePt t="197610" x="2946400" y="5588000"/>
          <p14:tracePt t="197627" x="2938463" y="5588000"/>
          <p14:tracePt t="197650" x="2932113" y="5588000"/>
          <p14:tracePt t="197667" x="2924175" y="5588000"/>
          <p14:tracePt t="197677" x="2917825" y="5588000"/>
          <p14:tracePt t="197693" x="2895600" y="5588000"/>
          <p14:tracePt t="197710" x="2873375" y="5588000"/>
          <p14:tracePt t="197727" x="2867025" y="5588000"/>
          <p14:tracePt t="197743" x="2859088" y="5588000"/>
          <p14:tracePt t="197922" x="2867025" y="5588000"/>
          <p14:tracePt t="197930" x="2867025" y="5573713"/>
          <p14:tracePt t="197938" x="2867025" y="5537200"/>
          <p14:tracePt t="197946" x="2867025" y="5522913"/>
          <p14:tracePt t="197960" x="2867025" y="5514975"/>
          <p14:tracePt t="197977" x="2859088" y="5494338"/>
          <p14:tracePt t="197978" x="2859088" y="5486400"/>
          <p14:tracePt t="197994" x="2859088" y="5472113"/>
          <p14:tracePt t="198010" x="2859088" y="5464175"/>
          <p14:tracePt t="198331" x="2867025" y="5457825"/>
          <p14:tracePt t="198338" x="2887663" y="5443538"/>
          <p14:tracePt t="198346" x="2917825" y="5443538"/>
          <p14:tracePt t="198360" x="2938463" y="5435600"/>
          <p14:tracePt t="198377" x="2974975" y="5421313"/>
          <p14:tracePt t="198426" x="2982913" y="5421313"/>
          <p14:tracePt t="198554" x="2997200" y="5435600"/>
          <p14:tracePt t="198562" x="3019425" y="5457825"/>
          <p14:tracePt t="198571" x="3025775" y="5472113"/>
          <p14:tracePt t="198578" x="3025775" y="5478463"/>
          <p14:tracePt t="198593" x="3033713" y="5494338"/>
          <p14:tracePt t="198610" x="3048000" y="5522913"/>
          <p14:tracePt t="198626" x="3055938" y="5551488"/>
          <p14:tracePt t="198643" x="3062288" y="5580063"/>
          <p14:tracePt t="198660" x="3062288" y="5588000"/>
          <p14:tracePt t="198676" x="3062288" y="5595938"/>
          <p14:tracePt t="198786" x="3040063" y="5616575"/>
          <p14:tracePt t="198794" x="3025775" y="5630863"/>
          <p14:tracePt t="198803" x="3019425" y="5630863"/>
          <p14:tracePt t="198810" x="3011488" y="5638800"/>
          <p14:tracePt t="198826" x="2997200" y="5653088"/>
          <p14:tracePt t="198882" x="2989263" y="5653088"/>
          <p14:tracePt t="199458" x="2982913" y="5653088"/>
          <p14:tracePt t="199474" x="2974975" y="5653088"/>
          <p14:tracePt t="199490" x="2968625" y="5653088"/>
          <p14:tracePt t="199506" x="2954338" y="5661025"/>
          <p14:tracePt t="199530" x="2946400" y="5667375"/>
          <p14:tracePt t="199546" x="2938463" y="5667375"/>
          <p14:tracePt t="199554" x="2932113" y="5675313"/>
          <p14:tracePt t="199578" x="2924175" y="5675313"/>
          <p14:tracePt t="199586" x="2917825" y="5675313"/>
          <p14:tracePt t="199618" x="2903538" y="5675313"/>
          <p14:tracePt t="199627" x="2881313" y="5675313"/>
          <p14:tracePt t="199634" x="2859088" y="5675313"/>
          <p14:tracePt t="199643" x="2852738" y="5675313"/>
          <p14:tracePt t="199660" x="2836863" y="5667375"/>
          <p14:tracePt t="199676" x="2808288" y="5667375"/>
          <p14:tracePt t="199693" x="2794000" y="5661025"/>
          <p14:tracePt t="199710" x="2771775" y="5661025"/>
          <p14:tracePt t="199726" x="2765425" y="5661025"/>
          <p14:tracePt t="199743" x="2757488" y="5661025"/>
          <p14:tracePt t="199762" x="2751138" y="5661025"/>
          <p14:tracePt t="199776" x="2735263" y="5661025"/>
          <p14:tracePt t="199793" x="2714625" y="5653088"/>
          <p14:tracePt t="199794" x="2692400" y="5653088"/>
          <p14:tracePt t="199810" x="2663825" y="5653088"/>
          <p14:tracePt t="199826" x="2627313" y="5653088"/>
          <p14:tracePt t="199843" x="2613025" y="5653088"/>
          <p14:tracePt t="199859" x="2605088" y="5653088"/>
          <p14:tracePt t="199898" x="2598738" y="5653088"/>
          <p14:tracePt t="199930" x="2590800" y="5653088"/>
          <p14:tracePt t="200258" x="2590800" y="5661025"/>
          <p14:tracePt t="200682" x="0" y="0"/>
        </p14:tracePtLst>
        <p14:tracePtLst>
          <p14:tracePt t="201195" x="1262063" y="5653088"/>
          <p14:tracePt t="202242" x="0" y="0"/>
        </p14:tracePtLst>
        <p14:tracePtLst>
          <p14:tracePt t="203035" x="1436688" y="6022975"/>
          <p14:tracePt t="203186" x="1444625" y="6022975"/>
          <p14:tracePt t="203194" x="1450975" y="6022975"/>
          <p14:tracePt t="203202" x="1487488" y="6022975"/>
          <p14:tracePt t="203210" x="1552575" y="6022975"/>
          <p14:tracePt t="203226" x="1719263" y="6030913"/>
          <p14:tracePt t="203242" x="1916113" y="6030913"/>
          <p14:tracePt t="203259" x="2097088" y="6045200"/>
          <p14:tracePt t="203275" x="2249488" y="6045200"/>
          <p14:tracePt t="203292" x="2308225" y="6045200"/>
          <p14:tracePt t="203309" x="2322513" y="6045200"/>
          <p14:tracePt t="203325" x="2328863" y="6045200"/>
          <p14:tracePt t="203346" x="2336800" y="6045200"/>
          <p14:tracePt t="203358" x="2365375" y="6045200"/>
          <p14:tracePt t="203375" x="2466975" y="6045200"/>
          <p14:tracePt t="203392" x="2605088" y="6045200"/>
          <p14:tracePt t="203409" x="2728913" y="6045200"/>
          <p14:tracePt t="203426" x="2801938" y="6045200"/>
          <p14:tracePt t="203442" x="2808288" y="6053138"/>
          <p14:tracePt t="203458" x="2816225" y="6053138"/>
          <p14:tracePt t="203475" x="2822575" y="6059488"/>
          <p14:tracePt t="203492" x="2881313" y="6067425"/>
          <p14:tracePt t="203508" x="2954338" y="6067425"/>
          <p14:tracePt t="203525" x="3033713" y="6073775"/>
          <p14:tracePt t="203542" x="3076575" y="6073775"/>
          <p14:tracePt t="203558" x="3106738" y="6073775"/>
          <p14:tracePt t="203575" x="3121025" y="6081713"/>
          <p14:tracePt t="203592" x="3135313" y="6081713"/>
          <p14:tracePt t="203608" x="3157538" y="6081713"/>
          <p14:tracePt t="203625" x="3178175" y="6081713"/>
          <p14:tracePt t="203626" x="3186113" y="6081713"/>
          <p14:tracePt t="203954" x="0" y="0"/>
        </p14:tracePtLst>
        <p14:tracePtLst>
          <p14:tracePt t="205411" x="1820863" y="6502400"/>
          <p14:tracePt t="205563" x="1843088" y="6502400"/>
          <p14:tracePt t="205570" x="1908175" y="6502400"/>
          <p14:tracePt t="205578" x="1973263" y="6502400"/>
          <p14:tracePt t="205591" x="2046288" y="6502400"/>
          <p14:tracePt t="205608" x="2206625" y="6502400"/>
          <p14:tracePt t="205625" x="2308225" y="6510338"/>
          <p14:tracePt t="205641" x="2379663" y="6530975"/>
          <p14:tracePt t="205658" x="2409825" y="6538913"/>
          <p14:tracePt t="205675" x="2446338" y="6545263"/>
          <p14:tracePt t="205691" x="2503488" y="6553200"/>
          <p14:tracePt t="205708" x="2547938" y="6553200"/>
          <p14:tracePt t="205725" x="2598738" y="6553200"/>
          <p14:tracePt t="205741" x="2641600" y="6553200"/>
          <p14:tracePt t="205758" x="2684463" y="6553200"/>
          <p14:tracePt t="205775" x="2706688" y="6561138"/>
          <p14:tracePt t="205792" x="2735263" y="6567488"/>
          <p14:tracePt t="205808" x="2765425" y="6575425"/>
          <p14:tracePt t="205810" x="2779713" y="6575425"/>
          <p14:tracePt t="205824" x="2786063" y="6575425"/>
          <p14:tracePt t="205842" x="2830513" y="6581775"/>
          <p14:tracePt t="205858" x="2836863" y="6581775"/>
          <p14:tracePt t="205875" x="2844800" y="6581775"/>
          <p14:tracePt t="205995" x="2852738" y="6581775"/>
          <p14:tracePt t="206002" x="2867025" y="6581775"/>
          <p14:tracePt t="206010" x="2887663" y="6581775"/>
          <p14:tracePt t="206024" x="2909888" y="6581775"/>
          <p14:tracePt t="206042" x="2954338" y="6581775"/>
          <p14:tracePt t="206059" x="2968625" y="6581775"/>
          <p14:tracePt t="206074" x="2974975" y="6581775"/>
          <p14:tracePt t="206091" x="2989263" y="6581775"/>
          <p14:tracePt t="206227" x="2997200" y="6581775"/>
          <p14:tracePt t="206314" x="3011488" y="6581775"/>
          <p14:tracePt t="206322" x="3025775" y="6581775"/>
          <p14:tracePt t="206330" x="3040063" y="6581775"/>
          <p14:tracePt t="206341" x="3062288" y="6581775"/>
          <p14:tracePt t="206358" x="3084513" y="6581775"/>
          <p14:tracePt t="206375" x="3098800" y="6581775"/>
          <p14:tracePt t="206586" x="0" y="0"/>
        </p14:tracePtLst>
        <p14:tracePtLst>
          <p14:tracePt t="207075" x="3578225" y="6575425"/>
          <p14:tracePt t="207554" x="3592513" y="6575425"/>
          <p14:tracePt t="207562" x="3649663" y="6575425"/>
          <p14:tracePt t="207570" x="3700463" y="6575425"/>
          <p14:tracePt t="207578" x="3773488" y="6575425"/>
          <p14:tracePt t="207591" x="3852863" y="6575425"/>
          <p14:tracePt t="207607" x="3962400" y="6589713"/>
          <p14:tracePt t="207624" x="4027488" y="6589713"/>
          <p14:tracePt t="207626" x="4041775" y="6589713"/>
          <p14:tracePt t="207746" x="4049713" y="6589713"/>
          <p14:tracePt t="207986" x="4078288" y="6589713"/>
          <p14:tracePt t="207994" x="4114800" y="6596063"/>
          <p14:tracePt t="208002" x="4137025" y="6596063"/>
          <p14:tracePt t="208010" x="4157663" y="6596063"/>
          <p14:tracePt t="208024" x="4165600" y="6596063"/>
          <p14:tracePt t="208041" x="4173538" y="6596063"/>
          <p14:tracePt t="208699" x="4194175" y="6604000"/>
          <p14:tracePt t="208706" x="4275138" y="6604000"/>
          <p14:tracePt t="208714" x="4360863" y="6611938"/>
          <p14:tracePt t="208724" x="4433888" y="6611938"/>
          <p14:tracePt t="208740" x="4608513" y="6611938"/>
          <p14:tracePt t="208757" x="4716463" y="6611938"/>
          <p14:tracePt t="208774" x="4746625" y="6611938"/>
          <p14:tracePt t="209667" x="0" y="0"/>
        </p14:tracePtLst>
        <p14:tracePtLst>
          <p14:tracePt t="211515" x="9070975" y="4803775"/>
          <p14:tracePt t="211772" x="9093200" y="4803775"/>
          <p14:tracePt t="211778" x="9136063" y="4803775"/>
          <p14:tracePt t="211790" x="9158288" y="4803775"/>
          <p14:tracePt t="211806" x="9217025" y="4803775"/>
          <p14:tracePt t="211823" x="9296400" y="4811713"/>
          <p14:tracePt t="211840" x="9383713" y="4818063"/>
          <p14:tracePt t="211856" x="9440863" y="4818063"/>
          <p14:tracePt t="211873" x="9456738" y="4818063"/>
          <p14:tracePt t="211874" x="9463088" y="4818063"/>
          <p14:tracePt t="211890" x="9471025" y="4818063"/>
          <p14:tracePt t="211906" x="9471025" y="4826000"/>
          <p14:tracePt t="211946" x="9499600" y="4826000"/>
          <p14:tracePt t="211954" x="9528175" y="4826000"/>
          <p14:tracePt t="211962" x="9550400" y="4826000"/>
          <p14:tracePt t="211973" x="9578975" y="4826000"/>
          <p14:tracePt t="211990" x="9637713" y="4826000"/>
          <p14:tracePt t="212006" x="9674225" y="4826000"/>
          <p14:tracePt t="212023" x="9702800" y="4826000"/>
          <p14:tracePt t="212056" x="9710738" y="4826000"/>
          <p14:tracePt t="212114" x="9725025" y="4826000"/>
          <p14:tracePt t="212122" x="9761538" y="4826000"/>
          <p14:tracePt t="212130" x="9796463" y="4833938"/>
          <p14:tracePt t="212139" x="9818688" y="4833938"/>
          <p14:tracePt t="212156" x="9863138" y="4833938"/>
          <p14:tracePt t="212173" x="9869488" y="4833938"/>
          <p14:tracePt t="212218" x="9877425" y="4833938"/>
          <p14:tracePt t="212226" x="9883775" y="4833938"/>
          <p14:tracePt t="212234" x="9898063" y="4833938"/>
          <p14:tracePt t="212242" x="9906000" y="4833938"/>
          <p14:tracePt t="212256" x="9913938" y="4833938"/>
          <p14:tracePt t="212570" x="0" y="0"/>
        </p14:tracePtLst>
        <p14:tracePtLst>
          <p14:tracePt t="213563" x="3541713" y="6561138"/>
          <p14:tracePt t="214178" x="0" y="0"/>
        </p14:tracePtLst>
        <p14:tracePtLst>
          <p14:tracePt t="214787" x="5268913" y="6494463"/>
          <p14:tracePt t="214986" x="5275263" y="6494463"/>
          <p14:tracePt t="214995" x="5283200" y="6494463"/>
          <p14:tracePt t="215005" x="5326063" y="6502400"/>
          <p14:tracePt t="215022" x="5370513" y="6502400"/>
          <p14:tracePt t="215039" x="5413375" y="6510338"/>
          <p14:tracePt t="215055" x="5435600" y="6510338"/>
          <p14:tracePt t="215073" x="5443538" y="6516688"/>
          <p14:tracePt t="215090" x="5449888" y="6516688"/>
          <p14:tracePt t="215826" x="0" y="0"/>
        </p14:tracePtLst>
        <p14:tracePtLst>
          <p14:tracePt t="216298" x="6248400" y="6480175"/>
          <p14:tracePt t="216506" x="6291263" y="6480175"/>
          <p14:tracePt t="216514" x="6364288" y="6480175"/>
          <p14:tracePt t="216523" x="6429375" y="6480175"/>
          <p14:tracePt t="216538" x="6581775" y="6473825"/>
          <p14:tracePt t="216555" x="6705600" y="6459538"/>
          <p14:tracePt t="216572" x="6784975" y="6459538"/>
          <p14:tracePt t="216588" x="6815138" y="6459538"/>
          <p14:tracePt t="216605" x="6821488" y="6459538"/>
          <p14:tracePt t="216650" x="6829425" y="6459538"/>
          <p14:tracePt t="216698" x="6843713" y="6459538"/>
          <p14:tracePt t="216706" x="6865938" y="6465888"/>
          <p14:tracePt t="216714" x="6872288" y="6465888"/>
          <p14:tracePt t="216722" x="6886575" y="6473825"/>
          <p14:tracePt t="216738" x="6923088" y="6480175"/>
          <p14:tracePt t="216755" x="6945313" y="6480175"/>
          <p14:tracePt t="216772" x="6996113" y="6494463"/>
          <p14:tracePt t="216788" x="7038975" y="6502400"/>
          <p14:tracePt t="216805" x="7089775" y="6502400"/>
          <p14:tracePt t="216822" x="7104063" y="6502400"/>
          <p14:tracePt t="216838" x="7112000" y="6502400"/>
          <p14:tracePt t="217306" x="0" y="0"/>
        </p14:tracePtLst>
        <p14:tracePtLst>
          <p14:tracePt t="218299" x="3563938" y="6575425"/>
          <p14:tracePt t="220826" x="0" y="0"/>
        </p14:tracePtLst>
        <p14:tracePtLst>
          <p14:tracePt t="221459" x="4092575" y="6510338"/>
          <p14:tracePt t="222490" x="0" y="0"/>
        </p14:tracePtLst>
        <p14:tracePtLst>
          <p14:tracePt t="222963" x="8302625" y="6465888"/>
          <p14:tracePt t="223266" x="0" y="0"/>
        </p14:tracePtLst>
        <p14:tracePtLst>
          <p14:tracePt t="223899" x="9223375" y="6473825"/>
          <p14:tracePt t="224418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8274423" y="365126"/>
            <a:ext cx="3290047" cy="282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9990" name="Text Box 6"/>
              <p:cNvSpPr txBox="1">
                <a:spLocks noChangeArrowheads="1"/>
              </p:cNvSpPr>
              <p:nvPr/>
            </p:nvSpPr>
            <p:spPr bwMode="auto">
              <a:xfrm>
                <a:off x="791135" y="1708866"/>
                <a:ext cx="8640484" cy="3785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 eaLnBrk="0" hangingPunct="0"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30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sz="2000" baseline="0" dirty="0">
                    <a:latin typeface="+mn-ea"/>
                    <a:ea typeface="+mn-ea"/>
                  </a:rPr>
                  <a:t>【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定義：アトラクタ，トラッピング領域およびベイシン</a:t>
                </a:r>
                <a:r>
                  <a:rPr lang="en-US" altLang="ja-JP" sz="2000" baseline="0" dirty="0">
                    <a:latin typeface="+mn-ea"/>
                    <a:ea typeface="+mn-ea"/>
                  </a:rPr>
                  <a:t>】</a:t>
                </a:r>
              </a:p>
              <a:p>
                <a:pPr eaLnBrk="1" hangingPunct="1"/>
                <a:endParaRPr lang="en-US" altLang="ja-JP" sz="2000" baseline="0" dirty="0">
                  <a:latin typeface="+mn-ea"/>
                  <a:ea typeface="+mn-ea"/>
                </a:endParaRPr>
              </a:p>
              <a:p>
                <a:pPr eaLnBrk="1" hangingPunct="1"/>
                <a:r>
                  <a:rPr lang="ja-JP" altLang="en-US" sz="2000" baseline="0" dirty="0" smtClean="0">
                    <a:latin typeface="+mn-ea"/>
                    <a:ea typeface="+mn-ea"/>
                  </a:rPr>
                  <a:t>　写像</a:t>
                </a:r>
                <a:r>
                  <a:rPr lang="ja-JP" altLang="en-US" sz="2000" baseline="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 </a:t>
                </a:r>
                <a:r>
                  <a:rPr lang="en-US" altLang="ja-JP" sz="2000" baseline="0" dirty="0">
                    <a:latin typeface="+mn-ea"/>
                    <a:ea typeface="+mn-ea"/>
                  </a:rPr>
                  <a:t>f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： </a:t>
                </a:r>
                <a:r>
                  <a:rPr lang="en-US" altLang="ja-JP" sz="2000" baseline="0" dirty="0">
                    <a:latin typeface="+mn-ea"/>
                    <a:ea typeface="+mn-ea"/>
                    <a:sym typeface="Symbol" panose="05050102010706020507" pitchFamily="18" charset="2"/>
                  </a:rPr>
                  <a:t>U</a:t>
                </a:r>
                <a:r>
                  <a:rPr lang="en-US" altLang="ja-JP" sz="2000" baseline="0" dirty="0">
                    <a:latin typeface="+mn-ea"/>
                    <a:ea typeface="+mn-ea"/>
                  </a:rPr>
                  <a:t> →</a:t>
                </a:r>
                <a:r>
                  <a:rPr lang="en-US" altLang="ja-JP" sz="2000" baseline="0" dirty="0">
                    <a:latin typeface="+mn-ea"/>
                    <a:ea typeface="+mn-ea"/>
                    <a:sym typeface="MT Extra" panose="05050102010205020202" pitchFamily="18" charset="2"/>
                  </a:rPr>
                  <a:t> </a:t>
                </a:r>
                <a:r>
                  <a:rPr lang="en-US" altLang="ja-JP" sz="2000" baseline="0" dirty="0">
                    <a:latin typeface="+mn-ea"/>
                    <a:ea typeface="+mn-ea"/>
                    <a:sym typeface="Symbol" panose="05050102010706020507" pitchFamily="18" charset="2"/>
                  </a:rPr>
                  <a:t>U</a:t>
                </a:r>
                <a:r>
                  <a:rPr lang="ja-JP" altLang="en-US" sz="2000" baseline="0" dirty="0">
                    <a:latin typeface="+mn-ea"/>
                    <a:ea typeface="+mn-ea"/>
                    <a:sym typeface="Symbol" panose="05050102010706020507" pitchFamily="18" charset="2"/>
                  </a:rPr>
                  <a:t>の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不変</a:t>
                </a:r>
                <a:r>
                  <a:rPr lang="ja-JP" altLang="en-US" sz="2000" baseline="0" dirty="0" smtClean="0">
                    <a:latin typeface="+mn-ea"/>
                    <a:ea typeface="+mn-ea"/>
                  </a:rPr>
                  <a:t>集合</a:t>
                </a:r>
                <a:r>
                  <a:rPr lang="en-US" altLang="ja-JP" sz="2000" baseline="0" dirty="0" smtClean="0">
                    <a:latin typeface="+mn-ea"/>
                    <a:ea typeface="+mn-ea"/>
                  </a:rPr>
                  <a:t>Λ</a:t>
                </a:r>
                <a:r>
                  <a:rPr lang="ja-JP" altLang="en-US" sz="2000" baseline="0" dirty="0" err="1" smtClean="0">
                    <a:latin typeface="+mn-ea"/>
                    <a:ea typeface="+mn-ea"/>
                  </a:rPr>
                  <a:t>の</a:t>
                </a:r>
                <a:r>
                  <a:rPr lang="ja-JP" altLang="en-US" sz="2000" baseline="0" dirty="0" err="1">
                    <a:latin typeface="+mn-ea"/>
                    <a:ea typeface="+mn-ea"/>
                  </a:rPr>
                  <a:t>開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近傍</a:t>
                </a:r>
                <a:r>
                  <a:rPr lang="en-US" altLang="ja-JP" sz="2000" baseline="0" dirty="0">
                    <a:latin typeface="+mn-ea"/>
                    <a:ea typeface="+mn-ea"/>
                  </a:rPr>
                  <a:t>T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が，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2000" baseline="0" dirty="0" smtClean="0">
                    <a:latin typeface="+mn-ea"/>
                    <a:ea typeface="+mn-ea"/>
                  </a:rPr>
                  <a:t>	</a:t>
                </a:r>
                <a:r>
                  <a:rPr lang="ja-JP" altLang="en-US" sz="2000" baseline="0" dirty="0" smtClean="0">
                    <a:latin typeface="+mn-ea"/>
                    <a:ea typeface="+mn-ea"/>
                  </a:rPr>
                  <a:t>①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　</a:t>
                </a:r>
                <a:r>
                  <a:rPr lang="en-US" altLang="ja-JP" sz="2000" baseline="0" dirty="0">
                    <a:latin typeface="+mn-ea"/>
                    <a:ea typeface="+mn-ea"/>
                  </a:rPr>
                  <a:t>f cl(T)  </a:t>
                </a:r>
                <a:r>
                  <a:rPr lang="en-US" altLang="ja-JP" sz="2000" baseline="0" dirty="0">
                    <a:latin typeface="+mn-ea"/>
                    <a:ea typeface="+mn-ea"/>
                    <a:sym typeface="Symbol" panose="05050102010706020507" pitchFamily="18" charset="2"/>
                  </a:rPr>
                  <a:t> </a:t>
                </a:r>
                <a:r>
                  <a:rPr lang="en-US" altLang="ja-JP" sz="2000" baseline="0" dirty="0" smtClean="0">
                    <a:latin typeface="+mn-ea"/>
                    <a:ea typeface="+mn-ea"/>
                  </a:rPr>
                  <a:t>T</a:t>
                </a:r>
                <a:endParaRPr lang="en-US" altLang="ja-JP" sz="2000" baseline="0" dirty="0">
                  <a:latin typeface="+mn-ea"/>
                  <a:ea typeface="+mn-ea"/>
                </a:endParaRP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2000" baseline="0" dirty="0" smtClean="0">
                    <a:latin typeface="+mn-ea"/>
                    <a:ea typeface="+mn-ea"/>
                  </a:rPr>
                  <a:t>	</a:t>
                </a:r>
                <a:r>
                  <a:rPr lang="ja-JP" altLang="en-US" sz="2000" baseline="0" dirty="0" smtClean="0">
                    <a:latin typeface="+mn-ea"/>
                    <a:ea typeface="+mn-ea"/>
                  </a:rPr>
                  <a:t>②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　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i="1" baseline="0" smtClean="0">
                            <a:latin typeface="Cambria Math" panose="02040503050406030204" pitchFamily="18" charset="0"/>
                            <a:ea typeface="+mn-ea"/>
                          </a:rPr>
                        </m:ctrlPr>
                      </m:sSubSupPr>
                      <m:e>
                        <m:r>
                          <a:rPr lang="ja-JP" altLang="en-US" sz="2000" b="0" i="1" baseline="0">
                            <a:latin typeface="Cambria Math" panose="02040503050406030204" pitchFamily="18" charset="0"/>
                            <a:ea typeface="+mn-ea"/>
                            <a:sym typeface="Symbol" panose="05050102010706020507" pitchFamily="18" charset="2"/>
                          </a:rPr>
                          <m:t>∩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sz="2000" baseline="-25000" dirty="0">
                            <a:latin typeface="+mn-ea"/>
                            <a:ea typeface="+mn-ea"/>
                            <a:sym typeface="Symbol" panose="05050102010706020507" pitchFamily="18" charset="2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altLang="ja-JP" sz="2000" baseline="-25000" dirty="0">
                            <a:latin typeface="+mn-ea"/>
                            <a:ea typeface="+mn-ea"/>
                            <a:sym typeface="Symbol" panose="05050102010706020507" pitchFamily="18" charset="2"/>
                          </a:rPr>
                          <m:t>=0</m:t>
                        </m:r>
                      </m:sub>
                      <m:sup>
                        <m:r>
                          <a:rPr lang="ja-JP" altLang="en-US" sz="2000" b="0" i="1" baseline="0">
                            <a:latin typeface="Cambria Math" panose="02040503050406030204" pitchFamily="18" charset="0"/>
                            <a:ea typeface="+mn-ea"/>
                            <a:sym typeface="Symbol" panose="05050102010706020507" pitchFamily="18" charset="2"/>
                          </a:rPr>
                          <m:t>∞</m:t>
                        </m:r>
                      </m:sup>
                    </m:sSubSup>
                  </m:oMath>
                </a14:m>
                <a:r>
                  <a:rPr lang="en-US" altLang="ja-JP" sz="2000" dirty="0" smtClean="0">
                    <a:latin typeface="+mn-ea"/>
                    <a:ea typeface="+mn-ea"/>
                  </a:rPr>
                  <a:t> </a:t>
                </a:r>
                <a:r>
                  <a:rPr lang="en-US" altLang="ja-JP" sz="2000" baseline="0" dirty="0">
                    <a:latin typeface="+mn-ea"/>
                    <a:ea typeface="+mn-ea"/>
                  </a:rPr>
                  <a:t>f</a:t>
                </a:r>
                <a:r>
                  <a:rPr lang="en-US" altLang="ja-JP" sz="2000" dirty="0">
                    <a:latin typeface="+mn-ea"/>
                    <a:ea typeface="+mn-ea"/>
                  </a:rPr>
                  <a:t>i </a:t>
                </a:r>
                <a:r>
                  <a:rPr lang="en-US" altLang="ja-JP" sz="2000" baseline="0" dirty="0" smtClean="0">
                    <a:latin typeface="+mn-ea"/>
                    <a:ea typeface="+mn-ea"/>
                  </a:rPr>
                  <a:t>cl{T} </a:t>
                </a:r>
                <a:r>
                  <a:rPr lang="en-US" altLang="ja-JP" sz="2000" baseline="0" dirty="0">
                    <a:latin typeface="+mn-ea"/>
                    <a:ea typeface="+mn-ea"/>
                  </a:rPr>
                  <a:t>= Λ 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ja-JP" altLang="en-US" sz="2000" baseline="0" dirty="0" smtClean="0">
                    <a:latin typeface="+mn-ea"/>
                    <a:ea typeface="+mn-ea"/>
                  </a:rPr>
                  <a:t>　を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満足するならば，これを</a:t>
                </a:r>
                <a:r>
                  <a:rPr lang="ja-JP" altLang="en-US" sz="2000" baseline="0" dirty="0">
                    <a:solidFill>
                      <a:srgbClr val="FF0000"/>
                    </a:solidFill>
                    <a:latin typeface="+mn-ea"/>
                    <a:ea typeface="+mn-ea"/>
                  </a:rPr>
                  <a:t>アトラクタ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，</a:t>
                </a:r>
                <a:r>
                  <a:rPr lang="en-US" altLang="ja-JP" sz="2000" baseline="0" dirty="0">
                    <a:solidFill>
                      <a:schemeClr val="tx2"/>
                    </a:solidFill>
                    <a:latin typeface="+mn-ea"/>
                    <a:ea typeface="+mn-ea"/>
                  </a:rPr>
                  <a:t>T</a:t>
                </a:r>
                <a:r>
                  <a:rPr lang="ja-JP" altLang="en-US" sz="2000" baseline="0" dirty="0">
                    <a:solidFill>
                      <a:schemeClr val="tx2"/>
                    </a:solidFill>
                    <a:latin typeface="+mn-ea"/>
                    <a:ea typeface="+mn-ea"/>
                  </a:rPr>
                  <a:t>を</a:t>
                </a:r>
                <a:r>
                  <a:rPr lang="ja-JP" altLang="en-US" sz="2000" baseline="0" dirty="0">
                    <a:solidFill>
                      <a:srgbClr val="FF0000"/>
                    </a:solidFill>
                    <a:latin typeface="+mn-ea"/>
                    <a:ea typeface="+mn-ea"/>
                  </a:rPr>
                  <a:t>トラッピング領域</a:t>
                </a:r>
                <a:r>
                  <a:rPr lang="ja-JP" altLang="en-US" sz="2000" baseline="0" dirty="0">
                    <a:solidFill>
                      <a:schemeClr val="tx2"/>
                    </a:solidFill>
                    <a:latin typeface="+mn-ea"/>
                    <a:ea typeface="+mn-ea"/>
                  </a:rPr>
                  <a:t>という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．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ja-JP" altLang="en-US" sz="2000" baseline="0" dirty="0" smtClean="0">
                    <a:latin typeface="+mn-ea"/>
                    <a:ea typeface="+mn-ea"/>
                  </a:rPr>
                  <a:t>　また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，十分大きな</a:t>
                </a:r>
                <a:r>
                  <a:rPr lang="en-US" altLang="ja-JP" sz="2000" baseline="0" dirty="0">
                    <a:latin typeface="+mn-ea"/>
                    <a:ea typeface="+mn-ea"/>
                  </a:rPr>
                  <a:t>M&gt;0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に対する部分集合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2000" baseline="0" dirty="0">
                    <a:latin typeface="+mn-ea"/>
                    <a:ea typeface="+mn-ea"/>
                  </a:rPr>
                  <a:t>	</a:t>
                </a:r>
                <a:r>
                  <a:rPr lang="en-US" altLang="ja-JP" sz="2000" baseline="0" dirty="0" smtClean="0">
                    <a:latin typeface="+mn-ea"/>
                    <a:ea typeface="+mn-ea"/>
                  </a:rPr>
                  <a:t>B(T</a:t>
                </a:r>
                <a:r>
                  <a:rPr lang="en-US" altLang="ja-JP" sz="2000" baseline="0" dirty="0">
                    <a:latin typeface="+mn-ea"/>
                    <a:ea typeface="+mn-ea"/>
                  </a:rPr>
                  <a:t>) = {</a:t>
                </a:r>
                <a:r>
                  <a:rPr lang="en-US" altLang="ja-JP" sz="2000" baseline="0" dirty="0" err="1">
                    <a:latin typeface="+mn-ea"/>
                    <a:ea typeface="+mn-ea"/>
                  </a:rPr>
                  <a:t>x∈U</a:t>
                </a:r>
                <a:r>
                  <a:rPr lang="en-US" altLang="ja-JP" sz="2000" baseline="0" dirty="0">
                    <a:latin typeface="+mn-ea"/>
                    <a:ea typeface="+mn-ea"/>
                  </a:rPr>
                  <a:t> : </a:t>
                </a:r>
                <a:r>
                  <a:rPr lang="en-US" altLang="ja-JP" sz="2000" baseline="0" dirty="0" err="1">
                    <a:latin typeface="+mn-ea"/>
                    <a:ea typeface="+mn-ea"/>
                  </a:rPr>
                  <a:t>f</a:t>
                </a:r>
                <a:r>
                  <a:rPr lang="en-US" altLang="ja-JP" sz="2000" dirty="0" err="1">
                    <a:latin typeface="+mn-ea"/>
                    <a:ea typeface="+mn-ea"/>
                  </a:rPr>
                  <a:t>M</a:t>
                </a:r>
                <a:r>
                  <a:rPr lang="en-US" altLang="ja-JP" sz="2000" dirty="0">
                    <a:latin typeface="+mn-ea"/>
                    <a:ea typeface="+mn-ea"/>
                  </a:rPr>
                  <a:t> </a:t>
                </a:r>
                <a:r>
                  <a:rPr lang="en-US" altLang="ja-JP" sz="2000" baseline="0" dirty="0">
                    <a:latin typeface="+mn-ea"/>
                    <a:ea typeface="+mn-ea"/>
                  </a:rPr>
                  <a:t>x ∈</a:t>
                </a:r>
                <a:r>
                  <a:rPr lang="en-US" altLang="ja-JP" sz="2000" baseline="0" dirty="0">
                    <a:latin typeface="+mn-ea"/>
                    <a:ea typeface="+mn-ea"/>
                    <a:sym typeface="Symbol" panose="05050102010706020507" pitchFamily="18" charset="2"/>
                  </a:rPr>
                  <a:t> </a:t>
                </a:r>
                <a:r>
                  <a:rPr lang="en-US" altLang="ja-JP" sz="2000" baseline="0" dirty="0">
                    <a:latin typeface="+mn-ea"/>
                    <a:ea typeface="+mn-ea"/>
                  </a:rPr>
                  <a:t>T}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ja-JP" altLang="en-US" sz="2000" baseline="0" dirty="0" smtClean="0">
                    <a:latin typeface="+mn-ea"/>
                    <a:ea typeface="+mn-ea"/>
                  </a:rPr>
                  <a:t>　を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アトラクタの</a:t>
                </a:r>
                <a:r>
                  <a:rPr lang="ja-JP" altLang="en-US" sz="2000" baseline="0" dirty="0">
                    <a:solidFill>
                      <a:srgbClr val="FF0000"/>
                    </a:solidFill>
                    <a:latin typeface="+mn-ea"/>
                    <a:ea typeface="+mn-ea"/>
                  </a:rPr>
                  <a:t>ベイシン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（吸引圏）という．</a:t>
                </a:r>
              </a:p>
            </p:txBody>
          </p:sp>
        </mc:Choice>
        <mc:Fallback>
          <p:sp>
            <p:nvSpPr>
              <p:cNvPr id="16999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135" y="1708866"/>
                <a:ext cx="8640484" cy="3785652"/>
              </a:xfrm>
              <a:prstGeom prst="rect">
                <a:avLst/>
              </a:prstGeom>
              <a:blipFill>
                <a:blip r:embed="rId5"/>
                <a:stretch>
                  <a:fillRect l="-776" t="-805" b="-19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1"/>
          <p:cNvSpPr txBox="1">
            <a:spLocks/>
          </p:cNvSpPr>
          <p:nvPr/>
        </p:nvSpPr>
        <p:spPr>
          <a:xfrm>
            <a:off x="838200" y="365125"/>
            <a:ext cx="10515600" cy="722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/>
              <a:t>アトラクタ</a:t>
            </a:r>
          </a:p>
        </p:txBody>
      </p:sp>
      <p:sp>
        <p:nvSpPr>
          <p:cNvPr id="3" name="楕円 2"/>
          <p:cNvSpPr/>
          <p:nvPr/>
        </p:nvSpPr>
        <p:spPr>
          <a:xfrm>
            <a:off x="8525435" y="1488140"/>
            <a:ext cx="2169458" cy="136497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/>
          <p:cNvSpPr/>
          <p:nvPr/>
        </p:nvSpPr>
        <p:spPr>
          <a:xfrm>
            <a:off x="8901286" y="1753690"/>
            <a:ext cx="1614313" cy="873386"/>
          </a:xfrm>
          <a:custGeom>
            <a:avLst/>
            <a:gdLst>
              <a:gd name="connsiteX0" fmla="*/ 0 w 2169458"/>
              <a:gd name="connsiteY0" fmla="*/ 882840 h 1765680"/>
              <a:gd name="connsiteX1" fmla="*/ 1084729 w 2169458"/>
              <a:gd name="connsiteY1" fmla="*/ 0 h 1765680"/>
              <a:gd name="connsiteX2" fmla="*/ 2169458 w 2169458"/>
              <a:gd name="connsiteY2" fmla="*/ 882840 h 1765680"/>
              <a:gd name="connsiteX3" fmla="*/ 1084729 w 2169458"/>
              <a:gd name="connsiteY3" fmla="*/ 1765680 h 1765680"/>
              <a:gd name="connsiteX4" fmla="*/ 0 w 2169458"/>
              <a:gd name="connsiteY4" fmla="*/ 882840 h 1765680"/>
              <a:gd name="connsiteX0" fmla="*/ 870615 w 1085767"/>
              <a:gd name="connsiteY0" fmla="*/ 855985 h 1765756"/>
              <a:gd name="connsiteX1" fmla="*/ 1038 w 1085767"/>
              <a:gd name="connsiteY1" fmla="*/ 39 h 1765756"/>
              <a:gd name="connsiteX2" fmla="*/ 1085767 w 1085767"/>
              <a:gd name="connsiteY2" fmla="*/ 882879 h 1765756"/>
              <a:gd name="connsiteX3" fmla="*/ 1038 w 1085767"/>
              <a:gd name="connsiteY3" fmla="*/ 1765719 h 1765756"/>
              <a:gd name="connsiteX4" fmla="*/ 870615 w 1085767"/>
              <a:gd name="connsiteY4" fmla="*/ 855985 h 1765756"/>
              <a:gd name="connsiteX0" fmla="*/ 1399198 w 1614350"/>
              <a:gd name="connsiteY0" fmla="*/ 425712 h 1335483"/>
              <a:gd name="connsiteX1" fmla="*/ 703 w 1614350"/>
              <a:gd name="connsiteY1" fmla="*/ 72 h 1335483"/>
              <a:gd name="connsiteX2" fmla="*/ 1614350 w 1614350"/>
              <a:gd name="connsiteY2" fmla="*/ 452606 h 1335483"/>
              <a:gd name="connsiteX3" fmla="*/ 529621 w 1614350"/>
              <a:gd name="connsiteY3" fmla="*/ 1335446 h 1335483"/>
              <a:gd name="connsiteX4" fmla="*/ 1399198 w 1614350"/>
              <a:gd name="connsiteY4" fmla="*/ 425712 h 1335483"/>
              <a:gd name="connsiteX0" fmla="*/ 1399173 w 1614325"/>
              <a:gd name="connsiteY0" fmla="*/ 425708 h 1272733"/>
              <a:gd name="connsiteX1" fmla="*/ 678 w 1614325"/>
              <a:gd name="connsiteY1" fmla="*/ 68 h 1272733"/>
              <a:gd name="connsiteX2" fmla="*/ 1614325 w 1614325"/>
              <a:gd name="connsiteY2" fmla="*/ 452602 h 1272733"/>
              <a:gd name="connsiteX3" fmla="*/ 215831 w 1614325"/>
              <a:gd name="connsiteY3" fmla="*/ 1272689 h 1272733"/>
              <a:gd name="connsiteX4" fmla="*/ 1399173 w 1614325"/>
              <a:gd name="connsiteY4" fmla="*/ 425708 h 1272733"/>
              <a:gd name="connsiteX0" fmla="*/ 1399173 w 1614325"/>
              <a:gd name="connsiteY0" fmla="*/ 481368 h 1274586"/>
              <a:gd name="connsiteX1" fmla="*/ 678 w 1614325"/>
              <a:gd name="connsiteY1" fmla="*/ 1940 h 1274586"/>
              <a:gd name="connsiteX2" fmla="*/ 1614325 w 1614325"/>
              <a:gd name="connsiteY2" fmla="*/ 454474 h 1274586"/>
              <a:gd name="connsiteX3" fmla="*/ 215831 w 1614325"/>
              <a:gd name="connsiteY3" fmla="*/ 1274561 h 1274586"/>
              <a:gd name="connsiteX4" fmla="*/ 1399173 w 1614325"/>
              <a:gd name="connsiteY4" fmla="*/ 481368 h 1274586"/>
              <a:gd name="connsiteX0" fmla="*/ 1399161 w 1614313"/>
              <a:gd name="connsiteY0" fmla="*/ 481368 h 1274588"/>
              <a:gd name="connsiteX1" fmla="*/ 666 w 1614313"/>
              <a:gd name="connsiteY1" fmla="*/ 1940 h 1274588"/>
              <a:gd name="connsiteX2" fmla="*/ 1614313 w 1614313"/>
              <a:gd name="connsiteY2" fmla="*/ 454474 h 1274588"/>
              <a:gd name="connsiteX3" fmla="*/ 215819 w 1614313"/>
              <a:gd name="connsiteY3" fmla="*/ 1274561 h 1274588"/>
              <a:gd name="connsiteX4" fmla="*/ 1399161 w 1614313"/>
              <a:gd name="connsiteY4" fmla="*/ 481368 h 1274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4313" h="1274588">
                <a:moveTo>
                  <a:pt x="1399161" y="481368"/>
                </a:moveTo>
                <a:cubicBezTo>
                  <a:pt x="1390196" y="233407"/>
                  <a:pt x="-35193" y="6422"/>
                  <a:pt x="666" y="1940"/>
                </a:cubicBezTo>
                <a:cubicBezTo>
                  <a:pt x="36525" y="-2542"/>
                  <a:pt x="1614313" y="-33105"/>
                  <a:pt x="1614313" y="454474"/>
                </a:cubicBezTo>
                <a:cubicBezTo>
                  <a:pt x="1614313" y="942053"/>
                  <a:pt x="251678" y="1270079"/>
                  <a:pt x="215819" y="1274561"/>
                </a:cubicBezTo>
                <a:cubicBezTo>
                  <a:pt x="179960" y="1279043"/>
                  <a:pt x="1408126" y="729329"/>
                  <a:pt x="1399161" y="481368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グループ化 22"/>
          <p:cNvGrpSpPr/>
          <p:nvPr/>
        </p:nvGrpSpPr>
        <p:grpSpPr>
          <a:xfrm>
            <a:off x="9197788" y="510988"/>
            <a:ext cx="753036" cy="1242702"/>
            <a:chOff x="9197788" y="510988"/>
            <a:chExt cx="753036" cy="1242702"/>
          </a:xfrm>
        </p:grpSpPr>
        <p:sp>
          <p:nvSpPr>
            <p:cNvPr id="5" name="楕円 4"/>
            <p:cNvSpPr/>
            <p:nvPr/>
          </p:nvSpPr>
          <p:spPr>
            <a:xfrm>
              <a:off x="9852212" y="510988"/>
              <a:ext cx="98612" cy="8964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9" name="グループ化 18"/>
            <p:cNvGrpSpPr/>
            <p:nvPr/>
          </p:nvGrpSpPr>
          <p:grpSpPr>
            <a:xfrm>
              <a:off x="9197788" y="587507"/>
              <a:ext cx="682067" cy="1166183"/>
              <a:chOff x="9197788" y="587507"/>
              <a:chExt cx="682067" cy="1166183"/>
            </a:xfrm>
          </p:grpSpPr>
          <p:grpSp>
            <p:nvGrpSpPr>
              <p:cNvPr id="12" name="グループ化 11"/>
              <p:cNvGrpSpPr/>
              <p:nvPr/>
            </p:nvGrpSpPr>
            <p:grpSpPr>
              <a:xfrm>
                <a:off x="9197788" y="587507"/>
                <a:ext cx="668865" cy="440674"/>
                <a:chOff x="9197788" y="587507"/>
                <a:chExt cx="668865" cy="440674"/>
              </a:xfrm>
            </p:grpSpPr>
            <p:cxnSp>
              <p:nvCxnSpPr>
                <p:cNvPr id="9" name="直線矢印コネクタ 8"/>
                <p:cNvCxnSpPr>
                  <a:stCxn id="5" idx="3"/>
                  <a:endCxn id="11" idx="7"/>
                </p:cNvCxnSpPr>
                <p:nvPr/>
              </p:nvCxnSpPr>
              <p:spPr>
                <a:xfrm flipH="1">
                  <a:off x="9281959" y="587507"/>
                  <a:ext cx="584694" cy="36415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楕円 10"/>
                <p:cNvSpPr/>
                <p:nvPr/>
              </p:nvSpPr>
              <p:spPr>
                <a:xfrm>
                  <a:off x="9197788" y="938534"/>
                  <a:ext cx="98612" cy="89647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4" name="グループ化 13"/>
              <p:cNvGrpSpPr/>
              <p:nvPr/>
            </p:nvGrpSpPr>
            <p:grpSpPr>
              <a:xfrm>
                <a:off x="9247094" y="1028181"/>
                <a:ext cx="632761" cy="725509"/>
                <a:chOff x="8663639" y="302672"/>
                <a:chExt cx="632761" cy="725509"/>
              </a:xfrm>
            </p:grpSpPr>
            <p:cxnSp>
              <p:nvCxnSpPr>
                <p:cNvPr id="15" name="直線矢印コネクタ 14"/>
                <p:cNvCxnSpPr>
                  <a:stCxn id="11" idx="4"/>
                  <a:endCxn id="16" idx="0"/>
                </p:cNvCxnSpPr>
                <p:nvPr/>
              </p:nvCxnSpPr>
              <p:spPr>
                <a:xfrm>
                  <a:off x="8663639" y="302672"/>
                  <a:ext cx="583455" cy="63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楕円 15"/>
                <p:cNvSpPr/>
                <p:nvPr/>
              </p:nvSpPr>
              <p:spPr>
                <a:xfrm>
                  <a:off x="9197788" y="938534"/>
                  <a:ext cx="98612" cy="89647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sp>
        <p:nvSpPr>
          <p:cNvPr id="18" name="フリーフォーム 17"/>
          <p:cNvSpPr/>
          <p:nvPr/>
        </p:nvSpPr>
        <p:spPr>
          <a:xfrm>
            <a:off x="9431619" y="1804246"/>
            <a:ext cx="986519" cy="708212"/>
          </a:xfrm>
          <a:custGeom>
            <a:avLst/>
            <a:gdLst>
              <a:gd name="connsiteX0" fmla="*/ 0 w 708212"/>
              <a:gd name="connsiteY0" fmla="*/ 655763 h 808163"/>
              <a:gd name="connsiteX1" fmla="*/ 537883 w 708212"/>
              <a:gd name="connsiteY1" fmla="*/ 1340 h 808163"/>
              <a:gd name="connsiteX2" fmla="*/ 708212 w 708212"/>
              <a:gd name="connsiteY2" fmla="*/ 808163 h 808163"/>
              <a:gd name="connsiteX0" fmla="*/ 0 w 1156447"/>
              <a:gd name="connsiteY0" fmla="*/ 131321 h 1180192"/>
              <a:gd name="connsiteX1" fmla="*/ 986118 w 1156447"/>
              <a:gd name="connsiteY1" fmla="*/ 373369 h 1180192"/>
              <a:gd name="connsiteX2" fmla="*/ 1156447 w 1156447"/>
              <a:gd name="connsiteY2" fmla="*/ 1180192 h 1180192"/>
              <a:gd name="connsiteX0" fmla="*/ 0 w 1156447"/>
              <a:gd name="connsiteY0" fmla="*/ 0 h 1048871"/>
              <a:gd name="connsiteX1" fmla="*/ 986118 w 1156447"/>
              <a:gd name="connsiteY1" fmla="*/ 242048 h 1048871"/>
              <a:gd name="connsiteX2" fmla="*/ 1156447 w 1156447"/>
              <a:gd name="connsiteY2" fmla="*/ 1048871 h 1048871"/>
              <a:gd name="connsiteX0" fmla="*/ 0 w 986333"/>
              <a:gd name="connsiteY0" fmla="*/ 0 h 708212"/>
              <a:gd name="connsiteX1" fmla="*/ 986118 w 986333"/>
              <a:gd name="connsiteY1" fmla="*/ 242048 h 708212"/>
              <a:gd name="connsiteX2" fmla="*/ 98612 w 986333"/>
              <a:gd name="connsiteY2" fmla="*/ 708212 h 708212"/>
              <a:gd name="connsiteX0" fmla="*/ 0 w 986519"/>
              <a:gd name="connsiteY0" fmla="*/ 0 h 708212"/>
              <a:gd name="connsiteX1" fmla="*/ 986118 w 986519"/>
              <a:gd name="connsiteY1" fmla="*/ 242048 h 708212"/>
              <a:gd name="connsiteX2" fmla="*/ 98612 w 986519"/>
              <a:gd name="connsiteY2" fmla="*/ 708212 h 70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6519" h="708212">
                <a:moveTo>
                  <a:pt x="0" y="0"/>
                </a:moveTo>
                <a:cubicBezTo>
                  <a:pt x="344395" y="45571"/>
                  <a:pt x="969683" y="124013"/>
                  <a:pt x="986118" y="242048"/>
                </a:cubicBezTo>
                <a:cubicBezTo>
                  <a:pt x="1002553" y="360083"/>
                  <a:pt x="511735" y="640230"/>
                  <a:pt x="98612" y="70821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オーディオ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54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70"/>
    </mc:Choice>
    <mc:Fallback>
      <p:transition spd="slow" advTm="8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9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9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9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9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9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9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9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99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 animBg="1"/>
      <p:bldP spid="3" grpId="0" animBg="1"/>
      <p:bldP spid="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10"/>
          <p:cNvSpPr txBox="1">
            <a:spLocks noChangeArrowheads="1"/>
          </p:cNvSpPr>
          <p:nvPr/>
        </p:nvSpPr>
        <p:spPr bwMode="auto">
          <a:xfrm>
            <a:off x="1111548" y="1469517"/>
            <a:ext cx="94404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ja-JP" altLang="en-US" sz="1800" baseline="0" dirty="0">
                <a:latin typeface="+mn-ea"/>
                <a:ea typeface="+mn-ea"/>
              </a:rPr>
              <a:t>周期</a:t>
            </a:r>
            <a:r>
              <a:rPr lang="ja-JP" altLang="en-US" sz="1800" baseline="0" dirty="0" smtClean="0">
                <a:latin typeface="+mn-ea"/>
                <a:ea typeface="+mn-ea"/>
              </a:rPr>
              <a:t>アトラクター</a:t>
            </a:r>
            <a:r>
              <a:rPr lang="en-US" altLang="ja-JP" sz="1800" baseline="0" dirty="0" smtClean="0">
                <a:latin typeface="+mn-ea"/>
                <a:ea typeface="+mn-ea"/>
              </a:rPr>
              <a:t>	</a:t>
            </a:r>
            <a:r>
              <a:rPr lang="ja-JP" altLang="en-US" sz="1800" baseline="0" dirty="0" smtClean="0">
                <a:latin typeface="+mn-ea"/>
                <a:ea typeface="+mn-ea"/>
              </a:rPr>
              <a:t>リアプノフスペクトル</a:t>
            </a:r>
            <a:r>
              <a:rPr lang="en-US" altLang="ja-JP" sz="1800" baseline="0" dirty="0" smtClean="0">
                <a:latin typeface="+mn-ea"/>
                <a:ea typeface="+mn-ea"/>
              </a:rPr>
              <a:t>(-,-)</a:t>
            </a:r>
            <a:r>
              <a:rPr lang="en-US" altLang="ja-JP" sz="1800" baseline="0" dirty="0">
                <a:latin typeface="+mn-ea"/>
                <a:ea typeface="+mn-ea"/>
              </a:rPr>
              <a:t>	</a:t>
            </a:r>
            <a:r>
              <a:rPr lang="en-US" altLang="ja-JP" sz="1800" baseline="0" dirty="0" smtClean="0">
                <a:latin typeface="+mn-ea"/>
                <a:ea typeface="+mn-ea"/>
              </a:rPr>
              <a:t>	</a:t>
            </a:r>
            <a:r>
              <a:rPr lang="en-US" altLang="ja-JP" sz="1800" baseline="0" dirty="0" err="1" smtClean="0">
                <a:latin typeface="+mn-ea"/>
                <a:ea typeface="+mn-ea"/>
              </a:rPr>
              <a:t>i</a:t>
            </a:r>
            <a:r>
              <a:rPr lang="en-US" altLang="ja-JP" sz="1800" baseline="0" dirty="0" smtClean="0">
                <a:latin typeface="+mn-ea"/>
                <a:ea typeface="+mn-ea"/>
              </a:rPr>
              <a:t>=0</a:t>
            </a:r>
            <a:r>
              <a:rPr lang="ja-JP" altLang="en-US" sz="1800" baseline="0" dirty="0">
                <a:latin typeface="+mn-ea"/>
                <a:ea typeface="+mn-ea"/>
              </a:rPr>
              <a:t>よりリアプノフ次元</a:t>
            </a:r>
            <a:r>
              <a:rPr lang="ja-JP" altLang="en-US" sz="1800" baseline="0" dirty="0" smtClean="0">
                <a:latin typeface="+mn-ea"/>
                <a:ea typeface="+mn-ea"/>
              </a:rPr>
              <a:t>は</a:t>
            </a:r>
            <a:r>
              <a:rPr lang="en-US" altLang="ja-JP" sz="1800" baseline="0" dirty="0" smtClean="0">
                <a:latin typeface="+mn-ea"/>
                <a:ea typeface="+mn-ea"/>
              </a:rPr>
              <a:t>0</a:t>
            </a:r>
            <a:endParaRPr lang="en-US" altLang="ja-JP" sz="1800" baseline="-25000" dirty="0">
              <a:latin typeface="+mn-ea"/>
              <a:ea typeface="+mn-ea"/>
            </a:endParaRPr>
          </a:p>
        </p:txBody>
      </p:sp>
      <p:sp>
        <p:nvSpPr>
          <p:cNvPr id="12292" name="Text Box 11"/>
          <p:cNvSpPr txBox="1">
            <a:spLocks noChangeArrowheads="1"/>
          </p:cNvSpPr>
          <p:nvPr/>
        </p:nvSpPr>
        <p:spPr bwMode="auto">
          <a:xfrm>
            <a:off x="1111548" y="2086058"/>
            <a:ext cx="94404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ja-JP" altLang="en-US" sz="1800" baseline="0" dirty="0">
                <a:latin typeface="+mn-ea"/>
                <a:ea typeface="+mn-ea"/>
              </a:rPr>
              <a:t>準周期アトラクター </a:t>
            </a:r>
            <a:r>
              <a:rPr lang="en-US" altLang="ja-JP" sz="1800" baseline="0" dirty="0" smtClean="0">
                <a:latin typeface="+mn-ea"/>
                <a:ea typeface="+mn-ea"/>
              </a:rPr>
              <a:t>	</a:t>
            </a:r>
            <a:r>
              <a:rPr lang="ja-JP" altLang="en-US" sz="1800" baseline="0" dirty="0" smtClean="0">
                <a:latin typeface="+mn-ea"/>
                <a:ea typeface="+mn-ea"/>
              </a:rPr>
              <a:t>リアプノフスペクトル</a:t>
            </a:r>
            <a:r>
              <a:rPr lang="ja-JP" altLang="en-US" sz="1800" baseline="0" dirty="0">
                <a:latin typeface="+mn-ea"/>
                <a:ea typeface="+mn-ea"/>
              </a:rPr>
              <a:t>（</a:t>
            </a:r>
            <a:r>
              <a:rPr lang="en-US" altLang="ja-JP" sz="1800" baseline="0" dirty="0">
                <a:latin typeface="+mn-ea"/>
                <a:ea typeface="+mn-ea"/>
              </a:rPr>
              <a:t>-,0</a:t>
            </a:r>
            <a:r>
              <a:rPr lang="ja-JP" altLang="en-US" sz="1800" baseline="0" dirty="0" smtClean="0">
                <a:latin typeface="+mn-ea"/>
                <a:ea typeface="+mn-ea"/>
              </a:rPr>
              <a:t>）</a:t>
            </a:r>
            <a:r>
              <a:rPr lang="en-US" altLang="ja-JP" sz="1800" baseline="0" dirty="0" smtClean="0">
                <a:latin typeface="+mn-ea"/>
                <a:ea typeface="+mn-ea"/>
              </a:rPr>
              <a:t>	</a:t>
            </a:r>
            <a:r>
              <a:rPr lang="en-US" altLang="ja-JP" sz="1800" baseline="0" dirty="0" err="1" smtClean="0">
                <a:latin typeface="+mn-ea"/>
                <a:ea typeface="+mn-ea"/>
              </a:rPr>
              <a:t>i</a:t>
            </a:r>
            <a:r>
              <a:rPr lang="en-US" altLang="ja-JP" sz="1800" baseline="0" dirty="0" smtClean="0">
                <a:latin typeface="+mn-ea"/>
                <a:ea typeface="+mn-ea"/>
              </a:rPr>
              <a:t>=1</a:t>
            </a:r>
            <a:r>
              <a:rPr lang="ja-JP" altLang="en-US" sz="1800" baseline="0" dirty="0">
                <a:latin typeface="+mn-ea"/>
                <a:ea typeface="+mn-ea"/>
              </a:rPr>
              <a:t>よりリアプノフ次元</a:t>
            </a:r>
            <a:r>
              <a:rPr lang="ja-JP" altLang="en-US" sz="1800" baseline="0" dirty="0" smtClean="0">
                <a:latin typeface="+mn-ea"/>
                <a:ea typeface="+mn-ea"/>
              </a:rPr>
              <a:t>は</a:t>
            </a:r>
            <a:r>
              <a:rPr lang="en-US" altLang="ja-JP" sz="1800" baseline="0" dirty="0" smtClean="0">
                <a:latin typeface="+mn-ea"/>
                <a:ea typeface="+mn-ea"/>
              </a:rPr>
              <a:t>1</a:t>
            </a:r>
            <a:endParaRPr lang="en-US" altLang="ja-JP" sz="1800" baseline="-25000" dirty="0">
              <a:latin typeface="+mn-ea"/>
              <a:ea typeface="+mn-ea"/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838200" y="3319140"/>
            <a:ext cx="85523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1800" b="1" baseline="0" dirty="0">
                <a:solidFill>
                  <a:srgbClr val="FF0000"/>
                </a:solidFill>
                <a:latin typeface="+mn-ea"/>
                <a:ea typeface="+mn-ea"/>
              </a:rPr>
              <a:t>【</a:t>
            </a:r>
            <a:r>
              <a:rPr lang="ja-JP" altLang="en-US" sz="1800" b="1" baseline="0" dirty="0">
                <a:solidFill>
                  <a:srgbClr val="FF0000"/>
                </a:solidFill>
                <a:latin typeface="+mn-ea"/>
                <a:ea typeface="+mn-ea"/>
              </a:rPr>
              <a:t>質問</a:t>
            </a:r>
            <a:r>
              <a:rPr lang="en-US" altLang="ja-JP" sz="1800" b="1" baseline="0" dirty="0">
                <a:solidFill>
                  <a:srgbClr val="FF0000"/>
                </a:solidFill>
                <a:latin typeface="+mn-ea"/>
                <a:ea typeface="+mn-ea"/>
              </a:rPr>
              <a:t>】</a:t>
            </a:r>
            <a:r>
              <a:rPr lang="ja-JP" altLang="en-US" sz="1800" baseline="0" dirty="0">
                <a:latin typeface="+mn-ea"/>
                <a:ea typeface="+mn-ea"/>
              </a:rPr>
              <a:t>リアプノフスペクトル</a:t>
            </a:r>
            <a:r>
              <a:rPr lang="en-US" altLang="ja-JP" sz="1800" baseline="0" dirty="0">
                <a:latin typeface="+mn-ea"/>
                <a:ea typeface="+mn-ea"/>
              </a:rPr>
              <a:t>(0,0)</a:t>
            </a:r>
            <a:r>
              <a:rPr lang="ja-JP" altLang="en-US" sz="1800" baseline="0" dirty="0">
                <a:latin typeface="+mn-ea"/>
                <a:ea typeface="+mn-ea"/>
              </a:rPr>
              <a:t>の場合はいかなる不変集合となっているか？</a:t>
            </a:r>
          </a:p>
        </p:txBody>
      </p:sp>
      <p:sp>
        <p:nvSpPr>
          <p:cNvPr id="188429" name="Text Box 13"/>
          <p:cNvSpPr txBox="1">
            <a:spLocks noChangeArrowheads="1"/>
          </p:cNvSpPr>
          <p:nvPr/>
        </p:nvSpPr>
        <p:spPr bwMode="auto">
          <a:xfrm>
            <a:off x="838200" y="3935681"/>
            <a:ext cx="103410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1800" b="1" baseline="0" dirty="0">
                <a:solidFill>
                  <a:srgbClr val="FF0000"/>
                </a:solidFill>
                <a:latin typeface="+mn-ea"/>
                <a:ea typeface="+mn-ea"/>
              </a:rPr>
              <a:t>【</a:t>
            </a:r>
            <a:r>
              <a:rPr lang="ja-JP" altLang="en-US" sz="1800" b="1" baseline="0" dirty="0">
                <a:solidFill>
                  <a:srgbClr val="FF0000"/>
                </a:solidFill>
                <a:latin typeface="+mn-ea"/>
                <a:ea typeface="+mn-ea"/>
              </a:rPr>
              <a:t>回答</a:t>
            </a:r>
            <a:r>
              <a:rPr lang="en-US" altLang="ja-JP" sz="1800" b="1" baseline="0" dirty="0" smtClean="0">
                <a:solidFill>
                  <a:srgbClr val="FF0000"/>
                </a:solidFill>
                <a:latin typeface="+mn-ea"/>
                <a:ea typeface="+mn-ea"/>
              </a:rPr>
              <a:t>】</a:t>
            </a:r>
            <a:r>
              <a:rPr lang="ja-JP" altLang="en-US" sz="1800" baseline="0" dirty="0" smtClean="0">
                <a:latin typeface="+mn-ea"/>
                <a:ea typeface="+mn-ea"/>
              </a:rPr>
              <a:t>非可算</a:t>
            </a:r>
            <a:r>
              <a:rPr lang="ja-JP" altLang="en-US" sz="1800" baseline="0" dirty="0">
                <a:latin typeface="+mn-ea"/>
                <a:ea typeface="+mn-ea"/>
              </a:rPr>
              <a:t>個の周期軌道の</a:t>
            </a:r>
            <a:r>
              <a:rPr lang="ja-JP" altLang="en-US" sz="1800" baseline="0" dirty="0" smtClean="0">
                <a:latin typeface="+mn-ea"/>
                <a:ea typeface="+mn-ea"/>
              </a:rPr>
              <a:t>集合もしくは非可算</a:t>
            </a:r>
            <a:r>
              <a:rPr lang="ja-JP" altLang="en-US" sz="1800" baseline="0" dirty="0">
                <a:latin typeface="+mn-ea"/>
                <a:ea typeface="+mn-ea"/>
              </a:rPr>
              <a:t>個の準周期軌道の</a:t>
            </a:r>
            <a:r>
              <a:rPr lang="ja-JP" altLang="en-US" sz="1800" baseline="0" dirty="0" smtClean="0">
                <a:latin typeface="+mn-ea"/>
                <a:ea typeface="+mn-ea"/>
              </a:rPr>
              <a:t>集合．アトラクタ</a:t>
            </a:r>
            <a:r>
              <a:rPr lang="ja-JP" altLang="en-US" sz="1800" baseline="0" dirty="0">
                <a:latin typeface="+mn-ea"/>
                <a:ea typeface="+mn-ea"/>
              </a:rPr>
              <a:t>ではない．</a:t>
            </a:r>
          </a:p>
        </p:txBody>
      </p:sp>
      <p:sp>
        <p:nvSpPr>
          <p:cNvPr id="12295" name="Text Box 14"/>
          <p:cNvSpPr txBox="1">
            <a:spLocks noChangeArrowheads="1"/>
          </p:cNvSpPr>
          <p:nvPr/>
        </p:nvSpPr>
        <p:spPr bwMode="auto">
          <a:xfrm>
            <a:off x="1111548" y="2702599"/>
            <a:ext cx="98379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ja-JP" altLang="en-US" sz="1800" baseline="0" dirty="0">
                <a:latin typeface="+mn-ea"/>
                <a:ea typeface="+mn-ea"/>
              </a:rPr>
              <a:t>カオス的アトラクター </a:t>
            </a:r>
            <a:r>
              <a:rPr lang="en-US" altLang="ja-JP" sz="1800" baseline="0" dirty="0" smtClean="0">
                <a:latin typeface="+mn-ea"/>
                <a:ea typeface="+mn-ea"/>
              </a:rPr>
              <a:t>	</a:t>
            </a:r>
            <a:r>
              <a:rPr lang="ja-JP" altLang="en-US" sz="1800" baseline="0" dirty="0" smtClean="0">
                <a:latin typeface="+mn-ea"/>
                <a:ea typeface="+mn-ea"/>
              </a:rPr>
              <a:t>リアプノフスペクトル</a:t>
            </a:r>
            <a:r>
              <a:rPr lang="ja-JP" altLang="en-US" sz="1800" baseline="0" dirty="0">
                <a:latin typeface="+mn-ea"/>
                <a:ea typeface="+mn-ea"/>
              </a:rPr>
              <a:t>（</a:t>
            </a:r>
            <a:r>
              <a:rPr lang="en-US" altLang="ja-JP" sz="1800" baseline="0" dirty="0">
                <a:latin typeface="+mn-ea"/>
                <a:ea typeface="+mn-ea"/>
              </a:rPr>
              <a:t>-,+</a:t>
            </a:r>
            <a:r>
              <a:rPr lang="ja-JP" altLang="en-US" sz="1800" baseline="0" dirty="0" smtClean="0">
                <a:latin typeface="+mn-ea"/>
                <a:ea typeface="+mn-ea"/>
              </a:rPr>
              <a:t>）</a:t>
            </a:r>
            <a:r>
              <a:rPr lang="en-US" altLang="ja-JP" sz="1800" baseline="0" dirty="0" smtClean="0">
                <a:latin typeface="+mn-ea"/>
                <a:ea typeface="+mn-ea"/>
              </a:rPr>
              <a:t>	</a:t>
            </a:r>
            <a:r>
              <a:rPr lang="en-US" altLang="ja-JP" sz="1800" baseline="0" dirty="0" err="1" smtClean="0">
                <a:latin typeface="+mn-ea"/>
                <a:ea typeface="+mn-ea"/>
              </a:rPr>
              <a:t>i</a:t>
            </a:r>
            <a:r>
              <a:rPr lang="en-US" altLang="ja-JP" sz="1800" baseline="0" dirty="0" smtClean="0">
                <a:latin typeface="+mn-ea"/>
                <a:ea typeface="+mn-ea"/>
              </a:rPr>
              <a:t>=1</a:t>
            </a:r>
            <a:r>
              <a:rPr lang="ja-JP" altLang="en-US" sz="1800" baseline="0" dirty="0">
                <a:latin typeface="+mn-ea"/>
                <a:ea typeface="+mn-ea"/>
              </a:rPr>
              <a:t>よりリアプノフ次元</a:t>
            </a:r>
            <a:r>
              <a:rPr lang="ja-JP" altLang="en-US" sz="1800" baseline="0" dirty="0" smtClean="0">
                <a:latin typeface="+mn-ea"/>
                <a:ea typeface="+mn-ea"/>
              </a:rPr>
              <a:t>は</a:t>
            </a:r>
            <a:r>
              <a:rPr lang="en-US" altLang="ja-JP" sz="1800" baseline="0" dirty="0" smtClean="0">
                <a:latin typeface="+mn-ea"/>
                <a:ea typeface="+mn-ea"/>
              </a:rPr>
              <a:t>1+α</a:t>
            </a:r>
            <a:endParaRPr lang="en-US" altLang="ja-JP" sz="1800" baseline="-25000" dirty="0">
              <a:latin typeface="+mn-ea"/>
              <a:ea typeface="+mn-ea"/>
            </a:endParaRPr>
          </a:p>
        </p:txBody>
      </p:sp>
      <p:sp>
        <p:nvSpPr>
          <p:cNvPr id="188431" name="Text Box 15"/>
          <p:cNvSpPr txBox="1">
            <a:spLocks noChangeArrowheads="1"/>
          </p:cNvSpPr>
          <p:nvPr/>
        </p:nvSpPr>
        <p:spPr bwMode="auto">
          <a:xfrm>
            <a:off x="838200" y="4552222"/>
            <a:ext cx="84248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1800" b="1" baseline="0" dirty="0">
                <a:solidFill>
                  <a:srgbClr val="FF0000"/>
                </a:solidFill>
                <a:latin typeface="+mn-ea"/>
                <a:ea typeface="+mn-ea"/>
              </a:rPr>
              <a:t>【</a:t>
            </a:r>
            <a:r>
              <a:rPr lang="ja-JP" altLang="en-US" sz="1800" b="1" baseline="0" dirty="0">
                <a:solidFill>
                  <a:srgbClr val="FF0000"/>
                </a:solidFill>
                <a:latin typeface="+mn-ea"/>
                <a:ea typeface="+mn-ea"/>
              </a:rPr>
              <a:t>質問</a:t>
            </a:r>
            <a:r>
              <a:rPr lang="en-US" altLang="ja-JP" sz="1800" b="1" baseline="0" dirty="0">
                <a:solidFill>
                  <a:srgbClr val="FF0000"/>
                </a:solidFill>
                <a:latin typeface="+mn-ea"/>
                <a:ea typeface="+mn-ea"/>
              </a:rPr>
              <a:t>】</a:t>
            </a:r>
            <a:r>
              <a:rPr lang="ja-JP" altLang="en-US" sz="1800" baseline="0" dirty="0">
                <a:latin typeface="+mn-ea"/>
                <a:ea typeface="+mn-ea"/>
              </a:rPr>
              <a:t>３次元写像のリアプノフ</a:t>
            </a:r>
            <a:r>
              <a:rPr lang="ja-JP" altLang="en-US" sz="1800" baseline="0" dirty="0" smtClean="0">
                <a:latin typeface="+mn-ea"/>
                <a:ea typeface="+mn-ea"/>
              </a:rPr>
              <a:t>次元</a:t>
            </a:r>
            <a:r>
              <a:rPr lang="en-US" altLang="ja-JP" sz="1800" baseline="0" dirty="0" smtClean="0">
                <a:latin typeface="+mn-ea"/>
                <a:ea typeface="+mn-ea"/>
              </a:rPr>
              <a:t>D</a:t>
            </a:r>
            <a:r>
              <a:rPr lang="ja-JP" altLang="en-US" sz="1800" baseline="0" dirty="0" smtClean="0">
                <a:latin typeface="+mn-ea"/>
                <a:ea typeface="+mn-ea"/>
              </a:rPr>
              <a:t>を</a:t>
            </a:r>
            <a:r>
              <a:rPr lang="ja-JP" altLang="en-US" sz="1800" baseline="0" dirty="0">
                <a:latin typeface="+mn-ea"/>
                <a:ea typeface="+mn-ea"/>
              </a:rPr>
              <a:t>求め、その状態を</a:t>
            </a:r>
            <a:r>
              <a:rPr lang="ja-JP" altLang="en-US" sz="1800" baseline="0" dirty="0" smtClean="0">
                <a:latin typeface="+mn-ea"/>
                <a:ea typeface="+mn-ea"/>
              </a:rPr>
              <a:t>分類せよ</a:t>
            </a:r>
            <a:r>
              <a:rPr lang="ja-JP" altLang="en-US" sz="1800" baseline="0" dirty="0">
                <a:latin typeface="+mn-ea"/>
                <a:ea typeface="+mn-ea"/>
              </a:rPr>
              <a:t>．</a:t>
            </a:r>
          </a:p>
          <a:p>
            <a:pPr eaLnBrk="1" hangingPunct="1"/>
            <a:r>
              <a:rPr lang="ja-JP" altLang="en-US" sz="1800" baseline="0" dirty="0">
                <a:latin typeface="+mn-ea"/>
                <a:ea typeface="+mn-ea"/>
              </a:rPr>
              <a:t>　</a:t>
            </a:r>
            <a:r>
              <a:rPr lang="en-US" altLang="ja-JP" sz="1800" baseline="0" dirty="0">
                <a:latin typeface="+mn-ea"/>
                <a:ea typeface="+mn-ea"/>
              </a:rPr>
              <a:t>(a) (-,-,-) </a:t>
            </a:r>
            <a:r>
              <a:rPr lang="en-US" altLang="ja-JP" sz="1800" baseline="0" dirty="0" smtClean="0">
                <a:latin typeface="+mn-ea"/>
                <a:ea typeface="+mn-ea"/>
              </a:rPr>
              <a:t>	(</a:t>
            </a:r>
            <a:r>
              <a:rPr lang="en-US" altLang="ja-JP" sz="1800" baseline="0" dirty="0">
                <a:latin typeface="+mn-ea"/>
                <a:ea typeface="+mn-ea"/>
              </a:rPr>
              <a:t>b) (-,-,0) </a:t>
            </a:r>
            <a:r>
              <a:rPr lang="en-US" altLang="ja-JP" sz="1800" baseline="0" dirty="0" smtClean="0">
                <a:latin typeface="+mn-ea"/>
                <a:ea typeface="+mn-ea"/>
              </a:rPr>
              <a:t>	(</a:t>
            </a:r>
            <a:r>
              <a:rPr lang="en-US" altLang="ja-JP" sz="1800" baseline="0" dirty="0">
                <a:latin typeface="+mn-ea"/>
                <a:ea typeface="+mn-ea"/>
              </a:rPr>
              <a:t>c) (-,0,0)  </a:t>
            </a:r>
            <a:r>
              <a:rPr lang="en-US" altLang="ja-JP" sz="1800" baseline="0" dirty="0" smtClean="0">
                <a:latin typeface="+mn-ea"/>
                <a:ea typeface="+mn-ea"/>
              </a:rPr>
              <a:t>	(</a:t>
            </a:r>
            <a:r>
              <a:rPr lang="en-US" altLang="ja-JP" sz="1800" baseline="0" dirty="0">
                <a:latin typeface="+mn-ea"/>
                <a:ea typeface="+mn-ea"/>
              </a:rPr>
              <a:t>d) (-,-,+) </a:t>
            </a:r>
          </a:p>
        </p:txBody>
      </p:sp>
      <p:sp>
        <p:nvSpPr>
          <p:cNvPr id="188432" name="Text Box 16"/>
          <p:cNvSpPr txBox="1">
            <a:spLocks noChangeArrowheads="1"/>
          </p:cNvSpPr>
          <p:nvPr/>
        </p:nvSpPr>
        <p:spPr bwMode="auto">
          <a:xfrm>
            <a:off x="838200" y="5445761"/>
            <a:ext cx="996890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1800" b="1" baseline="0" dirty="0">
                <a:solidFill>
                  <a:srgbClr val="FF0000"/>
                </a:solidFill>
                <a:latin typeface="+mn-ea"/>
                <a:ea typeface="+mn-ea"/>
              </a:rPr>
              <a:t>【</a:t>
            </a:r>
            <a:r>
              <a:rPr lang="ja-JP" altLang="en-US" sz="1800" b="1" baseline="0" dirty="0">
                <a:solidFill>
                  <a:srgbClr val="FF0000"/>
                </a:solidFill>
                <a:latin typeface="+mn-ea"/>
                <a:ea typeface="+mn-ea"/>
              </a:rPr>
              <a:t>回答</a:t>
            </a:r>
            <a:r>
              <a:rPr lang="en-US" altLang="ja-JP" sz="1800" b="1" baseline="0" dirty="0">
                <a:solidFill>
                  <a:srgbClr val="FF0000"/>
                </a:solidFill>
                <a:latin typeface="+mn-ea"/>
                <a:ea typeface="+mn-ea"/>
              </a:rPr>
              <a:t>】</a:t>
            </a:r>
            <a:endParaRPr lang="en-US" altLang="ja-JP" sz="1800" baseline="0" dirty="0">
              <a:solidFill>
                <a:srgbClr val="FF0000"/>
              </a:solidFill>
              <a:latin typeface="+mn-ea"/>
              <a:ea typeface="+mn-ea"/>
            </a:endParaRPr>
          </a:p>
          <a:p>
            <a:pPr eaLnBrk="1" hangingPunct="1"/>
            <a:r>
              <a:rPr lang="ja-JP" altLang="en-US" sz="1800" baseline="0" dirty="0">
                <a:latin typeface="+mn-ea"/>
                <a:ea typeface="+mn-ea"/>
              </a:rPr>
              <a:t>　</a:t>
            </a:r>
            <a:r>
              <a:rPr lang="en-US" altLang="ja-JP" sz="1800" baseline="0" dirty="0">
                <a:latin typeface="+mn-ea"/>
                <a:ea typeface="+mn-ea"/>
              </a:rPr>
              <a:t>(a) </a:t>
            </a:r>
            <a:r>
              <a:rPr lang="ja-JP" altLang="en-US" sz="1800" baseline="0" dirty="0" smtClean="0">
                <a:latin typeface="+mn-ea"/>
                <a:ea typeface="+mn-ea"/>
              </a:rPr>
              <a:t>周期アトラクタ</a:t>
            </a:r>
            <a:r>
              <a:rPr lang="en-US" altLang="ja-JP" sz="1800" baseline="0" dirty="0" smtClean="0">
                <a:latin typeface="+mn-ea"/>
                <a:ea typeface="+mn-ea"/>
              </a:rPr>
              <a:t>(</a:t>
            </a:r>
            <a:r>
              <a:rPr lang="en-US" altLang="ja-JP" sz="1800" baseline="0" dirty="0" err="1" smtClean="0">
                <a:latin typeface="+mn-ea"/>
              </a:rPr>
              <a:t>i,D</a:t>
            </a:r>
            <a:r>
              <a:rPr lang="en-US" altLang="ja-JP" sz="1800" baseline="0" dirty="0" smtClean="0">
                <a:latin typeface="+mn-ea"/>
              </a:rPr>
              <a:t>)=(0,0) </a:t>
            </a:r>
            <a:r>
              <a:rPr lang="en-US" altLang="ja-JP" sz="1800" baseline="0" dirty="0">
                <a:latin typeface="+mn-ea"/>
                <a:ea typeface="+mn-ea"/>
              </a:rPr>
              <a:t>	</a:t>
            </a:r>
            <a:r>
              <a:rPr lang="en-US" altLang="ja-JP" sz="1800" baseline="0" dirty="0" smtClean="0">
                <a:latin typeface="+mn-ea"/>
                <a:ea typeface="+mn-ea"/>
              </a:rPr>
              <a:t>	(</a:t>
            </a:r>
            <a:r>
              <a:rPr lang="en-US" altLang="ja-JP" sz="1800" baseline="0" dirty="0">
                <a:latin typeface="+mn-ea"/>
                <a:ea typeface="+mn-ea"/>
              </a:rPr>
              <a:t>b</a:t>
            </a:r>
            <a:r>
              <a:rPr lang="en-US" altLang="ja-JP" sz="1800" baseline="0" dirty="0" smtClean="0">
                <a:latin typeface="+mn-ea"/>
                <a:ea typeface="+mn-ea"/>
              </a:rPr>
              <a:t>) 1-</a:t>
            </a:r>
            <a:r>
              <a:rPr lang="ja-JP" altLang="en-US" sz="1800" baseline="0" dirty="0" smtClean="0">
                <a:latin typeface="+mn-ea"/>
                <a:ea typeface="+mn-ea"/>
              </a:rPr>
              <a:t>トーラスアトラクタ</a:t>
            </a:r>
            <a:r>
              <a:rPr lang="en-US" altLang="ja-JP" sz="1800" baseline="0" dirty="0" smtClean="0">
                <a:latin typeface="+mn-ea"/>
              </a:rPr>
              <a:t>(</a:t>
            </a:r>
            <a:r>
              <a:rPr lang="en-US" altLang="ja-JP" sz="1800" baseline="0" dirty="0" err="1" smtClean="0">
                <a:latin typeface="+mn-ea"/>
              </a:rPr>
              <a:t>i,D</a:t>
            </a:r>
            <a:r>
              <a:rPr lang="en-US" altLang="ja-JP" sz="1800" baseline="0" dirty="0" smtClean="0">
                <a:latin typeface="+mn-ea"/>
              </a:rPr>
              <a:t>)=(1,1)</a:t>
            </a:r>
            <a:endParaRPr lang="ja-JP" altLang="en-US" sz="1800" baseline="0" dirty="0">
              <a:latin typeface="+mn-ea"/>
              <a:ea typeface="+mn-ea"/>
            </a:endParaRPr>
          </a:p>
          <a:p>
            <a:pPr eaLnBrk="1" hangingPunct="1"/>
            <a:r>
              <a:rPr lang="ja-JP" altLang="en-US" sz="1800" baseline="0" dirty="0">
                <a:latin typeface="+mn-ea"/>
                <a:ea typeface="+mn-ea"/>
              </a:rPr>
              <a:t>　</a:t>
            </a:r>
            <a:r>
              <a:rPr lang="en-US" altLang="ja-JP" sz="1800" baseline="0" dirty="0">
                <a:latin typeface="+mn-ea"/>
                <a:ea typeface="+mn-ea"/>
              </a:rPr>
              <a:t>(c</a:t>
            </a:r>
            <a:r>
              <a:rPr lang="en-US" altLang="ja-JP" sz="1800" baseline="0" dirty="0" smtClean="0">
                <a:latin typeface="+mn-ea"/>
                <a:ea typeface="+mn-ea"/>
              </a:rPr>
              <a:t>) 2-</a:t>
            </a:r>
            <a:r>
              <a:rPr lang="ja-JP" altLang="en-US" sz="1800" baseline="0" dirty="0" smtClean="0">
                <a:latin typeface="+mn-ea"/>
                <a:ea typeface="+mn-ea"/>
              </a:rPr>
              <a:t>トーラスアトラクタ</a:t>
            </a:r>
            <a:r>
              <a:rPr lang="en-US" altLang="ja-JP" sz="1800" baseline="0" dirty="0" smtClean="0">
                <a:latin typeface="+mn-ea"/>
              </a:rPr>
              <a:t>(</a:t>
            </a:r>
            <a:r>
              <a:rPr lang="en-US" altLang="ja-JP" sz="1800" baseline="0" dirty="0" err="1" smtClean="0">
                <a:latin typeface="+mn-ea"/>
              </a:rPr>
              <a:t>i,D</a:t>
            </a:r>
            <a:r>
              <a:rPr lang="en-US" altLang="ja-JP" sz="1800" baseline="0" dirty="0" smtClean="0">
                <a:latin typeface="+mn-ea"/>
              </a:rPr>
              <a:t>)=(2,2) </a:t>
            </a:r>
            <a:r>
              <a:rPr lang="en-US" altLang="ja-JP" sz="1800" baseline="0" dirty="0" smtClean="0">
                <a:latin typeface="+mn-ea"/>
                <a:ea typeface="+mn-ea"/>
              </a:rPr>
              <a:t>	(</a:t>
            </a:r>
            <a:r>
              <a:rPr lang="en-US" altLang="ja-JP" sz="1800" baseline="0" dirty="0">
                <a:latin typeface="+mn-ea"/>
                <a:ea typeface="+mn-ea"/>
              </a:rPr>
              <a:t>d) </a:t>
            </a:r>
            <a:r>
              <a:rPr lang="ja-JP" altLang="en-US" sz="1800" baseline="0" dirty="0" smtClean="0">
                <a:latin typeface="+mn-ea"/>
                <a:ea typeface="+mn-ea"/>
              </a:rPr>
              <a:t>カオス的アトラク</a:t>
            </a:r>
            <a:r>
              <a:rPr lang="en-US" altLang="ja-JP" sz="1800" baseline="0" dirty="0" smtClean="0">
                <a:latin typeface="+mn-ea"/>
              </a:rPr>
              <a:t>(</a:t>
            </a:r>
            <a:r>
              <a:rPr lang="en-US" altLang="ja-JP" sz="1800" baseline="0" dirty="0" err="1" smtClean="0">
                <a:latin typeface="+mn-ea"/>
              </a:rPr>
              <a:t>i,D</a:t>
            </a:r>
            <a:r>
              <a:rPr lang="en-US" altLang="ja-JP" sz="1800" baseline="0" dirty="0" smtClean="0">
                <a:latin typeface="+mn-ea"/>
              </a:rPr>
              <a:t>)=(1,1+α)</a:t>
            </a:r>
            <a:endParaRPr lang="ja-JP" altLang="en-US" sz="1800" baseline="0" dirty="0">
              <a:latin typeface="+mn-ea"/>
              <a:ea typeface="+mn-ea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838200" y="365125"/>
            <a:ext cx="10515600" cy="722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100" dirty="0" smtClean="0"/>
              <a:t>2</a:t>
            </a:r>
            <a:r>
              <a:rPr lang="ja-JP" altLang="en-US" sz="5100" dirty="0" smtClean="0"/>
              <a:t>次元写像のアトラクタの分類</a:t>
            </a:r>
            <a:endParaRPr lang="ja-JP" altLang="en-US" sz="5100" dirty="0"/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646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322"/>
    </mc:Choice>
    <mc:Fallback>
      <p:transition spd="slow" advTm="21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88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88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8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8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1" grpId="0"/>
      <p:bldP spid="12292" grpId="0"/>
      <p:bldP spid="188428" grpId="0" autoUpdateAnimBg="0"/>
      <p:bldP spid="188429" grpId="0" autoUpdateAnimBg="0"/>
      <p:bldP spid="12295" grpId="0"/>
      <p:bldP spid="188431" grpId="0" autoUpdateAnimBg="0"/>
      <p:bldP spid="188432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35462" x="7693025" y="1735138"/>
          <p14:tracePt t="35486" x="7685088" y="1735138"/>
          <p14:tracePt t="35965" x="7693025" y="1735138"/>
          <p14:tracePt t="35973" x="7699375" y="1741488"/>
          <p14:tracePt t="35983" x="7707313" y="1741488"/>
          <p14:tracePt t="36000" x="7721600" y="1741488"/>
          <p14:tracePt t="36017" x="7735888" y="1741488"/>
          <p14:tracePt t="36033" x="7750175" y="1741488"/>
          <p14:tracePt t="36189" x="7758113" y="1741488"/>
          <p14:tracePt t="36269" x="7764463" y="1741488"/>
          <p14:tracePt t="36277" x="7772400" y="1741488"/>
          <p14:tracePt t="36285" x="7786688" y="1749425"/>
          <p14:tracePt t="36300" x="7808913" y="1749425"/>
          <p14:tracePt t="36317" x="7859713" y="1763713"/>
          <p14:tracePt t="36333" x="7874000" y="1770063"/>
          <p14:tracePt t="36685" x="7881938" y="1770063"/>
          <p14:tracePt t="36693" x="7888288" y="1770063"/>
          <p14:tracePt t="36701" x="7896225" y="1770063"/>
          <p14:tracePt t="36716" x="7916863" y="1770063"/>
          <p14:tracePt t="36733" x="7924800" y="1770063"/>
          <p14:tracePt t="36766" x="7932738" y="1770063"/>
          <p14:tracePt t="36783" x="7939088" y="1770063"/>
          <p14:tracePt t="37917" x="7953375" y="1770063"/>
          <p14:tracePt t="37926" x="8026400" y="1770063"/>
          <p14:tracePt t="37933" x="8113713" y="1770063"/>
          <p14:tracePt t="37949" x="8288338" y="1770063"/>
          <p14:tracePt t="37966" x="8461375" y="1770063"/>
          <p14:tracePt t="37983" x="8577263" y="1770063"/>
          <p14:tracePt t="37999" x="8613775" y="1770063"/>
          <p14:tracePt t="38016" x="8621713" y="1778000"/>
          <p14:tracePt t="38149" x="8628063" y="1778000"/>
          <p14:tracePt t="38182" x="8636000" y="1778000"/>
          <p14:tracePt t="38191" x="8643938" y="1778000"/>
          <p14:tracePt t="38199" x="8694738" y="1778000"/>
          <p14:tracePt t="38216" x="8796338" y="1778000"/>
          <p14:tracePt t="38233" x="8867775" y="1778000"/>
          <p14:tracePt t="38249" x="8904288" y="1778000"/>
          <p14:tracePt t="38266" x="8912225" y="1778000"/>
          <p14:tracePt t="38501" x="8918575" y="1778000"/>
          <p14:tracePt t="38510" x="8932863" y="1778000"/>
          <p14:tracePt t="38517" x="8963025" y="1778000"/>
          <p14:tracePt t="38533" x="9028113" y="1778000"/>
          <p14:tracePt t="38549" x="9093200" y="1770063"/>
          <p14:tracePt t="38566" x="9158288" y="1770063"/>
          <p14:tracePt t="38583" x="9217025" y="1770063"/>
          <p14:tracePt t="38599" x="9237663" y="1770063"/>
          <p14:tracePt t="38616" x="9267825" y="1770063"/>
          <p14:tracePt t="38633" x="9274175" y="1770063"/>
          <p14:tracePt t="38650" x="9288463" y="1770063"/>
          <p14:tracePt t="38666" x="9310688" y="1770063"/>
          <p14:tracePt t="38683" x="9332913" y="1770063"/>
          <p14:tracePt t="38699" x="9355138" y="1770063"/>
          <p14:tracePt t="38716" x="9375775" y="1770063"/>
          <p14:tracePt t="38733" x="9426575" y="1770063"/>
          <p14:tracePt t="38749" x="9485313" y="1770063"/>
          <p14:tracePt t="38766" x="9564688" y="1770063"/>
          <p14:tracePt t="38783" x="9637713" y="1770063"/>
          <p14:tracePt t="38799" x="9739313" y="1770063"/>
          <p14:tracePt t="38816" x="9818688" y="1770063"/>
          <p14:tracePt t="38833" x="9863138" y="1770063"/>
          <p14:tracePt t="38849" x="9898063" y="1778000"/>
          <p14:tracePt t="38866" x="9906000" y="1778000"/>
          <p14:tracePt t="38883" x="9920288" y="1778000"/>
          <p14:tracePt t="38899" x="9928225" y="1778000"/>
          <p14:tracePt t="38916" x="9956800" y="1778000"/>
          <p14:tracePt t="38933" x="10021888" y="1778000"/>
          <p14:tracePt t="38949" x="10050463" y="1778000"/>
          <p14:tracePt t="38966" x="10080625" y="1778000"/>
          <p14:tracePt t="38982" x="10109200" y="1778000"/>
          <p14:tracePt t="38999" x="10117138" y="1778000"/>
          <p14:tracePt t="39016" x="10131425" y="1778000"/>
          <p14:tracePt t="39032" x="10160000" y="1778000"/>
          <p14:tracePt t="39049" x="10202863" y="1778000"/>
          <p14:tracePt t="39066" x="10233025" y="1778000"/>
          <p14:tracePt t="39082" x="10253663" y="1778000"/>
          <p14:tracePt t="39099" x="10261600" y="1778000"/>
          <p14:tracePt t="39134" x="10269538" y="1778000"/>
          <p14:tracePt t="39173" x="10275888" y="1778000"/>
          <p14:tracePt t="39205" x="10283825" y="1778000"/>
          <p14:tracePt t="39221" x="10290175" y="1778000"/>
          <p14:tracePt t="39230" x="10298113" y="1770063"/>
          <p14:tracePt t="39253" x="10304463" y="1770063"/>
          <p14:tracePt t="39261" x="10326688" y="1770063"/>
          <p14:tracePt t="39269" x="10334625" y="1770063"/>
          <p14:tracePt t="39282" x="10348913" y="1770063"/>
          <p14:tracePt t="39299" x="10377488" y="1770063"/>
          <p14:tracePt t="39316" x="10399713" y="1770063"/>
          <p14:tracePt t="39332" x="10406063" y="1770063"/>
          <p14:tracePt t="39349" x="10414000" y="1763713"/>
          <p14:tracePt t="39821" x="0" y="0"/>
        </p14:tracePtLst>
        <p14:tracePtLst>
          <p14:tracePt t="41742" x="1465263" y="1843088"/>
          <p14:tracePt t="41934" x="1473200" y="1843088"/>
          <p14:tracePt t="41941" x="1495425" y="1843088"/>
          <p14:tracePt t="41949" x="1538288" y="1843088"/>
          <p14:tracePt t="41965" x="1639888" y="1851025"/>
          <p14:tracePt t="41982" x="1792288" y="1865313"/>
          <p14:tracePt t="41998" x="1938338" y="1865313"/>
          <p14:tracePt t="42015" x="2074863" y="1865313"/>
          <p14:tracePt t="42032" x="2162175" y="1865313"/>
          <p14:tracePt t="42048" x="2198688" y="1865313"/>
          <p14:tracePt t="42065" x="2212975" y="1865313"/>
          <p14:tracePt t="42082" x="2227263" y="1865313"/>
          <p14:tracePt t="42098" x="2257425" y="1871663"/>
          <p14:tracePt t="42115" x="2322513" y="1887538"/>
          <p14:tracePt t="42132" x="2409825" y="1893888"/>
          <p14:tracePt t="42134" x="2466975" y="1908175"/>
          <p14:tracePt t="42149" x="2590800" y="1916113"/>
          <p14:tracePt t="42165" x="2751138" y="1922463"/>
          <p14:tracePt t="42182" x="2881313" y="1922463"/>
          <p14:tracePt t="42198" x="2968625" y="1922463"/>
          <p14:tracePt t="42215" x="2997200" y="1922463"/>
          <p14:tracePt t="42232" x="3005138" y="1922463"/>
          <p14:tracePt t="42248" x="3011488" y="1922463"/>
          <p14:tracePt t="42573" x="0" y="0"/>
        </p14:tracePtLst>
        <p14:tracePtLst>
          <p14:tracePt t="46439" x="1277938" y="2373313"/>
          <p14:tracePt t="46741" x="1284288" y="2373313"/>
          <p14:tracePt t="46758" x="1298575" y="2379663"/>
          <p14:tracePt t="46765" x="1320800" y="2379663"/>
          <p14:tracePt t="46773" x="1349375" y="2379663"/>
          <p14:tracePt t="46781" x="1379538" y="2387600"/>
          <p14:tracePt t="46797" x="1444625" y="2387600"/>
          <p14:tracePt t="46814" x="1487488" y="2387600"/>
          <p14:tracePt t="46830" x="1509713" y="2387600"/>
          <p14:tracePt t="46847" x="1531938" y="2387600"/>
          <p14:tracePt t="46869" x="1538288" y="2387600"/>
          <p14:tracePt t="46885" x="1546225" y="2387600"/>
          <p14:tracePt t="46901" x="1552575" y="2387600"/>
          <p14:tracePt t="46917" x="1560513" y="2387600"/>
          <p14:tracePt t="46930" x="1566863" y="2387600"/>
          <p14:tracePt t="46947" x="1597025" y="2395538"/>
          <p14:tracePt t="46964" x="1647825" y="2395538"/>
          <p14:tracePt t="46981" x="1712913" y="2401888"/>
          <p14:tracePt t="46997" x="1755775" y="2401888"/>
          <p14:tracePt t="47014" x="1778000" y="2401888"/>
          <p14:tracePt t="47030" x="1800225" y="2401888"/>
          <p14:tracePt t="47047" x="1820863" y="2401888"/>
          <p14:tracePt t="47064" x="1843088" y="2401888"/>
          <p14:tracePt t="47080" x="1871663" y="2401888"/>
          <p14:tracePt t="47097" x="1930400" y="2401888"/>
          <p14:tracePt t="47114" x="1966913" y="2409825"/>
          <p14:tracePt t="47131" x="2009775" y="2409825"/>
          <p14:tracePt t="47147" x="2039938" y="2409825"/>
          <p14:tracePt t="47149" x="2054225" y="2409825"/>
          <p14:tracePt t="47164" x="2060575" y="2409825"/>
          <p14:tracePt t="47181" x="2111375" y="2416175"/>
          <p14:tracePt t="47197" x="2141538" y="2416175"/>
          <p14:tracePt t="47214" x="2170113" y="2416175"/>
          <p14:tracePt t="47230" x="2206625" y="2416175"/>
          <p14:tracePt t="47247" x="2249488" y="2416175"/>
          <p14:tracePt t="47264" x="2308225" y="2416175"/>
          <p14:tracePt t="47280" x="2373313" y="2416175"/>
          <p14:tracePt t="47297" x="2424113" y="2416175"/>
          <p14:tracePt t="47314" x="2489200" y="2416175"/>
          <p14:tracePt t="47330" x="2540000" y="2416175"/>
          <p14:tracePt t="47347" x="2582863" y="2416175"/>
          <p14:tracePt t="47349" x="2605088" y="2416175"/>
          <p14:tracePt t="47364" x="2619375" y="2416175"/>
          <p14:tracePt t="47381" x="2670175" y="2416175"/>
          <p14:tracePt t="47397" x="2700338" y="2416175"/>
          <p14:tracePt t="47414" x="2735263" y="2416175"/>
          <p14:tracePt t="47430" x="2757488" y="2416175"/>
          <p14:tracePt t="47447" x="2779713" y="2416175"/>
          <p14:tracePt t="47464" x="2794000" y="2416175"/>
          <p14:tracePt t="47480" x="2830513" y="2416175"/>
          <p14:tracePt t="47497" x="2859088" y="2416175"/>
          <p14:tracePt t="47513" x="2881313" y="2416175"/>
          <p14:tracePt t="47530" x="2895600" y="2416175"/>
          <p14:tracePt t="47547" x="2903538" y="2416175"/>
          <p14:tracePt t="47563" x="2917825" y="2416175"/>
          <p14:tracePt t="47580" x="2932113" y="2424113"/>
          <p14:tracePt t="47582" x="2946400" y="2424113"/>
          <p14:tracePt t="47597" x="2960688" y="2424113"/>
          <p14:tracePt t="47613" x="2982913" y="2424113"/>
          <p14:tracePt t="47630" x="3011488" y="2424113"/>
          <p14:tracePt t="47647" x="3033713" y="2424113"/>
          <p14:tracePt t="47663" x="3048000" y="2424113"/>
          <p14:tracePt t="47680" x="3062288" y="2424113"/>
          <p14:tracePt t="47697" x="3070225" y="2424113"/>
          <p14:tracePt t="47713" x="3076575" y="2424113"/>
          <p14:tracePt t="47730" x="3084513" y="2424113"/>
          <p14:tracePt t="47747" x="3098800" y="2424113"/>
          <p14:tracePt t="47763" x="3106738" y="2424113"/>
          <p14:tracePt t="47780" x="3121025" y="2424113"/>
          <p14:tracePt t="47797" x="3127375" y="2424113"/>
          <p14:tracePt t="47813" x="3135313" y="2424113"/>
          <p14:tracePt t="48117" x="3135313" y="2430463"/>
          <p14:tracePt t="48758" x="0" y="0"/>
        </p14:tracePtLst>
        <p14:tracePtLst>
          <p14:tracePt t="58054" x="6626225" y="2373313"/>
          <p14:tracePt t="58133" x="6632575" y="2373313"/>
          <p14:tracePt t="58165" x="6640513" y="2373313"/>
          <p14:tracePt t="58173" x="6662738" y="2387600"/>
          <p14:tracePt t="58181" x="6677025" y="2401888"/>
          <p14:tracePt t="58195" x="6697663" y="2416175"/>
          <p14:tracePt t="58211" x="6734175" y="2416175"/>
          <p14:tracePt t="58227" x="6748463" y="2424113"/>
          <p14:tracePt t="58244" x="6756400" y="2424113"/>
          <p14:tracePt t="58301" x="6764338" y="2424113"/>
          <p14:tracePt t="58357" x="6770688" y="2424113"/>
          <p14:tracePt t="58565" x="6764338" y="2424113"/>
          <p14:tracePt t="58621" x="6748463" y="2424113"/>
          <p14:tracePt t="59653" x="6748463" y="2430463"/>
          <p14:tracePt t="60453" x="6734175" y="2424113"/>
          <p14:tracePt t="61061" x="6734175" y="2416175"/>
          <p14:tracePt t="61213" x="6734175" y="2401888"/>
          <p14:tracePt t="61230" x="6734175" y="2395538"/>
          <p14:tracePt t="61237" x="6742113" y="2387600"/>
          <p14:tracePt t="61245" x="6748463" y="2379663"/>
          <p14:tracePt t="61269" x="6756400" y="2379663"/>
          <p14:tracePt t="61765" x="0" y="0"/>
        </p14:tracePtLst>
        <p14:tracePtLst>
          <p14:tracePt t="64150" x="1444625" y="2336800"/>
          <p14:tracePt t="64269" x="1450975" y="2336800"/>
          <p14:tracePt t="64293" x="1458913" y="2336800"/>
          <p14:tracePt t="64325" x="1458913" y="2344738"/>
          <p14:tracePt t="64333" x="1465263" y="2344738"/>
          <p14:tracePt t="64389" x="1473200" y="2344738"/>
          <p14:tracePt t="64399" x="1473200" y="2351088"/>
          <p14:tracePt t="64405" x="1487488" y="2351088"/>
          <p14:tracePt t="64430" x="1501775" y="2351088"/>
          <p14:tracePt t="64437" x="1516063" y="2359025"/>
          <p14:tracePt t="64453" x="1524000" y="2359025"/>
          <p14:tracePt t="64461" x="1531938" y="2359025"/>
          <p14:tracePt t="64477" x="1538288" y="2359025"/>
          <p14:tracePt t="64492" x="1552575" y="2359025"/>
          <p14:tracePt t="64509" x="1560513" y="2359025"/>
          <p14:tracePt t="64526" x="1574800" y="2359025"/>
          <p14:tracePt t="64557" x="1582738" y="2359025"/>
          <p14:tracePt t="64565" x="1589088" y="2359025"/>
          <p14:tracePt t="64581" x="1603375" y="2359025"/>
          <p14:tracePt t="64592" x="1617663" y="2365375"/>
          <p14:tracePt t="64609" x="1662113" y="2365375"/>
          <p14:tracePt t="64626" x="1704975" y="2373313"/>
          <p14:tracePt t="64642" x="1763713" y="2373313"/>
          <p14:tracePt t="64659" x="1800225" y="2379663"/>
          <p14:tracePt t="64676" x="1828800" y="2379663"/>
          <p14:tracePt t="64677" x="1836738" y="2387600"/>
          <p14:tracePt t="64693" x="1857375" y="2387600"/>
          <p14:tracePt t="64709" x="1871663" y="2387600"/>
          <p14:tracePt t="64726" x="1887538" y="2387600"/>
          <p14:tracePt t="64742" x="1901825" y="2387600"/>
          <p14:tracePt t="64759" x="1930400" y="2387600"/>
          <p14:tracePt t="64776" x="1958975" y="2387600"/>
          <p14:tracePt t="64792" x="1995488" y="2387600"/>
          <p14:tracePt t="64809" x="2032000" y="2387600"/>
          <p14:tracePt t="64826" x="2060575" y="2387600"/>
          <p14:tracePt t="64842" x="2082800" y="2387600"/>
          <p14:tracePt t="64859" x="2105025" y="2387600"/>
          <p14:tracePt t="64876" x="2133600" y="2387600"/>
          <p14:tracePt t="64893" x="2184400" y="2387600"/>
          <p14:tracePt t="64909" x="2212975" y="2387600"/>
          <p14:tracePt t="64926" x="2249488" y="2387600"/>
          <p14:tracePt t="64942" x="2286000" y="2387600"/>
          <p14:tracePt t="64959" x="2314575" y="2387600"/>
          <p14:tracePt t="64976" x="2351088" y="2387600"/>
          <p14:tracePt t="64992" x="2379663" y="2387600"/>
          <p14:tracePt t="65009" x="2409825" y="2387600"/>
          <p14:tracePt t="65025" x="2438400" y="2387600"/>
          <p14:tracePt t="65042" x="2466975" y="2387600"/>
          <p14:tracePt t="65059" x="2497138" y="2387600"/>
          <p14:tracePt t="65075" x="2517775" y="2387600"/>
          <p14:tracePt t="65092" x="2540000" y="2387600"/>
          <p14:tracePt t="65109" x="2554288" y="2387600"/>
          <p14:tracePt t="65125" x="2576513" y="2387600"/>
          <p14:tracePt t="65142" x="2613025" y="2387600"/>
          <p14:tracePt t="65159" x="2633663" y="2387600"/>
          <p14:tracePt t="65175" x="2678113" y="2387600"/>
          <p14:tracePt t="65192" x="2706688" y="2387600"/>
          <p14:tracePt t="65209" x="2735263" y="2387600"/>
          <p14:tracePt t="65226" x="2765425" y="2387600"/>
          <p14:tracePt t="65242" x="2786063" y="2387600"/>
          <p14:tracePt t="65259" x="2808288" y="2387600"/>
          <p14:tracePt t="65261" x="2822575" y="2387600"/>
          <p14:tracePt t="65276" x="2830513" y="2387600"/>
          <p14:tracePt t="65277" x="2844800" y="2387600"/>
          <p14:tracePt t="65292" x="2852738" y="2387600"/>
          <p14:tracePt t="65293" x="2859088" y="2387600"/>
          <p14:tracePt t="65309" x="2881313" y="2387600"/>
          <p14:tracePt t="65325" x="2895600" y="2387600"/>
          <p14:tracePt t="65342" x="2909888" y="2387600"/>
          <p14:tracePt t="65359" x="2924175" y="2395538"/>
          <p14:tracePt t="65375" x="2938463" y="2395538"/>
          <p14:tracePt t="65392" x="2954338" y="2395538"/>
          <p14:tracePt t="65409" x="2974975" y="2395538"/>
          <p14:tracePt t="65425" x="2989263" y="2395538"/>
          <p14:tracePt t="65442" x="2997200" y="2395538"/>
          <p14:tracePt t="65461" x="3011488" y="2395538"/>
          <p14:tracePt t="65477" x="3025775" y="2401888"/>
          <p14:tracePt t="65493" x="3040063" y="2401888"/>
          <p14:tracePt t="65509" x="3062288" y="2401888"/>
          <p14:tracePt t="65525" x="3106738" y="2401888"/>
          <p14:tracePt t="65542" x="3135313" y="2401888"/>
          <p14:tracePt t="65559" x="3149600" y="2401888"/>
          <p14:tracePt t="65575" x="3171825" y="2401888"/>
          <p14:tracePt t="65592" x="3178175" y="2401888"/>
          <p14:tracePt t="65609" x="3200400" y="2401888"/>
          <p14:tracePt t="65625" x="3243263" y="2401888"/>
          <p14:tracePt t="65642" x="3287713" y="2409825"/>
          <p14:tracePt t="65659" x="3330575" y="2409825"/>
          <p14:tracePt t="65675" x="3367088" y="2409825"/>
          <p14:tracePt t="65692" x="3395663" y="2409825"/>
          <p14:tracePt t="65693" x="3403600" y="2416175"/>
          <p14:tracePt t="65709" x="3425825" y="2416175"/>
          <p14:tracePt t="65726" x="3454400" y="2416175"/>
          <p14:tracePt t="65742" x="3468688" y="2416175"/>
          <p14:tracePt t="65759" x="3490913" y="2416175"/>
          <p14:tracePt t="65775" x="3513138" y="2416175"/>
          <p14:tracePt t="65792" x="3533775" y="2416175"/>
          <p14:tracePt t="65809" x="3548063" y="2416175"/>
          <p14:tracePt t="65825" x="3563938" y="2416175"/>
          <p14:tracePt t="65842" x="3584575" y="2416175"/>
          <p14:tracePt t="65859" x="3598863" y="2416175"/>
          <p14:tracePt t="65875" x="3635375" y="2424113"/>
          <p14:tracePt t="65892" x="3657600" y="2424113"/>
          <p14:tracePt t="65893" x="3679825" y="2424113"/>
          <p14:tracePt t="65908" x="3700463" y="2424113"/>
          <p14:tracePt t="65925" x="3722688" y="2424113"/>
          <p14:tracePt t="65942" x="3751263" y="2424113"/>
          <p14:tracePt t="65959" x="3773488" y="2424113"/>
          <p14:tracePt t="65976" x="3787775" y="2424113"/>
          <p14:tracePt t="65992" x="3810000" y="2424113"/>
          <p14:tracePt t="66009" x="3832225" y="2424113"/>
          <p14:tracePt t="66025" x="3838575" y="2424113"/>
          <p14:tracePt t="66042" x="3852863" y="2424113"/>
          <p14:tracePt t="66059" x="3875088" y="2424113"/>
          <p14:tracePt t="66075" x="3897313" y="2424113"/>
          <p14:tracePt t="66092" x="3919538" y="2424113"/>
          <p14:tracePt t="66094" x="3933825" y="2424113"/>
          <p14:tracePt t="66108" x="3954463" y="2424113"/>
          <p14:tracePt t="66125" x="3976688" y="2424113"/>
          <p14:tracePt t="66142" x="3998913" y="2424113"/>
          <p14:tracePt t="66159" x="4013200" y="2424113"/>
          <p14:tracePt t="66175" x="4027488" y="2424113"/>
          <p14:tracePt t="66192" x="4056063" y="2424113"/>
          <p14:tracePt t="66208" x="4078288" y="2424113"/>
          <p14:tracePt t="66225" x="4106863" y="2424113"/>
          <p14:tracePt t="66242" x="4143375" y="2424113"/>
          <p14:tracePt t="66258" x="4173538" y="2424113"/>
          <p14:tracePt t="66275" x="4194175" y="2424113"/>
          <p14:tracePt t="66292" x="4238625" y="2424113"/>
          <p14:tracePt t="66294" x="4252913" y="2424113"/>
          <p14:tracePt t="66308" x="4281488" y="2424113"/>
          <p14:tracePt t="66325" x="4310063" y="2424113"/>
          <p14:tracePt t="66342" x="4325938" y="2424113"/>
          <p14:tracePt t="66358" x="4360863" y="2424113"/>
          <p14:tracePt t="66375" x="4376738" y="2424113"/>
          <p14:tracePt t="66392" x="4391025" y="2424113"/>
          <p14:tracePt t="66408" x="4397375" y="2424113"/>
          <p14:tracePt t="66425" x="4405313" y="2416175"/>
          <p14:tracePt t="66510" x="4411663" y="2416175"/>
          <p14:tracePt t="66566" x="4419600" y="2416175"/>
          <p14:tracePt t="66605" x="4427538" y="2416175"/>
          <p14:tracePt t="66621" x="4441825" y="2416175"/>
          <p14:tracePt t="66629" x="4456113" y="2416175"/>
          <p14:tracePt t="66637" x="4470400" y="2416175"/>
          <p14:tracePt t="66645" x="4484688" y="2416175"/>
          <p14:tracePt t="66658" x="4492625" y="2416175"/>
          <p14:tracePt t="66675" x="4506913" y="2416175"/>
          <p14:tracePt t="66692" x="4513263" y="2416175"/>
          <p14:tracePt t="66709" x="4521200" y="2416175"/>
          <p14:tracePt t="66733" x="4529138" y="2416175"/>
          <p14:tracePt t="67039" x="4535488" y="2416175"/>
          <p14:tracePt t="67070" x="4543425" y="2416175"/>
          <p14:tracePt t="67077" x="4557713" y="2416175"/>
          <p14:tracePt t="67093" x="4564063" y="2416175"/>
          <p14:tracePt t="67101" x="4579938" y="2416175"/>
          <p14:tracePt t="67109" x="4586288" y="2416175"/>
          <p14:tracePt t="67125" x="4608513" y="2424113"/>
          <p14:tracePt t="67142" x="4622800" y="2424113"/>
          <p14:tracePt t="67158" x="4630738" y="2424113"/>
          <p14:tracePt t="67175" x="4645025" y="2424113"/>
          <p14:tracePt t="67192" x="4651375" y="2424113"/>
          <p14:tracePt t="67213" x="4659313" y="2424113"/>
          <p14:tracePt t="67225" x="4665663" y="2424113"/>
          <p14:tracePt t="67245" x="4673600" y="2424113"/>
          <p14:tracePt t="67258" x="4681538" y="2424113"/>
          <p14:tracePt t="67275" x="4695825" y="2424113"/>
          <p14:tracePt t="67292" x="4702175" y="2424113"/>
          <p14:tracePt t="67309" x="4716463" y="2424113"/>
          <p14:tracePt t="67325" x="4724400" y="2424113"/>
          <p14:tracePt t="67342" x="4732338" y="2424113"/>
          <p14:tracePt t="67358" x="4738688" y="2424113"/>
          <p14:tracePt t="67375" x="4746625" y="2424113"/>
          <p14:tracePt t="67392" x="4752975" y="2424113"/>
          <p14:tracePt t="67408" x="4767263" y="2424113"/>
          <p14:tracePt t="67429" x="4775200" y="2424113"/>
          <p14:tracePt t="67441" x="4783138" y="2424113"/>
          <p14:tracePt t="67458" x="4789488" y="2424113"/>
          <p14:tracePt t="67475" x="4797425" y="2424113"/>
          <p14:tracePt t="67491" x="4811713" y="2424113"/>
          <p14:tracePt t="67508" x="4818063" y="2424113"/>
          <p14:tracePt t="67525" x="4826000" y="2424113"/>
          <p14:tracePt t="67542" x="4840288" y="2424113"/>
          <p14:tracePt t="67558" x="4848225" y="2424113"/>
          <p14:tracePt t="67575" x="4862513" y="2424113"/>
          <p14:tracePt t="67591" x="4876800" y="2424113"/>
          <p14:tracePt t="67608" x="4891088" y="2424113"/>
          <p14:tracePt t="67625" x="4905375" y="2424113"/>
          <p14:tracePt t="67641" x="4919663" y="2424113"/>
          <p14:tracePt t="67658" x="4935538" y="2424113"/>
          <p14:tracePt t="67675" x="4949825" y="2424113"/>
          <p14:tracePt t="67691" x="4956175" y="2424113"/>
          <p14:tracePt t="67708" x="4964113" y="2424113"/>
          <p14:tracePt t="67709" x="4970463" y="2424113"/>
          <p14:tracePt t="67725" x="4978400" y="2424113"/>
          <p14:tracePt t="67742" x="4986338" y="2424113"/>
          <p14:tracePt t="67759" x="4992688" y="2424113"/>
          <p14:tracePt t="67775" x="5000625" y="2424113"/>
          <p14:tracePt t="67791" x="5014913" y="2424113"/>
          <p14:tracePt t="67808" x="5021263" y="2424113"/>
          <p14:tracePt t="67825" x="5029200" y="2424113"/>
          <p14:tracePt t="67841" x="5043488" y="2424113"/>
          <p14:tracePt t="67858" x="5043488" y="2416175"/>
          <p14:tracePt t="67875" x="5051425" y="2416175"/>
          <p14:tracePt t="67891" x="5057775" y="2416175"/>
          <p14:tracePt t="67909" x="5065713" y="2416175"/>
          <p14:tracePt t="67925" x="5072063" y="2416175"/>
          <p14:tracePt t="67981" x="5080000" y="2416175"/>
          <p14:tracePt t="68141" x="5087938" y="2416175"/>
          <p14:tracePt t="68157" x="5094288" y="2416175"/>
          <p14:tracePt t="68165" x="5102225" y="2416175"/>
          <p14:tracePt t="68181" x="5108575" y="2416175"/>
          <p14:tracePt t="68191" x="5116513" y="2416175"/>
          <p14:tracePt t="68208" x="5122863" y="2416175"/>
          <p14:tracePt t="68225" x="5130800" y="2416175"/>
          <p14:tracePt t="68241" x="5138738" y="2416175"/>
          <p14:tracePt t="68333" x="5145088" y="2416175"/>
          <p14:tracePt t="68501" x="5153025" y="2416175"/>
          <p14:tracePt t="68549" x="5159375" y="2416175"/>
          <p14:tracePt t="68573" x="5167313" y="2416175"/>
          <p14:tracePt t="68581" x="5173663" y="2416175"/>
          <p14:tracePt t="68597" x="5189538" y="2416175"/>
          <p14:tracePt t="68608" x="5195888" y="2416175"/>
          <p14:tracePt t="68624" x="5203825" y="2416175"/>
          <p14:tracePt t="68641" x="5218113" y="2416175"/>
          <p14:tracePt t="68658" x="5224463" y="2416175"/>
          <p14:tracePt t="68674" x="5240338" y="2416175"/>
          <p14:tracePt t="68691" x="5246688" y="2416175"/>
          <p14:tracePt t="68708" x="5254625" y="2416175"/>
          <p14:tracePt t="68725" x="5275263" y="2416175"/>
          <p14:tracePt t="68741" x="5297488" y="2424113"/>
          <p14:tracePt t="68758" x="5319713" y="2424113"/>
          <p14:tracePt t="68775" x="5334000" y="2424113"/>
          <p14:tracePt t="68791" x="5356225" y="2424113"/>
          <p14:tracePt t="68808" x="5370513" y="2424113"/>
          <p14:tracePt t="68824" x="5384800" y="2424113"/>
          <p14:tracePt t="68841" x="5407025" y="2424113"/>
          <p14:tracePt t="68858" x="5427663" y="2424113"/>
          <p14:tracePt t="68874" x="5449888" y="2424113"/>
          <p14:tracePt t="68891" x="5478463" y="2424113"/>
          <p14:tracePt t="68893" x="5500688" y="2424113"/>
          <p14:tracePt t="68908" x="5529263" y="2424113"/>
          <p14:tracePt t="68924" x="5588000" y="2424113"/>
          <p14:tracePt t="68941" x="5638800" y="2424113"/>
          <p14:tracePt t="68958" x="5675313" y="2424113"/>
          <p14:tracePt t="68975" x="5726113" y="2424113"/>
          <p14:tracePt t="68991" x="5791200" y="2424113"/>
          <p14:tracePt t="69008" x="5842000" y="2424113"/>
          <p14:tracePt t="69024" x="5900738" y="2424113"/>
          <p14:tracePt t="69041" x="5957888" y="2424113"/>
          <p14:tracePt t="69058" x="5994400" y="2430463"/>
          <p14:tracePt t="69074" x="6022975" y="2430463"/>
          <p14:tracePt t="69091" x="6053138" y="2430463"/>
          <p14:tracePt t="69092" x="6067425" y="2430463"/>
          <p14:tracePt t="69109" x="6081713" y="2430463"/>
          <p14:tracePt t="69124" x="6110288" y="2430463"/>
          <p14:tracePt t="69141" x="6154738" y="2430463"/>
          <p14:tracePt t="69158" x="6197600" y="2438400"/>
          <p14:tracePt t="69174" x="6248400" y="2438400"/>
          <p14:tracePt t="69191" x="6299200" y="2438400"/>
          <p14:tracePt t="69208" x="6327775" y="2438400"/>
          <p14:tracePt t="69225" x="6357938" y="2438400"/>
          <p14:tracePt t="69241" x="6392863" y="2438400"/>
          <p14:tracePt t="69258" x="6423025" y="2438400"/>
          <p14:tracePt t="69274" x="6465888" y="2438400"/>
          <p14:tracePt t="69291" x="6494463" y="2438400"/>
          <p14:tracePt t="69293" x="6510338" y="2438400"/>
          <p14:tracePt t="69308" x="6516688" y="2430463"/>
          <p14:tracePt t="69324" x="6524625" y="2430463"/>
          <p14:tracePt t="69485" x="6530975" y="2430463"/>
          <p14:tracePt t="69493" x="6538913" y="2430463"/>
          <p14:tracePt t="69509" x="6553200" y="2430463"/>
          <p14:tracePt t="69517" x="6561138" y="2430463"/>
          <p14:tracePt t="69525" x="6567488" y="2430463"/>
          <p14:tracePt t="69541" x="6581775" y="2430463"/>
          <p14:tracePt t="69558" x="6581775" y="2424113"/>
          <p14:tracePt t="69669" x="6581775" y="2416175"/>
          <p14:tracePt t="69789" x="6575425" y="2409825"/>
          <p14:tracePt t="69806" x="6567488" y="2401888"/>
          <p14:tracePt t="69822" x="6567488" y="2395538"/>
          <p14:tracePt t="69845" x="6567488" y="2387600"/>
          <p14:tracePt t="69861" x="6561138" y="2387600"/>
          <p14:tracePt t="69877" x="6561138" y="2379663"/>
          <p14:tracePt t="72565" x="0" y="0"/>
        </p14:tracePtLst>
        <p14:tracePtLst>
          <p14:tracePt t="74446" x="6705600" y="2286000"/>
          <p14:tracePt t="75365" x="0" y="0"/>
        </p14:tracePtLst>
        <p14:tracePtLst>
          <p14:tracePt t="75877" x="7670800" y="2300288"/>
          <p14:tracePt t="75997" x="7670800" y="2308225"/>
          <p14:tracePt t="76029" x="7678738" y="2308225"/>
          <p14:tracePt t="76070" x="7685088" y="2314575"/>
          <p14:tracePt t="76093" x="7693025" y="2322513"/>
          <p14:tracePt t="76101" x="7699375" y="2322513"/>
          <p14:tracePt t="76117" x="7707313" y="2322513"/>
          <p14:tracePt t="76125" x="7713663" y="2328863"/>
          <p14:tracePt t="76139" x="7721600" y="2328863"/>
          <p14:tracePt t="76156" x="7729538" y="2328863"/>
          <p14:tracePt t="76173" x="7735888" y="2328863"/>
          <p14:tracePt t="76189" x="7743825" y="2328863"/>
          <p14:tracePt t="76213" x="7743825" y="2336800"/>
          <p14:tracePt t="76261" x="7750175" y="2336800"/>
          <p14:tracePt t="76278" x="7758113" y="2336800"/>
          <p14:tracePt t="76293" x="7764463" y="2336800"/>
          <p14:tracePt t="76309" x="7780338" y="2344738"/>
          <p14:tracePt t="76317" x="7786688" y="2344738"/>
          <p14:tracePt t="76325" x="7794625" y="2344738"/>
          <p14:tracePt t="76339" x="7808913" y="2344738"/>
          <p14:tracePt t="76357" x="7831138" y="2344738"/>
          <p14:tracePt t="76372" x="7837488" y="2344738"/>
          <p14:tracePt t="76389" x="7845425" y="2344738"/>
          <p14:tracePt t="76406" x="7859713" y="2344738"/>
          <p14:tracePt t="76477" x="7866063" y="2344738"/>
          <p14:tracePt t="76597" x="7874000" y="2344738"/>
          <p14:tracePt t="76774" x="7881938" y="2344738"/>
          <p14:tracePt t="76797" x="7888288" y="2344738"/>
          <p14:tracePt t="76845" x="7896225" y="2344738"/>
          <p14:tracePt t="76885" x="7902575" y="2351088"/>
          <p14:tracePt t="77109" x="0" y="0"/>
        </p14:tracePtLst>
        <p14:tracePtLst>
          <p14:tracePt t="78629" x="10269538" y="2322513"/>
          <p14:tracePt t="79149" x="0" y="0"/>
        </p14:tracePtLst>
        <p14:tracePtLst>
          <p14:tracePt t="81790" x="1487488" y="2954338"/>
          <p14:tracePt t="81997" x="1501775" y="2954338"/>
          <p14:tracePt t="82005" x="1509713" y="2960688"/>
          <p14:tracePt t="82013" x="1538288" y="2968625"/>
          <p14:tracePt t="82021" x="1566863" y="2974975"/>
          <p14:tracePt t="82038" x="1662113" y="2982913"/>
          <p14:tracePt t="82054" x="1770063" y="2982913"/>
          <p14:tracePt t="82071" x="1922463" y="2982913"/>
          <p14:tracePt t="82088" x="2082800" y="2974975"/>
          <p14:tracePt t="82104" x="2257425" y="2960688"/>
          <p14:tracePt t="82121" x="2409825" y="2946400"/>
          <p14:tracePt t="82137" x="2525713" y="2946400"/>
          <p14:tracePt t="82154" x="2613025" y="2946400"/>
          <p14:tracePt t="82171" x="2663825" y="2946400"/>
          <p14:tracePt t="82188" x="2700338" y="2946400"/>
          <p14:tracePt t="82189" x="2720975" y="2946400"/>
          <p14:tracePt t="82204" x="2779713" y="2960688"/>
          <p14:tracePt t="82221" x="2844800" y="2982913"/>
          <p14:tracePt t="82238" x="2924175" y="2982913"/>
          <p14:tracePt t="82254" x="2989263" y="2982913"/>
          <p14:tracePt t="82271" x="3048000" y="2982913"/>
          <p14:tracePt t="82288" x="3113088" y="2974975"/>
          <p14:tracePt t="82305" x="3186113" y="2968625"/>
          <p14:tracePt t="82321" x="3265488" y="2968625"/>
          <p14:tracePt t="82337" x="3344863" y="2968625"/>
          <p14:tracePt t="82354" x="3389313" y="2968625"/>
          <p14:tracePt t="82371" x="3403600" y="2968625"/>
          <p14:tracePt t="82773" x="3403600" y="2974975"/>
          <p14:tracePt t="83117" x="0" y="0"/>
        </p14:tracePtLst>
        <p14:tracePtLst>
          <p14:tracePt t="83925" x="6538913" y="2909888"/>
          <p14:tracePt t="85973" x="0" y="0"/>
        </p14:tracePtLst>
        <p14:tracePtLst>
          <p14:tracePt t="86733" x="6756400" y="2968625"/>
          <p14:tracePt t="86957" x="6764338" y="2968625"/>
          <p14:tracePt t="94557" x="0" y="0"/>
        </p14:tracePtLst>
        <p14:tracePtLst>
          <p14:tracePt t="95726" x="7997825" y="2982913"/>
          <p14:tracePt t="95749" x="7989888" y="2982913"/>
          <p14:tracePt t="97093" x="0" y="0"/>
        </p14:tracePtLst>
        <p14:tracePtLst>
          <p14:tracePt t="98389" x="6669088" y="2938463"/>
          <p14:tracePt t="99205" x="0" y="0"/>
        </p14:tracePtLst>
        <p14:tracePtLst>
          <p14:tracePt t="100053" x="6494463" y="2917825"/>
          <p14:tracePt t="101197" x="0" y="0"/>
        </p14:tracePtLst>
        <p14:tracePtLst>
          <p14:tracePt t="101910" x="10609263" y="2938463"/>
          <p14:tracePt t="103517" x="0" y="0"/>
        </p14:tracePtLst>
        <p14:tracePtLst>
          <p14:tracePt t="104173" x="10399713" y="2968625"/>
          <p14:tracePt t="104254" x="10399713" y="2974975"/>
          <p14:tracePt t="104285" x="10406063" y="2974975"/>
          <p14:tracePt t="104293" x="10414000" y="2982913"/>
          <p14:tracePt t="104316" x="10428288" y="2982913"/>
          <p14:tracePt t="104325" x="10436225" y="2982913"/>
          <p14:tracePt t="104333" x="10442575" y="2982913"/>
          <p14:tracePt t="104348" x="10456863" y="2982913"/>
          <p14:tracePt t="104365" x="10472738" y="2982913"/>
          <p14:tracePt t="104382" x="10487025" y="2982913"/>
          <p14:tracePt t="104398" x="10501313" y="2982913"/>
          <p14:tracePt t="104415" x="10523538" y="2982913"/>
          <p14:tracePt t="104432" x="10552113" y="2982913"/>
          <p14:tracePt t="104448" x="10580688" y="2989263"/>
          <p14:tracePt t="104465" x="10609263" y="2989263"/>
          <p14:tracePt t="104482" x="10625138" y="2989263"/>
          <p14:tracePt t="104498" x="10653713" y="2989263"/>
          <p14:tracePt t="104515" x="10675938" y="2989263"/>
          <p14:tracePt t="104532" x="10696575" y="2989263"/>
          <p14:tracePt t="104533" x="10710863" y="2989263"/>
          <p14:tracePt t="104548" x="10718800" y="2989263"/>
          <p14:tracePt t="104565" x="10733088" y="2989263"/>
          <p14:tracePt t="104598" x="10741025" y="2997200"/>
          <p14:tracePt t="104615" x="10761663" y="2997200"/>
          <p14:tracePt t="104632" x="10798175" y="2997200"/>
          <p14:tracePt t="104648" x="10834688" y="2997200"/>
          <p14:tracePt t="106557" x="0" y="0"/>
        </p14:tracePtLst>
        <p14:tracePtLst>
          <p14:tracePt t="114013" x="4208463" y="3635375"/>
          <p14:tracePt t="114678" x="4224338" y="3635375"/>
          <p14:tracePt t="114685" x="4259263" y="3635375"/>
          <p14:tracePt t="114695" x="4295775" y="3635375"/>
          <p14:tracePt t="114712" x="4354513" y="3629025"/>
          <p14:tracePt t="114729" x="4391025" y="3629025"/>
          <p14:tracePt t="114745" x="4405313" y="3629025"/>
          <p14:tracePt t="115821" x="4419600" y="3629025"/>
          <p14:tracePt t="115829" x="4441825" y="3629025"/>
          <p14:tracePt t="115837" x="4470400" y="3629025"/>
          <p14:tracePt t="115845" x="4492625" y="3629025"/>
          <p14:tracePt t="115862" x="4572000" y="3629025"/>
          <p14:tracePt t="115878" x="4659313" y="3629025"/>
          <p14:tracePt t="115895" x="4710113" y="3629025"/>
          <p14:tracePt t="115912" x="4716463" y="3629025"/>
          <p14:tracePt t="117629" x="0" y="0"/>
        </p14:tracePtLst>
        <p14:tracePtLst>
          <p14:tracePt t="118453" x="6494463" y="1785938"/>
          <p14:tracePt t="118685" x="6502400" y="1785938"/>
          <p14:tracePt t="118757" x="0" y="0"/>
        </p14:tracePtLst>
        <p14:tracePtLst>
          <p14:tracePt t="119278" x="6575425" y="2271713"/>
          <p14:tracePt t="119501" x="0" y="0"/>
        </p14:tracePtLst>
        <p14:tracePtLst>
          <p14:tracePt t="120037" x="6538913" y="2895600"/>
          <p14:tracePt t="120373" x="0" y="0"/>
        </p14:tracePtLst>
        <p14:tracePtLst>
          <p14:tracePt t="128446" x="2060575" y="4224338"/>
          <p14:tracePt t="128645" x="2082800" y="4224338"/>
          <p14:tracePt t="128653" x="2105025" y="4224338"/>
          <p14:tracePt t="128660" x="2133600" y="4224338"/>
          <p14:tracePt t="128675" x="2162175" y="4224338"/>
          <p14:tracePt t="128692" x="2257425" y="4230688"/>
          <p14:tracePt t="128708" x="2336800" y="4238625"/>
          <p14:tracePt t="128725" x="2395538" y="4238625"/>
          <p14:tracePt t="128742" x="2424113" y="4238625"/>
          <p14:tracePt t="128758" x="2446338" y="4238625"/>
          <p14:tracePt t="128775" x="2460625" y="4238625"/>
          <p14:tracePt t="128792" x="2466975" y="4238625"/>
          <p14:tracePt t="128808" x="2489200" y="4238625"/>
          <p14:tracePt t="128825" x="2517775" y="4238625"/>
          <p14:tracePt t="128842" x="2554288" y="4238625"/>
          <p14:tracePt t="128858" x="2605088" y="4238625"/>
          <p14:tracePt t="128875" x="2663825" y="4238625"/>
          <p14:tracePt t="128892" x="2728913" y="4252913"/>
          <p14:tracePt t="128893" x="2765425" y="4252913"/>
          <p14:tracePt t="128908" x="2822575" y="4259263"/>
          <p14:tracePt t="128925" x="2881313" y="4259263"/>
          <p14:tracePt t="128942" x="2946400" y="4259263"/>
          <p14:tracePt t="128958" x="2997200" y="4259263"/>
          <p14:tracePt t="128975" x="3033713" y="4259263"/>
          <p14:tracePt t="128992" x="3062288" y="4259263"/>
          <p14:tracePt t="129008" x="3084513" y="4259263"/>
          <p14:tracePt t="129025" x="3121025" y="4259263"/>
          <p14:tracePt t="129042" x="3141663" y="4259263"/>
          <p14:tracePt t="129058" x="3186113" y="4259263"/>
          <p14:tracePt t="129075" x="3222625" y="4259263"/>
          <p14:tracePt t="129092" x="3273425" y="4259263"/>
          <p14:tracePt t="129093" x="3279775" y="4259263"/>
          <p14:tracePt t="129108" x="3316288" y="4259263"/>
          <p14:tracePt t="129125" x="3344863" y="4259263"/>
          <p14:tracePt t="129142" x="3367088" y="4259263"/>
          <p14:tracePt t="129158" x="3395663" y="4259263"/>
          <p14:tracePt t="129175" x="3432175" y="4259263"/>
          <p14:tracePt t="129192" x="3490913" y="4259263"/>
          <p14:tracePt t="129208" x="3541713" y="4252913"/>
          <p14:tracePt t="129225" x="3578225" y="4252913"/>
          <p14:tracePt t="129258" x="3584575" y="4252913"/>
          <p14:tracePt t="129285" x="3592513" y="4252913"/>
          <p14:tracePt t="129317" x="3598863" y="4252913"/>
          <p14:tracePt t="129325" x="3606800" y="4252913"/>
          <p14:tracePt t="129333" x="3621088" y="4252913"/>
          <p14:tracePt t="129341" x="3629025" y="4252913"/>
          <p14:tracePt t="129358" x="3643313" y="4252913"/>
          <p14:tracePt t="129375" x="3657600" y="4252913"/>
          <p14:tracePt t="129391" x="3671888" y="4252913"/>
          <p14:tracePt t="129425" x="3686175" y="4259263"/>
          <p14:tracePt t="129442" x="3716338" y="4259263"/>
          <p14:tracePt t="129458" x="3730625" y="4259263"/>
          <p14:tracePt t="129475" x="3751263" y="4259263"/>
          <p14:tracePt t="129645" x="3759200" y="4259263"/>
          <p14:tracePt t="129669" x="3773488" y="4259263"/>
          <p14:tracePt t="129677" x="3787775" y="4259263"/>
          <p14:tracePt t="129685" x="3810000" y="4259263"/>
          <p14:tracePt t="129693" x="3832225" y="4259263"/>
          <p14:tracePt t="129708" x="3897313" y="4259263"/>
          <p14:tracePt t="129725" x="3940175" y="4259263"/>
          <p14:tracePt t="129741" x="3962400" y="4259263"/>
          <p14:tracePt t="129758" x="3970338" y="4259263"/>
          <p14:tracePt t="129775" x="3976688" y="4259263"/>
          <p14:tracePt t="129791" x="3984625" y="4259263"/>
          <p14:tracePt t="129808" x="4005263" y="4259263"/>
          <p14:tracePt t="129825" x="4027488" y="4259263"/>
          <p14:tracePt t="129841" x="4049713" y="4252913"/>
          <p14:tracePt t="129858" x="4071938" y="4252913"/>
          <p14:tracePt t="129875" x="4086225" y="4252913"/>
          <p14:tracePt t="129877" x="4092575" y="4252913"/>
          <p14:tracePt t="129891" x="4100513" y="4252913"/>
          <p14:tracePt t="129908" x="4143375" y="4252913"/>
          <p14:tracePt t="129925" x="4194175" y="4252913"/>
          <p14:tracePt t="129941" x="4244975" y="4252913"/>
          <p14:tracePt t="129958" x="4318000" y="4252913"/>
          <p14:tracePt t="129975" x="4368800" y="4252913"/>
          <p14:tracePt t="129991" x="4411663" y="4252913"/>
          <p14:tracePt t="130009" x="4427538" y="4252913"/>
          <p14:tracePt t="130025" x="4433888" y="4252913"/>
          <p14:tracePt t="130077" x="4441825" y="4252913"/>
          <p14:tracePt t="130085" x="4448175" y="4252913"/>
          <p14:tracePt t="130092" x="4456113" y="4252913"/>
          <p14:tracePt t="130108" x="4462463" y="4252913"/>
          <p14:tracePt t="130125" x="4478338" y="4252913"/>
          <p14:tracePt t="130166" x="4484688" y="4252913"/>
          <p14:tracePt t="130652" x="0" y="0"/>
        </p14:tracePtLst>
        <p14:tracePtLst>
          <p14:tracePt t="131301" x="5732463" y="4202113"/>
          <p14:tracePt t="131549" x="5754688" y="4202113"/>
          <p14:tracePt t="131556" x="5776913" y="4202113"/>
          <p14:tracePt t="131564" x="5834063" y="4208463"/>
          <p14:tracePt t="131574" x="5892800" y="4208463"/>
          <p14:tracePt t="131591" x="6053138" y="4208463"/>
          <p14:tracePt t="131608" x="6226175" y="4208463"/>
          <p14:tracePt t="131624" x="6364288" y="4208463"/>
          <p14:tracePt t="131641" x="6443663" y="4208463"/>
          <p14:tracePt t="131658" x="6488113" y="4208463"/>
          <p14:tracePt t="131674" x="6510338" y="4208463"/>
          <p14:tracePt t="131757" x="6516688" y="4208463"/>
          <p14:tracePt t="132156" x="6530975" y="4208463"/>
          <p14:tracePt t="132165" x="6538913" y="4208463"/>
          <p14:tracePt t="132174" x="6553200" y="4208463"/>
          <p14:tracePt t="132191" x="6604000" y="4208463"/>
          <p14:tracePt t="132207" x="6646863" y="4208463"/>
          <p14:tracePt t="132224" x="6697663" y="4216400"/>
          <p14:tracePt t="132241" x="6734175" y="4216400"/>
          <p14:tracePt t="132258" x="6778625" y="4224338"/>
          <p14:tracePt t="132274" x="6792913" y="4224338"/>
          <p14:tracePt t="132291" x="6821488" y="4224338"/>
          <p14:tracePt t="132308" x="6829425" y="4224338"/>
          <p14:tracePt t="132324" x="6850063" y="4224338"/>
          <p14:tracePt t="132341" x="6858000" y="4224338"/>
          <p14:tracePt t="132357" x="6880225" y="4224338"/>
          <p14:tracePt t="132374" x="6894513" y="4224338"/>
          <p14:tracePt t="132391" x="6900863" y="4224338"/>
          <p14:tracePt t="132407" x="6916738" y="4224338"/>
          <p14:tracePt t="132424" x="6923088" y="4224338"/>
          <p14:tracePt t="132441" x="6931025" y="4224338"/>
          <p14:tracePt t="132457" x="6937375" y="4224338"/>
          <p14:tracePt t="132474" x="6945313" y="4224338"/>
          <p14:tracePt t="132492" x="6951663" y="4224338"/>
          <p14:tracePt t="132507" x="6959600" y="4224338"/>
          <p14:tracePt t="132524" x="6981825" y="4224338"/>
          <p14:tracePt t="132542" x="6988175" y="4224338"/>
          <p14:tracePt t="132565" x="6996113" y="4230688"/>
          <p14:tracePt t="132574" x="7002463" y="4230688"/>
          <p14:tracePt t="132591" x="7010400" y="4230688"/>
          <p14:tracePt t="132607" x="7032625" y="4230688"/>
          <p14:tracePt t="132624" x="7061200" y="4230688"/>
          <p14:tracePt t="132641" x="7083425" y="4230688"/>
          <p14:tracePt t="132657" x="7112000" y="4230688"/>
          <p14:tracePt t="132674" x="7162800" y="4230688"/>
          <p14:tracePt t="132691" x="7205663" y="4230688"/>
          <p14:tracePt t="132707" x="7250113" y="4230688"/>
          <p14:tracePt t="132709" x="7256463" y="4230688"/>
          <p14:tracePt t="132724" x="7286625" y="4230688"/>
          <p14:tracePt t="132741" x="7307263" y="4230688"/>
          <p14:tracePt t="132757" x="7323138" y="4238625"/>
          <p14:tracePt t="132774" x="7343775" y="4238625"/>
          <p14:tracePt t="132791" x="7358063" y="4238625"/>
          <p14:tracePt t="132807" x="7380288" y="4238625"/>
          <p14:tracePt t="132824" x="7416800" y="4238625"/>
          <p14:tracePt t="132841" x="7439025" y="4238625"/>
          <p14:tracePt t="132857" x="7459663" y="4238625"/>
          <p14:tracePt t="132874" x="7496175" y="4244975"/>
          <p14:tracePt t="132891" x="7526338" y="4244975"/>
          <p14:tracePt t="132907" x="7546975" y="4244975"/>
          <p14:tracePt t="132909" x="7554913" y="4244975"/>
          <p14:tracePt t="132924" x="7577138" y="4244975"/>
          <p14:tracePt t="132941" x="7597775" y="4244975"/>
          <p14:tracePt t="132957" x="7620000" y="4244975"/>
          <p14:tracePt t="132974" x="7634288" y="4244975"/>
          <p14:tracePt t="132991" x="7648575" y="4244975"/>
          <p14:tracePt t="133008" x="7662863" y="4244975"/>
          <p14:tracePt t="133024" x="7670800" y="4244975"/>
          <p14:tracePt t="133040" x="7693025" y="4244975"/>
          <p14:tracePt t="133057" x="7713663" y="4244975"/>
          <p14:tracePt t="133074" x="7735888" y="4244975"/>
          <p14:tracePt t="133090" x="7750175" y="4244975"/>
          <p14:tracePt t="133107" x="7764463" y="4244975"/>
          <p14:tracePt t="133124" x="7794625" y="4244975"/>
          <p14:tracePt t="133141" x="7808913" y="4244975"/>
          <p14:tracePt t="133157" x="7815263" y="4244975"/>
          <p14:tracePt t="133174" x="7837488" y="4244975"/>
          <p14:tracePt t="133190" x="7851775" y="4244975"/>
          <p14:tracePt t="133207" x="7866063" y="4244975"/>
          <p14:tracePt t="133224" x="7902575" y="4244975"/>
          <p14:tracePt t="133240" x="7924800" y="4244975"/>
          <p14:tracePt t="133257" x="7947025" y="4244975"/>
          <p14:tracePt t="133274" x="7967663" y="4244975"/>
          <p14:tracePt t="133290" x="7983538" y="4244975"/>
          <p14:tracePt t="133307" x="7997825" y="4244975"/>
          <p14:tracePt t="133309" x="8004175" y="4244975"/>
          <p14:tracePt t="133324" x="8026400" y="4252913"/>
          <p14:tracePt t="133340" x="8040688" y="4252913"/>
          <p14:tracePt t="133357" x="8077200" y="4252913"/>
          <p14:tracePt t="133374" x="8091488" y="4252913"/>
          <p14:tracePt t="133390" x="8105775" y="4252913"/>
          <p14:tracePt t="133407" x="8128000" y="4252913"/>
          <p14:tracePt t="133424" x="8142288" y="4252913"/>
          <p14:tracePt t="133440" x="8156575" y="4252913"/>
          <p14:tracePt t="133457" x="8178800" y="4252913"/>
          <p14:tracePt t="133474" x="8201025" y="4252913"/>
          <p14:tracePt t="133490" x="8207375" y="4252913"/>
          <p14:tracePt t="133508" x="8221663" y="4252913"/>
          <p14:tracePt t="133524" x="8243888" y="4259263"/>
          <p14:tracePt t="133541" x="8251825" y="4259263"/>
          <p14:tracePt t="133566" x="8258175" y="4259263"/>
          <p14:tracePt t="133605" x="8266113" y="4259263"/>
          <p14:tracePt t="134869" x="8302625" y="4267200"/>
          <p14:tracePt t="134876" x="8353425" y="4267200"/>
          <p14:tracePt t="134885" x="8404225" y="4267200"/>
          <p14:tracePt t="134892" x="8455025" y="4267200"/>
          <p14:tracePt t="134907" x="8512175" y="4259263"/>
          <p14:tracePt t="134923" x="8636000" y="4238625"/>
          <p14:tracePt t="134925" x="8701088" y="4230688"/>
          <p14:tracePt t="134940" x="8766175" y="4224338"/>
          <p14:tracePt t="134957" x="8796338" y="4216400"/>
          <p14:tracePt t="134973" x="8802688" y="4216400"/>
          <p14:tracePt t="135478" x="8816975" y="4216400"/>
          <p14:tracePt t="135484" x="8831263" y="4216400"/>
          <p14:tracePt t="135492" x="8839200" y="4216400"/>
          <p14:tracePt t="135507" x="8853488" y="4216400"/>
          <p14:tracePt t="135523" x="8861425" y="4216400"/>
          <p14:tracePt t="135540" x="8867775" y="4216400"/>
          <p14:tracePt t="135557" x="8882063" y="4216400"/>
          <p14:tracePt t="135636" x="8890000" y="4216400"/>
          <p14:tracePt t="135653" x="8897938" y="4216400"/>
          <p14:tracePt t="135709" x="8904288" y="4216400"/>
          <p14:tracePt t="135813" x="8912225" y="4216400"/>
          <p14:tracePt t="135821" x="8918575" y="4216400"/>
          <p14:tracePt t="135837" x="8932863" y="4216400"/>
          <p14:tracePt t="135845" x="8948738" y="4216400"/>
          <p14:tracePt t="135856" x="8955088" y="4216400"/>
          <p14:tracePt t="135874" x="8983663" y="4216400"/>
          <p14:tracePt t="135890" x="9005888" y="4216400"/>
          <p14:tracePt t="135907" x="9013825" y="4216400"/>
          <p14:tracePt t="135924" x="9020175" y="4216400"/>
          <p14:tracePt t="136084" x="0" y="0"/>
        </p14:tracePtLst>
        <p14:tracePtLst>
          <p14:tracePt t="139061" x="2068513" y="4833938"/>
          <p14:tracePt t="139213" x="2074863" y="4833938"/>
          <p14:tracePt t="139221" x="2097088" y="4848225"/>
          <p14:tracePt t="139228" x="2119313" y="4854575"/>
          <p14:tracePt t="139239" x="2141538" y="4868863"/>
          <p14:tracePt t="139255" x="2176463" y="4876800"/>
          <p14:tracePt t="139272" x="2235200" y="4884738"/>
          <p14:tracePt t="139289" x="2271713" y="4884738"/>
          <p14:tracePt t="139306" x="2308225" y="4884738"/>
          <p14:tracePt t="139322" x="2322513" y="4891088"/>
          <p14:tracePt t="139339" x="2336800" y="4899025"/>
          <p14:tracePt t="139355" x="2365375" y="4905375"/>
          <p14:tracePt t="139372" x="2416175" y="4919663"/>
          <p14:tracePt t="139389" x="2460625" y="4919663"/>
          <p14:tracePt t="139406" x="2503488" y="4919663"/>
          <p14:tracePt t="139422" x="2532063" y="4919663"/>
          <p14:tracePt t="139439" x="2568575" y="4919663"/>
          <p14:tracePt t="139456" x="2598738" y="4919663"/>
          <p14:tracePt t="139472" x="2649538" y="4919663"/>
          <p14:tracePt t="139489" x="2684463" y="4919663"/>
          <p14:tracePt t="139505" x="2720975" y="4919663"/>
          <p14:tracePt t="139522" x="2743200" y="4919663"/>
          <p14:tracePt t="139539" x="2751138" y="4919663"/>
          <p14:tracePt t="139556" x="2765425" y="4919663"/>
          <p14:tracePt t="139572" x="2779713" y="4919663"/>
          <p14:tracePt t="139589" x="2794000" y="4927600"/>
          <p14:tracePt t="139605" x="2830513" y="4935538"/>
          <p14:tracePt t="139622" x="2873375" y="4935538"/>
          <p14:tracePt t="139639" x="2924175" y="4935538"/>
          <p14:tracePt t="139655" x="2960688" y="4935538"/>
          <p14:tracePt t="139672" x="3005138" y="4935538"/>
          <p14:tracePt t="139689" x="3055938" y="4927600"/>
          <p14:tracePt t="139705" x="3090863" y="4919663"/>
          <p14:tracePt t="139722" x="3127375" y="4913313"/>
          <p14:tracePt t="139739" x="3141663" y="4905375"/>
          <p14:tracePt t="139741" x="3157538" y="4905375"/>
          <p14:tracePt t="139773" x="3157538" y="4899025"/>
          <p14:tracePt t="139797" x="3163888" y="4899025"/>
          <p14:tracePt t="140124" x="3171825" y="4899025"/>
          <p14:tracePt t="140133" x="3178175" y="4899025"/>
          <p14:tracePt t="140140" x="3208338" y="4905375"/>
          <p14:tracePt t="140155" x="3251200" y="4913313"/>
          <p14:tracePt t="140172" x="3403600" y="4919663"/>
          <p14:tracePt t="140189" x="3519488" y="4935538"/>
          <p14:tracePt t="140205" x="3635375" y="4949825"/>
          <p14:tracePt t="140222" x="3700463" y="4956175"/>
          <p14:tracePt t="140239" x="3730625" y="4964113"/>
          <p14:tracePt t="140260" x="3736975" y="4964113"/>
          <p14:tracePt t="140325" x="3744913" y="4964113"/>
          <p14:tracePt t="140340" x="3751263" y="4964113"/>
          <p14:tracePt t="140365" x="3759200" y="4964113"/>
          <p14:tracePt t="140373" x="3773488" y="4964113"/>
          <p14:tracePt t="140381" x="3781425" y="4964113"/>
          <p14:tracePt t="140389" x="3787775" y="4964113"/>
          <p14:tracePt t="140405" x="3817938" y="4964113"/>
          <p14:tracePt t="140423" x="3860800" y="4964113"/>
          <p14:tracePt t="140439" x="3897313" y="4964113"/>
          <p14:tracePt t="140456" x="3940175" y="4964113"/>
          <p14:tracePt t="140472" x="3976688" y="4964113"/>
          <p14:tracePt t="140489" x="3998913" y="4964113"/>
          <p14:tracePt t="140505" x="4027488" y="4964113"/>
          <p14:tracePt t="140522" x="4049713" y="4964113"/>
          <p14:tracePt t="140539" x="4056063" y="4964113"/>
          <p14:tracePt t="140555" x="4078288" y="4964113"/>
          <p14:tracePt t="140572" x="4100513" y="4964113"/>
          <p14:tracePt t="140589" x="4114800" y="4964113"/>
          <p14:tracePt t="140605" x="4137025" y="4964113"/>
          <p14:tracePt t="140622" x="4179888" y="4964113"/>
          <p14:tracePt t="140638" x="4216400" y="4964113"/>
          <p14:tracePt t="140655" x="4275138" y="4964113"/>
          <p14:tracePt t="140672" x="4332288" y="4956175"/>
          <p14:tracePt t="140688" x="4368800" y="4956175"/>
          <p14:tracePt t="140705" x="4397375" y="4956175"/>
          <p14:tracePt t="140722" x="4419600" y="4956175"/>
          <p14:tracePt t="140738" x="4441825" y="4956175"/>
          <p14:tracePt t="140755" x="4456113" y="4956175"/>
          <p14:tracePt t="140757" x="4470400" y="4956175"/>
          <p14:tracePt t="140772" x="4492625" y="4956175"/>
          <p14:tracePt t="140788" x="4513263" y="4956175"/>
          <p14:tracePt t="140806" x="4535488" y="4956175"/>
          <p14:tracePt t="140822" x="4549775" y="4956175"/>
          <p14:tracePt t="140838" x="4572000" y="4956175"/>
          <p14:tracePt t="140855" x="4594225" y="4956175"/>
          <p14:tracePt t="140872" x="4637088" y="4956175"/>
          <p14:tracePt t="140888" x="4681538" y="4949825"/>
          <p14:tracePt t="140905" x="4710113" y="4941888"/>
          <p14:tracePt t="140922" x="4752975" y="4935538"/>
          <p14:tracePt t="140938" x="4783138" y="4927600"/>
          <p14:tracePt t="140955" x="4811713" y="4927600"/>
          <p14:tracePt t="140956" x="4826000" y="4919663"/>
          <p14:tracePt t="140972" x="4854575" y="4919663"/>
          <p14:tracePt t="141006" x="4862513" y="4919663"/>
          <p14:tracePt t="141022" x="4868863" y="4919663"/>
          <p14:tracePt t="141038" x="4876800" y="4919663"/>
          <p14:tracePt t="141055" x="4899025" y="4919663"/>
          <p14:tracePt t="141072" x="4913313" y="4913313"/>
          <p14:tracePt t="141088" x="4927600" y="4905375"/>
          <p14:tracePt t="141157" x="4935538" y="4905375"/>
          <p14:tracePt t="141172" x="4941888" y="4905375"/>
          <p14:tracePt t="141181" x="4949825" y="4905375"/>
          <p14:tracePt t="141197" x="4956175" y="4905375"/>
          <p14:tracePt t="141212" x="4970463" y="4905375"/>
          <p14:tracePt t="141229" x="4978400" y="4905375"/>
          <p14:tracePt t="141238" x="4992688" y="4905375"/>
          <p14:tracePt t="141255" x="5014913" y="4905375"/>
          <p14:tracePt t="141272" x="5037138" y="4905375"/>
          <p14:tracePt t="141288" x="5065713" y="4905375"/>
          <p14:tracePt t="141305" x="5094288" y="4905375"/>
          <p14:tracePt t="141322" x="5108575" y="4905375"/>
          <p14:tracePt t="141338" x="5116513" y="4905375"/>
          <p14:tracePt t="141397" x="5122863" y="4905375"/>
          <p14:tracePt t="141909" x="5130800" y="4905375"/>
          <p14:tracePt t="141965" x="5138738" y="4905375"/>
          <p14:tracePt t="142044" x="5145088" y="4905375"/>
          <p14:tracePt t="142076" x="5153025" y="4905375"/>
          <p14:tracePt t="142093" x="5159375" y="4905375"/>
          <p14:tracePt t="142108" x="5167313" y="4905375"/>
          <p14:tracePt t="142116" x="5181600" y="4905375"/>
          <p14:tracePt t="142124" x="5203825" y="4913313"/>
          <p14:tracePt t="142138" x="5210175" y="4919663"/>
          <p14:tracePt t="142155" x="5254625" y="4919663"/>
          <p14:tracePt t="142173" x="5297488" y="4919663"/>
          <p14:tracePt t="142188" x="5334000" y="4919663"/>
          <p14:tracePt t="142205" x="5384800" y="4919663"/>
          <p14:tracePt t="142221" x="5427663" y="4913313"/>
          <p14:tracePt t="142238" x="5464175" y="4913313"/>
          <p14:tracePt t="142255" x="5500688" y="4913313"/>
          <p14:tracePt t="142271" x="5545138" y="4913313"/>
          <p14:tracePt t="142288" x="5573713" y="4913313"/>
          <p14:tracePt t="142305" x="5610225" y="4913313"/>
          <p14:tracePt t="142322" x="5624513" y="4913313"/>
          <p14:tracePt t="142338" x="5630863" y="4913313"/>
          <p14:tracePt t="142355" x="5638800" y="4905375"/>
          <p14:tracePt t="142388" x="5646738" y="4905375"/>
          <p14:tracePt t="142405" x="5653088" y="4905375"/>
          <p14:tracePt t="142421" x="5667375" y="4905375"/>
          <p14:tracePt t="142438" x="5689600" y="4905375"/>
          <p14:tracePt t="142455" x="5726113" y="4905375"/>
          <p14:tracePt t="142471" x="5748338" y="4899025"/>
          <p14:tracePt t="142488" x="5768975" y="4891088"/>
          <p14:tracePt t="142505" x="5799138" y="4891088"/>
          <p14:tracePt t="142522" x="5813425" y="4891088"/>
          <p14:tracePt t="142538" x="5834063" y="4891088"/>
          <p14:tracePt t="142555" x="5856288" y="4891088"/>
          <p14:tracePt t="142572" x="5884863" y="4891088"/>
          <p14:tracePt t="142573" x="5892800" y="4891088"/>
          <p14:tracePt t="142588" x="5935663" y="4891088"/>
          <p14:tracePt t="142605" x="5965825" y="4891088"/>
          <p14:tracePt t="142621" x="6002338" y="4891088"/>
          <p14:tracePt t="142638" x="6022975" y="4891088"/>
          <p14:tracePt t="142655" x="6037263" y="4891088"/>
          <p14:tracePt t="142671" x="6059488" y="4891088"/>
          <p14:tracePt t="142688" x="6073775" y="4891088"/>
          <p14:tracePt t="142705" x="6081713" y="4891088"/>
          <p14:tracePt t="142721" x="6103938" y="4891088"/>
          <p14:tracePt t="142738" x="6118225" y="4891088"/>
          <p14:tracePt t="142755" x="6146800" y="4891088"/>
          <p14:tracePt t="142772" x="6161088" y="4891088"/>
          <p14:tracePt t="142773" x="6175375" y="4891088"/>
          <p14:tracePt t="142788" x="6183313" y="4884738"/>
          <p14:tracePt t="142805" x="6205538" y="4884738"/>
          <p14:tracePt t="142821" x="6219825" y="4884738"/>
          <p14:tracePt t="142838" x="6240463" y="4884738"/>
          <p14:tracePt t="142855" x="6256338" y="4884738"/>
          <p14:tracePt t="142871" x="6276975" y="4884738"/>
          <p14:tracePt t="142888" x="6299200" y="4884738"/>
          <p14:tracePt t="142905" x="6313488" y="4884738"/>
          <p14:tracePt t="142921" x="6335713" y="4884738"/>
          <p14:tracePt t="142938" x="6364288" y="4884738"/>
          <p14:tracePt t="142955" x="6392863" y="4884738"/>
          <p14:tracePt t="142971" x="6437313" y="4884738"/>
          <p14:tracePt t="142972" x="6459538" y="4884738"/>
          <p14:tracePt t="142988" x="6502400" y="4876800"/>
          <p14:tracePt t="143005" x="6553200" y="4862513"/>
          <p14:tracePt t="143022" x="6589713" y="4848225"/>
          <p14:tracePt t="143038" x="6640513" y="4848225"/>
          <p14:tracePt t="143055" x="6691313" y="4848225"/>
          <p14:tracePt t="143071" x="6748463" y="4848225"/>
          <p14:tracePt t="143088" x="6815138" y="4848225"/>
          <p14:tracePt t="143105" x="6865938" y="4848225"/>
          <p14:tracePt t="143121" x="6894513" y="4848225"/>
          <p14:tracePt t="143138" x="6908800" y="4848225"/>
          <p14:tracePt t="143154" x="6916738" y="4848225"/>
          <p14:tracePt t="143171" x="6931025" y="4848225"/>
          <p14:tracePt t="143188" x="6951663" y="4848225"/>
          <p14:tracePt t="143204" x="6967538" y="4848225"/>
          <p14:tracePt t="143221" x="6988175" y="4848225"/>
          <p14:tracePt t="143238" x="7018338" y="4848225"/>
          <p14:tracePt t="143254" x="7032625" y="4848225"/>
          <p14:tracePt t="143271" x="7053263" y="4848225"/>
          <p14:tracePt t="143288" x="7083425" y="4848225"/>
          <p14:tracePt t="143305" x="7126288" y="4848225"/>
          <p14:tracePt t="143321" x="7154863" y="4840288"/>
          <p14:tracePt t="143338" x="7199313" y="4840288"/>
          <p14:tracePt t="143355" x="7221538" y="4833938"/>
          <p14:tracePt t="143371" x="7242175" y="4833938"/>
          <p14:tracePt t="143373" x="7250113" y="4833938"/>
          <p14:tracePt t="143388" x="7272338" y="4833938"/>
          <p14:tracePt t="143404" x="7292975" y="4833938"/>
          <p14:tracePt t="143421" x="7307263" y="4833938"/>
          <p14:tracePt t="143438" x="7329488" y="4833938"/>
          <p14:tracePt t="143455" x="7351713" y="4833938"/>
          <p14:tracePt t="143471" x="7373938" y="4833938"/>
          <p14:tracePt t="143488" x="7388225" y="4833938"/>
          <p14:tracePt t="143504" x="7408863" y="4833938"/>
          <p14:tracePt t="143521" x="7424738" y="4833938"/>
          <p14:tracePt t="143538" x="7431088" y="4833938"/>
          <p14:tracePt t="143555" x="7453313" y="4833938"/>
          <p14:tracePt t="143571" x="7481888" y="4833938"/>
          <p14:tracePt t="143573" x="7489825" y="4833938"/>
          <p14:tracePt t="143588" x="7526338" y="4833938"/>
          <p14:tracePt t="143605" x="7554913" y="4833938"/>
          <p14:tracePt t="143621" x="7577138" y="4833938"/>
          <p14:tracePt t="143638" x="7597775" y="4833938"/>
          <p14:tracePt t="143654" x="7612063" y="4833938"/>
          <p14:tracePt t="143671" x="7627938" y="4833938"/>
          <p14:tracePt t="143688" x="7648575" y="4833938"/>
          <p14:tracePt t="143704" x="7662863" y="4833938"/>
          <p14:tracePt t="143721" x="7670800" y="4833938"/>
          <p14:tracePt t="143738" x="7685088" y="4833938"/>
          <p14:tracePt t="143772" x="7693025" y="4833938"/>
          <p14:tracePt t="143789" x="7699375" y="4833938"/>
          <p14:tracePt t="143805" x="7707313" y="4833938"/>
          <p14:tracePt t="143821" x="7721600" y="4833938"/>
          <p14:tracePt t="143838" x="7729538" y="4833938"/>
          <p14:tracePt t="143855" x="7743825" y="4833938"/>
          <p14:tracePt t="143871" x="7750175" y="4833938"/>
          <p14:tracePt t="143888" x="7780338" y="4833938"/>
          <p14:tracePt t="143904" x="7815263" y="4833938"/>
          <p14:tracePt t="143921" x="7859713" y="4826000"/>
          <p14:tracePt t="143938" x="7888288" y="4826000"/>
          <p14:tracePt t="143954" x="7910513" y="4818063"/>
          <p14:tracePt t="143971" x="7916863" y="4818063"/>
          <p14:tracePt t="143988" x="7924800" y="4818063"/>
          <p14:tracePt t="144030" x="7932738" y="4818063"/>
          <p14:tracePt t="144054" x="7939088" y="4818063"/>
          <p14:tracePt t="144060" x="7953375" y="4818063"/>
          <p14:tracePt t="144071" x="7961313" y="4818063"/>
          <p14:tracePt t="144088" x="7989888" y="4818063"/>
          <p14:tracePt t="144104" x="8004175" y="4811713"/>
          <p14:tracePt t="144121" x="8018463" y="4811713"/>
          <p14:tracePt t="144138" x="8026400" y="4811713"/>
          <p14:tracePt t="144154" x="8034338" y="4811713"/>
          <p14:tracePt t="144171" x="8040688" y="4811713"/>
          <p14:tracePt t="144187" x="8048625" y="4811713"/>
          <p14:tracePt t="144204" x="8054975" y="4811713"/>
          <p14:tracePt t="144252" x="8062913" y="4811713"/>
          <p14:tracePt t="145101" x="0" y="0"/>
        </p14:tracePtLst>
        <p14:tracePtLst>
          <p14:tracePt t="146077" x="1704975" y="5102225"/>
          <p14:tracePt t="146197" x="1719263" y="5102225"/>
          <p14:tracePt t="146213" x="1727200" y="5102225"/>
          <p14:tracePt t="146221" x="1741488" y="5102225"/>
          <p14:tracePt t="146245" x="1749425" y="5102225"/>
          <p14:tracePt t="146285" x="1755775" y="5102225"/>
          <p14:tracePt t="146316" x="1763713" y="5102225"/>
          <p14:tracePt t="146340" x="1770063" y="5108575"/>
          <p14:tracePt t="146348" x="1785938" y="5108575"/>
          <p14:tracePt t="146357" x="1792288" y="5116513"/>
          <p14:tracePt t="146370" x="1814513" y="5116513"/>
          <p14:tracePt t="146387" x="1836738" y="5122863"/>
          <p14:tracePt t="146404" x="1857375" y="5122863"/>
          <p14:tracePt t="146685" x="1865313" y="5122863"/>
          <p14:tracePt t="146693" x="1871663" y="5122863"/>
          <p14:tracePt t="146703" x="1893888" y="5122863"/>
          <p14:tracePt t="146720" x="1938338" y="5122863"/>
          <p14:tracePt t="146737" x="1981200" y="5122863"/>
          <p14:tracePt t="146754" x="2003425" y="5130800"/>
          <p14:tracePt t="146770" x="2039938" y="5130800"/>
          <p14:tracePt t="146787" x="2054225" y="5130800"/>
          <p14:tracePt t="146829" x="2060575" y="5130800"/>
          <p14:tracePt t="147069" x="2068513" y="5130800"/>
          <p14:tracePt t="149204" x="0" y="0"/>
        </p14:tracePtLst>
        <p14:tracePtLst>
          <p14:tracePt t="154317" x="3243263" y="5900738"/>
          <p14:tracePt t="155037" x="3251200" y="5900738"/>
          <p14:tracePt t="155045" x="3273425" y="5907088"/>
          <p14:tracePt t="155053" x="3294063" y="5907088"/>
          <p14:tracePt t="155068" x="3360738" y="5907088"/>
          <p14:tracePt t="155085" x="3446463" y="5907088"/>
          <p14:tracePt t="155101" x="3563938" y="5907088"/>
          <p14:tracePt t="155118" x="3679825" y="5900738"/>
          <p14:tracePt t="155135" x="3787775" y="5900738"/>
          <p14:tracePt t="155152" x="3852863" y="5900738"/>
          <p14:tracePt t="155168" x="3868738" y="5892800"/>
          <p14:tracePt t="155229" x="3875088" y="5892800"/>
          <p14:tracePt t="155245" x="3897313" y="5900738"/>
          <p14:tracePt t="155252" x="3940175" y="5921375"/>
          <p14:tracePt t="155260" x="3984625" y="5935663"/>
          <p14:tracePt t="155268" x="4041775" y="5957888"/>
          <p14:tracePt t="155285" x="4129088" y="5972175"/>
          <p14:tracePt t="155301" x="4151313" y="5972175"/>
          <p14:tracePt t="155468" x="4143375" y="5972175"/>
          <p14:tracePt t="155549" x="4137025" y="5972175"/>
          <p14:tracePt t="155556" x="4137025" y="5980113"/>
          <p14:tracePt t="155572" x="4122738" y="5980113"/>
          <p14:tracePt t="155580" x="4122738" y="5986463"/>
          <p14:tracePt t="155596" x="4114800" y="5986463"/>
          <p14:tracePt t="155604" x="4106863" y="5986463"/>
          <p14:tracePt t="155618" x="4092575" y="5986463"/>
          <p14:tracePt t="155634" x="4071938" y="5994400"/>
          <p14:tracePt t="155652" x="4005263" y="5994400"/>
          <p14:tracePt t="155668" x="3962400" y="5994400"/>
          <p14:tracePt t="155685" x="3919538" y="5994400"/>
          <p14:tracePt t="155701" x="3875088" y="5994400"/>
          <p14:tracePt t="155718" x="3838575" y="5994400"/>
          <p14:tracePt t="155734" x="3795713" y="5994400"/>
          <p14:tracePt t="155751" x="3751263" y="5994400"/>
          <p14:tracePt t="155768" x="3700463" y="6002338"/>
          <p14:tracePt t="155784" x="3649663" y="6008688"/>
          <p14:tracePt t="155801" x="3606800" y="6016625"/>
          <p14:tracePt t="155819" x="3563938" y="6016625"/>
          <p14:tracePt t="155820" x="3556000" y="6016625"/>
          <p14:tracePt t="155834" x="3541713" y="6016625"/>
          <p14:tracePt t="155852" x="3497263" y="6016625"/>
          <p14:tracePt t="155868" x="3468688" y="6016625"/>
          <p14:tracePt t="155884" x="3440113" y="6016625"/>
          <p14:tracePt t="155901" x="3432175" y="6016625"/>
          <p14:tracePt t="155918" x="3417888" y="6016625"/>
          <p14:tracePt t="155948" x="3411538" y="6016625"/>
          <p14:tracePt t="155981" x="3403600" y="6016625"/>
          <p14:tracePt t="155997" x="3395663" y="6016625"/>
          <p14:tracePt t="156244" x="3403600" y="6016625"/>
          <p14:tracePt t="156260" x="3411538" y="6016625"/>
          <p14:tracePt t="156276" x="3417888" y="6008688"/>
          <p14:tracePt t="156284" x="3425825" y="6008688"/>
          <p14:tracePt t="156308" x="3432175" y="6002338"/>
          <p14:tracePt t="156316" x="3440113" y="6002338"/>
          <p14:tracePt t="156332" x="3446463" y="6002338"/>
          <p14:tracePt t="156348" x="3454400" y="6002338"/>
          <p14:tracePt t="156356" x="3462338" y="5994400"/>
          <p14:tracePt t="156368" x="3468688" y="5994400"/>
          <p14:tracePt t="156384" x="3505200" y="5986463"/>
          <p14:tracePt t="156401" x="3570288" y="5986463"/>
          <p14:tracePt t="156418" x="3686175" y="5980113"/>
          <p14:tracePt t="156434" x="3846513" y="5980113"/>
          <p14:tracePt t="156451" x="3970338" y="5980113"/>
          <p14:tracePt t="156453" x="4021138" y="5980113"/>
          <p14:tracePt t="156468" x="4086225" y="5972175"/>
          <p14:tracePt t="156484" x="4100513" y="5965825"/>
          <p14:tracePt t="156541" x="4106863" y="5965825"/>
          <p14:tracePt t="156580" x="4114800" y="5965825"/>
          <p14:tracePt t="156628" x="4122738" y="5965825"/>
          <p14:tracePt t="156644" x="4129088" y="5965825"/>
          <p14:tracePt t="156652" x="4137025" y="5965825"/>
          <p14:tracePt t="156660" x="4143375" y="5965825"/>
          <p14:tracePt t="156668" x="4151313" y="5965825"/>
          <p14:tracePt t="156684" x="4179888" y="5965825"/>
          <p14:tracePt t="156701" x="4187825" y="5965825"/>
          <p14:tracePt t="156718" x="4194175" y="5965825"/>
          <p14:tracePt t="156765" x="4202113" y="5965825"/>
          <p14:tracePt t="156772" x="4208463" y="5965825"/>
          <p14:tracePt t="156780" x="4216400" y="5965825"/>
          <p14:tracePt t="156788" x="4230688" y="5965825"/>
          <p14:tracePt t="156801" x="4252913" y="5965825"/>
          <p14:tracePt t="156818" x="4295775" y="5965825"/>
          <p14:tracePt t="156834" x="4340225" y="5965825"/>
          <p14:tracePt t="156868" x="4346575" y="5965825"/>
          <p14:tracePt t="157525" x="0" y="0"/>
        </p14:tracePtLst>
        <p14:tracePtLst>
          <p14:tracePt t="159533" x="3344863" y="5094288"/>
          <p14:tracePt t="159694" x="3344863" y="5102225"/>
          <p14:tracePt t="159797" x="3352800" y="5102225"/>
          <p14:tracePt t="159821" x="3360738" y="5102225"/>
          <p14:tracePt t="159836" x="3375025" y="5108575"/>
          <p14:tracePt t="159844" x="3381375" y="5108575"/>
          <p14:tracePt t="159852" x="3389313" y="5108575"/>
          <p14:tracePt t="159867" x="3389313" y="5116513"/>
          <p14:tracePt t="159884" x="3395663" y="5116513"/>
          <p14:tracePt t="159924" x="3403600" y="5116513"/>
          <p14:tracePt t="159940" x="3411538" y="5116513"/>
          <p14:tracePt t="159948" x="3417888" y="5122863"/>
          <p14:tracePt t="159957" x="3432175" y="5122863"/>
          <p14:tracePt t="159967" x="3432175" y="5130800"/>
          <p14:tracePt t="159983" x="3440113" y="5130800"/>
          <p14:tracePt t="160077" x="3446463" y="5130800"/>
          <p14:tracePt t="160092" x="3454400" y="5130800"/>
          <p14:tracePt t="160109" x="3462338" y="5130800"/>
          <p14:tracePt t="160156" x="3468688" y="5130800"/>
          <p14:tracePt t="160164" x="3476625" y="5130800"/>
          <p14:tracePt t="160172" x="3497263" y="5130800"/>
          <p14:tracePt t="160183" x="3519488" y="5138738"/>
          <p14:tracePt t="160200" x="3556000" y="5138738"/>
          <p14:tracePt t="160217" x="3598863" y="5138738"/>
          <p14:tracePt t="160233" x="3606800" y="5138738"/>
          <p14:tracePt t="160486" x="3606800" y="5130800"/>
          <p14:tracePt t="160581" x="3606800" y="5122863"/>
          <p14:tracePt t="160589" x="3614738" y="5122863"/>
          <p14:tracePt t="160604" x="3621088" y="5122863"/>
          <p14:tracePt t="160612" x="3621088" y="5116513"/>
          <p14:tracePt t="161565" x="0" y="0"/>
        </p14:tracePtLst>
        <p14:tracePtLst>
          <p14:tracePt t="162277" x="4600575" y="2365375"/>
          <p14:tracePt t="162917" x="4630738" y="2373313"/>
          <p14:tracePt t="162924" x="4681538" y="2379663"/>
          <p14:tracePt t="162933" x="4746625" y="2379663"/>
          <p14:tracePt t="162949" x="4848225" y="2379663"/>
          <p14:tracePt t="162966" x="4935538" y="2379663"/>
          <p14:tracePt t="162982" x="4964113" y="2379663"/>
          <p14:tracePt t="162999" x="4986338" y="2379663"/>
          <p14:tracePt t="163028" x="4992688" y="2379663"/>
          <p14:tracePt t="163053" x="5000625" y="2379663"/>
          <p14:tracePt t="163069" x="5006975" y="2387600"/>
          <p14:tracePt t="163076" x="5021263" y="2387600"/>
          <p14:tracePt t="163085" x="5037138" y="2387600"/>
          <p14:tracePt t="163100" x="5080000" y="2387600"/>
          <p14:tracePt t="163116" x="5122863" y="2395538"/>
          <p14:tracePt t="163133" x="5159375" y="2395538"/>
          <p14:tracePt t="163150" x="5210175" y="2395538"/>
          <p14:tracePt t="163166" x="5283200" y="2401888"/>
          <p14:tracePt t="163182" x="5399088" y="2401888"/>
          <p14:tracePt t="163199" x="5500688" y="2401888"/>
          <p14:tracePt t="163216" x="5580063" y="2401888"/>
          <p14:tracePt t="163232" x="5616575" y="2401888"/>
          <p14:tracePt t="163249" x="5638800" y="2401888"/>
          <p14:tracePt t="163266" x="5653088" y="2401888"/>
          <p14:tracePt t="163282" x="5661025" y="2401888"/>
          <p14:tracePt t="163299" x="5667375" y="2401888"/>
          <p14:tracePt t="163316" x="5711825" y="2401888"/>
          <p14:tracePt t="163332" x="5783263" y="2401888"/>
          <p14:tracePt t="163349" x="5870575" y="2401888"/>
          <p14:tracePt t="163366" x="5965825" y="2387600"/>
          <p14:tracePt t="163382" x="6022975" y="2387600"/>
          <p14:tracePt t="163399" x="6067425" y="2379663"/>
          <p14:tracePt t="163416" x="6110288" y="2379663"/>
          <p14:tracePt t="163433" x="6161088" y="2379663"/>
          <p14:tracePt t="163449" x="6219825" y="2373313"/>
          <p14:tracePt t="163466" x="6262688" y="2373313"/>
          <p14:tracePt t="163482" x="6270625" y="2373313"/>
          <p14:tracePt t="163499" x="6276975" y="2373313"/>
          <p14:tracePt t="163541" x="6284913" y="2373313"/>
          <p14:tracePt t="163564" x="6299200" y="2373313"/>
          <p14:tracePt t="163572" x="6313488" y="2373313"/>
          <p14:tracePt t="163582" x="6321425" y="2373313"/>
          <p14:tracePt t="163599" x="6350000" y="2373313"/>
          <p14:tracePt t="163616" x="6364288" y="2373313"/>
          <p14:tracePt t="163632" x="6386513" y="2373313"/>
          <p14:tracePt t="163649" x="6429375" y="2373313"/>
          <p14:tracePt t="163666" x="6494463" y="2373313"/>
          <p14:tracePt t="163682" x="6581775" y="2359025"/>
          <p14:tracePt t="163699" x="6669088" y="2351088"/>
          <p14:tracePt t="163701" x="6697663" y="2351088"/>
          <p14:tracePt t="163716" x="6719888" y="2344738"/>
          <p14:tracePt t="165228" x="0" y="0"/>
        </p14:tracePtLst>
        <p14:tracePtLst>
          <p14:tracePt t="165965" x="2162175" y="4724400"/>
          <p14:tracePt t="166397" x="0" y="0"/>
        </p14:tracePtLst>
        <p14:tracePtLst>
          <p14:tracePt t="167285" x="1436688" y="900113"/>
          <p14:tracePt t="167788" x="0" y="0"/>
        </p14:tracePtLst>
        <p14:tracePtLst>
          <p14:tracePt t="170461" x="1574800" y="5072063"/>
          <p14:tracePt t="170548" x="1582738" y="5072063"/>
          <p14:tracePt t="170700" x="0" y="0"/>
        </p14:tracePtLst>
        <p14:tracePtLst>
          <p14:tracePt t="171517" x="3186113" y="5057775"/>
          <p14:tracePt t="171812" x="0" y="0"/>
        </p14:tracePtLst>
        <p14:tracePtLst>
          <p14:tracePt t="172886" x="1611313" y="5087938"/>
          <p14:tracePt t="173108" x="0" y="0"/>
        </p14:tracePtLst>
        <p14:tracePtLst>
          <p14:tracePt t="174181" x="3287713" y="5029200"/>
          <p14:tracePt t="175172" x="0" y="0"/>
        </p14:tracePtLst>
        <p14:tracePtLst>
          <p14:tracePt t="178909" x="1560513" y="1023938"/>
          <p14:tracePt t="179045" x="1574800" y="1023938"/>
          <p14:tracePt t="179053" x="1597025" y="1030288"/>
          <p14:tracePt t="179062" x="1625600" y="1038225"/>
          <p14:tracePt t="179078" x="1712913" y="1052513"/>
          <p14:tracePt t="179095" x="1865313" y="1058863"/>
          <p14:tracePt t="179111" x="2060575" y="1058863"/>
          <p14:tracePt t="179128" x="2300288" y="1058863"/>
          <p14:tracePt t="179145" x="2517775" y="1058863"/>
          <p14:tracePt t="179161" x="2692400" y="1044575"/>
          <p14:tracePt t="179178" x="2830513" y="1044575"/>
          <p14:tracePt t="179195" x="2909888" y="1044575"/>
          <p14:tracePt t="179196" x="2917825" y="1044575"/>
          <p14:tracePt t="179212" x="2938463" y="1044575"/>
          <p14:tracePt t="179228" x="2946400" y="1044575"/>
          <p14:tracePt t="179245" x="2968625" y="1044575"/>
          <p14:tracePt t="179261" x="3019425" y="1044575"/>
          <p14:tracePt t="179278" x="3106738" y="1044575"/>
          <p14:tracePt t="179295" x="3208338" y="1044575"/>
          <p14:tracePt t="179312" x="3309938" y="1044575"/>
          <p14:tracePt t="179328" x="3367088" y="1044575"/>
          <p14:tracePt t="179345" x="3403600" y="1044575"/>
          <p14:tracePt t="179361" x="3411538" y="1044575"/>
          <p14:tracePt t="179378" x="3417888" y="1044575"/>
          <p14:tracePt t="179395" x="3446463" y="1044575"/>
          <p14:tracePt t="179396" x="3454400" y="1044575"/>
          <p14:tracePt t="179412" x="3476625" y="1044575"/>
          <p14:tracePt t="179428" x="3482975" y="1044575"/>
          <p14:tracePt t="179724" x="0" y="0"/>
        </p14:tracePtLst>
        <p14:tracePtLst>
          <p14:tracePt t="184117" x="3375025" y="5130800"/>
          <p14:tracePt t="184781" x="3403600" y="5130800"/>
          <p14:tracePt t="184788" x="3462338" y="5145088"/>
          <p14:tracePt t="184796" x="3527425" y="5145088"/>
          <p14:tracePt t="184810" x="3592513" y="5145088"/>
          <p14:tracePt t="184827" x="3700463" y="5153025"/>
          <p14:tracePt t="184843" x="3781425" y="5153025"/>
          <p14:tracePt t="184860" x="3810000" y="5159375"/>
          <p14:tracePt t="187228" x="0" y="0"/>
        </p14:tracePtLst>
        <p14:tracePtLst>
          <p14:tracePt t="187677" x="3598863" y="5087938"/>
          <p14:tracePt t="188924" x="0" y="0"/>
        </p14:tracePtLst>
        <p14:tracePtLst>
          <p14:tracePt t="189933" x="5986463" y="5986463"/>
          <p14:tracePt t="190213" x="5994400" y="5986463"/>
          <p14:tracePt t="190260" x="6008688" y="5986463"/>
          <p14:tracePt t="190269" x="6045200" y="5986463"/>
          <p14:tracePt t="190276" x="6110288" y="5986463"/>
          <p14:tracePt t="190292" x="6256338" y="5986463"/>
          <p14:tracePt t="190308" x="6415088" y="5986463"/>
          <p14:tracePt t="190325" x="6553200" y="5986463"/>
          <p14:tracePt t="190342" x="6646863" y="5986463"/>
          <p14:tracePt t="190358" x="6697663" y="5986463"/>
          <p14:tracePt t="190375" x="6734175" y="5986463"/>
          <p14:tracePt t="190392" x="6770688" y="5986463"/>
          <p14:tracePt t="190408" x="6815138" y="5986463"/>
          <p14:tracePt t="190425" x="6858000" y="5986463"/>
          <p14:tracePt t="190442" x="6900863" y="5986463"/>
          <p14:tracePt t="190444" x="6908800" y="5986463"/>
          <p14:tracePt t="190458" x="6923088" y="5986463"/>
          <p14:tracePt t="190475" x="6945313" y="5986463"/>
          <p14:tracePt t="190476" x="6959600" y="5986463"/>
          <p14:tracePt t="190492" x="6981825" y="5986463"/>
          <p14:tracePt t="190508" x="7010400" y="5994400"/>
          <p14:tracePt t="190525" x="7046913" y="5994400"/>
          <p14:tracePt t="190542" x="7097713" y="5994400"/>
          <p14:tracePt t="190559" x="7134225" y="5994400"/>
          <p14:tracePt t="190575" x="7162800" y="5994400"/>
          <p14:tracePt t="190592" x="7177088" y="5994400"/>
          <p14:tracePt t="190608" x="7185025" y="5994400"/>
          <p14:tracePt t="192012" x="0" y="0"/>
        </p14:tracePtLst>
        <p14:tracePtLst>
          <p14:tracePt t="192941" x="5122863" y="5116513"/>
          <p14:tracePt t="193462" x="5130800" y="5116513"/>
          <p14:tracePt t="193685" x="5138738" y="5116513"/>
          <p14:tracePt t="193700" x="5145088" y="5116513"/>
          <p14:tracePt t="193764" x="5153025" y="5116513"/>
          <p14:tracePt t="193822" x="5159375" y="5116513"/>
          <p14:tracePt t="193844" x="5167313" y="5122863"/>
          <p14:tracePt t="193853" x="5173663" y="5122863"/>
          <p14:tracePt t="193860" x="5181600" y="5122863"/>
          <p14:tracePt t="193874" x="5189538" y="5122863"/>
          <p14:tracePt t="193892" x="5195888" y="5122863"/>
          <p14:tracePt t="193908" x="5195888" y="5130800"/>
          <p14:tracePt t="193924" x="5203825" y="5130800"/>
          <p14:tracePt t="193997" x="5210175" y="5130800"/>
          <p14:tracePt t="194004" x="5224463" y="5130800"/>
          <p14:tracePt t="194028" x="5232400" y="5130800"/>
          <p14:tracePt t="194036" x="5240338" y="5130800"/>
          <p14:tracePt t="194052" x="5246688" y="5130800"/>
          <p14:tracePt t="194068" x="5254625" y="5130800"/>
          <p14:tracePt t="194076" x="5268913" y="5145088"/>
          <p14:tracePt t="194091" x="5297488" y="5145088"/>
          <p14:tracePt t="194108" x="5427663" y="5159375"/>
          <p14:tracePt t="194124" x="5514975" y="5173663"/>
          <p14:tracePt t="194141" x="5565775" y="5181600"/>
          <p14:tracePt t="194157" x="5573713" y="5181600"/>
          <p14:tracePt t="195005" x="5580063" y="5181600"/>
          <p14:tracePt t="195101" x="5588000" y="5181600"/>
          <p14:tracePt t="195244" x="5588000" y="5173663"/>
          <p14:tracePt t="195268" x="5588000" y="5167313"/>
          <p14:tracePt t="195284" x="5588000" y="5159375"/>
          <p14:tracePt t="195292" x="5595938" y="5159375"/>
          <p14:tracePt t="195300" x="5595938" y="5153025"/>
          <p14:tracePt t="195412" x="5595938" y="5145088"/>
          <p14:tracePt t="195445" x="5595938" y="5138738"/>
          <p14:tracePt t="195500" x="5595938" y="5130800"/>
          <p14:tracePt t="195692" x="0" y="0"/>
        </p14:tracePtLst>
        <p14:tracePtLst>
          <p14:tracePt t="196437" x="5240338" y="5116513"/>
          <p14:tracePt t="196813" x="5246688" y="5116513"/>
          <p14:tracePt t="196828" x="5254625" y="5116513"/>
          <p14:tracePt t="196836" x="5268913" y="5122863"/>
          <p14:tracePt t="196844" x="5275263" y="5122863"/>
          <p14:tracePt t="196857" x="5291138" y="5122863"/>
          <p14:tracePt t="196873" x="5326063" y="5122863"/>
          <p14:tracePt t="196890" x="5356225" y="5130800"/>
          <p14:tracePt t="196907" x="5384800" y="5138738"/>
          <p14:tracePt t="196908" x="5407025" y="5145088"/>
          <p14:tracePt t="196924" x="5457825" y="5153025"/>
          <p14:tracePt t="196940" x="5486400" y="5159375"/>
          <p14:tracePt t="196957" x="5500688" y="5167313"/>
          <p14:tracePt t="197053" x="5508625" y="5167313"/>
          <p14:tracePt t="197076" x="5514975" y="5167313"/>
          <p14:tracePt t="197084" x="5529263" y="5167313"/>
          <p14:tracePt t="197100" x="5545138" y="5159375"/>
          <p14:tracePt t="197108" x="5559425" y="5153025"/>
          <p14:tracePt t="197124" x="5573713" y="5153025"/>
          <p14:tracePt t="197140" x="5580063" y="5138738"/>
          <p14:tracePt t="197173" x="5588000" y="5130800"/>
          <p14:tracePt t="197332" x="5580063" y="5130800"/>
          <p14:tracePt t="197340" x="5573713" y="5130800"/>
          <p14:tracePt t="197372" x="5565775" y="5130800"/>
          <p14:tracePt t="197446" x="5559425" y="5130800"/>
          <p14:tracePt t="197477" x="5551488" y="5130800"/>
          <p14:tracePt t="198628" x="0" y="0"/>
        </p14:tracePtLst>
        <p14:tracePtLst>
          <p14:tracePt t="199357" x="1719263" y="6299200"/>
          <p14:tracePt t="199476" x="1727200" y="6299200"/>
          <p14:tracePt t="199484" x="1749425" y="6299200"/>
          <p14:tracePt t="199500" x="1851025" y="6299200"/>
          <p14:tracePt t="199516" x="1973263" y="6291263"/>
          <p14:tracePt t="199524" x="2032000" y="6291263"/>
          <p14:tracePt t="199540" x="2111375" y="6291263"/>
          <p14:tracePt t="199556" x="2162175" y="6291263"/>
          <p14:tracePt t="199573" x="2176463" y="6291263"/>
          <p14:tracePt t="199589" x="2192338" y="6291263"/>
          <p14:tracePt t="199606" x="2227263" y="6291263"/>
          <p14:tracePt t="199623" x="2300288" y="6291263"/>
          <p14:tracePt t="199639" x="2387600" y="6291263"/>
          <p14:tracePt t="199656" x="2497138" y="6299200"/>
          <p14:tracePt t="199673" x="2568575" y="6299200"/>
          <p14:tracePt t="199689" x="2619375" y="6299200"/>
          <p14:tracePt t="199706" x="2641600" y="6299200"/>
          <p14:tracePt t="199723" x="2649538" y="6299200"/>
          <p14:tracePt t="199740" x="2678113" y="6299200"/>
          <p14:tracePt t="199757" x="2720975" y="6284913"/>
          <p14:tracePt t="199773" x="2757488" y="6276975"/>
          <p14:tracePt t="199789" x="2794000" y="6270625"/>
          <p14:tracePt t="199806" x="2801938" y="6270625"/>
          <p14:tracePt t="199823" x="2816225" y="6270625"/>
          <p14:tracePt t="199932" x="2822575" y="6270625"/>
          <p14:tracePt t="201268" x="0" y="0"/>
        </p14:tracePtLst>
        <p14:tracePtLst>
          <p14:tracePt t="202213" x="7024688" y="5203825"/>
          <p14:tracePt t="202796" x="0" y="0"/>
        </p14:tracePtLst>
        <p14:tracePtLst>
          <p14:tracePt t="203125" x="7112000" y="5153025"/>
          <p14:tracePt t="203444" x="0" y="0"/>
        </p14:tracePtLst>
        <p14:tracePtLst>
          <p14:tracePt t="203982" x="7278688" y="5145088"/>
          <p14:tracePt t="206061" x="0" y="0"/>
        </p14:tracePtLst>
        <p14:tracePtLst>
          <p14:tracePt t="206981" x="2706688" y="2924175"/>
          <p14:tracePt t="207212" x="2714625" y="2924175"/>
          <p14:tracePt t="207220" x="2720975" y="2924175"/>
          <p14:tracePt t="207228" x="2771775" y="2924175"/>
          <p14:tracePt t="207237" x="2844800" y="2938463"/>
          <p14:tracePt t="207254" x="3062288" y="2960688"/>
          <p14:tracePt t="207271" x="3294063" y="2974975"/>
          <p14:tracePt t="207288" x="3505200" y="3011488"/>
          <p14:tracePt t="207304" x="3643313" y="3019425"/>
          <p14:tracePt t="207322" x="3736975" y="3040063"/>
          <p14:tracePt t="207337" x="3787775" y="3048000"/>
          <p14:tracePt t="207355" x="3838575" y="3055938"/>
          <p14:tracePt t="207356" x="3860800" y="3055938"/>
          <p14:tracePt t="207371" x="3889375" y="3055938"/>
          <p14:tracePt t="207388" x="4021138" y="3055938"/>
          <p14:tracePt t="207404" x="4137025" y="3048000"/>
          <p14:tracePt t="207421" x="4244975" y="3048000"/>
          <p14:tracePt t="207437" x="4346575" y="3048000"/>
          <p14:tracePt t="207454" x="4462463" y="3048000"/>
          <p14:tracePt t="207470" x="4564063" y="3048000"/>
          <p14:tracePt t="207487" x="4673600" y="3048000"/>
          <p14:tracePt t="207504" x="4789488" y="3048000"/>
          <p14:tracePt t="207521" x="4899025" y="3048000"/>
          <p14:tracePt t="207537" x="4978400" y="3048000"/>
          <p14:tracePt t="207554" x="5051425" y="3048000"/>
          <p14:tracePt t="207570" x="5108575" y="3048000"/>
          <p14:tracePt t="207587" x="5189538" y="3048000"/>
          <p14:tracePt t="207588" x="5240338" y="3048000"/>
          <p14:tracePt t="207604" x="5326063" y="3055938"/>
          <p14:tracePt t="207621" x="5407025" y="3070225"/>
          <p14:tracePt t="207637" x="5472113" y="3076575"/>
          <p14:tracePt t="207654" x="5522913" y="3076575"/>
          <p14:tracePt t="207670" x="5551488" y="3076575"/>
          <p14:tracePt t="207687" x="5588000" y="3076575"/>
          <p14:tracePt t="207704" x="5610225" y="3076575"/>
          <p14:tracePt t="207720" x="5624513" y="3076575"/>
          <p14:tracePt t="207737" x="5653088" y="3076575"/>
          <p14:tracePt t="207754" x="5689600" y="3076575"/>
          <p14:tracePt t="207771" x="5718175" y="3076575"/>
          <p14:tracePt t="207787" x="5762625" y="3076575"/>
          <p14:tracePt t="207788" x="5783263" y="3076575"/>
          <p14:tracePt t="207804" x="5819775" y="3076575"/>
          <p14:tracePt t="207821" x="5864225" y="3076575"/>
          <p14:tracePt t="207837" x="5907088" y="3076575"/>
          <p14:tracePt t="207854" x="5957888" y="3076575"/>
          <p14:tracePt t="207870" x="6030913" y="3076575"/>
          <p14:tracePt t="207887" x="6096000" y="3076575"/>
          <p14:tracePt t="207904" x="6161088" y="3076575"/>
          <p14:tracePt t="207920" x="6197600" y="3070225"/>
          <p14:tracePt t="207937" x="6226175" y="3070225"/>
          <p14:tracePt t="207954" x="6248400" y="3070225"/>
          <p14:tracePt t="207970" x="6284913" y="3070225"/>
          <p14:tracePt t="207987" x="6313488" y="3070225"/>
          <p14:tracePt t="207988" x="6342063" y="3070225"/>
          <p14:tracePt t="208004" x="6400800" y="3070225"/>
          <p14:tracePt t="208020" x="6443663" y="3070225"/>
          <p14:tracePt t="208037" x="6502400" y="3070225"/>
          <p14:tracePt t="208054" x="6567488" y="3070225"/>
          <p14:tracePt t="208070" x="6626225" y="3070225"/>
          <p14:tracePt t="208087" x="6662738" y="3070225"/>
          <p14:tracePt t="208104" x="6697663" y="3070225"/>
          <p14:tracePt t="208120" x="6734175" y="3070225"/>
          <p14:tracePt t="208137" x="6778625" y="3070225"/>
          <p14:tracePt t="208154" x="6829425" y="3070225"/>
          <p14:tracePt t="208170" x="6886575" y="3070225"/>
          <p14:tracePt t="208187" x="6951663" y="3070225"/>
          <p14:tracePt t="208188" x="6988175" y="3070225"/>
          <p14:tracePt t="208204" x="7038975" y="3070225"/>
          <p14:tracePt t="208220" x="7083425" y="3070225"/>
          <p14:tracePt t="208237" x="7134225" y="3070225"/>
          <p14:tracePt t="208254" x="7185025" y="3070225"/>
          <p14:tracePt t="208270" x="7264400" y="3076575"/>
          <p14:tracePt t="208287" x="7323138" y="3084513"/>
          <p14:tracePt t="208304" x="7373938" y="3084513"/>
          <p14:tracePt t="208320" x="7439025" y="3084513"/>
          <p14:tracePt t="208337" x="7518400" y="3084513"/>
          <p14:tracePt t="208354" x="7561263" y="3090863"/>
          <p14:tracePt t="208370" x="7605713" y="3090863"/>
          <p14:tracePt t="208387" x="7620000" y="3090863"/>
          <p14:tracePt t="208388" x="7627938" y="3090863"/>
          <p14:tracePt t="208404" x="7634288" y="3090863"/>
          <p14:tracePt t="208525" x="7642225" y="3090863"/>
          <p14:tracePt t="208724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1|9.9|11.4|3.6|6.7|24.8|13.6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3.3|28.8|4.5|5.7|18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4.4|16.6|27.9|3.6|3.5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6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4|4.9|16.2|35.2|1.7|1.1|3.1|8|30|5.2|1.2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5|1.6|16.3|4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7.1|13.3|22|29.5|11|1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1.4|14.6|35.7|36.5|1.7|4.7|15.5|1.4|13.6|1.3|0.9|1|19.1|4.1|12.1|1.3|25.5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73.4|5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6|13|1.1|5.3|11.4|16.7|11.1|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26.4|36|26.4|18.6|10.7|1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82.3|5|5.1|2.6|2.7|2.2|20.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1562</Words>
  <Application>Microsoft Office PowerPoint</Application>
  <PresentationFormat>ワイド画面</PresentationFormat>
  <Paragraphs>169</Paragraphs>
  <Slides>13</Slides>
  <Notes>0</Notes>
  <HiddenSlides>0</HiddenSlides>
  <MMClips>13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5" baseType="lpstr">
      <vt:lpstr>ＭＳ Ｐゴシック</vt:lpstr>
      <vt:lpstr>ＭＳ 明朝</vt:lpstr>
      <vt:lpstr>游ゴシック</vt:lpstr>
      <vt:lpstr>游ゴシック Light</vt:lpstr>
      <vt:lpstr>Arial</vt:lpstr>
      <vt:lpstr>Cambria Math</vt:lpstr>
      <vt:lpstr>MT Extra</vt:lpstr>
      <vt:lpstr>Symbol</vt:lpstr>
      <vt:lpstr>Times</vt:lpstr>
      <vt:lpstr>Times New Roman</vt:lpstr>
      <vt:lpstr>Office テーマ</vt:lpstr>
      <vt:lpstr>Photo Editor Photo</vt:lpstr>
      <vt:lpstr>第五回  アトラクタとリアプノフ指数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徳永隆治</dc:creator>
  <cp:lastModifiedBy>徳永隆治</cp:lastModifiedBy>
  <cp:revision>52</cp:revision>
  <dcterms:created xsi:type="dcterms:W3CDTF">2020-08-13T05:16:20Z</dcterms:created>
  <dcterms:modified xsi:type="dcterms:W3CDTF">2020-09-17T04:41:29Z</dcterms:modified>
</cp:coreProperties>
</file>