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2" r:id="rId3"/>
    <p:sldId id="273" r:id="rId4"/>
    <p:sldId id="274" r:id="rId5"/>
    <p:sldId id="275" r:id="rId6"/>
    <p:sldId id="268" r:id="rId7"/>
    <p:sldId id="269" r:id="rId8"/>
    <p:sldId id="270" r:id="rId9"/>
    <p:sldId id="276" r:id="rId10"/>
    <p:sldId id="271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21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31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54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01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42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30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5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39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42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0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0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6803-ABD4-4232-AAFF-3BF294F18E8D}" type="datetimeFigureOut">
              <a:rPr kumimoji="1" lang="ja-JP" altLang="en-US" smtClean="0"/>
              <a:t>2020/9/16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8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第</a:t>
            </a:r>
            <a:r>
              <a:rPr lang="ja-JP" altLang="en-US" dirty="0" smtClean="0"/>
              <a:t>４</a:t>
            </a:r>
            <a:r>
              <a:rPr kumimoji="1" lang="ja-JP" altLang="en-US" dirty="0" smtClean="0"/>
              <a:t>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接</a:t>
            </a:r>
            <a:r>
              <a:rPr lang="ja-JP" altLang="en-US" dirty="0" smtClean="0"/>
              <a:t>空間と接写像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6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78"/>
    </mc:Choice>
    <mc:Fallback>
      <p:transition spd="slow" advTm="2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100" dirty="0" smtClean="0"/>
              <a:t>第４回レポート</a:t>
            </a:r>
            <a:endParaRPr kumimoji="1" lang="ja-JP" altLang="en-US" sz="5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0"/>
              <p:cNvSpPr txBox="1">
                <a:spLocks noChangeArrowheads="1"/>
              </p:cNvSpPr>
              <p:nvPr/>
            </p:nvSpPr>
            <p:spPr bwMode="auto">
              <a:xfrm>
                <a:off x="838199" y="2968858"/>
                <a:ext cx="1027282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r>
                  <a:rPr lang="en-US" altLang="ja-JP" sz="2000" baseline="0" dirty="0" smtClean="0">
                    <a:latin typeface="+mn-ea"/>
                    <a:ea typeface="+mn-ea"/>
                  </a:rPr>
                  <a:t>【</a:t>
                </a:r>
                <a:r>
                  <a:rPr lang="ja-JP" altLang="en-US" sz="2000" baseline="0" dirty="0" smtClean="0">
                    <a:latin typeface="+mn-ea"/>
                    <a:ea typeface="+mn-ea"/>
                  </a:rPr>
                  <a:t>３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】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線形</a:t>
                </a:r>
                <a:r>
                  <a:rPr lang="ja-JP" altLang="en-US" sz="2000" baseline="0" dirty="0" smtClean="0">
                    <a:latin typeface="+mn-ea"/>
                    <a:ea typeface="+mn-ea"/>
                  </a:rPr>
                  <a:t>写像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f:x</a:t>
                </a:r>
                <a:r>
                  <a:rPr lang="ja-JP" altLang="en-US" sz="2000" baseline="0" dirty="0" smtClean="0">
                    <a:latin typeface="+mn-ea"/>
                    <a:ea typeface="+mn-ea"/>
                  </a:rPr>
                  <a:t>∈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R</a:t>
                </a:r>
                <a:r>
                  <a:rPr lang="en-US" altLang="ja-JP" sz="2000" baseline="30000" dirty="0" smtClean="0">
                    <a:latin typeface="+mn-ea"/>
                    <a:ea typeface="+mn-ea"/>
                  </a:rPr>
                  <a:t>n</a:t>
                </a:r>
                <a14:m>
                  <m:oMath xmlns:m="http://schemas.openxmlformats.org/officeDocument/2006/math">
                    <m:r>
                      <a:rPr lang="ja-JP" altLang="en-US" sz="2000" i="1" baseline="30000" dirty="0" smtClean="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lang="ja-JP" altLang="en-US" sz="2000" baseline="0">
                        <a:latin typeface="Cambria Math" panose="02040503050406030204" pitchFamily="18" charset="0"/>
                        <a:ea typeface="+mn-ea"/>
                      </a:rPr>
                      <m:t>↦</m:t>
                    </m:r>
                  </m:oMath>
                </a14:m>
                <a:r>
                  <a:rPr lang="en-US" altLang="ja-JP" sz="2000" baseline="0" dirty="0" smtClean="0">
                    <a:latin typeface="+mn-ea"/>
                    <a:ea typeface="+mn-ea"/>
                  </a:rPr>
                  <a:t> Ax</a:t>
                </a:r>
                <a:r>
                  <a:rPr lang="ja-JP" altLang="en-US" sz="2000" baseline="0" dirty="0" smtClean="0">
                    <a:latin typeface="+mn-ea"/>
                    <a:ea typeface="+mn-ea"/>
                  </a:rPr>
                  <a:t>∈</a:t>
                </a:r>
                <a:r>
                  <a:rPr lang="en-US" altLang="ja-JP" sz="2000" baseline="0" dirty="0">
                    <a:latin typeface="+mn-ea"/>
                    <a:ea typeface="+mn-ea"/>
                  </a:rPr>
                  <a:t>R</a:t>
                </a:r>
                <a:r>
                  <a:rPr lang="en-US" altLang="ja-JP" sz="2000" baseline="30000" dirty="0">
                    <a:latin typeface="+mn-ea"/>
                    <a:ea typeface="+mn-ea"/>
                  </a:rPr>
                  <a:t>n</a:t>
                </a:r>
                <a:r>
                  <a:rPr lang="ja-JP" altLang="en-US" sz="2000" baseline="0" dirty="0" smtClean="0">
                    <a:latin typeface="+mn-ea"/>
                    <a:ea typeface="+mn-ea"/>
                  </a:rPr>
                  <a:t>が縮小写像となるとき，行列</a:t>
                </a:r>
                <a:r>
                  <a:rPr lang="en-US" altLang="ja-JP" sz="2000" baseline="0" dirty="0" smtClean="0">
                    <a:latin typeface="+mn-ea"/>
                    <a:ea typeface="+mn-ea"/>
                  </a:rPr>
                  <a:t>A</a:t>
                </a:r>
                <a:r>
                  <a:rPr lang="ja-JP" altLang="en-US" sz="2000" baseline="0" dirty="0">
                    <a:latin typeface="+mn-ea"/>
                    <a:ea typeface="+mn-ea"/>
                  </a:rPr>
                  <a:t>が満たす条件を述べよ．</a:t>
                </a:r>
              </a:p>
            </p:txBody>
          </p:sp>
        </mc:Choice>
        <mc:Fallback xmlns="">
          <p:sp>
            <p:nvSpPr>
              <p:cNvPr id="6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199" y="2968858"/>
                <a:ext cx="10272823" cy="400110"/>
              </a:xfrm>
              <a:prstGeom prst="rect">
                <a:avLst/>
              </a:prstGeom>
              <a:blipFill>
                <a:blip r:embed="rId5"/>
                <a:stretch>
                  <a:fillRect l="-593" t="-6061" b="-272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838200" y="4247027"/>
            <a:ext cx="108784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r>
              <a:rPr lang="en-US" altLang="ja-JP" sz="2000" baseline="0" dirty="0" smtClean="0">
                <a:latin typeface="+mn-ea"/>
                <a:ea typeface="+mn-ea"/>
              </a:rPr>
              <a:t>【</a:t>
            </a:r>
            <a:r>
              <a:rPr lang="ja-JP" altLang="en-US" sz="2000" baseline="0" dirty="0" smtClean="0">
                <a:latin typeface="+mn-ea"/>
                <a:ea typeface="+mn-ea"/>
              </a:rPr>
              <a:t>５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不安定ノードおよび不安定フォーカスの極配置を複素平面上に示せ</a:t>
            </a:r>
            <a:r>
              <a:rPr lang="ja-JP" altLang="en-US" sz="2000" baseline="0" dirty="0" smtClean="0">
                <a:latin typeface="+mn-ea"/>
                <a:ea typeface="+mn-ea"/>
              </a:rPr>
              <a:t>．</a:t>
            </a:r>
            <a:endParaRPr lang="ja-JP" altLang="en-US" sz="2000" baseline="0" dirty="0">
              <a:latin typeface="+mn-ea"/>
              <a:ea typeface="+mn-ea"/>
            </a:endParaRPr>
          </a:p>
        </p:txBody>
      </p:sp>
      <p:sp>
        <p:nvSpPr>
          <p:cNvPr id="8" name="Text Box 82"/>
          <p:cNvSpPr txBox="1">
            <a:spLocks noChangeArrowheads="1"/>
          </p:cNvSpPr>
          <p:nvPr/>
        </p:nvSpPr>
        <p:spPr bwMode="auto">
          <a:xfrm>
            <a:off x="838200" y="3607943"/>
            <a:ext cx="98964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1pPr>
            <a:lvl2pPr marL="742950" indent="-28575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2pPr>
            <a:lvl3pPr marL="11430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3pPr>
            <a:lvl4pPr marL="16002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4pPr>
            <a:lvl5pPr marL="2057400" indent="-228600" eaLnBrk="0" hangingPunct="0"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30000">
                <a:solidFill>
                  <a:schemeClr val="tx1"/>
                </a:solidFill>
                <a:latin typeface="Times New Roman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 smtClean="0">
                <a:latin typeface="+mn-ea"/>
                <a:ea typeface="+mn-ea"/>
              </a:rPr>
              <a:t>【</a:t>
            </a:r>
            <a:r>
              <a:rPr lang="ja-JP" altLang="en-US" sz="2000" baseline="0" dirty="0" smtClean="0">
                <a:latin typeface="+mn-ea"/>
                <a:ea typeface="+mn-ea"/>
              </a:rPr>
              <a:t>４</a:t>
            </a:r>
            <a:r>
              <a:rPr lang="en-US" altLang="ja-JP" sz="2000" baseline="0" dirty="0" smtClean="0">
                <a:latin typeface="+mn-ea"/>
                <a:ea typeface="+mn-ea"/>
              </a:rPr>
              <a:t>】 </a:t>
            </a:r>
            <a:r>
              <a:rPr lang="en-US" altLang="ja-JP" sz="2000" baseline="0" dirty="0">
                <a:latin typeface="+mn-ea"/>
                <a:ea typeface="+mn-ea"/>
              </a:rPr>
              <a:t>z=</a:t>
            </a:r>
            <a:r>
              <a:rPr lang="en-US" altLang="ja-JP" sz="2000" baseline="0" dirty="0" err="1">
                <a:latin typeface="+mn-ea"/>
                <a:ea typeface="+mn-ea"/>
              </a:rPr>
              <a:t>exp</a:t>
            </a:r>
            <a:r>
              <a:rPr lang="en-US" altLang="ja-JP" sz="2000" baseline="0" dirty="0">
                <a:latin typeface="+mn-ea"/>
                <a:ea typeface="+mn-ea"/>
              </a:rPr>
              <a:t>(x</a:t>
            </a:r>
            <a:r>
              <a:rPr lang="en-US" altLang="ja-JP" sz="2000" dirty="0" smtClean="0">
                <a:latin typeface="+mn-ea"/>
                <a:ea typeface="+mn-ea"/>
              </a:rPr>
              <a:t>2</a:t>
            </a:r>
            <a:r>
              <a:rPr lang="en-US" altLang="ja-JP" sz="2000" baseline="0" dirty="0" smtClean="0">
                <a:latin typeface="+mn-ea"/>
                <a:ea typeface="+mn-ea"/>
              </a:rPr>
              <a:t>+y</a:t>
            </a:r>
            <a:r>
              <a:rPr lang="en-US" altLang="ja-JP" sz="2000" dirty="0" smtClean="0">
                <a:latin typeface="+mn-ea"/>
                <a:ea typeface="+mn-ea"/>
              </a:rPr>
              <a:t>2</a:t>
            </a:r>
            <a:r>
              <a:rPr lang="en-US" altLang="ja-JP" sz="2000" baseline="0" dirty="0">
                <a:latin typeface="+mn-ea"/>
                <a:ea typeface="+mn-ea"/>
              </a:rPr>
              <a:t>)</a:t>
            </a:r>
            <a:r>
              <a:rPr lang="ja-JP" altLang="en-US" sz="2000" baseline="0" dirty="0">
                <a:latin typeface="+mn-ea"/>
                <a:ea typeface="+mn-ea"/>
              </a:rPr>
              <a:t>の点</a:t>
            </a:r>
            <a:r>
              <a:rPr lang="en-US" altLang="ja-JP" sz="2000" baseline="0" dirty="0">
                <a:latin typeface="+mn-ea"/>
                <a:ea typeface="+mn-ea"/>
              </a:rPr>
              <a:t>(</a:t>
            </a:r>
            <a:r>
              <a:rPr lang="en-US" altLang="ja-JP" sz="2000" baseline="0" dirty="0" err="1">
                <a:latin typeface="+mn-ea"/>
                <a:ea typeface="+mn-ea"/>
              </a:rPr>
              <a:t>x,y</a:t>
            </a:r>
            <a:r>
              <a:rPr lang="en-US" altLang="ja-JP" sz="2000" baseline="0" dirty="0">
                <a:latin typeface="+mn-ea"/>
                <a:ea typeface="+mn-ea"/>
              </a:rPr>
              <a:t>)=(</a:t>
            </a:r>
            <a:r>
              <a:rPr lang="en-US" altLang="ja-JP" sz="2000" baseline="0" dirty="0" err="1">
                <a:latin typeface="+mn-ea"/>
                <a:ea typeface="+mn-ea"/>
              </a:rPr>
              <a:t>a,b</a:t>
            </a:r>
            <a:r>
              <a:rPr lang="en-US" altLang="ja-JP" sz="2000" baseline="0" dirty="0">
                <a:latin typeface="+mn-ea"/>
                <a:ea typeface="+mn-ea"/>
              </a:rPr>
              <a:t>)</a:t>
            </a:r>
            <a:r>
              <a:rPr lang="ja-JP" altLang="en-US" sz="2000" baseline="0" dirty="0">
                <a:latin typeface="+mn-ea"/>
                <a:ea typeface="+mn-ea"/>
              </a:rPr>
              <a:t>における接平面を求めよ．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838200" y="2329773"/>
            <a:ext cx="86350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r>
              <a:rPr lang="en-US" altLang="ja-JP" sz="2000" baseline="0" dirty="0" smtClean="0">
                <a:latin typeface="+mn-ea"/>
                <a:ea typeface="+mn-ea"/>
              </a:rPr>
              <a:t>【</a:t>
            </a:r>
            <a:r>
              <a:rPr lang="ja-JP" altLang="en-US" sz="2000" baseline="0" dirty="0" smtClean="0">
                <a:latin typeface="+mn-ea"/>
                <a:ea typeface="+mn-ea"/>
              </a:rPr>
              <a:t>２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  <a:r>
              <a:rPr lang="ja-JP" altLang="en-US" sz="2000" baseline="0" dirty="0" smtClean="0">
                <a:latin typeface="+mn-ea"/>
                <a:ea typeface="+mn-ea"/>
              </a:rPr>
              <a:t>微分可能写像</a:t>
            </a:r>
            <a:r>
              <a:rPr lang="en-US" altLang="ja-JP" sz="2000" baseline="0" dirty="0" smtClean="0">
                <a:latin typeface="+mn-ea"/>
                <a:ea typeface="+mn-ea"/>
              </a:rPr>
              <a:t>f:[0,1]</a:t>
            </a:r>
            <a:r>
              <a:rPr lang="ja-JP" altLang="en-US" sz="2000" baseline="0" dirty="0" smtClean="0">
                <a:latin typeface="+mn-ea"/>
                <a:ea typeface="+mn-ea"/>
              </a:rPr>
              <a:t>→</a:t>
            </a:r>
            <a:r>
              <a:rPr lang="en-US" altLang="ja-JP" sz="2000" baseline="0" dirty="0" smtClean="0">
                <a:latin typeface="+mn-ea"/>
                <a:ea typeface="+mn-ea"/>
              </a:rPr>
              <a:t>R</a:t>
            </a:r>
            <a:r>
              <a:rPr lang="en-US" altLang="ja-JP" sz="2000" baseline="30000" dirty="0" smtClean="0">
                <a:latin typeface="+mn-ea"/>
                <a:ea typeface="+mn-ea"/>
              </a:rPr>
              <a:t>1</a:t>
            </a:r>
            <a:r>
              <a:rPr lang="ja-JP" altLang="en-US" sz="2000" baseline="0" dirty="0" smtClean="0">
                <a:latin typeface="+mn-ea"/>
                <a:ea typeface="+mn-ea"/>
              </a:rPr>
              <a:t>が縮小写像となる条件</a:t>
            </a:r>
            <a:r>
              <a:rPr lang="ja-JP" altLang="en-US" sz="2000" baseline="0" dirty="0">
                <a:latin typeface="+mn-ea"/>
                <a:ea typeface="+mn-ea"/>
              </a:rPr>
              <a:t>を述べよ．</a:t>
            </a: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838200" y="1690688"/>
            <a:ext cx="86350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baseline="0" dirty="0" smtClean="0">
                <a:latin typeface="+mn-ea"/>
                <a:ea typeface="+mn-ea"/>
              </a:rPr>
              <a:t>【</a:t>
            </a:r>
            <a:r>
              <a:rPr lang="ja-JP" altLang="en-US" sz="2000" baseline="0" dirty="0" smtClean="0">
                <a:latin typeface="+mn-ea"/>
                <a:ea typeface="+mn-ea"/>
              </a:rPr>
              <a:t>１</a:t>
            </a:r>
            <a:r>
              <a:rPr lang="en-US" altLang="ja-JP" sz="2000" baseline="0" dirty="0" smtClean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縮小</a:t>
            </a:r>
            <a:r>
              <a:rPr lang="ja-JP" altLang="en-US" sz="2000" baseline="0" dirty="0" smtClean="0">
                <a:latin typeface="+mn-ea"/>
                <a:ea typeface="+mn-ea"/>
              </a:rPr>
              <a:t>写像</a:t>
            </a:r>
            <a:r>
              <a:rPr lang="en-US" altLang="ja-JP" sz="2000" baseline="0" dirty="0" smtClean="0">
                <a:latin typeface="+mn-ea"/>
                <a:ea typeface="+mn-ea"/>
              </a:rPr>
              <a:t>f:U</a:t>
            </a:r>
            <a:r>
              <a:rPr lang="ja-JP" altLang="en-US" sz="2000" baseline="0" dirty="0" smtClean="0">
                <a:latin typeface="+mn-ea"/>
                <a:ea typeface="+mn-ea"/>
              </a:rPr>
              <a:t>→</a:t>
            </a:r>
            <a:r>
              <a:rPr lang="en-US" altLang="ja-JP" sz="2000" baseline="0" dirty="0" smtClean="0">
                <a:latin typeface="+mn-ea"/>
                <a:ea typeface="+mn-ea"/>
              </a:rPr>
              <a:t>U</a:t>
            </a:r>
            <a:r>
              <a:rPr lang="ja-JP" altLang="en-US" sz="2000" baseline="0" dirty="0" smtClean="0">
                <a:latin typeface="+mn-ea"/>
                <a:ea typeface="+mn-ea"/>
              </a:rPr>
              <a:t>の</a:t>
            </a:r>
            <a:r>
              <a:rPr lang="en-US" altLang="ja-JP" sz="2000" baseline="0" dirty="0" smtClean="0">
                <a:latin typeface="+mn-ea"/>
                <a:ea typeface="+mn-ea"/>
              </a:rPr>
              <a:t>U</a:t>
            </a:r>
            <a:r>
              <a:rPr lang="ja-JP" altLang="en-US" sz="2000" baseline="0" dirty="0" smtClean="0">
                <a:latin typeface="+mn-ea"/>
                <a:ea typeface="+mn-ea"/>
              </a:rPr>
              <a:t>上の不動点</a:t>
            </a:r>
            <a:r>
              <a:rPr lang="ja-JP" altLang="en-US" sz="2000" baseline="0" dirty="0">
                <a:latin typeface="+mn-ea"/>
                <a:ea typeface="+mn-ea"/>
              </a:rPr>
              <a:t>は唯一で</a:t>
            </a:r>
            <a:r>
              <a:rPr lang="ja-JP" altLang="en-US" sz="2000" baseline="0" dirty="0" smtClean="0">
                <a:latin typeface="+mn-ea"/>
                <a:ea typeface="+mn-ea"/>
              </a:rPr>
              <a:t>あることを示せ．</a:t>
            </a:r>
            <a:endParaRPr lang="ja-JP" altLang="en-US" sz="2000" baseline="0" dirty="0">
              <a:latin typeface="+mn-ea"/>
              <a:ea typeface="+mn-ea"/>
            </a:endParaRPr>
          </a:p>
        </p:txBody>
      </p:sp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76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53"/>
    </mc:Choice>
    <mc:Fallback>
      <p:transition spd="slow" advTm="10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utoUpdateAnimBg="0"/>
      <p:bldP spid="7" grpId="0" autoUpdateAnimBg="0"/>
      <p:bldP spid="8" grpId="0" autoUpdateAnimBg="0"/>
      <p:bldP spid="10" grpId="0" autoUpdateAnimBg="0"/>
      <p:bldP spid="9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5341" x="2743200" y="1995488"/>
          <p14:tracePt t="6628" x="2786063" y="1989138"/>
          <p14:tracePt t="6636" x="2903538" y="1981200"/>
          <p14:tracePt t="6644" x="3011488" y="1981200"/>
          <p14:tracePt t="6652" x="3135313" y="1966913"/>
          <p14:tracePt t="6664" x="3259138" y="1966913"/>
          <p14:tracePt t="6680" x="3468688" y="1966913"/>
          <p14:tracePt t="6697" x="3570288" y="1966913"/>
          <p14:tracePt t="6714" x="3584575" y="1966913"/>
          <p14:tracePt t="6730" x="3592513" y="1966913"/>
          <p14:tracePt t="6796" x="3598863" y="1966913"/>
          <p14:tracePt t="6804" x="3614738" y="1966913"/>
          <p14:tracePt t="6814" x="3635375" y="1966913"/>
          <p14:tracePt t="6830" x="3679825" y="1966913"/>
          <p14:tracePt t="6847" x="3744913" y="1973263"/>
          <p14:tracePt t="6864" x="3795713" y="1973263"/>
          <p14:tracePt t="6880" x="3817938" y="1981200"/>
          <p14:tracePt t="6897" x="3832225" y="1981200"/>
          <p14:tracePt t="6914" x="3852863" y="1981200"/>
          <p14:tracePt t="6915" x="3860800" y="1981200"/>
          <p14:tracePt t="6930" x="3875088" y="1981200"/>
          <p14:tracePt t="6947" x="3919538" y="1981200"/>
          <p14:tracePt t="7508" x="3925888" y="1981200"/>
          <p14:tracePt t="7556" x="3933825" y="1981200"/>
          <p14:tracePt t="7564" x="3954463" y="1981200"/>
          <p14:tracePt t="7572" x="4041775" y="1973263"/>
          <p14:tracePt t="7580" x="4143375" y="1966913"/>
          <p14:tracePt t="7597" x="4405313" y="1944688"/>
          <p14:tracePt t="7614" x="4695825" y="1930400"/>
          <p14:tracePt t="7631" x="4891088" y="1930400"/>
          <p14:tracePt t="7647" x="4949825" y="1930400"/>
          <p14:tracePt t="7700" x="4956175" y="1930400"/>
          <p14:tracePt t="7836" x="4970463" y="1930400"/>
          <p14:tracePt t="7844" x="4992688" y="1930400"/>
          <p14:tracePt t="7852" x="5029200" y="1944688"/>
          <p14:tracePt t="7863" x="5080000" y="1944688"/>
          <p14:tracePt t="7880" x="5181600" y="1958975"/>
          <p14:tracePt t="7897" x="5240338" y="1958975"/>
          <p14:tracePt t="7913" x="5254625" y="1966913"/>
          <p14:tracePt t="8468" x="5260975" y="1966913"/>
          <p14:tracePt t="8492" x="5275263" y="1966913"/>
          <p14:tracePt t="8500" x="5326063" y="1966913"/>
          <p14:tracePt t="8508" x="5362575" y="1966913"/>
          <p14:tracePt t="8516" x="5413375" y="1966913"/>
          <p14:tracePt t="8530" x="5464175" y="1958975"/>
          <p14:tracePt t="8547" x="5545138" y="1958975"/>
          <p14:tracePt t="8563" x="5610225" y="1958975"/>
          <p14:tracePt t="8580" x="5646738" y="1958975"/>
          <p14:tracePt t="8597" x="5681663" y="1958975"/>
          <p14:tracePt t="8613" x="5726113" y="1958975"/>
          <p14:tracePt t="8630" x="5748338" y="1958975"/>
          <p14:tracePt t="8647" x="5762625" y="1952625"/>
          <p14:tracePt t="9092" x="5768975" y="1952625"/>
          <p14:tracePt t="9100" x="5776913" y="1952625"/>
          <p14:tracePt t="9108" x="5791200" y="1952625"/>
          <p14:tracePt t="9116" x="5827713" y="1952625"/>
          <p14:tracePt t="9130" x="5870575" y="1952625"/>
          <p14:tracePt t="9146" x="5994400" y="1944688"/>
          <p14:tracePt t="9163" x="6146800" y="1938338"/>
          <p14:tracePt t="9180" x="6197600" y="1938338"/>
          <p14:tracePt t="9196" x="6219825" y="1930400"/>
          <p14:tracePt t="9213" x="6226175" y="1930400"/>
          <p14:tracePt t="9230" x="6234113" y="1930400"/>
          <p14:tracePt t="9252" x="6248400" y="1930400"/>
          <p14:tracePt t="9263" x="6262688" y="1922463"/>
          <p14:tracePt t="9280" x="6284913" y="1916113"/>
          <p14:tracePt t="9296" x="6335713" y="1916113"/>
          <p14:tracePt t="9313" x="6378575" y="1916113"/>
          <p14:tracePt t="9330" x="6437313" y="1916113"/>
          <p14:tracePt t="9346" x="6494463" y="1916113"/>
          <p14:tracePt t="9363" x="6575425" y="1916113"/>
          <p14:tracePt t="9380" x="6654800" y="1916113"/>
          <p14:tracePt t="9396" x="6727825" y="1916113"/>
          <p14:tracePt t="9413" x="6829425" y="1916113"/>
          <p14:tracePt t="9430" x="6908800" y="1908175"/>
          <p14:tracePt t="9447" x="6981825" y="1908175"/>
          <p14:tracePt t="9463" x="7024688" y="1908175"/>
          <p14:tracePt t="9480" x="7053263" y="1908175"/>
          <p14:tracePt t="9496" x="7075488" y="1908175"/>
          <p14:tracePt t="9513" x="7104063" y="1908175"/>
          <p14:tracePt t="9530" x="7134225" y="1908175"/>
          <p14:tracePt t="9531" x="7148513" y="1908175"/>
          <p14:tracePt t="9546" x="7162800" y="1908175"/>
          <p14:tracePt t="9548" x="7177088" y="1908175"/>
          <p14:tracePt t="9563" x="7213600" y="1901825"/>
          <p14:tracePt t="9580" x="7256463" y="1901825"/>
          <p14:tracePt t="9596" x="7286625" y="1893888"/>
          <p14:tracePt t="9613" x="7329488" y="1893888"/>
          <p14:tracePt t="9630" x="7351713" y="1887538"/>
          <p14:tracePt t="9646" x="7380288" y="1887538"/>
          <p14:tracePt t="9663" x="7402513" y="1879600"/>
          <p14:tracePt t="9680" x="7424738" y="1879600"/>
          <p14:tracePt t="9696" x="7445375" y="1879600"/>
          <p14:tracePt t="9713" x="7467600" y="1879600"/>
          <p14:tracePt t="9730" x="7481888" y="1879600"/>
          <p14:tracePt t="9746" x="7496175" y="1879600"/>
          <p14:tracePt t="9747" x="7510463" y="1879600"/>
          <p14:tracePt t="9763" x="7526338" y="1879600"/>
          <p14:tracePt t="9780" x="7554913" y="1871663"/>
          <p14:tracePt t="9796" x="7583488" y="1871663"/>
          <p14:tracePt t="9813" x="7605713" y="1871663"/>
          <p14:tracePt t="9830" x="7642225" y="1871663"/>
          <p14:tracePt t="9846" x="7662863" y="1865313"/>
          <p14:tracePt t="9863" x="7685088" y="1865313"/>
          <p14:tracePt t="9880" x="7707313" y="1865313"/>
          <p14:tracePt t="9896" x="7735888" y="1865313"/>
          <p14:tracePt t="9913" x="7764463" y="1865313"/>
          <p14:tracePt t="9930" x="7808913" y="1865313"/>
          <p14:tracePt t="9946" x="7837488" y="1865313"/>
          <p14:tracePt t="9963" x="7874000" y="1865313"/>
          <p14:tracePt t="9979" x="7881938" y="1865313"/>
          <p14:tracePt t="9996" x="7902575" y="1865313"/>
          <p14:tracePt t="10013" x="7916863" y="1865313"/>
          <p14:tracePt t="10029" x="7939088" y="1865313"/>
          <p14:tracePt t="10046" x="7961313" y="1865313"/>
          <p14:tracePt t="10063" x="7975600" y="1865313"/>
          <p14:tracePt t="10079" x="7983538" y="1865313"/>
          <p14:tracePt t="10096" x="7989888" y="1865313"/>
          <p14:tracePt t="10113" x="7997825" y="1865313"/>
          <p14:tracePt t="10173" x="8004175" y="1865313"/>
          <p14:tracePt t="10268" x="8012113" y="1865313"/>
          <p14:tracePt t="10276" x="8012113" y="1871663"/>
          <p14:tracePt t="11044" x="7997825" y="1871663"/>
          <p14:tracePt t="11052" x="7910513" y="1871663"/>
          <p14:tracePt t="11063" x="7800975" y="1857375"/>
          <p14:tracePt t="11079" x="7540625" y="1851025"/>
          <p14:tracePt t="11096" x="7242175" y="1851025"/>
          <p14:tracePt t="11113" x="6734175" y="1851025"/>
          <p14:tracePt t="11129" x="6073775" y="1851025"/>
          <p14:tracePt t="11146" x="5291138" y="1836738"/>
          <p14:tracePt t="11163" x="4456113" y="1814513"/>
          <p14:tracePt t="11164" x="4005263" y="1814513"/>
          <p14:tracePt t="11179" x="3070225" y="1800225"/>
          <p14:tracePt t="11196" x="2466975" y="1800225"/>
          <p14:tracePt t="11213" x="2220913" y="1814513"/>
          <p14:tracePt t="11229" x="2090738" y="1820863"/>
          <p14:tracePt t="11246" x="2046288" y="1820863"/>
          <p14:tracePt t="11263" x="2039938" y="1820863"/>
          <p14:tracePt t="11340" x="2003425" y="1836738"/>
          <p14:tracePt t="11348" x="1938338" y="1857375"/>
          <p14:tracePt t="11356" x="1887538" y="1871663"/>
          <p14:tracePt t="11364" x="1820863" y="1893888"/>
          <p14:tracePt t="11379" x="1662113" y="1944688"/>
          <p14:tracePt t="11396" x="1501775" y="1981200"/>
          <p14:tracePt t="11413" x="1393825" y="1995488"/>
          <p14:tracePt t="11429" x="1349375" y="2009775"/>
          <p14:tracePt t="11493" x="1343025" y="2009775"/>
          <p14:tracePt t="11580" x="1349375" y="2009775"/>
          <p14:tracePt t="11588" x="1393825" y="2009775"/>
          <p14:tracePt t="11596" x="1430338" y="2009775"/>
          <p14:tracePt t="11612" x="1516063" y="2009775"/>
          <p14:tracePt t="11629" x="1603375" y="2009775"/>
          <p14:tracePt t="11646" x="1654175" y="2009775"/>
          <p14:tracePt t="11663" x="1676400" y="2009775"/>
          <p14:tracePt t="11716" x="1684338" y="2009775"/>
          <p14:tracePt t="11740" x="1690688" y="2009775"/>
          <p14:tracePt t="11764" x="1698625" y="2009775"/>
          <p14:tracePt t="11772" x="1704975" y="2009775"/>
          <p14:tracePt t="11788" x="1712913" y="2009775"/>
          <p14:tracePt t="11812" x="1719263" y="2009775"/>
          <p14:tracePt t="11820" x="1727200" y="2009775"/>
          <p14:tracePt t="11836" x="1741488" y="2009775"/>
          <p14:tracePt t="11846" x="1755775" y="2009775"/>
          <p14:tracePt t="11862" x="1770063" y="2009775"/>
          <p14:tracePt t="11879" x="1778000" y="2009775"/>
          <p14:tracePt t="11896" x="1800225" y="2009775"/>
          <p14:tracePt t="11912" x="1814513" y="2009775"/>
          <p14:tracePt t="11929" x="1879600" y="2009775"/>
          <p14:tracePt t="11946" x="1966913" y="2009775"/>
          <p14:tracePt t="11962" x="2046288" y="2009775"/>
          <p14:tracePt t="11964" x="2060575" y="2009775"/>
          <p14:tracePt t="11979" x="2090738" y="2017713"/>
          <p14:tracePt t="11996" x="2097088" y="2017713"/>
          <p14:tracePt t="12052" x="2111375" y="2017713"/>
          <p14:tracePt t="12060" x="2119313" y="2017713"/>
          <p14:tracePt t="12068" x="2141538" y="2017713"/>
          <p14:tracePt t="12079" x="2162175" y="2017713"/>
          <p14:tracePt t="12096" x="2212975" y="2017713"/>
          <p14:tracePt t="12112" x="2249488" y="2017713"/>
          <p14:tracePt t="12129" x="2257425" y="2017713"/>
          <p14:tracePt t="12146" x="2271713" y="2017713"/>
          <p14:tracePt t="12163" x="2278063" y="2017713"/>
          <p14:tracePt t="12164" x="2293938" y="2017713"/>
          <p14:tracePt t="12179" x="2344738" y="2009775"/>
          <p14:tracePt t="12196" x="2446338" y="2003425"/>
          <p14:tracePt t="12212" x="2582863" y="1995488"/>
          <p14:tracePt t="12229" x="2684463" y="1981200"/>
          <p14:tracePt t="12246" x="2728913" y="1981200"/>
          <p14:tracePt t="12262" x="2735263" y="1981200"/>
          <p14:tracePt t="15500" x="2743200" y="1981200"/>
          <p14:tracePt t="15508" x="2794000" y="1981200"/>
          <p14:tracePt t="15516" x="2867025" y="1981200"/>
          <p14:tracePt t="15528" x="2989263" y="1981200"/>
          <p14:tracePt t="15545" x="3309938" y="1981200"/>
          <p14:tracePt t="15561" x="3795713" y="1981200"/>
          <p14:tracePt t="15563" x="3998913" y="1981200"/>
          <p14:tracePt t="15578" x="4151313" y="1981200"/>
          <p14:tracePt t="15595" x="4310063" y="1995488"/>
          <p14:tracePt t="15596" x="4340225" y="1995488"/>
          <p14:tracePt t="15611" x="4354513" y="1995488"/>
          <p14:tracePt t="15660" x="4360863" y="1995488"/>
          <p14:tracePt t="15685" x="4368800" y="1995488"/>
          <p14:tracePt t="15692" x="4376738" y="2003425"/>
          <p14:tracePt t="15700" x="4383088" y="2003425"/>
          <p14:tracePt t="15711" x="4397375" y="2009775"/>
          <p14:tracePt t="15728" x="4441825" y="2017713"/>
          <p14:tracePt t="15745" x="4506913" y="2032000"/>
          <p14:tracePt t="15761" x="4586288" y="2046288"/>
          <p14:tracePt t="15778" x="4738688" y="2068513"/>
          <p14:tracePt t="15795" x="4913313" y="2090738"/>
          <p14:tracePt t="15797" x="5000625" y="2097088"/>
          <p14:tracePt t="15811" x="5189538" y="2105025"/>
          <p14:tracePt t="15828" x="5275263" y="2105025"/>
          <p14:tracePt t="15845" x="5291138" y="2105025"/>
          <p14:tracePt t="16484" x="5297488" y="2105025"/>
          <p14:tracePt t="16508" x="5311775" y="2105025"/>
          <p14:tracePt t="16516" x="5319713" y="2097088"/>
          <p14:tracePt t="16524" x="5326063" y="2097088"/>
          <p14:tracePt t="16532" x="5334000" y="2090738"/>
          <p14:tracePt t="16544" x="5348288" y="2090738"/>
          <p14:tracePt t="16561" x="5362575" y="2074863"/>
          <p14:tracePt t="16578" x="5392738" y="2060575"/>
          <p14:tracePt t="16594" x="5407025" y="2054225"/>
          <p14:tracePt t="16611" x="5421313" y="2046288"/>
          <p14:tracePt t="20708" x="0" y="0"/>
        </p14:tracePtLst>
        <p14:tracePtLst>
          <p14:tracePt t="23060" x="1916113" y="2619375"/>
          <p14:tracePt t="23332" x="1922463" y="2619375"/>
          <p14:tracePt t="23340" x="1938338" y="2619375"/>
          <p14:tracePt t="23348" x="1966913" y="2619375"/>
          <p14:tracePt t="23359" x="2003425" y="2619375"/>
          <p14:tracePt t="23376" x="2090738" y="2619375"/>
          <p14:tracePt t="23393" x="2184400" y="2619375"/>
          <p14:tracePt t="23409" x="2257425" y="2619375"/>
          <p14:tracePt t="23411" x="2286000" y="2619375"/>
          <p14:tracePt t="23426" x="2308225" y="2619375"/>
          <p14:tracePt t="23443" x="2336800" y="2619375"/>
          <p14:tracePt t="23444" x="2351088" y="2619375"/>
          <p14:tracePt t="23459" x="2373313" y="2613025"/>
          <p14:tracePt t="23476" x="2395538" y="2613025"/>
          <p14:tracePt t="23493" x="2438400" y="2613025"/>
          <p14:tracePt t="23509" x="2503488" y="2613025"/>
          <p14:tracePt t="23526" x="2590800" y="2613025"/>
          <p14:tracePt t="23543" x="2670175" y="2613025"/>
          <p14:tracePt t="23559" x="2720975" y="2613025"/>
          <p14:tracePt t="23576" x="2779713" y="2619375"/>
          <p14:tracePt t="23593" x="2822575" y="2627313"/>
          <p14:tracePt t="23609" x="2859088" y="2627313"/>
          <p14:tracePt t="23626" x="2881313" y="2627313"/>
          <p14:tracePt t="23643" x="2887663" y="2627313"/>
          <p14:tracePt t="23692" x="2895600" y="2627313"/>
          <p14:tracePt t="23716" x="2903538" y="2627313"/>
          <p14:tracePt t="23796" x="2909888" y="2627313"/>
          <p14:tracePt t="23820" x="2917825" y="2627313"/>
          <p14:tracePt t="23844" x="2924175" y="2627313"/>
          <p14:tracePt t="23964" x="2932113" y="2627313"/>
          <p14:tracePt t="24004" x="2938463" y="2627313"/>
          <p14:tracePt t="24020" x="2960688" y="2627313"/>
          <p14:tracePt t="24028" x="2989263" y="2627313"/>
          <p14:tracePt t="24036" x="3005138" y="2627313"/>
          <p14:tracePt t="24044" x="3055938" y="2627313"/>
          <p14:tracePt t="24059" x="3157538" y="2627313"/>
          <p14:tracePt t="24076" x="3228975" y="2627313"/>
          <p14:tracePt t="24092" x="3273425" y="2627313"/>
          <p14:tracePt t="24109" x="3279775" y="2627313"/>
          <p14:tracePt t="24126" x="3287713" y="2627313"/>
          <p14:tracePt t="24276" x="3294063" y="2627313"/>
          <p14:tracePt t="24348" x="3302000" y="2627313"/>
          <p14:tracePt t="25356" x="3316288" y="2627313"/>
          <p14:tracePt t="25364" x="3344863" y="2627313"/>
          <p14:tracePt t="25372" x="3381375" y="2627313"/>
          <p14:tracePt t="25381" x="3432175" y="2627313"/>
          <p14:tracePt t="25392" x="3490913" y="2627313"/>
          <p14:tracePt t="25409" x="3606800" y="2627313"/>
          <p14:tracePt t="25425" x="3686175" y="2627313"/>
          <p14:tracePt t="25442" x="3722688" y="2627313"/>
          <p14:tracePt t="25459" x="3730625" y="2627313"/>
          <p14:tracePt t="25836" x="3716338" y="2627313"/>
          <p14:tracePt t="25860" x="3708400" y="2627313"/>
          <p14:tracePt t="25868" x="3700463" y="2633663"/>
          <p14:tracePt t="25876" x="3694113" y="2633663"/>
          <p14:tracePt t="25892" x="3665538" y="2633663"/>
          <p14:tracePt t="25909" x="3635375" y="2641600"/>
          <p14:tracePt t="25925" x="3598863" y="2641600"/>
          <p14:tracePt t="25942" x="3592513" y="2649538"/>
          <p14:tracePt t="25959" x="3578225" y="2649538"/>
          <p14:tracePt t="25975" x="3570288" y="2649538"/>
          <p14:tracePt t="26020" x="3563938" y="2649538"/>
          <p14:tracePt t="26132" x="3556000" y="2649538"/>
          <p14:tracePt t="26140" x="3548063" y="2649538"/>
          <p14:tracePt t="26148" x="3541713" y="2649538"/>
          <p14:tracePt t="26159" x="3533775" y="2649538"/>
          <p14:tracePt t="26175" x="3519488" y="2649538"/>
          <p14:tracePt t="26192" x="3513138" y="2649538"/>
          <p14:tracePt t="26209" x="3505200" y="2649538"/>
          <p14:tracePt t="26225" x="3497263" y="2649538"/>
          <p14:tracePt t="26284" x="3490913" y="2649538"/>
          <p14:tracePt t="26332" x="3476625" y="2649538"/>
          <p14:tracePt t="26972" x="3482975" y="2649538"/>
          <p14:tracePt t="26988" x="3490913" y="2649538"/>
          <p14:tracePt t="27004" x="3497263" y="2649538"/>
          <p14:tracePt t="27011" x="3505200" y="2649538"/>
          <p14:tracePt t="27020" x="3513138" y="2649538"/>
          <p14:tracePt t="27036" x="3519488" y="2655888"/>
          <p14:tracePt t="27043" x="3527425" y="2655888"/>
          <p14:tracePt t="27060" x="3541713" y="2655888"/>
          <p14:tracePt t="27075" x="3556000" y="2655888"/>
          <p14:tracePt t="27092" x="3584575" y="2655888"/>
          <p14:tracePt t="27108" x="3614738" y="2655888"/>
          <p14:tracePt t="27125" x="3635375" y="2655888"/>
          <p14:tracePt t="27142" x="3643313" y="2655888"/>
          <p14:tracePt t="27158" x="3649663" y="2655888"/>
          <p14:tracePt t="27284" x="3657600" y="2655888"/>
          <p14:tracePt t="27300" x="3665538" y="2655888"/>
          <p14:tracePt t="27308" x="3671888" y="2655888"/>
          <p14:tracePt t="27332" x="3679825" y="2655888"/>
          <p14:tracePt t="27340" x="3686175" y="2655888"/>
          <p14:tracePt t="27380" x="3694113" y="2655888"/>
          <p14:tracePt t="27420" x="3700463" y="2655888"/>
          <p14:tracePt t="27436" x="3708400" y="2655888"/>
          <p14:tracePt t="27468" x="3716338" y="2655888"/>
          <p14:tracePt t="27476" x="3722688" y="2655888"/>
          <p14:tracePt t="27492" x="3730625" y="2655888"/>
          <p14:tracePt t="27508" x="3736975" y="2655888"/>
          <p14:tracePt t="27525" x="3744913" y="2655888"/>
          <p14:tracePt t="27540" x="3751263" y="2655888"/>
          <p14:tracePt t="27548" x="3759200" y="2655888"/>
          <p14:tracePt t="27558" x="3767138" y="2655888"/>
          <p14:tracePt t="27575" x="3773488" y="2655888"/>
          <p14:tracePt t="27612" x="3781425" y="2655888"/>
          <p14:tracePt t="28789" x="3767138" y="2655888"/>
          <p14:tracePt t="28796" x="3694113" y="2655888"/>
          <p14:tracePt t="28804" x="3643313" y="2655888"/>
          <p14:tracePt t="28812" x="3592513" y="2655888"/>
          <p14:tracePt t="28824" x="3556000" y="2663825"/>
          <p14:tracePt t="28841" x="3425825" y="2684463"/>
          <p14:tracePt t="28858" x="3294063" y="2692400"/>
          <p14:tracePt t="28859" x="3251200" y="2692400"/>
          <p14:tracePt t="28874" x="3208338" y="2692400"/>
          <p14:tracePt t="28891" x="3157538" y="2692400"/>
          <p14:tracePt t="28908" x="3141663" y="2692400"/>
          <p14:tracePt t="28925" x="3106738" y="2684463"/>
          <p14:tracePt t="28941" x="3005138" y="2678113"/>
          <p14:tracePt t="28958" x="2859088" y="2678113"/>
          <p14:tracePt t="28975" x="2735263" y="2678113"/>
          <p14:tracePt t="28991" x="2655888" y="2678113"/>
          <p14:tracePt t="29008" x="2619375" y="2678113"/>
          <p14:tracePt t="29024" x="2613025" y="2678113"/>
          <p14:tracePt t="29052" x="2605088" y="2678113"/>
          <p14:tracePt t="29092" x="2598738" y="2678113"/>
          <p14:tracePt t="29108" x="2576513" y="2678113"/>
          <p14:tracePt t="29116" x="2562225" y="2678113"/>
          <p14:tracePt t="29124" x="2554288" y="2678113"/>
          <p14:tracePt t="29141" x="2497138" y="2678113"/>
          <p14:tracePt t="29158" x="2430463" y="2678113"/>
          <p14:tracePt t="29174" x="2359025" y="2678113"/>
          <p14:tracePt t="29191" x="2243138" y="2678113"/>
          <p14:tracePt t="29208" x="2170113" y="2678113"/>
          <p14:tracePt t="29224" x="2119313" y="2684463"/>
          <p14:tracePt t="29241" x="2105025" y="2684463"/>
          <p14:tracePt t="29258" x="2097088" y="2684463"/>
          <p14:tracePt t="29274" x="2090738" y="2684463"/>
          <p14:tracePt t="29292" x="2090738" y="2692400"/>
          <p14:tracePt t="29492" x="2105025" y="2692400"/>
          <p14:tracePt t="29500" x="2133600" y="2692400"/>
          <p14:tracePt t="29508" x="2176463" y="2684463"/>
          <p14:tracePt t="29524" x="2263775" y="2678113"/>
          <p14:tracePt t="29541" x="2379663" y="2678113"/>
          <p14:tracePt t="29558" x="2466975" y="2678113"/>
          <p14:tracePt t="29574" x="2576513" y="2678113"/>
          <p14:tracePt t="29591" x="2655888" y="2678113"/>
          <p14:tracePt t="29608" x="2684463" y="2678113"/>
          <p14:tracePt t="29624" x="2700338" y="2678113"/>
          <p14:tracePt t="29658" x="2706688" y="2678113"/>
          <p14:tracePt t="29674" x="2751138" y="2678113"/>
          <p14:tracePt t="29675" x="2786063" y="2678113"/>
          <p14:tracePt t="29691" x="2909888" y="2678113"/>
          <p14:tracePt t="29708" x="3048000" y="2663825"/>
          <p14:tracePt t="29725" x="3127375" y="2663825"/>
          <p14:tracePt t="29741" x="3135313" y="2663825"/>
          <p14:tracePt t="29758" x="3141663" y="2663825"/>
          <p14:tracePt t="30604" x="3178175" y="2663825"/>
          <p14:tracePt t="30612" x="3287713" y="2663825"/>
          <p14:tracePt t="30620" x="3462338" y="2649538"/>
          <p14:tracePt t="30628" x="3716338" y="2633663"/>
          <p14:tracePt t="30641" x="4027488" y="2605088"/>
          <p14:tracePt t="30657" x="4645025" y="2568575"/>
          <p14:tracePt t="30674" x="5029200" y="2562225"/>
          <p14:tracePt t="30676" x="5130800" y="2562225"/>
          <p14:tracePt t="30692" x="5203825" y="2562225"/>
          <p14:tracePt t="31212" x="5203825" y="2568575"/>
          <p14:tracePt t="31227" x="5210175" y="2576513"/>
          <p14:tracePt t="31244" x="5210175" y="2582863"/>
          <p14:tracePt t="31259" x="5210175" y="2590800"/>
          <p14:tracePt t="31292" x="5210175" y="2598738"/>
          <p14:tracePt t="31364" x="5210175" y="2605088"/>
          <p14:tracePt t="31372" x="5218113" y="2605088"/>
          <p14:tracePt t="31388" x="5224463" y="2605088"/>
          <p14:tracePt t="31396" x="5232400" y="2605088"/>
          <p14:tracePt t="31407" x="5232400" y="2613025"/>
          <p14:tracePt t="31424" x="5246688" y="2613025"/>
          <p14:tracePt t="31443" x="5254625" y="2613025"/>
          <p14:tracePt t="31459" x="5260975" y="2613025"/>
          <p14:tracePt t="31474" x="5268913" y="2613025"/>
          <p14:tracePt t="31490" x="5334000" y="2619375"/>
          <p14:tracePt t="31492" x="5384800" y="2619375"/>
          <p14:tracePt t="31507" x="5500688" y="2619375"/>
          <p14:tracePt t="31524" x="5624513" y="2619375"/>
          <p14:tracePt t="31540" x="5703888" y="2633663"/>
          <p14:tracePt t="31557" x="5718175" y="2633663"/>
          <p14:tracePt t="31780" x="5726113" y="2633663"/>
          <p14:tracePt t="31788" x="5732463" y="2633663"/>
          <p14:tracePt t="31796" x="5740400" y="2633663"/>
          <p14:tracePt t="31812" x="5762625" y="2633663"/>
          <p14:tracePt t="31824" x="5768975" y="2633663"/>
          <p14:tracePt t="31840" x="5827713" y="2633663"/>
          <p14:tracePt t="31857" x="5907088" y="2633663"/>
          <p14:tracePt t="31874" x="5994400" y="2633663"/>
          <p14:tracePt t="31890" x="6059488" y="2633663"/>
          <p14:tracePt t="31892" x="6088063" y="2633663"/>
          <p14:tracePt t="31907" x="6118225" y="2633663"/>
          <p14:tracePt t="31924" x="6146800" y="2633663"/>
          <p14:tracePt t="32013" x="6154738" y="2633663"/>
          <p14:tracePt t="32228" x="6161088" y="2633663"/>
          <p14:tracePt t="32260" x="6169025" y="2633663"/>
          <p14:tracePt t="32268" x="6175375" y="2633663"/>
          <p14:tracePt t="32276" x="6183313" y="2633663"/>
          <p14:tracePt t="32290" x="6197600" y="2633663"/>
          <p14:tracePt t="32307" x="6276975" y="2633663"/>
          <p14:tracePt t="32324" x="6357938" y="2633663"/>
          <p14:tracePt t="32340" x="6451600" y="2633663"/>
          <p14:tracePt t="32357" x="6510338" y="2641600"/>
          <p14:tracePt t="32374" x="6538913" y="2641600"/>
          <p14:tracePt t="32390" x="6545263" y="2649538"/>
          <p14:tracePt t="32424" x="6545263" y="2655888"/>
          <p14:tracePt t="32440" x="6561138" y="2655888"/>
          <p14:tracePt t="32457" x="6575425" y="2655888"/>
          <p14:tracePt t="32474" x="6581775" y="2655888"/>
          <p14:tracePt t="32490" x="6596063" y="2655888"/>
          <p14:tracePt t="32507" x="6632575" y="2655888"/>
          <p14:tracePt t="32523" x="6683375" y="2655888"/>
          <p14:tracePt t="32540" x="6742113" y="2655888"/>
          <p14:tracePt t="32557" x="6807200" y="2655888"/>
          <p14:tracePt t="32573" x="6880225" y="2649538"/>
          <p14:tracePt t="32590" x="6937375" y="2649538"/>
          <p14:tracePt t="32607" x="6988175" y="2649538"/>
          <p14:tracePt t="32623" x="7010400" y="2649538"/>
          <p14:tracePt t="32640" x="7038975" y="2649538"/>
          <p14:tracePt t="32657" x="7089775" y="2649538"/>
          <p14:tracePt t="32673" x="7177088" y="2649538"/>
          <p14:tracePt t="32690" x="7300913" y="2627313"/>
          <p14:tracePt t="32707" x="7467600" y="2619375"/>
          <p14:tracePt t="32724" x="7540625" y="2613025"/>
          <p14:tracePt t="32740" x="7577138" y="2605088"/>
          <p14:tracePt t="32757" x="7583488" y="2605088"/>
          <p14:tracePt t="32773" x="7597775" y="2605088"/>
          <p14:tracePt t="32790" x="7605713" y="2605088"/>
          <p14:tracePt t="32807" x="7620000" y="2598738"/>
          <p14:tracePt t="32823" x="7642225" y="2598738"/>
          <p14:tracePt t="32840" x="7656513" y="2598738"/>
          <p14:tracePt t="32857" x="7662863" y="2598738"/>
          <p14:tracePt t="32873" x="7678738" y="2598738"/>
          <p14:tracePt t="32890" x="7693025" y="2598738"/>
          <p14:tracePt t="32907" x="7713663" y="2598738"/>
          <p14:tracePt t="32908" x="7721600" y="2598738"/>
          <p14:tracePt t="32924" x="7735888" y="2590800"/>
          <p14:tracePt t="32940" x="7743825" y="2590800"/>
          <p14:tracePt t="32957" x="7750175" y="2590800"/>
          <p14:tracePt t="33012" x="7758113" y="2590800"/>
          <p14:tracePt t="33020" x="7764463" y="2590800"/>
          <p14:tracePt t="33028" x="7772400" y="2590800"/>
          <p14:tracePt t="33043" x="7786688" y="2590800"/>
          <p14:tracePt t="33057" x="7794625" y="2590800"/>
          <p14:tracePt t="33073" x="7808913" y="2590800"/>
          <p14:tracePt t="33090" x="7831138" y="2590800"/>
          <p14:tracePt t="33107" x="7845425" y="2590800"/>
          <p14:tracePt t="33132" x="7851775" y="2590800"/>
          <p14:tracePt t="33148" x="7866063" y="2590800"/>
          <p14:tracePt t="33157" x="7874000" y="2590800"/>
          <p14:tracePt t="33173" x="7896225" y="2590800"/>
          <p14:tracePt t="33190" x="7932738" y="2590800"/>
          <p14:tracePt t="33207" x="7947025" y="2590800"/>
          <p14:tracePt t="33223" x="7953375" y="2590800"/>
          <p14:tracePt t="34524" x="7961313" y="2590800"/>
          <p14:tracePt t="34580" x="7932738" y="2590800"/>
          <p14:tracePt t="34588" x="7902575" y="2590800"/>
          <p14:tracePt t="34596" x="7874000" y="2590800"/>
          <p14:tracePt t="34606" x="7859713" y="2590800"/>
          <p14:tracePt t="34623" x="7815263" y="2590800"/>
          <p14:tracePt t="34640" x="7780338" y="2590800"/>
          <p14:tracePt t="34656" x="7721600" y="2590800"/>
          <p14:tracePt t="34675" x="7380288" y="2590800"/>
          <p14:tracePt t="34692" x="6829425" y="2590800"/>
          <p14:tracePt t="34706" x="6545263" y="2605088"/>
          <p14:tracePt t="34723" x="5500688" y="2619375"/>
          <p14:tracePt t="34740" x="4876800" y="2684463"/>
          <p14:tracePt t="34756" x="4448175" y="2735263"/>
          <p14:tracePt t="34773" x="4216400" y="2765425"/>
          <p14:tracePt t="34790" x="4049713" y="2771775"/>
          <p14:tracePt t="34806" x="3962400" y="2771775"/>
          <p14:tracePt t="34823" x="3897313" y="2771775"/>
          <p14:tracePt t="34840" x="3824288" y="2771775"/>
          <p14:tracePt t="34856" x="3694113" y="2771775"/>
          <p14:tracePt t="34873" x="3513138" y="2771775"/>
          <p14:tracePt t="34890" x="3316288" y="2771775"/>
          <p14:tracePt t="34891" x="3236913" y="2771775"/>
          <p14:tracePt t="34906" x="3149600" y="2771775"/>
          <p14:tracePt t="34923" x="3011488" y="2771775"/>
          <p14:tracePt t="34940" x="2974975" y="2771775"/>
          <p14:tracePt t="34956" x="2932113" y="2771775"/>
          <p14:tracePt t="34973" x="2895600" y="2771775"/>
          <p14:tracePt t="34990" x="2830513" y="2771775"/>
          <p14:tracePt t="35006" x="2786063" y="2779713"/>
          <p14:tracePt t="35023" x="2779713" y="2779713"/>
          <p14:tracePt t="35040" x="2771775" y="2779713"/>
          <p14:tracePt t="35056" x="2771775" y="2786063"/>
          <p14:tracePt t="35164" x="2801938" y="2779713"/>
          <p14:tracePt t="35172" x="2836863" y="2757488"/>
          <p14:tracePt t="35181" x="2873375" y="2743200"/>
          <p14:tracePt t="35189" x="2895600" y="2728913"/>
          <p14:tracePt t="35206" x="2946400" y="2706688"/>
          <p14:tracePt t="35223" x="2946400" y="2700338"/>
          <p14:tracePt t="35239" x="2954338" y="2700338"/>
          <p14:tracePt t="35308" x="2960688" y="2700338"/>
          <p14:tracePt t="35316" x="2968625" y="2700338"/>
          <p14:tracePt t="35324" x="2989263" y="2700338"/>
          <p14:tracePt t="35339" x="3048000" y="2700338"/>
          <p14:tracePt t="35356" x="3084513" y="2692400"/>
          <p14:tracePt t="35373" x="3090863" y="2692400"/>
          <p14:tracePt t="35628" x="3098800" y="2692400"/>
          <p14:tracePt t="35836" x="3106738" y="2692400"/>
          <p14:tracePt t="35932" x="3113088" y="2692400"/>
          <p14:tracePt t="35974" x="3121025" y="2692400"/>
          <p14:tracePt t="36012" x="3127375" y="2692400"/>
          <p14:tracePt t="36020" x="3135313" y="2692400"/>
          <p14:tracePt t="36028" x="3141663" y="2692400"/>
          <p14:tracePt t="36044" x="3157538" y="2692400"/>
          <p14:tracePt t="36056" x="3171825" y="2692400"/>
          <p14:tracePt t="36073" x="3208338" y="2692400"/>
          <p14:tracePt t="36089" x="3273425" y="2692400"/>
          <p14:tracePt t="36106" x="3344863" y="2692400"/>
          <p14:tracePt t="36123" x="3417888" y="2684463"/>
          <p14:tracePt t="36139" x="3454400" y="2684463"/>
          <p14:tracePt t="36156" x="3462338" y="2684463"/>
          <p14:tracePt t="36173" x="3468688" y="2684463"/>
          <p14:tracePt t="36189" x="3476625" y="2684463"/>
          <p14:tracePt t="36206" x="3482975" y="2684463"/>
          <p14:tracePt t="36223" x="3505200" y="2684463"/>
          <p14:tracePt t="36239" x="3548063" y="2684463"/>
          <p14:tracePt t="36256" x="3614738" y="2684463"/>
          <p14:tracePt t="36272" x="3716338" y="2684463"/>
          <p14:tracePt t="36289" x="3846513" y="2678113"/>
          <p14:tracePt t="36306" x="3970338" y="2678113"/>
          <p14:tracePt t="36323" x="4071938" y="2670175"/>
          <p14:tracePt t="36339" x="4143375" y="2670175"/>
          <p14:tracePt t="36356" x="4165600" y="2670175"/>
          <p14:tracePt t="36372" x="4179888" y="2670175"/>
          <p14:tracePt t="36389" x="4202113" y="2670175"/>
          <p14:tracePt t="36406" x="4208463" y="2670175"/>
          <p14:tracePt t="36423" x="4216400" y="2670175"/>
          <p14:tracePt t="36439" x="4230688" y="2670175"/>
          <p14:tracePt t="36456" x="4238625" y="2670175"/>
          <p14:tracePt t="36472" x="4244975" y="2670175"/>
          <p14:tracePt t="36489" x="4267200" y="2670175"/>
          <p14:tracePt t="36506" x="4325938" y="2670175"/>
          <p14:tracePt t="36507" x="4354513" y="2670175"/>
          <p14:tracePt t="36522" x="4383088" y="2670175"/>
          <p14:tracePt t="36539" x="4462463" y="2670175"/>
          <p14:tracePt t="36556" x="4492625" y="2670175"/>
          <p14:tracePt t="36636" x="4498975" y="2670175"/>
          <p14:tracePt t="36644" x="4506913" y="2670175"/>
          <p14:tracePt t="36660" x="4513263" y="2670175"/>
          <p14:tracePt t="36667" x="4521200" y="2670175"/>
          <p14:tracePt t="36708" x="4529138" y="2670175"/>
          <p14:tracePt t="38707" x="0" y="0"/>
        </p14:tracePtLst>
        <p14:tracePtLst>
          <p14:tracePt t="42260" x="1865313" y="3228975"/>
          <p14:tracePt t="42669" x="1871663" y="3228975"/>
          <p14:tracePt t="42676" x="1879600" y="3228975"/>
          <p14:tracePt t="42687" x="1901825" y="3228975"/>
          <p14:tracePt t="42704" x="1989138" y="3228975"/>
          <p14:tracePt t="42721" x="2074863" y="3228975"/>
          <p14:tracePt t="42737" x="2141538" y="3228975"/>
          <p14:tracePt t="42754" x="2184400" y="3228975"/>
          <p14:tracePt t="42771" x="2198688" y="3228975"/>
          <p14:tracePt t="42787" x="2212975" y="3228975"/>
          <p14:tracePt t="42804" x="2235200" y="3228975"/>
          <p14:tracePt t="42821" x="2263775" y="3228975"/>
          <p14:tracePt t="42837" x="2314575" y="3228975"/>
          <p14:tracePt t="42854" x="2351088" y="3228975"/>
          <p14:tracePt t="42871" x="2401888" y="3228975"/>
          <p14:tracePt t="42887" x="2438400" y="3228975"/>
          <p14:tracePt t="42904" x="2474913" y="3228975"/>
          <p14:tracePt t="42921" x="2497138" y="3228975"/>
          <p14:tracePt t="42937" x="2511425" y="3228975"/>
          <p14:tracePt t="42954" x="2525713" y="3228975"/>
          <p14:tracePt t="42971" x="2547938" y="3228975"/>
          <p14:tracePt t="42987" x="2568575" y="3228975"/>
          <p14:tracePt t="43004" x="2590800" y="3228975"/>
          <p14:tracePt t="43021" x="2627313" y="3228975"/>
          <p14:tracePt t="43037" x="2649538" y="3228975"/>
          <p14:tracePt t="43054" x="2678113" y="3228975"/>
          <p14:tracePt t="43071" x="2714625" y="3228975"/>
          <p14:tracePt t="43087" x="2743200" y="3228975"/>
          <p14:tracePt t="43104" x="2765425" y="3228975"/>
          <p14:tracePt t="43121" x="2786063" y="3228975"/>
          <p14:tracePt t="43137" x="2794000" y="3228975"/>
          <p14:tracePt t="43154" x="2801938" y="3228975"/>
          <p14:tracePt t="43171" x="2816225" y="3228975"/>
          <p14:tracePt t="43172" x="2836863" y="3228975"/>
          <p14:tracePt t="43187" x="2867025" y="3228975"/>
          <p14:tracePt t="43204" x="2924175" y="3236913"/>
          <p14:tracePt t="43221" x="2974975" y="3236913"/>
          <p14:tracePt t="43237" x="3033713" y="3243263"/>
          <p14:tracePt t="43254" x="3084513" y="3243263"/>
          <p14:tracePt t="43271" x="3121025" y="3251200"/>
          <p14:tracePt t="43287" x="3157538" y="3251200"/>
          <p14:tracePt t="43304" x="3186113" y="3251200"/>
          <p14:tracePt t="43321" x="3214688" y="3251200"/>
          <p14:tracePt t="43337" x="3243263" y="3251200"/>
          <p14:tracePt t="43354" x="3251200" y="3251200"/>
          <p14:tracePt t="43371" x="3259138" y="3251200"/>
          <p14:tracePt t="43388" x="3265488" y="3251200"/>
          <p14:tracePt t="43404" x="3273425" y="3251200"/>
          <p14:tracePt t="43421" x="3279775" y="3251200"/>
          <p14:tracePt t="43437" x="3302000" y="3251200"/>
          <p14:tracePt t="43454" x="3309938" y="3251200"/>
          <p14:tracePt t="43471" x="3324225" y="3251200"/>
          <p14:tracePt t="43524" x="3330575" y="3251200"/>
          <p14:tracePt t="43548" x="3338513" y="3251200"/>
          <p14:tracePt t="43572" x="3344863" y="3251200"/>
          <p14:tracePt t="43580" x="3352800" y="3251200"/>
          <p14:tracePt t="43612" x="3360738" y="3251200"/>
          <p14:tracePt t="43668" x="3367088" y="3251200"/>
          <p14:tracePt t="43676" x="3375025" y="3251200"/>
          <p14:tracePt t="43684" x="3381375" y="3251200"/>
          <p14:tracePt t="43700" x="3389313" y="3251200"/>
          <p14:tracePt t="43715" x="3395663" y="3251200"/>
          <p14:tracePt t="43731" x="3403600" y="3251200"/>
          <p14:tracePt t="43788" x="3411538" y="3251200"/>
          <p14:tracePt t="43804" x="3417888" y="3251200"/>
          <p14:tracePt t="43820" x="3425825" y="3251200"/>
          <p14:tracePt t="43828" x="3432175" y="3251200"/>
          <p14:tracePt t="43837" x="3440113" y="3251200"/>
          <p14:tracePt t="43854" x="3446463" y="3251200"/>
          <p14:tracePt t="43870" x="3454400" y="3251200"/>
          <p14:tracePt t="43887" x="3462338" y="3251200"/>
          <p14:tracePt t="43904" x="3468688" y="3251200"/>
          <p14:tracePt t="43920" x="3476625" y="3251200"/>
          <p14:tracePt t="43937" x="3482975" y="3251200"/>
          <p14:tracePt t="43954" x="3490913" y="3251200"/>
          <p14:tracePt t="43970" x="3497263" y="3251200"/>
          <p14:tracePt t="43987" x="3519488" y="3251200"/>
          <p14:tracePt t="44004" x="3527425" y="3251200"/>
          <p14:tracePt t="44020" x="3541713" y="3251200"/>
          <p14:tracePt t="44037" x="3548063" y="3251200"/>
          <p14:tracePt t="44054" x="3556000" y="3251200"/>
          <p14:tracePt t="44075" x="3563938" y="3251200"/>
          <p14:tracePt t="44124" x="3570288" y="3251200"/>
          <p14:tracePt t="44148" x="3578225" y="3251200"/>
          <p14:tracePt t="44164" x="3584575" y="3251200"/>
          <p14:tracePt t="44180" x="3592513" y="3251200"/>
          <p14:tracePt t="44196" x="3598863" y="3251200"/>
          <p14:tracePt t="44227" x="3606800" y="3251200"/>
          <p14:tracePt t="44244" x="3614738" y="3251200"/>
          <p14:tracePt t="44253" x="3621088" y="3251200"/>
          <p14:tracePt t="44268" x="3629025" y="3251200"/>
          <p14:tracePt t="44276" x="3635375" y="3251200"/>
          <p14:tracePt t="44287" x="3643313" y="3251200"/>
          <p14:tracePt t="44304" x="3665538" y="3251200"/>
          <p14:tracePt t="44320" x="3679825" y="3251200"/>
          <p14:tracePt t="44337" x="3700463" y="3251200"/>
          <p14:tracePt t="44354" x="3730625" y="3251200"/>
          <p14:tracePt t="44370" x="3759200" y="3251200"/>
          <p14:tracePt t="44387" x="3810000" y="3251200"/>
          <p14:tracePt t="44404" x="3838575" y="3251200"/>
          <p14:tracePt t="44420" x="3883025" y="3251200"/>
          <p14:tracePt t="44437" x="3911600" y="3251200"/>
          <p14:tracePt t="44454" x="3940175" y="3251200"/>
          <p14:tracePt t="44470" x="3948113" y="3251200"/>
          <p14:tracePt t="44487" x="3954463" y="3251200"/>
          <p14:tracePt t="44504" x="3962400" y="3251200"/>
          <p14:tracePt t="44520" x="3984625" y="3251200"/>
          <p14:tracePt t="44537" x="3998913" y="3243263"/>
          <p14:tracePt t="44554" x="4005263" y="3236913"/>
          <p14:tracePt t="44570" x="4013200" y="3236913"/>
          <p14:tracePt t="44588" x="4021138" y="3236913"/>
          <p14:tracePt t="44612" x="4027488" y="3236913"/>
          <p14:tracePt t="44652" x="4035425" y="3236913"/>
          <p14:tracePt t="44676" x="4041775" y="3236913"/>
          <p14:tracePt t="44844" x="4041775" y="3228975"/>
          <p14:tracePt t="44932" x="4049713" y="3228975"/>
          <p14:tracePt t="44948" x="4064000" y="3228975"/>
          <p14:tracePt t="44955" x="4064000" y="3222625"/>
          <p14:tracePt t="44971" x="4071938" y="3222625"/>
          <p14:tracePt t="44979" x="4078288" y="3214688"/>
          <p14:tracePt t="44996" x="4086225" y="3214688"/>
          <p14:tracePt t="45020" x="4092575" y="3214688"/>
          <p14:tracePt t="45028" x="4100513" y="3214688"/>
          <p14:tracePt t="45037" x="4106863" y="3214688"/>
          <p14:tracePt t="45053" x="4143375" y="3208338"/>
          <p14:tracePt t="45070" x="4173538" y="3208338"/>
          <p14:tracePt t="45087" x="4187825" y="3208338"/>
          <p14:tracePt t="45108" x="4194175" y="3208338"/>
          <p14:tracePt t="45412" x="4187825" y="3208338"/>
          <p14:tracePt t="45419" x="4179888" y="3208338"/>
          <p14:tracePt t="45427" x="4173538" y="3208338"/>
          <p14:tracePt t="45444" x="4173538" y="3214688"/>
          <p14:tracePt t="45460" x="4165600" y="3214688"/>
          <p14:tracePt t="45475" x="4157663" y="3214688"/>
          <p14:tracePt t="45492" x="4157663" y="3222625"/>
          <p14:tracePt t="45524" x="4143375" y="3222625"/>
          <p14:tracePt t="45533" x="4143375" y="3228975"/>
          <p14:tracePt t="45555" x="4129088" y="3228975"/>
          <p14:tracePt t="45580" x="4129088" y="3236913"/>
          <p14:tracePt t="45595" x="4122738" y="3236913"/>
          <p14:tracePt t="45636" x="4114800" y="3236913"/>
          <p14:tracePt t="45676" x="4106863" y="3236913"/>
          <p14:tracePt t="45708" x="4106863" y="3243263"/>
          <p14:tracePt t="45740" x="4092575" y="3243263"/>
          <p14:tracePt t="45747" x="4086225" y="3251200"/>
          <p14:tracePt t="45771" x="4078288" y="3259138"/>
          <p14:tracePt t="45788" x="4071938" y="3259138"/>
          <p14:tracePt t="45819" x="4071938" y="3265488"/>
          <p14:tracePt t="45876" x="4056063" y="3265488"/>
          <p14:tracePt t="45916" x="4049713" y="3273425"/>
          <p14:tracePt t="45956" x="4049713" y="3279775"/>
          <p14:tracePt t="45964" x="4041775" y="3279775"/>
          <p14:tracePt t="45971" x="4035425" y="3279775"/>
          <p14:tracePt t="46004" x="4027488" y="3279775"/>
          <p14:tracePt t="46060" x="4013200" y="3279775"/>
          <p14:tracePt t="46101" x="4005263" y="3279775"/>
          <p14:tracePt t="46108" x="4005263" y="3287713"/>
          <p14:tracePt t="46164" x="3998913" y="3287713"/>
          <p14:tracePt t="46188" x="3984625" y="3287713"/>
          <p14:tracePt t="46196" x="3976688" y="3294063"/>
          <p14:tracePt t="46212" x="3970338" y="3294063"/>
          <p14:tracePt t="46372" x="3976688" y="3294063"/>
          <p14:tracePt t="46404" x="3984625" y="3294063"/>
          <p14:tracePt t="46413" x="3990975" y="3294063"/>
          <p14:tracePt t="46420" x="3998913" y="3294063"/>
          <p14:tracePt t="46436" x="3998913" y="3287713"/>
          <p14:tracePt t="46453" x="4013200" y="3287713"/>
          <p14:tracePt t="46470" x="4013200" y="3279775"/>
          <p14:tracePt t="46486" x="4021138" y="3279775"/>
          <p14:tracePt t="46508" x="4027488" y="3279775"/>
          <p14:tracePt t="46531" x="4035425" y="3279775"/>
          <p14:tracePt t="46555" x="4041775" y="3279775"/>
          <p14:tracePt t="46580" x="4049713" y="3279775"/>
          <p14:tracePt t="46587" x="4056063" y="3279775"/>
          <p14:tracePt t="46596" x="4064000" y="3279775"/>
          <p14:tracePt t="46628" x="4071938" y="3279775"/>
          <p14:tracePt t="46644" x="4071938" y="3273425"/>
          <p14:tracePt t="46748" x="4078288" y="3273425"/>
          <p14:tracePt t="47716" x="4071938" y="3273425"/>
          <p14:tracePt t="47740" x="4064000" y="3273425"/>
          <p14:tracePt t="47795" x="4056063" y="3273425"/>
          <p14:tracePt t="47812" x="4035425" y="3273425"/>
          <p14:tracePt t="47820" x="3984625" y="3273425"/>
          <p14:tracePt t="47827" x="3933825" y="3273425"/>
          <p14:tracePt t="47836" x="3883025" y="3273425"/>
          <p14:tracePt t="47853" x="3767138" y="3279775"/>
          <p14:tracePt t="47869" x="3665538" y="3287713"/>
          <p14:tracePt t="47886" x="3598863" y="3287713"/>
          <p14:tracePt t="47903" x="3570288" y="3294063"/>
          <p14:tracePt t="47919" x="3556000" y="3294063"/>
          <p14:tracePt t="47936" x="3548063" y="3294063"/>
          <p14:tracePt t="47953" x="3548063" y="3302000"/>
          <p14:tracePt t="47987" x="3533775" y="3302000"/>
          <p14:tracePt t="48004" x="3513138" y="3302000"/>
          <p14:tracePt t="48020" x="3505200" y="3302000"/>
          <p14:tracePt t="48036" x="3482975" y="3302000"/>
          <p14:tracePt t="48043" x="3476625" y="3302000"/>
          <p14:tracePt t="48053" x="3468688" y="3302000"/>
          <p14:tracePt t="48069" x="3454400" y="3302000"/>
          <p14:tracePt t="48103" x="3446463" y="3302000"/>
          <p14:tracePt t="48124" x="3440113" y="3302000"/>
          <p14:tracePt t="48139" x="3440113" y="3309938"/>
          <p14:tracePt t="50156" x="3446463" y="3309938"/>
          <p14:tracePt t="50171" x="3462338" y="3309938"/>
          <p14:tracePt t="50179" x="3490913" y="3316288"/>
          <p14:tracePt t="50187" x="3527425" y="3316288"/>
          <p14:tracePt t="50202" x="3563938" y="3316288"/>
          <p14:tracePt t="50219" x="3787775" y="3316288"/>
          <p14:tracePt t="50235" x="3954463" y="3316288"/>
          <p14:tracePt t="50252" x="4078288" y="3316288"/>
          <p14:tracePt t="50269" x="4143375" y="3316288"/>
          <p14:tracePt t="50286" x="4179888" y="3324225"/>
          <p14:tracePt t="50302" x="4208463" y="3330575"/>
          <p14:tracePt t="50319" x="4224338" y="3330575"/>
          <p14:tracePt t="50335" x="4230688" y="3330575"/>
          <p14:tracePt t="50352" x="4238625" y="3330575"/>
          <p14:tracePt t="50369" x="4259263" y="3330575"/>
          <p14:tracePt t="50385" x="4289425" y="3330575"/>
          <p14:tracePt t="50402" x="4310063" y="3330575"/>
          <p14:tracePt t="50403" x="4325938" y="3330575"/>
          <p14:tracePt t="50419" x="4346575" y="3330575"/>
          <p14:tracePt t="50435" x="4376738" y="3330575"/>
          <p14:tracePt t="50452" x="4419600" y="3330575"/>
          <p14:tracePt t="50469" x="4506913" y="3330575"/>
          <p14:tracePt t="50485" x="4622800" y="3324225"/>
          <p14:tracePt t="50502" x="4687888" y="3316288"/>
          <p14:tracePt t="50519" x="4716463" y="3316288"/>
          <p14:tracePt t="52500" x="4651375" y="3309938"/>
          <p14:tracePt t="52508" x="4557713" y="3309938"/>
          <p14:tracePt t="52518" x="4456113" y="3309938"/>
          <p14:tracePt t="52535" x="4187825" y="3309938"/>
          <p14:tracePt t="52551" x="3700463" y="3294063"/>
          <p14:tracePt t="52569" x="3236913" y="3279775"/>
          <p14:tracePt t="52585" x="2989263" y="3259138"/>
          <p14:tracePt t="52601" x="2786063" y="3251200"/>
          <p14:tracePt t="52618" x="2692400" y="3251200"/>
          <p14:tracePt t="52635" x="2590800" y="3251200"/>
          <p14:tracePt t="52651" x="2525713" y="3251200"/>
          <p14:tracePt t="52668" x="2409825" y="3265488"/>
          <p14:tracePt t="52685" x="2243138" y="3294063"/>
          <p14:tracePt t="52701" x="2105025" y="3324225"/>
          <p14:tracePt t="52718" x="2039938" y="3330575"/>
          <p14:tracePt t="52735" x="2017713" y="3330575"/>
          <p14:tracePt t="52751" x="2009775" y="3330575"/>
          <p14:tracePt t="52788" x="2003425" y="3330575"/>
          <p14:tracePt t="52795" x="1995488" y="3330575"/>
          <p14:tracePt t="52803" x="1989138" y="3330575"/>
          <p14:tracePt t="52818" x="1973263" y="3330575"/>
          <p14:tracePt t="52835" x="1966913" y="3330575"/>
          <p14:tracePt t="52868" x="1966913" y="3338513"/>
          <p14:tracePt t="53107" x="1995488" y="3338513"/>
          <p14:tracePt t="53115" x="2032000" y="3338513"/>
          <p14:tracePt t="53123" x="2068513" y="3338513"/>
          <p14:tracePt t="53135" x="2097088" y="3338513"/>
          <p14:tracePt t="53151" x="2170113" y="3330575"/>
          <p14:tracePt t="53168" x="2206625" y="3324225"/>
          <p14:tracePt t="53185" x="2235200" y="3324225"/>
          <p14:tracePt t="53201" x="2243138" y="3324225"/>
          <p14:tracePt t="53218" x="2257425" y="3324225"/>
          <p14:tracePt t="53235" x="2308225" y="3324225"/>
          <p14:tracePt t="53251" x="2359025" y="3324225"/>
          <p14:tracePt t="53268" x="2401888" y="3324225"/>
          <p14:tracePt t="53285" x="2460625" y="3324225"/>
          <p14:tracePt t="53301" x="2511425" y="3324225"/>
          <p14:tracePt t="53318" x="2547938" y="3324225"/>
          <p14:tracePt t="53335" x="2590800" y="3324225"/>
          <p14:tracePt t="53351" x="2613025" y="3316288"/>
          <p14:tracePt t="53368" x="2627313" y="3316288"/>
          <p14:tracePt t="53385" x="2633663" y="3316288"/>
          <p14:tracePt t="53403" x="2641600" y="3316288"/>
          <p14:tracePt t="53444" x="2649538" y="3316288"/>
          <p14:tracePt t="53468" x="2655888" y="3309938"/>
          <p14:tracePt t="53484" x="2663825" y="3309938"/>
          <p14:tracePt t="54483" x="0" y="0"/>
        </p14:tracePtLst>
        <p14:tracePtLst>
          <p14:tracePt t="55356" x="3860800" y="3222625"/>
          <p14:tracePt t="57412" x="3852863" y="3222625"/>
          <p14:tracePt t="57420" x="3781425" y="3222625"/>
          <p14:tracePt t="57427" x="3730625" y="3222625"/>
          <p14:tracePt t="57435" x="3694113" y="3222625"/>
          <p14:tracePt t="57450" x="3643313" y="3228975"/>
          <p14:tracePt t="57467" x="3425825" y="3265488"/>
          <p14:tracePt t="57483" x="3228975" y="3279775"/>
          <p14:tracePt t="57500" x="3025775" y="3287713"/>
          <p14:tracePt t="57517" x="2844800" y="3287713"/>
          <p14:tracePt t="57533" x="2706688" y="3302000"/>
          <p14:tracePt t="57550" x="2605088" y="3302000"/>
          <p14:tracePt t="57567" x="2547938" y="3302000"/>
          <p14:tracePt t="57584" x="2525713" y="3302000"/>
          <p14:tracePt t="57600" x="2511425" y="3302000"/>
          <p14:tracePt t="57617" x="2503488" y="3302000"/>
          <p14:tracePt t="57633" x="2474913" y="3302000"/>
          <p14:tracePt t="57650" x="2416175" y="3302000"/>
          <p14:tracePt t="57651" x="2373313" y="3316288"/>
          <p14:tracePt t="57667" x="2300288" y="3324225"/>
          <p14:tracePt t="57683" x="2192338" y="3338513"/>
          <p14:tracePt t="57700" x="2133600" y="3344863"/>
          <p14:tracePt t="57717" x="2105025" y="3344863"/>
          <p14:tracePt t="58147" x="0" y="0"/>
        </p14:tracePtLst>
        <p14:tracePtLst>
          <p14:tracePt t="58804" x="5087938" y="3287713"/>
          <p14:tracePt t="58876" x="5087938" y="3294063"/>
          <p14:tracePt t="59005" x="5094288" y="3294063"/>
          <p14:tracePt t="59012" x="5108575" y="3294063"/>
          <p14:tracePt t="59019" x="5145088" y="3294063"/>
          <p14:tracePt t="59033" x="5195888" y="3294063"/>
          <p14:tracePt t="59050" x="5319713" y="3302000"/>
          <p14:tracePt t="59066" x="5478463" y="3302000"/>
          <p14:tracePt t="59067" x="5580063" y="3316288"/>
          <p14:tracePt t="59083" x="5718175" y="3316288"/>
          <p14:tracePt t="59100" x="5805488" y="3316288"/>
          <p14:tracePt t="59116" x="5849938" y="3316288"/>
          <p14:tracePt t="59188" x="5856288" y="3316288"/>
          <p14:tracePt t="60124" x="0" y="0"/>
        </p14:tracePtLst>
        <p14:tracePtLst>
          <p14:tracePt t="60796" x="7546975" y="3273425"/>
          <p14:tracePt t="61004" x="7554913" y="3273425"/>
          <p14:tracePt t="61044" x="7561263" y="3273425"/>
          <p14:tracePt t="61051" x="7569200" y="3273425"/>
          <p14:tracePt t="61059" x="7583488" y="3273425"/>
          <p14:tracePt t="61067" x="7605713" y="3279775"/>
          <p14:tracePt t="61082" x="7627938" y="3279775"/>
          <p14:tracePt t="61099" x="7721600" y="3287713"/>
          <p14:tracePt t="61116" x="7808913" y="3294063"/>
          <p14:tracePt t="61132" x="7888288" y="3302000"/>
          <p14:tracePt t="61149" x="7953375" y="3302000"/>
          <p14:tracePt t="61166" x="7997825" y="3302000"/>
          <p14:tracePt t="61183" x="8018463" y="3302000"/>
          <p14:tracePt t="61199" x="8026400" y="3294063"/>
          <p14:tracePt t="61284" x="8034338" y="3294063"/>
          <p14:tracePt t="61324" x="8040688" y="3294063"/>
          <p14:tracePt t="61348" x="8048625" y="3294063"/>
          <p14:tracePt t="61356" x="8048625" y="3287713"/>
          <p14:tracePt t="61371" x="8054975" y="3287713"/>
          <p14:tracePt t="61382" x="8062913" y="3287713"/>
          <p14:tracePt t="61399" x="8069263" y="3279775"/>
          <p14:tracePt t="61416" x="8085138" y="3279775"/>
          <p14:tracePt t="61432" x="8091488" y="3279775"/>
          <p14:tracePt t="61449" x="8105775" y="3279775"/>
          <p14:tracePt t="61466" x="8113713" y="3279775"/>
          <p14:tracePt t="61482" x="8135938" y="3287713"/>
          <p14:tracePt t="61484" x="8142288" y="3287713"/>
          <p14:tracePt t="61499" x="8170863" y="3294063"/>
          <p14:tracePt t="61516" x="8193088" y="3294063"/>
          <p14:tracePt t="61532" x="8207375" y="3302000"/>
          <p14:tracePt t="61549" x="8243888" y="3302000"/>
          <p14:tracePt t="61566" x="8266113" y="3302000"/>
          <p14:tracePt t="61582" x="8280400" y="3302000"/>
          <p14:tracePt t="61599" x="8294688" y="3302000"/>
          <p14:tracePt t="61632" x="8302625" y="3302000"/>
          <p14:tracePt t="61649" x="8323263" y="3302000"/>
          <p14:tracePt t="61666" x="8345488" y="3302000"/>
          <p14:tracePt t="61682" x="8367713" y="3302000"/>
          <p14:tracePt t="61683" x="8382000" y="3302000"/>
          <p14:tracePt t="61700" x="8389938" y="3302000"/>
          <p14:tracePt t="61716" x="8396288" y="3294063"/>
          <p14:tracePt t="61740" x="8404225" y="3294063"/>
          <p14:tracePt t="61755" x="8410575" y="3294063"/>
          <p14:tracePt t="61766" x="8418513" y="3294063"/>
          <p14:tracePt t="61782" x="8461375" y="3294063"/>
          <p14:tracePt t="61799" x="8497888" y="3294063"/>
          <p14:tracePt t="61816" x="8542338" y="3287713"/>
          <p14:tracePt t="61832" x="8562975" y="3287713"/>
          <p14:tracePt t="61849" x="8577263" y="3287713"/>
          <p14:tracePt t="61866" x="8585200" y="3287713"/>
          <p14:tracePt t="61948" x="8593138" y="3287713"/>
          <p14:tracePt t="61963" x="8599488" y="3287713"/>
          <p14:tracePt t="61979" x="8607425" y="3287713"/>
          <p14:tracePt t="62011" x="8613775" y="3287713"/>
          <p14:tracePt t="62027" x="8621713" y="3287713"/>
          <p14:tracePt t="62075" x="8628063" y="3287713"/>
          <p14:tracePt t="62156" x="8636000" y="3287713"/>
          <p14:tracePt t="62188" x="8643938" y="3287713"/>
          <p14:tracePt t="62203" x="8650288" y="3287713"/>
          <p14:tracePt t="62211" x="8658225" y="3287713"/>
          <p14:tracePt t="62219" x="8664575" y="3287713"/>
          <p14:tracePt t="62235" x="8678863" y="3287713"/>
          <p14:tracePt t="62249" x="8694738" y="3294063"/>
          <p14:tracePt t="62265" x="8715375" y="3294063"/>
          <p14:tracePt t="62282" x="8751888" y="3294063"/>
          <p14:tracePt t="62283" x="8774113" y="3294063"/>
          <p14:tracePt t="62299" x="8796338" y="3294063"/>
          <p14:tracePt t="62316" x="8810625" y="3294063"/>
          <p14:tracePt t="62355" x="8816975" y="3294063"/>
          <p14:tracePt t="62387" x="8824913" y="3294063"/>
          <p14:tracePt t="62396" x="8831263" y="3294063"/>
          <p14:tracePt t="62412" x="8839200" y="3294063"/>
          <p14:tracePt t="62419" x="8853488" y="3294063"/>
          <p14:tracePt t="62432" x="8867775" y="3294063"/>
          <p14:tracePt t="62449" x="8897938" y="3294063"/>
          <p14:tracePt t="62465" x="8926513" y="3294063"/>
          <p14:tracePt t="62482" x="8955088" y="3294063"/>
          <p14:tracePt t="62484" x="8969375" y="3294063"/>
          <p14:tracePt t="62499" x="9005888" y="3294063"/>
          <p14:tracePt t="62515" x="9034463" y="3294063"/>
          <p14:tracePt t="62532" x="9056688" y="3294063"/>
          <p14:tracePt t="62549" x="9078913" y="3294063"/>
          <p14:tracePt t="62565" x="9101138" y="3294063"/>
          <p14:tracePt t="62599" x="9107488" y="3294063"/>
          <p14:tracePt t="62615" x="9121775" y="3294063"/>
          <p14:tracePt t="62632" x="9136063" y="3287713"/>
          <p14:tracePt t="62649" x="9158288" y="3279775"/>
          <p14:tracePt t="62666" x="9186863" y="3273425"/>
          <p14:tracePt t="62682" x="9209088" y="3273425"/>
          <p14:tracePt t="62700" x="9231313" y="3273425"/>
          <p14:tracePt t="62715" x="9245600" y="3273425"/>
          <p14:tracePt t="62732" x="9259888" y="3273425"/>
          <p14:tracePt t="62749" x="9282113" y="3273425"/>
          <p14:tracePt t="62765" x="9296400" y="3273425"/>
          <p14:tracePt t="62782" x="9318625" y="3273425"/>
          <p14:tracePt t="62799" x="9347200" y="3273425"/>
          <p14:tracePt t="62815" x="9375775" y="3273425"/>
          <p14:tracePt t="62832" x="9412288" y="3279775"/>
          <p14:tracePt t="62849" x="9440863" y="3279775"/>
          <p14:tracePt t="62865" x="9471025" y="3279775"/>
          <p14:tracePt t="62882" x="9513888" y="3279775"/>
          <p14:tracePt t="62899" x="9564688" y="3279775"/>
          <p14:tracePt t="62915" x="9609138" y="3279775"/>
          <p14:tracePt t="62932" x="9652000" y="3279775"/>
          <p14:tracePt t="62949" x="9688513" y="3279775"/>
          <p14:tracePt t="62965" x="9725025" y="3279775"/>
          <p14:tracePt t="62982" x="9745663" y="3279775"/>
          <p14:tracePt t="62999" x="9775825" y="3279775"/>
          <p14:tracePt t="63015" x="9818688" y="3279775"/>
          <p14:tracePt t="63032" x="9855200" y="3279775"/>
          <p14:tracePt t="63049" x="9898063" y="3279775"/>
          <p14:tracePt t="63065" x="9928225" y="3279775"/>
          <p14:tracePt t="63082" x="9964738" y="3279775"/>
          <p14:tracePt t="63099" x="10021888" y="3273425"/>
          <p14:tracePt t="63115" x="10066338" y="3273425"/>
          <p14:tracePt t="63132" x="10109200" y="3265488"/>
          <p14:tracePt t="63149" x="10131425" y="3265488"/>
          <p14:tracePt t="63165" x="10160000" y="3259138"/>
          <p14:tracePt t="63182" x="10167938" y="3259138"/>
          <p14:tracePt t="63199" x="10188575" y="3251200"/>
          <p14:tracePt t="63215" x="10218738" y="3243263"/>
          <p14:tracePt t="63232" x="10253663" y="3228975"/>
          <p14:tracePt t="63249" x="10298113" y="3228975"/>
          <p14:tracePt t="63265" x="10326688" y="3222625"/>
          <p14:tracePt t="63282" x="10377488" y="3222625"/>
          <p14:tracePt t="63299" x="10421938" y="3222625"/>
          <p14:tracePt t="63315" x="10442575" y="3222625"/>
          <p14:tracePt t="63332" x="10479088" y="3214688"/>
          <p14:tracePt t="63349" x="10493375" y="3214688"/>
          <p14:tracePt t="63365" x="10507663" y="3214688"/>
          <p14:tracePt t="63382" x="10523538" y="3214688"/>
          <p14:tracePt t="63399" x="10529888" y="3214688"/>
          <p14:tracePt t="63415" x="10537825" y="3214688"/>
          <p14:tracePt t="63435" x="10544175" y="3214688"/>
          <p14:tracePt t="63835" x="0" y="0"/>
        </p14:tracePtLst>
        <p14:tracePtLst>
          <p14:tracePt t="66316" x="4078288" y="3265488"/>
          <p14:tracePt t="66643" x="4071938" y="3265488"/>
          <p14:tracePt t="66662" x="4064000" y="3265488"/>
          <p14:tracePt t="66676" x="4056063" y="3273425"/>
          <p14:tracePt t="66683" x="4049713" y="3273425"/>
          <p14:tracePt t="66693" x="4049713" y="3279775"/>
          <p14:tracePt t="66699" x="4041775" y="3279775"/>
          <p14:tracePt t="66731" x="4035425" y="3279775"/>
          <p14:tracePt t="66747" x="4035425" y="3287713"/>
          <p14:tracePt t="66789" x="4027488" y="3287713"/>
          <p14:tracePt t="66819" x="4005263" y="3287713"/>
          <p14:tracePt t="66835" x="3990975" y="3287713"/>
          <p14:tracePt t="66859" x="3984625" y="3287713"/>
          <p14:tracePt t="66876" x="3976688" y="3287713"/>
          <p14:tracePt t="66900" x="3970338" y="3287713"/>
          <p14:tracePt t="66907" x="3962400" y="3294063"/>
          <p14:tracePt t="66915" x="3954463" y="3294063"/>
          <p14:tracePt t="66939" x="3948113" y="3294063"/>
          <p14:tracePt t="66955" x="3940175" y="3294063"/>
          <p14:tracePt t="66971" x="3933825" y="3294063"/>
          <p14:tracePt t="67123" x="3925888" y="3294063"/>
          <p14:tracePt t="67179" x="3919538" y="3294063"/>
          <p14:tracePt t="67291" x="3911600" y="3294063"/>
          <p14:tracePt t="67532" x="3925888" y="3294063"/>
          <p14:tracePt t="67587" x="3940175" y="3294063"/>
          <p14:tracePt t="67611" x="3948113" y="3294063"/>
          <p14:tracePt t="67627" x="3962400" y="3294063"/>
          <p14:tracePt t="67643" x="3976688" y="3294063"/>
          <p14:tracePt t="67660" x="3984625" y="3294063"/>
          <p14:tracePt t="67707" x="3998913" y="3294063"/>
          <p14:tracePt t="67764" x="4005263" y="3294063"/>
          <p14:tracePt t="67843" x="4021138" y="3294063"/>
          <p14:tracePt t="68011" x="4035425" y="3294063"/>
          <p14:tracePt t="68235" x="0" y="0"/>
        </p14:tracePtLst>
        <p14:tracePtLst>
          <p14:tracePt t="74212" x="1879600" y="3852863"/>
          <p14:tracePt t="74699" x="1887538" y="3852863"/>
          <p14:tracePt t="74708" x="1893888" y="3852863"/>
          <p14:tracePt t="74715" x="1908175" y="3860800"/>
          <p14:tracePt t="74729" x="1938338" y="3868738"/>
          <p14:tracePt t="74745" x="2003425" y="3875088"/>
          <p14:tracePt t="74762" x="2060575" y="3875088"/>
          <p14:tracePt t="74764" x="2090738" y="3875088"/>
          <p14:tracePt t="74779" x="2125663" y="3875088"/>
          <p14:tracePt t="74795" x="2155825" y="3875088"/>
          <p14:tracePt t="74812" x="2170113" y="3875088"/>
          <p14:tracePt t="74829" x="2184400" y="3875088"/>
          <p14:tracePt t="74845" x="2198688" y="3875088"/>
          <p14:tracePt t="74862" x="2212975" y="3883025"/>
          <p14:tracePt t="74879" x="2243138" y="3883025"/>
          <p14:tracePt t="74895" x="2263775" y="3889375"/>
          <p14:tracePt t="74912" x="2286000" y="3889375"/>
          <p14:tracePt t="74929" x="2322513" y="3897313"/>
          <p14:tracePt t="74945" x="2344738" y="3897313"/>
          <p14:tracePt t="74962" x="2359025" y="3897313"/>
          <p14:tracePt t="74979" x="2387600" y="3897313"/>
          <p14:tracePt t="74995" x="2430463" y="3897313"/>
          <p14:tracePt t="75012" x="2474913" y="3897313"/>
          <p14:tracePt t="75029" x="2525713" y="3897313"/>
          <p14:tracePt t="75045" x="2568575" y="3897313"/>
          <p14:tracePt t="75062" x="2605088" y="3897313"/>
          <p14:tracePt t="75079" x="2627313" y="3897313"/>
          <p14:tracePt t="75095" x="2641600" y="3897313"/>
          <p14:tracePt t="75112" x="2663825" y="3897313"/>
          <p14:tracePt t="75129" x="2678113" y="3897313"/>
          <p14:tracePt t="75145" x="2692400" y="3889375"/>
          <p14:tracePt t="75162" x="2714625" y="3889375"/>
          <p14:tracePt t="75179" x="2728913" y="3889375"/>
          <p14:tracePt t="75195" x="2743200" y="3889375"/>
          <p14:tracePt t="75212" x="2751138" y="3889375"/>
          <p14:tracePt t="75229" x="2779713" y="3889375"/>
          <p14:tracePt t="75245" x="2816225" y="3889375"/>
          <p14:tracePt t="75262" x="2867025" y="3889375"/>
          <p14:tracePt t="75279" x="2895600" y="3889375"/>
          <p14:tracePt t="75295" x="2924175" y="3889375"/>
          <p14:tracePt t="75312" x="2960688" y="3889375"/>
          <p14:tracePt t="75329" x="2982913" y="3889375"/>
          <p14:tracePt t="75345" x="2997200" y="3889375"/>
          <p14:tracePt t="75362" x="3005138" y="3889375"/>
          <p14:tracePt t="75379" x="3011488" y="3889375"/>
          <p14:tracePt t="75396" x="3019425" y="3889375"/>
          <p14:tracePt t="75499" x="3025775" y="3889375"/>
          <p14:tracePt t="75531" x="3033713" y="3889375"/>
          <p14:tracePt t="75547" x="3040063" y="3889375"/>
          <p14:tracePt t="75579" x="3048000" y="3889375"/>
          <p14:tracePt t="75587" x="3055938" y="3889375"/>
          <p14:tracePt t="75595" x="3062288" y="3889375"/>
          <p14:tracePt t="75612" x="3084513" y="3889375"/>
          <p14:tracePt t="75629" x="3106738" y="3889375"/>
          <p14:tracePt t="75645" x="3121025" y="3889375"/>
          <p14:tracePt t="75662" x="3127375" y="3889375"/>
          <p14:tracePt t="75679" x="3135313" y="3889375"/>
          <p14:tracePt t="75756" x="3141663" y="3889375"/>
          <p14:tracePt t="75771" x="3149600" y="3889375"/>
          <p14:tracePt t="75787" x="3157538" y="3889375"/>
          <p14:tracePt t="75795" x="3163888" y="3889375"/>
          <p14:tracePt t="75803" x="3171825" y="3889375"/>
          <p14:tracePt t="75812" x="3178175" y="3889375"/>
          <p14:tracePt t="75829" x="3192463" y="3889375"/>
          <p14:tracePt t="75845" x="3208338" y="3897313"/>
          <p14:tracePt t="75862" x="3214688" y="3897313"/>
          <p14:tracePt t="75879" x="3222625" y="3897313"/>
          <p14:tracePt t="77747" x="3222625" y="3903663"/>
          <p14:tracePt t="77803" x="3208338" y="3903663"/>
          <p14:tracePt t="77827" x="3192463" y="3903663"/>
          <p14:tracePt t="77835" x="3192463" y="3911600"/>
          <p14:tracePt t="77851" x="3186113" y="3919538"/>
          <p14:tracePt t="77861" x="3178175" y="3919538"/>
          <p14:tracePt t="77878" x="3171825" y="3919538"/>
          <p14:tracePt t="77895" x="3163888" y="3925888"/>
          <p14:tracePt t="77911" x="3149600" y="3933825"/>
          <p14:tracePt t="77945" x="3149600" y="3940175"/>
          <p14:tracePt t="77961" x="3135313" y="3940175"/>
          <p14:tracePt t="77978" x="3106738" y="3940175"/>
          <p14:tracePt t="77995" x="2974975" y="3948113"/>
          <p14:tracePt t="78011" x="2895600" y="3954463"/>
          <p14:tracePt t="78028" x="2830513" y="3954463"/>
          <p14:tracePt t="78045" x="2786063" y="3954463"/>
          <p14:tracePt t="78061" x="2757488" y="3954463"/>
          <p14:tracePt t="78078" x="2720975" y="3948113"/>
          <p14:tracePt t="78095" x="2684463" y="3948113"/>
          <p14:tracePt t="78111" x="2633663" y="3940175"/>
          <p14:tracePt t="78128" x="2598738" y="3940175"/>
          <p14:tracePt t="78145" x="2547938" y="3933825"/>
          <p14:tracePt t="78162" x="2511425" y="3933825"/>
          <p14:tracePt t="78178" x="2489200" y="3925888"/>
          <p14:tracePt t="78195" x="2481263" y="3925888"/>
          <p14:tracePt t="78451" x="2474913" y="3925888"/>
          <p14:tracePt t="78715" x="2466975" y="3925888"/>
          <p14:tracePt t="79140" x="0" y="0"/>
        </p14:tracePtLst>
        <p14:tracePtLst>
          <p14:tracePt t="80300" x="4724400" y="3860800"/>
          <p14:tracePt t="80516" x="4732338" y="3860800"/>
          <p14:tracePt t="80524" x="4738688" y="3868738"/>
          <p14:tracePt t="80539" x="4752975" y="3875088"/>
          <p14:tracePt t="80547" x="4775200" y="3875088"/>
          <p14:tracePt t="80561" x="4797425" y="3883025"/>
          <p14:tracePt t="80577" x="4833938" y="3889375"/>
          <p14:tracePt t="80594" x="4868863" y="3897313"/>
          <p14:tracePt t="80611" x="4891088" y="3897313"/>
          <p14:tracePt t="80627" x="4899025" y="3897313"/>
          <p14:tracePt t="80755" x="4905375" y="3897313"/>
          <p14:tracePt t="81243" x="0" y="0"/>
        </p14:tracePtLst>
        <p14:tracePtLst>
          <p14:tracePt t="81844" x="6386513" y="3868738"/>
          <p14:tracePt t="82075" x="6392863" y="3868738"/>
          <p14:tracePt t="82084" x="6400800" y="3868738"/>
          <p14:tracePt t="82094" x="6408738" y="3868738"/>
          <p14:tracePt t="82110" x="6451600" y="3868738"/>
          <p14:tracePt t="82127" x="6494463" y="3868738"/>
          <p14:tracePt t="82143" x="6575425" y="3868738"/>
          <p14:tracePt t="82161" x="6662738" y="3868738"/>
          <p14:tracePt t="82177" x="6784975" y="3868738"/>
          <p14:tracePt t="82193" x="6900863" y="3868738"/>
          <p14:tracePt t="82195" x="6967538" y="3868738"/>
          <p14:tracePt t="82210" x="7002463" y="3868738"/>
          <p14:tracePt t="82227" x="7046913" y="3868738"/>
          <p14:tracePt t="82323" x="7053263" y="3868738"/>
          <p14:tracePt t="82443" x="0" y="0"/>
        </p14:tracePtLst>
        <p14:tracePtLst>
          <p14:tracePt t="87636" x="1995488" y="4543425"/>
          <p14:tracePt t="87748" x="2003425" y="4543425"/>
          <p14:tracePt t="87820" x="2009775" y="4543425"/>
          <p14:tracePt t="87843" x="2024063" y="4543425"/>
          <p14:tracePt t="87851" x="2054225" y="4543425"/>
          <p14:tracePt t="87859" x="2074863" y="4543425"/>
          <p14:tracePt t="87875" x="2119313" y="4535488"/>
          <p14:tracePt t="87892" x="2162175" y="4535488"/>
          <p14:tracePt t="87909" x="2198688" y="4529138"/>
          <p14:tracePt t="87925" x="2227263" y="4529138"/>
          <p14:tracePt t="87942" x="2271713" y="4521200"/>
          <p14:tracePt t="87959" x="2328863" y="4521200"/>
          <p14:tracePt t="87975" x="2395538" y="4513263"/>
          <p14:tracePt t="87992" x="2460625" y="4513263"/>
          <p14:tracePt t="88009" x="2511425" y="4513263"/>
          <p14:tracePt t="88025" x="2547938" y="4513263"/>
          <p14:tracePt t="88042" x="2582863" y="4513263"/>
          <p14:tracePt t="88044" x="2613025" y="4513263"/>
          <p14:tracePt t="88059" x="2684463" y="4521200"/>
          <p14:tracePt t="88075" x="2808288" y="4521200"/>
          <p14:tracePt t="88092" x="2924175" y="4521200"/>
          <p14:tracePt t="88109" x="2997200" y="4521200"/>
          <p14:tracePt t="88125" x="3011488" y="4521200"/>
          <p14:tracePt t="88371" x="0" y="0"/>
        </p14:tracePtLst>
        <p14:tracePtLst>
          <p14:tracePt t="89116" x="3990975" y="4535488"/>
          <p14:tracePt t="89267" x="3998913" y="4535488"/>
          <p14:tracePt t="89284" x="4013200" y="4535488"/>
          <p14:tracePt t="89291" x="4021138" y="4535488"/>
          <p14:tracePt t="89299" x="4041775" y="4535488"/>
          <p14:tracePt t="89308" x="4064000" y="4535488"/>
          <p14:tracePt t="89325" x="4114800" y="4529138"/>
          <p14:tracePt t="89342" x="4179888" y="4529138"/>
          <p14:tracePt t="89358" x="4238625" y="4529138"/>
          <p14:tracePt t="89375" x="4281488" y="4529138"/>
          <p14:tracePt t="89392" x="4318000" y="4529138"/>
          <p14:tracePt t="89408" x="4354513" y="4529138"/>
          <p14:tracePt t="89425" x="4397375" y="4529138"/>
          <p14:tracePt t="89442" x="4433888" y="4529138"/>
          <p14:tracePt t="89443" x="4456113" y="4535488"/>
          <p14:tracePt t="89458" x="4470400" y="4535488"/>
          <p14:tracePt t="89475" x="4506913" y="4543425"/>
          <p14:tracePt t="89492" x="4529138" y="4543425"/>
          <p14:tracePt t="89508" x="4579938" y="4543425"/>
          <p14:tracePt t="89525" x="4637088" y="4543425"/>
          <p14:tracePt t="89542" x="4702175" y="4543425"/>
          <p14:tracePt t="89558" x="4752975" y="4543425"/>
          <p14:tracePt t="89575" x="4803775" y="4543425"/>
          <p14:tracePt t="89591" x="4840288" y="4535488"/>
          <p14:tracePt t="89608" x="4891088" y="4529138"/>
          <p14:tracePt t="89625" x="4935538" y="4529138"/>
          <p14:tracePt t="89641" x="4978400" y="4513263"/>
          <p14:tracePt t="89643" x="5000625" y="4513263"/>
          <p14:tracePt t="89658" x="5029200" y="4506913"/>
          <p14:tracePt t="89675" x="5072063" y="4506913"/>
          <p14:tracePt t="89691" x="5094288" y="4498975"/>
          <p14:tracePt t="89708" x="5122863" y="4498975"/>
          <p14:tracePt t="89725" x="5153025" y="4498975"/>
          <p14:tracePt t="89741" x="5181600" y="4498975"/>
          <p14:tracePt t="89759" x="5210175" y="4498975"/>
          <p14:tracePt t="89775" x="5240338" y="4498975"/>
          <p14:tracePt t="89792" x="5254625" y="4498975"/>
          <p14:tracePt t="89808" x="5268913" y="4498975"/>
          <p14:tracePt t="89825" x="5291138" y="4498975"/>
          <p14:tracePt t="89841" x="5341938" y="4506913"/>
          <p14:tracePt t="89859" x="5413375" y="4506913"/>
          <p14:tracePt t="89859" x="5449888" y="4506913"/>
          <p14:tracePt t="89875" x="5508625" y="4513263"/>
          <p14:tracePt t="89892" x="5551488" y="4513263"/>
          <p14:tracePt t="89908" x="5559425" y="4513263"/>
          <p14:tracePt t="89925" x="5573713" y="4513263"/>
          <p14:tracePt t="89941" x="5580063" y="4513263"/>
          <p14:tracePt t="89958" x="5588000" y="4513263"/>
          <p14:tracePt t="89975" x="5616575" y="4513263"/>
          <p14:tracePt t="89991" x="5638800" y="4513263"/>
          <p14:tracePt t="90008" x="5653088" y="4513263"/>
          <p14:tracePt t="90025" x="5667375" y="4513263"/>
          <p14:tracePt t="90041" x="5675313" y="4513263"/>
          <p14:tracePt t="90058" x="5697538" y="4513263"/>
          <p14:tracePt t="90075" x="5711825" y="4513263"/>
          <p14:tracePt t="90091" x="5718175" y="4513263"/>
          <p14:tracePt t="90147" x="5726113" y="4513263"/>
          <p14:tracePt t="90388" x="0" y="0"/>
        </p14:tracePtLst>
        <p14:tracePtLst>
          <p14:tracePt t="91348" x="7424738" y="4484688"/>
          <p14:tracePt t="91508" x="7431088" y="4484688"/>
          <p14:tracePt t="91556" x="7439025" y="4484688"/>
          <p14:tracePt t="91571" x="7467600" y="4484688"/>
          <p14:tracePt t="91579" x="7504113" y="4484688"/>
          <p14:tracePt t="91587" x="7561263" y="4484688"/>
          <p14:tracePt t="91595" x="7656513" y="4478338"/>
          <p14:tracePt t="91608" x="7750175" y="4470400"/>
          <p14:tracePt t="91624" x="7975600" y="4456113"/>
          <p14:tracePt t="91641" x="8135938" y="4441825"/>
          <p14:tracePt t="91658" x="8229600" y="4441825"/>
          <p14:tracePt t="91674" x="8237538" y="4441825"/>
          <p14:tracePt t="91675" x="8243888" y="4441825"/>
          <p14:tracePt t="91699" x="8251825" y="4441825"/>
          <p14:tracePt t="91771" x="8258175" y="4441825"/>
          <p14:tracePt t="91787" x="8266113" y="4441825"/>
          <p14:tracePt t="91819" x="8272463" y="4441825"/>
          <p14:tracePt t="91843" x="8280400" y="4441825"/>
          <p14:tracePt t="91851" x="8294688" y="4441825"/>
          <p14:tracePt t="91859" x="8302625" y="4441825"/>
          <p14:tracePt t="91874" x="8316913" y="4441825"/>
          <p14:tracePt t="91891" x="8331200" y="4441825"/>
          <p14:tracePt t="91924" x="8339138" y="4441825"/>
          <p14:tracePt t="91941" x="8339138" y="4448175"/>
          <p14:tracePt t="91958" x="8359775" y="4456113"/>
          <p14:tracePt t="91974" x="8374063" y="4462463"/>
          <p14:tracePt t="91991" x="8389938" y="4462463"/>
          <p14:tracePt t="92024" x="8389938" y="4470400"/>
          <p14:tracePt t="92051" x="8396288" y="4470400"/>
          <p14:tracePt t="92075" x="8404225" y="4470400"/>
          <p14:tracePt t="92091" x="8410575" y="4470400"/>
          <p14:tracePt t="92603" x="0" y="0"/>
        </p14:tracePtLst>
        <p14:tracePtLst>
          <p14:tracePt t="93252" x="6640513" y="4513263"/>
          <p14:tracePt t="93444" x="6654800" y="4513263"/>
          <p14:tracePt t="93451" x="6669088" y="4513263"/>
          <p14:tracePt t="93459" x="6691313" y="4513263"/>
          <p14:tracePt t="93474" x="6705600" y="4513263"/>
          <p14:tracePt t="93491" x="6764338" y="4521200"/>
          <p14:tracePt t="93507" x="6799263" y="4521200"/>
          <p14:tracePt t="93524" x="6829425" y="4521200"/>
          <p14:tracePt t="93540" x="6865938" y="4529138"/>
          <p14:tracePt t="93557" x="6880225" y="4529138"/>
          <p14:tracePt t="93574" x="6886575" y="4529138"/>
          <p14:tracePt t="93590" x="6894513" y="4529138"/>
          <p14:tracePt t="93699" x="6900863" y="4529138"/>
          <p14:tracePt t="93803" x="6900863" y="4535488"/>
          <p14:tracePt t="94899" x="0" y="0"/>
        </p14:tracePtLst>
        <p14:tracePtLst>
          <p14:tracePt t="95844" x="2416175" y="4702175"/>
          <p14:tracePt t="95965" x="2430463" y="4702175"/>
          <p14:tracePt t="95971" x="2452688" y="4702175"/>
          <p14:tracePt t="95979" x="2489200" y="4702175"/>
          <p14:tracePt t="95990" x="2547938" y="4687888"/>
          <p14:tracePt t="96006" x="2670175" y="4673600"/>
          <p14:tracePt t="96023" x="2786063" y="4673600"/>
          <p14:tracePt t="96040" x="2822575" y="4673600"/>
          <p14:tracePt t="96056" x="2836863" y="4673600"/>
          <p14:tracePt t="96315" x="0" y="0"/>
        </p14:tracePtLst>
        <p14:tracePtLst>
          <p14:tracePt t="96844" x="4021138" y="4600575"/>
          <p14:tracePt t="96956" x="4027488" y="4600575"/>
          <p14:tracePt t="96989" x="4035425" y="4600575"/>
          <p14:tracePt t="96995" x="4041775" y="4594225"/>
          <p14:tracePt t="97006" x="4071938" y="4594225"/>
          <p14:tracePt t="97023" x="4151313" y="4579938"/>
          <p14:tracePt t="97039" x="4303713" y="4572000"/>
          <p14:tracePt t="97056" x="4478338" y="4572000"/>
          <p14:tracePt t="97073" x="4645025" y="4572000"/>
          <p14:tracePt t="97090" x="4797425" y="4572000"/>
          <p14:tracePt t="97106" x="4913313" y="4594225"/>
          <p14:tracePt t="97123" x="5014913" y="4614863"/>
          <p14:tracePt t="97139" x="5037138" y="4614863"/>
          <p14:tracePt t="97156" x="5065713" y="4622800"/>
          <p14:tracePt t="97173" x="5116513" y="4622800"/>
          <p14:tracePt t="97189" x="5173663" y="4622800"/>
          <p14:tracePt t="97206" x="5260975" y="4622800"/>
          <p14:tracePt t="97223" x="5334000" y="4622800"/>
          <p14:tracePt t="97239" x="5399088" y="4622800"/>
          <p14:tracePt t="97256" x="5443538" y="4622800"/>
          <p14:tracePt t="97273" x="5449888" y="4614863"/>
          <p14:tracePt t="97289" x="5457825" y="4614863"/>
          <p14:tracePt t="97306" x="5472113" y="4614863"/>
          <p14:tracePt t="97323" x="5522913" y="4614863"/>
          <p14:tracePt t="97339" x="5559425" y="4614863"/>
          <p14:tracePt t="97356" x="5580063" y="4614863"/>
          <p14:tracePt t="97373" x="5595938" y="4608513"/>
          <p14:tracePt t="97406" x="5602288" y="4608513"/>
          <p14:tracePt t="97423" x="5610225" y="4608513"/>
          <p14:tracePt t="97439" x="5646738" y="4608513"/>
          <p14:tracePt t="97456" x="5711825" y="4608513"/>
          <p14:tracePt t="97473" x="5762625" y="4608513"/>
          <p14:tracePt t="97489" x="5768975" y="4608513"/>
          <p14:tracePt t="97506" x="5776913" y="4608513"/>
          <p14:tracePt t="97611" x="5783263" y="4608513"/>
          <p14:tracePt t="97819" x="0" y="0"/>
        </p14:tracePtLst>
        <p14:tracePtLst>
          <p14:tracePt t="99860" x="7496175" y="4600575"/>
          <p14:tracePt t="99987" x="7504113" y="4600575"/>
          <p14:tracePt t="99995" x="7518400" y="4600575"/>
          <p14:tracePt t="100005" x="7546975" y="4594225"/>
          <p14:tracePt t="100022" x="7648575" y="4586288"/>
          <p14:tracePt t="100039" x="7815263" y="4572000"/>
          <p14:tracePt t="100055" x="8004175" y="4564063"/>
          <p14:tracePt t="100072" x="8178800" y="4557713"/>
          <p14:tracePt t="100089" x="8308975" y="4557713"/>
          <p14:tracePt t="100105" x="8404225" y="4557713"/>
          <p14:tracePt t="100122" x="8424863" y="4557713"/>
          <p14:tracePt t="100123" x="8432800" y="4557713"/>
          <p14:tracePt t="100139" x="8440738" y="4557713"/>
          <p14:tracePt t="100156" x="8447088" y="4557713"/>
          <p14:tracePt t="100172" x="8461375" y="4564063"/>
          <p14:tracePt t="100189" x="8483600" y="4564063"/>
          <p14:tracePt t="100205" x="8505825" y="4564063"/>
          <p14:tracePt t="100222" x="8512175" y="4564063"/>
          <p14:tracePt t="100283" x="8520113" y="4564063"/>
          <p14:tracePt t="100299" x="8526463" y="4564063"/>
          <p14:tracePt t="100307" x="8534400" y="4564063"/>
          <p14:tracePt t="100315" x="8542338" y="4564063"/>
          <p14:tracePt t="100491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スカラーポテンシャルと</a:t>
            </a:r>
            <a:r>
              <a:rPr lang="ja-JP" altLang="en-US" dirty="0" smtClean="0"/>
              <a:t>等位</a:t>
            </a:r>
            <a:r>
              <a:rPr lang="ja-JP" altLang="en-US" dirty="0"/>
              <a:t>面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89197" y="1690688"/>
                <a:ext cx="6023983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スカラーポテンシャル　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ψ(x): </a:t>
                </a:r>
                <a:r>
                  <a:rPr lang="en-US" altLang="ja-JP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ja-JP" altLang="en-US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ψ(x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97" y="1690688"/>
                <a:ext cx="6023983" cy="548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正方形/長方形 9"/>
          <p:cNvSpPr/>
          <p:nvPr/>
        </p:nvSpPr>
        <p:spPr>
          <a:xfrm>
            <a:off x="4565093" y="2183876"/>
            <a:ext cx="3350623" cy="363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☝</a:t>
            </a:r>
            <a:r>
              <a:rPr lang="ja-JP" altLang="en-US" sz="1400" dirty="0" smtClean="0">
                <a:solidFill>
                  <a:schemeClr val="tx1"/>
                </a:solidFill>
              </a:rPr>
              <a:t>ポイント　サポート・台という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089194" y="2852284"/>
            <a:ext cx="6023983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c-</a:t>
            </a:r>
            <a:r>
              <a:rPr lang="ja-JP" altLang="en-US" dirty="0" smtClean="0">
                <a:solidFill>
                  <a:schemeClr val="tx1"/>
                </a:solidFill>
              </a:rPr>
              <a:t>等位面（線）　</a:t>
            </a:r>
            <a:r>
              <a:rPr lang="en-US" altLang="ja-JP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{x</a:t>
            </a:r>
            <a:r>
              <a:rPr lang="ja-JP" altLang="en-US" dirty="0">
                <a:solidFill>
                  <a:schemeClr val="tx1"/>
                </a:solidFill>
                <a:latin typeface="Cambria Math" panose="02040503050406030204" pitchFamily="18" charset="0"/>
              </a:rPr>
              <a:t>∈</a:t>
            </a:r>
            <a:r>
              <a:rPr lang="en-US" altLang="ja-JP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ja-JP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 </a:t>
            </a:r>
            <a:r>
              <a:rPr lang="en-US" altLang="ja-JP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ψ(x)=c}</a:t>
            </a:r>
            <a:endParaRPr lang="en-US" altLang="ja-JP" baseline="30000" dirty="0" smtClean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1222965" y="3564664"/>
            <a:ext cx="4429101" cy="3047846"/>
            <a:chOff x="1222965" y="3564664"/>
            <a:chExt cx="4429101" cy="30478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正方形/長方形 12"/>
                <p:cNvSpPr/>
                <p:nvPr/>
              </p:nvSpPr>
              <p:spPr>
                <a:xfrm>
                  <a:off x="1222965" y="3564664"/>
                  <a:ext cx="4429101" cy="54841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dirty="0" smtClean="0">
                      <a:solidFill>
                        <a:schemeClr val="tx1"/>
                      </a:solidFill>
                    </a:rPr>
                    <a:t>例：高度　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ψ(x): x</a:t>
                  </a:r>
                  <a:r>
                    <a:rPr lang="ja-JP" altLang="en-US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∈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en-US" altLang="ja-JP" baseline="30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lang="en-US" altLang="ja-JP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</m:oMath>
                  </a14:m>
                  <a:r>
                    <a:rPr lang="en-US" altLang="ja-JP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ψ(x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  <a:r>
                    <a:rPr lang="ja-JP" altLang="en-US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∈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en-US" altLang="ja-JP" baseline="30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</a:t>
                  </a:r>
                </a:p>
              </p:txBody>
            </p:sp>
          </mc:Choice>
          <mc:Fallback xmlns="">
            <p:sp>
              <p:nvSpPr>
                <p:cNvPr id="13" name="正方形/長方形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2965" y="3564664"/>
                  <a:ext cx="4429101" cy="548413"/>
                </a:xfrm>
                <a:prstGeom prst="rect">
                  <a:avLst/>
                </a:prstGeom>
                <a:blipFill>
                  <a:blip r:embed="rId6"/>
                  <a:stretch>
                    <a:fillRect l="-1240" b="-2222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868" y="4013880"/>
              <a:ext cx="3272349" cy="2598630"/>
            </a:xfrm>
            <a:prstGeom prst="rect">
              <a:avLst/>
            </a:prstGeom>
          </p:spPr>
        </p:pic>
      </p:grpSp>
      <p:grpSp>
        <p:nvGrpSpPr>
          <p:cNvPr id="33" name="グループ化 32"/>
          <p:cNvGrpSpPr/>
          <p:nvPr/>
        </p:nvGrpSpPr>
        <p:grpSpPr>
          <a:xfrm>
            <a:off x="6235458" y="3567295"/>
            <a:ext cx="4429101" cy="3245425"/>
            <a:chOff x="6235458" y="3567295"/>
            <a:chExt cx="4429101" cy="32454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正方形/長方形 13"/>
                <p:cNvSpPr/>
                <p:nvPr/>
              </p:nvSpPr>
              <p:spPr>
                <a:xfrm>
                  <a:off x="6235458" y="3567295"/>
                  <a:ext cx="4429101" cy="54841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dirty="0" smtClean="0">
                      <a:solidFill>
                        <a:schemeClr val="tx1"/>
                      </a:solidFill>
                    </a:rPr>
                    <a:t>例：</a:t>
                  </a:r>
                  <a:r>
                    <a:rPr lang="ja-JP" altLang="en-US" dirty="0">
                      <a:solidFill>
                        <a:schemeClr val="tx1"/>
                      </a:solidFill>
                    </a:rPr>
                    <a:t>気温</a:t>
                  </a:r>
                  <a:r>
                    <a:rPr lang="ja-JP" altLang="en-US" dirty="0" smtClean="0">
                      <a:solidFill>
                        <a:schemeClr val="tx1"/>
                      </a:solidFill>
                    </a:rPr>
                    <a:t>　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ψ(x): x</a:t>
                  </a:r>
                  <a:r>
                    <a:rPr lang="ja-JP" altLang="en-US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∈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en-US" altLang="ja-JP" baseline="300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US" altLang="ja-JP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</m:oMath>
                  </a14:m>
                  <a:r>
                    <a:rPr lang="en-US" altLang="ja-JP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ψ(x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  <a:r>
                    <a:rPr lang="ja-JP" altLang="en-US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∈</a:t>
                  </a:r>
                  <a:r>
                    <a:rPr lang="en-US" altLang="ja-JP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en-US" altLang="ja-JP" baseline="30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</a:t>
                  </a:r>
                </a:p>
              </p:txBody>
            </p:sp>
          </mc:Choice>
          <mc:Fallback xmlns="">
            <p:sp>
              <p:nvSpPr>
                <p:cNvPr id="14" name="正方形/長方形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5458" y="3567295"/>
                  <a:ext cx="4429101" cy="548413"/>
                </a:xfrm>
                <a:prstGeom prst="rect">
                  <a:avLst/>
                </a:prstGeom>
                <a:blipFill>
                  <a:blip r:embed="rId8"/>
                  <a:stretch>
                    <a:fillRect l="-1240" b="-2222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グループ化 29"/>
            <p:cNvGrpSpPr/>
            <p:nvPr/>
          </p:nvGrpSpPr>
          <p:grpSpPr>
            <a:xfrm>
              <a:off x="6702661" y="4013880"/>
              <a:ext cx="2953885" cy="2798840"/>
              <a:chOff x="5844042" y="3750006"/>
              <a:chExt cx="2953885" cy="2798840"/>
            </a:xfrm>
          </p:grpSpPr>
          <p:grpSp>
            <p:nvGrpSpPr>
              <p:cNvPr id="27" name="グループ化 26"/>
              <p:cNvGrpSpPr/>
              <p:nvPr/>
            </p:nvGrpSpPr>
            <p:grpSpPr>
              <a:xfrm>
                <a:off x="5844042" y="4239870"/>
                <a:ext cx="2953885" cy="2308976"/>
                <a:chOff x="5807848" y="4239870"/>
                <a:chExt cx="2953885" cy="2308976"/>
              </a:xfrm>
            </p:grpSpPr>
            <p:grpSp>
              <p:nvGrpSpPr>
                <p:cNvPr id="19" name="グループ化 18"/>
                <p:cNvGrpSpPr/>
                <p:nvPr/>
              </p:nvGrpSpPr>
              <p:grpSpPr>
                <a:xfrm>
                  <a:off x="5807848" y="5340771"/>
                  <a:ext cx="2953008" cy="1208075"/>
                  <a:chOff x="5807848" y="5340771"/>
                  <a:chExt cx="2953008" cy="1208075"/>
                </a:xfrm>
              </p:grpSpPr>
              <p:cxnSp>
                <p:nvCxnSpPr>
                  <p:cNvPr id="22" name="直線コネクタ 21"/>
                  <p:cNvCxnSpPr/>
                  <p:nvPr/>
                </p:nvCxnSpPr>
                <p:spPr>
                  <a:xfrm>
                    <a:off x="7828270" y="5357950"/>
                    <a:ext cx="932586" cy="8062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直線コネクタ 6"/>
                  <p:cNvCxnSpPr/>
                  <p:nvPr/>
                </p:nvCxnSpPr>
                <p:spPr>
                  <a:xfrm>
                    <a:off x="5807848" y="5742582"/>
                    <a:ext cx="932586" cy="8062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線コネクタ 16"/>
                  <p:cNvCxnSpPr/>
                  <p:nvPr/>
                </p:nvCxnSpPr>
                <p:spPr>
                  <a:xfrm flipV="1">
                    <a:off x="6740434" y="6137121"/>
                    <a:ext cx="1997268" cy="4003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/>
                  <p:cNvCxnSpPr/>
                  <p:nvPr/>
                </p:nvCxnSpPr>
                <p:spPr>
                  <a:xfrm flipV="1">
                    <a:off x="5846324" y="5340771"/>
                    <a:ext cx="1997268" cy="4003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直線コネクタ 23"/>
                <p:cNvCxnSpPr/>
                <p:nvPr/>
              </p:nvCxnSpPr>
              <p:spPr>
                <a:xfrm flipV="1">
                  <a:off x="5820197" y="4239870"/>
                  <a:ext cx="0" cy="15012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/>
                <p:cNvCxnSpPr/>
                <p:nvPr/>
              </p:nvCxnSpPr>
              <p:spPr>
                <a:xfrm flipV="1">
                  <a:off x="8757988" y="4628902"/>
                  <a:ext cx="3745" cy="15109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グループ化 4"/>
              <p:cNvGrpSpPr/>
              <p:nvPr/>
            </p:nvGrpSpPr>
            <p:grpSpPr>
              <a:xfrm>
                <a:off x="5907284" y="3750006"/>
                <a:ext cx="2747621" cy="2527670"/>
                <a:chOff x="5515399" y="3414107"/>
                <a:chExt cx="2747621" cy="2527670"/>
              </a:xfrm>
            </p:grpSpPr>
            <p:sp>
              <p:nvSpPr>
                <p:cNvPr id="4" name="正方形/長方形 3"/>
                <p:cNvSpPr/>
                <p:nvPr/>
              </p:nvSpPr>
              <p:spPr>
                <a:xfrm>
                  <a:off x="5720116" y="3903971"/>
                  <a:ext cx="2542904" cy="2037806"/>
                </a:xfrm>
                <a:custGeom>
                  <a:avLst/>
                  <a:gdLst>
                    <a:gd name="connsiteX0" fmla="*/ 0 w 1140823"/>
                    <a:gd name="connsiteY0" fmla="*/ 0 h 1576252"/>
                    <a:gd name="connsiteX1" fmla="*/ 1140823 w 1140823"/>
                    <a:gd name="connsiteY1" fmla="*/ 0 h 1576252"/>
                    <a:gd name="connsiteX2" fmla="*/ 1140823 w 1140823"/>
                    <a:gd name="connsiteY2" fmla="*/ 1576252 h 1576252"/>
                    <a:gd name="connsiteX3" fmla="*/ 0 w 1140823"/>
                    <a:gd name="connsiteY3" fmla="*/ 1576252 h 1576252"/>
                    <a:gd name="connsiteX4" fmla="*/ 0 w 1140823"/>
                    <a:gd name="connsiteY4" fmla="*/ 0 h 1576252"/>
                    <a:gd name="connsiteX0" fmla="*/ 0 w 1593669"/>
                    <a:gd name="connsiteY0" fmla="*/ 0 h 1576252"/>
                    <a:gd name="connsiteX1" fmla="*/ 1593669 w 1593669"/>
                    <a:gd name="connsiteY1" fmla="*/ 566057 h 1576252"/>
                    <a:gd name="connsiteX2" fmla="*/ 1140823 w 1593669"/>
                    <a:gd name="connsiteY2" fmla="*/ 1576252 h 1576252"/>
                    <a:gd name="connsiteX3" fmla="*/ 0 w 1593669"/>
                    <a:gd name="connsiteY3" fmla="*/ 1576252 h 1576252"/>
                    <a:gd name="connsiteX4" fmla="*/ 0 w 1593669"/>
                    <a:gd name="connsiteY4" fmla="*/ 0 h 1576252"/>
                    <a:gd name="connsiteX0" fmla="*/ 583475 w 2177144"/>
                    <a:gd name="connsiteY0" fmla="*/ 0 h 1576252"/>
                    <a:gd name="connsiteX1" fmla="*/ 2177144 w 2177144"/>
                    <a:gd name="connsiteY1" fmla="*/ 566057 h 1576252"/>
                    <a:gd name="connsiteX2" fmla="*/ 1724298 w 2177144"/>
                    <a:gd name="connsiteY2" fmla="*/ 1576252 h 1576252"/>
                    <a:gd name="connsiteX3" fmla="*/ 0 w 2177144"/>
                    <a:gd name="connsiteY3" fmla="*/ 1088572 h 1576252"/>
                    <a:gd name="connsiteX4" fmla="*/ 583475 w 2177144"/>
                    <a:gd name="connsiteY4" fmla="*/ 0 h 1576252"/>
                    <a:gd name="connsiteX0" fmla="*/ 1018903 w 2177144"/>
                    <a:gd name="connsiteY0" fmla="*/ 0 h 1689464"/>
                    <a:gd name="connsiteX1" fmla="*/ 2177144 w 2177144"/>
                    <a:gd name="connsiteY1" fmla="*/ 679269 h 1689464"/>
                    <a:gd name="connsiteX2" fmla="*/ 1724298 w 2177144"/>
                    <a:gd name="connsiteY2" fmla="*/ 1689464 h 1689464"/>
                    <a:gd name="connsiteX3" fmla="*/ 0 w 2177144"/>
                    <a:gd name="connsiteY3" fmla="*/ 1201784 h 1689464"/>
                    <a:gd name="connsiteX4" fmla="*/ 1018903 w 2177144"/>
                    <a:gd name="connsiteY4" fmla="*/ 0 h 1689464"/>
                    <a:gd name="connsiteX0" fmla="*/ 1018903 w 2177144"/>
                    <a:gd name="connsiteY0" fmla="*/ 0 h 2116184"/>
                    <a:gd name="connsiteX1" fmla="*/ 2177144 w 2177144"/>
                    <a:gd name="connsiteY1" fmla="*/ 679269 h 2116184"/>
                    <a:gd name="connsiteX2" fmla="*/ 923109 w 2177144"/>
                    <a:gd name="connsiteY2" fmla="*/ 2116184 h 2116184"/>
                    <a:gd name="connsiteX3" fmla="*/ 0 w 2177144"/>
                    <a:gd name="connsiteY3" fmla="*/ 1201784 h 2116184"/>
                    <a:gd name="connsiteX4" fmla="*/ 1018903 w 2177144"/>
                    <a:gd name="connsiteY4" fmla="*/ 0 h 2116184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1149531 w 2177144"/>
                    <a:gd name="connsiteY4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487681 w 2177144"/>
                    <a:gd name="connsiteY4" fmla="*/ 757646 h 2185852"/>
                    <a:gd name="connsiteX5" fmla="*/ 1149531 w 2177144"/>
                    <a:gd name="connsiteY5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1480458 w 2177144"/>
                    <a:gd name="connsiteY2" fmla="*/ 1550126 h 2185852"/>
                    <a:gd name="connsiteX3" fmla="*/ 923109 w 2177144"/>
                    <a:gd name="connsiteY3" fmla="*/ 2185852 h 2185852"/>
                    <a:gd name="connsiteX4" fmla="*/ 0 w 2177144"/>
                    <a:gd name="connsiteY4" fmla="*/ 1271452 h 2185852"/>
                    <a:gd name="connsiteX5" fmla="*/ 487681 w 2177144"/>
                    <a:gd name="connsiteY5" fmla="*/ 757646 h 2185852"/>
                    <a:gd name="connsiteX6" fmla="*/ 1149531 w 2177144"/>
                    <a:gd name="connsiteY6" fmla="*/ 0 h 2185852"/>
                    <a:gd name="connsiteX0" fmla="*/ 1515291 w 2542904"/>
                    <a:gd name="connsiteY0" fmla="*/ 0 h 2185852"/>
                    <a:gd name="connsiteX1" fmla="*/ 2542904 w 2542904"/>
                    <a:gd name="connsiteY1" fmla="*/ 748937 h 2185852"/>
                    <a:gd name="connsiteX2" fmla="*/ 1846218 w 2542904"/>
                    <a:gd name="connsiteY2" fmla="*/ 1550126 h 2185852"/>
                    <a:gd name="connsiteX3" fmla="*/ 1288869 w 2542904"/>
                    <a:gd name="connsiteY3" fmla="*/ 2185852 h 2185852"/>
                    <a:gd name="connsiteX4" fmla="*/ 0 w 2542904"/>
                    <a:gd name="connsiteY4" fmla="*/ 1332412 h 2185852"/>
                    <a:gd name="connsiteX5" fmla="*/ 853441 w 2542904"/>
                    <a:gd name="connsiteY5" fmla="*/ 757646 h 2185852"/>
                    <a:gd name="connsiteX6" fmla="*/ 1515291 w 2542904"/>
                    <a:gd name="connsiteY6" fmla="*/ 0 h 2185852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2904" h="2037806">
                      <a:moveTo>
                        <a:pt x="1515291" y="0"/>
                      </a:moveTo>
                      <a:lnTo>
                        <a:pt x="2542904" y="748937"/>
                      </a:lnTo>
                      <a:cubicBezTo>
                        <a:pt x="2310675" y="1016000"/>
                        <a:pt x="1773648" y="1082767"/>
                        <a:pt x="1846218" y="1550126"/>
                      </a:cubicBezTo>
                      <a:cubicBezTo>
                        <a:pt x="1703978" y="1956526"/>
                        <a:pt x="1195978" y="1875246"/>
                        <a:pt x="870858" y="2037806"/>
                      </a:cubicBezTo>
                      <a:lnTo>
                        <a:pt x="0" y="1332412"/>
                      </a:lnTo>
                      <a:cubicBezTo>
                        <a:pt x="284480" y="1140823"/>
                        <a:pt x="995681" y="1288869"/>
                        <a:pt x="853441" y="757646"/>
                      </a:cubicBezTo>
                      <a:cubicBezTo>
                        <a:pt x="847635" y="304800"/>
                        <a:pt x="1294674" y="252549"/>
                        <a:pt x="151529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" name="正方形/長方形 3"/>
                <p:cNvSpPr/>
                <p:nvPr/>
              </p:nvSpPr>
              <p:spPr>
                <a:xfrm>
                  <a:off x="5637319" y="3777331"/>
                  <a:ext cx="2542904" cy="2037806"/>
                </a:xfrm>
                <a:custGeom>
                  <a:avLst/>
                  <a:gdLst>
                    <a:gd name="connsiteX0" fmla="*/ 0 w 1140823"/>
                    <a:gd name="connsiteY0" fmla="*/ 0 h 1576252"/>
                    <a:gd name="connsiteX1" fmla="*/ 1140823 w 1140823"/>
                    <a:gd name="connsiteY1" fmla="*/ 0 h 1576252"/>
                    <a:gd name="connsiteX2" fmla="*/ 1140823 w 1140823"/>
                    <a:gd name="connsiteY2" fmla="*/ 1576252 h 1576252"/>
                    <a:gd name="connsiteX3" fmla="*/ 0 w 1140823"/>
                    <a:gd name="connsiteY3" fmla="*/ 1576252 h 1576252"/>
                    <a:gd name="connsiteX4" fmla="*/ 0 w 1140823"/>
                    <a:gd name="connsiteY4" fmla="*/ 0 h 1576252"/>
                    <a:gd name="connsiteX0" fmla="*/ 0 w 1593669"/>
                    <a:gd name="connsiteY0" fmla="*/ 0 h 1576252"/>
                    <a:gd name="connsiteX1" fmla="*/ 1593669 w 1593669"/>
                    <a:gd name="connsiteY1" fmla="*/ 566057 h 1576252"/>
                    <a:gd name="connsiteX2" fmla="*/ 1140823 w 1593669"/>
                    <a:gd name="connsiteY2" fmla="*/ 1576252 h 1576252"/>
                    <a:gd name="connsiteX3" fmla="*/ 0 w 1593669"/>
                    <a:gd name="connsiteY3" fmla="*/ 1576252 h 1576252"/>
                    <a:gd name="connsiteX4" fmla="*/ 0 w 1593669"/>
                    <a:gd name="connsiteY4" fmla="*/ 0 h 1576252"/>
                    <a:gd name="connsiteX0" fmla="*/ 583475 w 2177144"/>
                    <a:gd name="connsiteY0" fmla="*/ 0 h 1576252"/>
                    <a:gd name="connsiteX1" fmla="*/ 2177144 w 2177144"/>
                    <a:gd name="connsiteY1" fmla="*/ 566057 h 1576252"/>
                    <a:gd name="connsiteX2" fmla="*/ 1724298 w 2177144"/>
                    <a:gd name="connsiteY2" fmla="*/ 1576252 h 1576252"/>
                    <a:gd name="connsiteX3" fmla="*/ 0 w 2177144"/>
                    <a:gd name="connsiteY3" fmla="*/ 1088572 h 1576252"/>
                    <a:gd name="connsiteX4" fmla="*/ 583475 w 2177144"/>
                    <a:gd name="connsiteY4" fmla="*/ 0 h 1576252"/>
                    <a:gd name="connsiteX0" fmla="*/ 1018903 w 2177144"/>
                    <a:gd name="connsiteY0" fmla="*/ 0 h 1689464"/>
                    <a:gd name="connsiteX1" fmla="*/ 2177144 w 2177144"/>
                    <a:gd name="connsiteY1" fmla="*/ 679269 h 1689464"/>
                    <a:gd name="connsiteX2" fmla="*/ 1724298 w 2177144"/>
                    <a:gd name="connsiteY2" fmla="*/ 1689464 h 1689464"/>
                    <a:gd name="connsiteX3" fmla="*/ 0 w 2177144"/>
                    <a:gd name="connsiteY3" fmla="*/ 1201784 h 1689464"/>
                    <a:gd name="connsiteX4" fmla="*/ 1018903 w 2177144"/>
                    <a:gd name="connsiteY4" fmla="*/ 0 h 1689464"/>
                    <a:gd name="connsiteX0" fmla="*/ 1018903 w 2177144"/>
                    <a:gd name="connsiteY0" fmla="*/ 0 h 2116184"/>
                    <a:gd name="connsiteX1" fmla="*/ 2177144 w 2177144"/>
                    <a:gd name="connsiteY1" fmla="*/ 679269 h 2116184"/>
                    <a:gd name="connsiteX2" fmla="*/ 923109 w 2177144"/>
                    <a:gd name="connsiteY2" fmla="*/ 2116184 h 2116184"/>
                    <a:gd name="connsiteX3" fmla="*/ 0 w 2177144"/>
                    <a:gd name="connsiteY3" fmla="*/ 1201784 h 2116184"/>
                    <a:gd name="connsiteX4" fmla="*/ 1018903 w 2177144"/>
                    <a:gd name="connsiteY4" fmla="*/ 0 h 2116184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1149531 w 2177144"/>
                    <a:gd name="connsiteY4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487681 w 2177144"/>
                    <a:gd name="connsiteY4" fmla="*/ 757646 h 2185852"/>
                    <a:gd name="connsiteX5" fmla="*/ 1149531 w 2177144"/>
                    <a:gd name="connsiteY5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1480458 w 2177144"/>
                    <a:gd name="connsiteY2" fmla="*/ 1550126 h 2185852"/>
                    <a:gd name="connsiteX3" fmla="*/ 923109 w 2177144"/>
                    <a:gd name="connsiteY3" fmla="*/ 2185852 h 2185852"/>
                    <a:gd name="connsiteX4" fmla="*/ 0 w 2177144"/>
                    <a:gd name="connsiteY4" fmla="*/ 1271452 h 2185852"/>
                    <a:gd name="connsiteX5" fmla="*/ 487681 w 2177144"/>
                    <a:gd name="connsiteY5" fmla="*/ 757646 h 2185852"/>
                    <a:gd name="connsiteX6" fmla="*/ 1149531 w 2177144"/>
                    <a:gd name="connsiteY6" fmla="*/ 0 h 2185852"/>
                    <a:gd name="connsiteX0" fmla="*/ 1515291 w 2542904"/>
                    <a:gd name="connsiteY0" fmla="*/ 0 h 2185852"/>
                    <a:gd name="connsiteX1" fmla="*/ 2542904 w 2542904"/>
                    <a:gd name="connsiteY1" fmla="*/ 748937 h 2185852"/>
                    <a:gd name="connsiteX2" fmla="*/ 1846218 w 2542904"/>
                    <a:gd name="connsiteY2" fmla="*/ 1550126 h 2185852"/>
                    <a:gd name="connsiteX3" fmla="*/ 1288869 w 2542904"/>
                    <a:gd name="connsiteY3" fmla="*/ 2185852 h 2185852"/>
                    <a:gd name="connsiteX4" fmla="*/ 0 w 2542904"/>
                    <a:gd name="connsiteY4" fmla="*/ 1332412 h 2185852"/>
                    <a:gd name="connsiteX5" fmla="*/ 853441 w 2542904"/>
                    <a:gd name="connsiteY5" fmla="*/ 757646 h 2185852"/>
                    <a:gd name="connsiteX6" fmla="*/ 1515291 w 2542904"/>
                    <a:gd name="connsiteY6" fmla="*/ 0 h 2185852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2904" h="2037806">
                      <a:moveTo>
                        <a:pt x="1515291" y="0"/>
                      </a:moveTo>
                      <a:lnTo>
                        <a:pt x="2542904" y="748937"/>
                      </a:lnTo>
                      <a:cubicBezTo>
                        <a:pt x="2310675" y="1016000"/>
                        <a:pt x="1773648" y="1082767"/>
                        <a:pt x="1846218" y="1550126"/>
                      </a:cubicBezTo>
                      <a:cubicBezTo>
                        <a:pt x="1703978" y="1956526"/>
                        <a:pt x="1195978" y="1875246"/>
                        <a:pt x="870858" y="2037806"/>
                      </a:cubicBezTo>
                      <a:lnTo>
                        <a:pt x="0" y="1332412"/>
                      </a:lnTo>
                      <a:cubicBezTo>
                        <a:pt x="284480" y="1140823"/>
                        <a:pt x="995681" y="1288869"/>
                        <a:pt x="853441" y="757646"/>
                      </a:cubicBezTo>
                      <a:cubicBezTo>
                        <a:pt x="847635" y="304800"/>
                        <a:pt x="1294674" y="252549"/>
                        <a:pt x="151529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" name="正方形/長方形 3"/>
                <p:cNvSpPr/>
                <p:nvPr/>
              </p:nvSpPr>
              <p:spPr>
                <a:xfrm>
                  <a:off x="5576359" y="3595719"/>
                  <a:ext cx="2542904" cy="2037806"/>
                </a:xfrm>
                <a:custGeom>
                  <a:avLst/>
                  <a:gdLst>
                    <a:gd name="connsiteX0" fmla="*/ 0 w 1140823"/>
                    <a:gd name="connsiteY0" fmla="*/ 0 h 1576252"/>
                    <a:gd name="connsiteX1" fmla="*/ 1140823 w 1140823"/>
                    <a:gd name="connsiteY1" fmla="*/ 0 h 1576252"/>
                    <a:gd name="connsiteX2" fmla="*/ 1140823 w 1140823"/>
                    <a:gd name="connsiteY2" fmla="*/ 1576252 h 1576252"/>
                    <a:gd name="connsiteX3" fmla="*/ 0 w 1140823"/>
                    <a:gd name="connsiteY3" fmla="*/ 1576252 h 1576252"/>
                    <a:gd name="connsiteX4" fmla="*/ 0 w 1140823"/>
                    <a:gd name="connsiteY4" fmla="*/ 0 h 1576252"/>
                    <a:gd name="connsiteX0" fmla="*/ 0 w 1593669"/>
                    <a:gd name="connsiteY0" fmla="*/ 0 h 1576252"/>
                    <a:gd name="connsiteX1" fmla="*/ 1593669 w 1593669"/>
                    <a:gd name="connsiteY1" fmla="*/ 566057 h 1576252"/>
                    <a:gd name="connsiteX2" fmla="*/ 1140823 w 1593669"/>
                    <a:gd name="connsiteY2" fmla="*/ 1576252 h 1576252"/>
                    <a:gd name="connsiteX3" fmla="*/ 0 w 1593669"/>
                    <a:gd name="connsiteY3" fmla="*/ 1576252 h 1576252"/>
                    <a:gd name="connsiteX4" fmla="*/ 0 w 1593669"/>
                    <a:gd name="connsiteY4" fmla="*/ 0 h 1576252"/>
                    <a:gd name="connsiteX0" fmla="*/ 583475 w 2177144"/>
                    <a:gd name="connsiteY0" fmla="*/ 0 h 1576252"/>
                    <a:gd name="connsiteX1" fmla="*/ 2177144 w 2177144"/>
                    <a:gd name="connsiteY1" fmla="*/ 566057 h 1576252"/>
                    <a:gd name="connsiteX2" fmla="*/ 1724298 w 2177144"/>
                    <a:gd name="connsiteY2" fmla="*/ 1576252 h 1576252"/>
                    <a:gd name="connsiteX3" fmla="*/ 0 w 2177144"/>
                    <a:gd name="connsiteY3" fmla="*/ 1088572 h 1576252"/>
                    <a:gd name="connsiteX4" fmla="*/ 583475 w 2177144"/>
                    <a:gd name="connsiteY4" fmla="*/ 0 h 1576252"/>
                    <a:gd name="connsiteX0" fmla="*/ 1018903 w 2177144"/>
                    <a:gd name="connsiteY0" fmla="*/ 0 h 1689464"/>
                    <a:gd name="connsiteX1" fmla="*/ 2177144 w 2177144"/>
                    <a:gd name="connsiteY1" fmla="*/ 679269 h 1689464"/>
                    <a:gd name="connsiteX2" fmla="*/ 1724298 w 2177144"/>
                    <a:gd name="connsiteY2" fmla="*/ 1689464 h 1689464"/>
                    <a:gd name="connsiteX3" fmla="*/ 0 w 2177144"/>
                    <a:gd name="connsiteY3" fmla="*/ 1201784 h 1689464"/>
                    <a:gd name="connsiteX4" fmla="*/ 1018903 w 2177144"/>
                    <a:gd name="connsiteY4" fmla="*/ 0 h 1689464"/>
                    <a:gd name="connsiteX0" fmla="*/ 1018903 w 2177144"/>
                    <a:gd name="connsiteY0" fmla="*/ 0 h 2116184"/>
                    <a:gd name="connsiteX1" fmla="*/ 2177144 w 2177144"/>
                    <a:gd name="connsiteY1" fmla="*/ 679269 h 2116184"/>
                    <a:gd name="connsiteX2" fmla="*/ 923109 w 2177144"/>
                    <a:gd name="connsiteY2" fmla="*/ 2116184 h 2116184"/>
                    <a:gd name="connsiteX3" fmla="*/ 0 w 2177144"/>
                    <a:gd name="connsiteY3" fmla="*/ 1201784 h 2116184"/>
                    <a:gd name="connsiteX4" fmla="*/ 1018903 w 2177144"/>
                    <a:gd name="connsiteY4" fmla="*/ 0 h 2116184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1149531 w 2177144"/>
                    <a:gd name="connsiteY4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487681 w 2177144"/>
                    <a:gd name="connsiteY4" fmla="*/ 757646 h 2185852"/>
                    <a:gd name="connsiteX5" fmla="*/ 1149531 w 2177144"/>
                    <a:gd name="connsiteY5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1480458 w 2177144"/>
                    <a:gd name="connsiteY2" fmla="*/ 1550126 h 2185852"/>
                    <a:gd name="connsiteX3" fmla="*/ 923109 w 2177144"/>
                    <a:gd name="connsiteY3" fmla="*/ 2185852 h 2185852"/>
                    <a:gd name="connsiteX4" fmla="*/ 0 w 2177144"/>
                    <a:gd name="connsiteY4" fmla="*/ 1271452 h 2185852"/>
                    <a:gd name="connsiteX5" fmla="*/ 487681 w 2177144"/>
                    <a:gd name="connsiteY5" fmla="*/ 757646 h 2185852"/>
                    <a:gd name="connsiteX6" fmla="*/ 1149531 w 2177144"/>
                    <a:gd name="connsiteY6" fmla="*/ 0 h 2185852"/>
                    <a:gd name="connsiteX0" fmla="*/ 1515291 w 2542904"/>
                    <a:gd name="connsiteY0" fmla="*/ 0 h 2185852"/>
                    <a:gd name="connsiteX1" fmla="*/ 2542904 w 2542904"/>
                    <a:gd name="connsiteY1" fmla="*/ 748937 h 2185852"/>
                    <a:gd name="connsiteX2" fmla="*/ 1846218 w 2542904"/>
                    <a:gd name="connsiteY2" fmla="*/ 1550126 h 2185852"/>
                    <a:gd name="connsiteX3" fmla="*/ 1288869 w 2542904"/>
                    <a:gd name="connsiteY3" fmla="*/ 2185852 h 2185852"/>
                    <a:gd name="connsiteX4" fmla="*/ 0 w 2542904"/>
                    <a:gd name="connsiteY4" fmla="*/ 1332412 h 2185852"/>
                    <a:gd name="connsiteX5" fmla="*/ 853441 w 2542904"/>
                    <a:gd name="connsiteY5" fmla="*/ 757646 h 2185852"/>
                    <a:gd name="connsiteX6" fmla="*/ 1515291 w 2542904"/>
                    <a:gd name="connsiteY6" fmla="*/ 0 h 2185852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2904" h="2037806">
                      <a:moveTo>
                        <a:pt x="1515291" y="0"/>
                      </a:moveTo>
                      <a:lnTo>
                        <a:pt x="2542904" y="748937"/>
                      </a:lnTo>
                      <a:cubicBezTo>
                        <a:pt x="2310675" y="1016000"/>
                        <a:pt x="1773648" y="1082767"/>
                        <a:pt x="1846218" y="1550126"/>
                      </a:cubicBezTo>
                      <a:cubicBezTo>
                        <a:pt x="1703978" y="1956526"/>
                        <a:pt x="1195978" y="1875246"/>
                        <a:pt x="870858" y="2037806"/>
                      </a:cubicBezTo>
                      <a:lnTo>
                        <a:pt x="0" y="1332412"/>
                      </a:lnTo>
                      <a:cubicBezTo>
                        <a:pt x="284480" y="1140823"/>
                        <a:pt x="995681" y="1288869"/>
                        <a:pt x="853441" y="757646"/>
                      </a:cubicBezTo>
                      <a:cubicBezTo>
                        <a:pt x="847635" y="304800"/>
                        <a:pt x="1294674" y="252549"/>
                        <a:pt x="151529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正方形/長方形 3"/>
                <p:cNvSpPr/>
                <p:nvPr/>
              </p:nvSpPr>
              <p:spPr>
                <a:xfrm>
                  <a:off x="5515399" y="3414107"/>
                  <a:ext cx="2542904" cy="2037806"/>
                </a:xfrm>
                <a:custGeom>
                  <a:avLst/>
                  <a:gdLst>
                    <a:gd name="connsiteX0" fmla="*/ 0 w 1140823"/>
                    <a:gd name="connsiteY0" fmla="*/ 0 h 1576252"/>
                    <a:gd name="connsiteX1" fmla="*/ 1140823 w 1140823"/>
                    <a:gd name="connsiteY1" fmla="*/ 0 h 1576252"/>
                    <a:gd name="connsiteX2" fmla="*/ 1140823 w 1140823"/>
                    <a:gd name="connsiteY2" fmla="*/ 1576252 h 1576252"/>
                    <a:gd name="connsiteX3" fmla="*/ 0 w 1140823"/>
                    <a:gd name="connsiteY3" fmla="*/ 1576252 h 1576252"/>
                    <a:gd name="connsiteX4" fmla="*/ 0 w 1140823"/>
                    <a:gd name="connsiteY4" fmla="*/ 0 h 1576252"/>
                    <a:gd name="connsiteX0" fmla="*/ 0 w 1593669"/>
                    <a:gd name="connsiteY0" fmla="*/ 0 h 1576252"/>
                    <a:gd name="connsiteX1" fmla="*/ 1593669 w 1593669"/>
                    <a:gd name="connsiteY1" fmla="*/ 566057 h 1576252"/>
                    <a:gd name="connsiteX2" fmla="*/ 1140823 w 1593669"/>
                    <a:gd name="connsiteY2" fmla="*/ 1576252 h 1576252"/>
                    <a:gd name="connsiteX3" fmla="*/ 0 w 1593669"/>
                    <a:gd name="connsiteY3" fmla="*/ 1576252 h 1576252"/>
                    <a:gd name="connsiteX4" fmla="*/ 0 w 1593669"/>
                    <a:gd name="connsiteY4" fmla="*/ 0 h 1576252"/>
                    <a:gd name="connsiteX0" fmla="*/ 583475 w 2177144"/>
                    <a:gd name="connsiteY0" fmla="*/ 0 h 1576252"/>
                    <a:gd name="connsiteX1" fmla="*/ 2177144 w 2177144"/>
                    <a:gd name="connsiteY1" fmla="*/ 566057 h 1576252"/>
                    <a:gd name="connsiteX2" fmla="*/ 1724298 w 2177144"/>
                    <a:gd name="connsiteY2" fmla="*/ 1576252 h 1576252"/>
                    <a:gd name="connsiteX3" fmla="*/ 0 w 2177144"/>
                    <a:gd name="connsiteY3" fmla="*/ 1088572 h 1576252"/>
                    <a:gd name="connsiteX4" fmla="*/ 583475 w 2177144"/>
                    <a:gd name="connsiteY4" fmla="*/ 0 h 1576252"/>
                    <a:gd name="connsiteX0" fmla="*/ 1018903 w 2177144"/>
                    <a:gd name="connsiteY0" fmla="*/ 0 h 1689464"/>
                    <a:gd name="connsiteX1" fmla="*/ 2177144 w 2177144"/>
                    <a:gd name="connsiteY1" fmla="*/ 679269 h 1689464"/>
                    <a:gd name="connsiteX2" fmla="*/ 1724298 w 2177144"/>
                    <a:gd name="connsiteY2" fmla="*/ 1689464 h 1689464"/>
                    <a:gd name="connsiteX3" fmla="*/ 0 w 2177144"/>
                    <a:gd name="connsiteY3" fmla="*/ 1201784 h 1689464"/>
                    <a:gd name="connsiteX4" fmla="*/ 1018903 w 2177144"/>
                    <a:gd name="connsiteY4" fmla="*/ 0 h 1689464"/>
                    <a:gd name="connsiteX0" fmla="*/ 1018903 w 2177144"/>
                    <a:gd name="connsiteY0" fmla="*/ 0 h 2116184"/>
                    <a:gd name="connsiteX1" fmla="*/ 2177144 w 2177144"/>
                    <a:gd name="connsiteY1" fmla="*/ 679269 h 2116184"/>
                    <a:gd name="connsiteX2" fmla="*/ 923109 w 2177144"/>
                    <a:gd name="connsiteY2" fmla="*/ 2116184 h 2116184"/>
                    <a:gd name="connsiteX3" fmla="*/ 0 w 2177144"/>
                    <a:gd name="connsiteY3" fmla="*/ 1201784 h 2116184"/>
                    <a:gd name="connsiteX4" fmla="*/ 1018903 w 2177144"/>
                    <a:gd name="connsiteY4" fmla="*/ 0 h 2116184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1149531 w 2177144"/>
                    <a:gd name="connsiteY4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923109 w 2177144"/>
                    <a:gd name="connsiteY2" fmla="*/ 2185852 h 2185852"/>
                    <a:gd name="connsiteX3" fmla="*/ 0 w 2177144"/>
                    <a:gd name="connsiteY3" fmla="*/ 1271452 h 2185852"/>
                    <a:gd name="connsiteX4" fmla="*/ 487681 w 2177144"/>
                    <a:gd name="connsiteY4" fmla="*/ 757646 h 2185852"/>
                    <a:gd name="connsiteX5" fmla="*/ 1149531 w 2177144"/>
                    <a:gd name="connsiteY5" fmla="*/ 0 h 2185852"/>
                    <a:gd name="connsiteX0" fmla="*/ 1149531 w 2177144"/>
                    <a:gd name="connsiteY0" fmla="*/ 0 h 2185852"/>
                    <a:gd name="connsiteX1" fmla="*/ 2177144 w 2177144"/>
                    <a:gd name="connsiteY1" fmla="*/ 748937 h 2185852"/>
                    <a:gd name="connsiteX2" fmla="*/ 1480458 w 2177144"/>
                    <a:gd name="connsiteY2" fmla="*/ 1550126 h 2185852"/>
                    <a:gd name="connsiteX3" fmla="*/ 923109 w 2177144"/>
                    <a:gd name="connsiteY3" fmla="*/ 2185852 h 2185852"/>
                    <a:gd name="connsiteX4" fmla="*/ 0 w 2177144"/>
                    <a:gd name="connsiteY4" fmla="*/ 1271452 h 2185852"/>
                    <a:gd name="connsiteX5" fmla="*/ 487681 w 2177144"/>
                    <a:gd name="connsiteY5" fmla="*/ 757646 h 2185852"/>
                    <a:gd name="connsiteX6" fmla="*/ 1149531 w 2177144"/>
                    <a:gd name="connsiteY6" fmla="*/ 0 h 2185852"/>
                    <a:gd name="connsiteX0" fmla="*/ 1515291 w 2542904"/>
                    <a:gd name="connsiteY0" fmla="*/ 0 h 2185852"/>
                    <a:gd name="connsiteX1" fmla="*/ 2542904 w 2542904"/>
                    <a:gd name="connsiteY1" fmla="*/ 748937 h 2185852"/>
                    <a:gd name="connsiteX2" fmla="*/ 1846218 w 2542904"/>
                    <a:gd name="connsiteY2" fmla="*/ 1550126 h 2185852"/>
                    <a:gd name="connsiteX3" fmla="*/ 1288869 w 2542904"/>
                    <a:gd name="connsiteY3" fmla="*/ 2185852 h 2185852"/>
                    <a:gd name="connsiteX4" fmla="*/ 0 w 2542904"/>
                    <a:gd name="connsiteY4" fmla="*/ 1332412 h 2185852"/>
                    <a:gd name="connsiteX5" fmla="*/ 853441 w 2542904"/>
                    <a:gd name="connsiteY5" fmla="*/ 757646 h 2185852"/>
                    <a:gd name="connsiteX6" fmla="*/ 1515291 w 2542904"/>
                    <a:gd name="connsiteY6" fmla="*/ 0 h 2185852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  <a:gd name="connsiteX0" fmla="*/ 1515291 w 2542904"/>
                    <a:gd name="connsiteY0" fmla="*/ 0 h 2037806"/>
                    <a:gd name="connsiteX1" fmla="*/ 2542904 w 2542904"/>
                    <a:gd name="connsiteY1" fmla="*/ 748937 h 2037806"/>
                    <a:gd name="connsiteX2" fmla="*/ 1846218 w 2542904"/>
                    <a:gd name="connsiteY2" fmla="*/ 1550126 h 2037806"/>
                    <a:gd name="connsiteX3" fmla="*/ 870858 w 2542904"/>
                    <a:gd name="connsiteY3" fmla="*/ 2037806 h 2037806"/>
                    <a:gd name="connsiteX4" fmla="*/ 0 w 2542904"/>
                    <a:gd name="connsiteY4" fmla="*/ 1332412 h 2037806"/>
                    <a:gd name="connsiteX5" fmla="*/ 853441 w 2542904"/>
                    <a:gd name="connsiteY5" fmla="*/ 757646 h 2037806"/>
                    <a:gd name="connsiteX6" fmla="*/ 1515291 w 2542904"/>
                    <a:gd name="connsiteY6" fmla="*/ 0 h 203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2904" h="2037806">
                      <a:moveTo>
                        <a:pt x="1515291" y="0"/>
                      </a:moveTo>
                      <a:lnTo>
                        <a:pt x="2542904" y="748937"/>
                      </a:lnTo>
                      <a:cubicBezTo>
                        <a:pt x="2310675" y="1016000"/>
                        <a:pt x="1773648" y="1082767"/>
                        <a:pt x="1846218" y="1550126"/>
                      </a:cubicBezTo>
                      <a:cubicBezTo>
                        <a:pt x="1703978" y="1956526"/>
                        <a:pt x="1195978" y="1875246"/>
                        <a:pt x="870858" y="2037806"/>
                      </a:cubicBezTo>
                      <a:lnTo>
                        <a:pt x="0" y="1332412"/>
                      </a:lnTo>
                      <a:cubicBezTo>
                        <a:pt x="284480" y="1140823"/>
                        <a:pt x="995681" y="1288869"/>
                        <a:pt x="853441" y="757646"/>
                      </a:cubicBezTo>
                      <a:cubicBezTo>
                        <a:pt x="847635" y="304800"/>
                        <a:pt x="1294674" y="252549"/>
                        <a:pt x="151529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6753474" y="5032803"/>
                <a:ext cx="38476" cy="15046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正方形/長方形 34"/>
          <p:cNvSpPr/>
          <p:nvPr/>
        </p:nvSpPr>
        <p:spPr>
          <a:xfrm>
            <a:off x="8996130" y="4313354"/>
            <a:ext cx="2900213" cy="3196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等</a:t>
            </a:r>
            <a:r>
              <a:rPr lang="ja-JP" altLang="en-US" sz="1400" dirty="0" smtClean="0">
                <a:solidFill>
                  <a:schemeClr val="tx1"/>
                </a:solidFill>
              </a:rPr>
              <a:t>位面だけは描ける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368635" y="5522647"/>
            <a:ext cx="2033499" cy="29839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等</a:t>
            </a:r>
            <a:r>
              <a:rPr lang="ja-JP" altLang="en-US" sz="1400" dirty="0" smtClean="0">
                <a:solidFill>
                  <a:schemeClr val="tx1"/>
                </a:solidFill>
              </a:rPr>
              <a:t>位面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8" name="オーディオ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8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28"/>
    </mc:Choice>
    <mc:Fallback xmlns="">
      <p:transition spd="slow" advTm="13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10" grpId="0" animBg="1"/>
      <p:bldP spid="15" grpId="0" animBg="1"/>
      <p:bldP spid="35" grpId="0" animBg="1"/>
      <p:bldP spid="29" grpId="0" animBg="1"/>
    </p:bldLst>
  </p:timing>
  <p:extLst>
    <p:ext uri="{3A86A75C-4F4B-4683-9AE1-C65F6400EC91}">
      <p14:laserTraceLst xmlns:p14="http://schemas.microsoft.com/office/powerpoint/2010/main">
        <p14:tracePtLst>
          <p14:tracePt t="7911" x="5218113" y="2039938"/>
          <p14:tracePt t="8583" x="5210175" y="2039938"/>
          <p14:tracePt t="8671" x="5195888" y="2039938"/>
          <p14:tracePt t="8695" x="5189538" y="2039938"/>
          <p14:tracePt t="8703" x="5181600" y="2039938"/>
          <p14:tracePt t="8711" x="5173663" y="2039938"/>
          <p14:tracePt t="8727" x="5159375" y="2039938"/>
          <p14:tracePt t="8744" x="5153025" y="2046288"/>
          <p14:tracePt t="8761" x="5130800" y="2054225"/>
          <p14:tracePt t="8777" x="5122863" y="2054225"/>
          <p14:tracePt t="8794" x="5116513" y="2054225"/>
          <p14:tracePt t="8811" x="5108575" y="2054225"/>
          <p14:tracePt t="8827" x="5102225" y="2054225"/>
          <p14:tracePt t="8844" x="5094288" y="2054225"/>
          <p14:tracePt t="8861" x="5080000" y="2054225"/>
          <p14:tracePt t="8877" x="5065713" y="2060575"/>
          <p14:tracePt t="8894" x="5057775" y="2060575"/>
          <p14:tracePt t="8920" x="5051425" y="2060575"/>
          <p14:tracePt t="8935" x="5037138" y="2060575"/>
          <p14:tracePt t="8944" x="5021263" y="2068513"/>
          <p14:tracePt t="8961" x="5006975" y="2068513"/>
          <p14:tracePt t="8977" x="4992688" y="2074863"/>
          <p14:tracePt t="8994" x="4978400" y="2074863"/>
          <p14:tracePt t="9011" x="4970463" y="2074863"/>
          <p14:tracePt t="9027" x="4964113" y="2074863"/>
          <p14:tracePt t="9063" x="4956175" y="2074863"/>
          <p14:tracePt t="9135" x="4941888" y="2074863"/>
          <p14:tracePt t="9152" x="4935538" y="2074863"/>
          <p14:tracePt t="9767" x="4935538" y="2082800"/>
          <p14:tracePt t="10975" x="0" y="0"/>
        </p14:tracePtLst>
        <p14:tracePtLst>
          <p14:tracePt t="11561" x="5681663" y="2068513"/>
          <p14:tracePt t="11863" x="5689600" y="2068513"/>
          <p14:tracePt t="11999" x="5697538" y="2068513"/>
          <p14:tracePt t="12015" x="5703888" y="2074863"/>
          <p14:tracePt t="12047" x="5711825" y="2074863"/>
          <p14:tracePt t="12071" x="5718175" y="2074863"/>
          <p14:tracePt t="12078" x="5726113" y="2074863"/>
          <p14:tracePt t="12088" x="5732463" y="2074863"/>
          <p14:tracePt t="12111" x="5748338" y="2074863"/>
          <p14:tracePt t="12119" x="5754688" y="2074863"/>
          <p14:tracePt t="12127" x="5762625" y="2074863"/>
          <p14:tracePt t="12143" x="5776913" y="2074863"/>
          <p14:tracePt t="12160" x="5813425" y="2082800"/>
          <p14:tracePt t="12176" x="5842000" y="2082800"/>
          <p14:tracePt t="12193" x="5870575" y="2082800"/>
          <p14:tracePt t="12210" x="5892800" y="2082800"/>
          <p14:tracePt t="12226" x="5907088" y="2090738"/>
          <p14:tracePt t="12243" x="5921375" y="2090738"/>
          <p14:tracePt t="12260" x="5943600" y="2090738"/>
          <p14:tracePt t="12277" x="5965825" y="2090738"/>
          <p14:tracePt t="12293" x="5972175" y="2090738"/>
          <p14:tracePt t="12310" x="5994400" y="2090738"/>
          <p14:tracePt t="12326" x="6002338" y="2090738"/>
          <p14:tracePt t="12343" x="6016625" y="2090738"/>
          <p14:tracePt t="12377" x="6030913" y="2090738"/>
          <p14:tracePt t="12394" x="6037263" y="2097088"/>
          <p14:tracePt t="12410" x="6053138" y="2105025"/>
          <p14:tracePt t="12426" x="6067425" y="2105025"/>
          <p14:tracePt t="12443" x="6073775" y="2105025"/>
          <p14:tracePt t="12460" x="6081713" y="2105025"/>
          <p14:tracePt t="12477" x="6096000" y="2105025"/>
          <p14:tracePt t="12510" x="6118225" y="2111375"/>
          <p14:tracePt t="12526" x="6138863" y="2111375"/>
          <p14:tracePt t="12567" x="6146800" y="2111375"/>
          <p14:tracePt t="12848" x="6154738" y="2111375"/>
          <p14:tracePt t="13327" x="6161088" y="2111375"/>
          <p14:tracePt t="13335" x="6175375" y="2111375"/>
          <p14:tracePt t="13343" x="6205538" y="2111375"/>
          <p14:tracePt t="13359" x="6240463" y="2111375"/>
          <p14:tracePt t="13376" x="6256338" y="2119313"/>
          <p14:tracePt t="13393" x="6276975" y="2119313"/>
          <p14:tracePt t="14439" x="6284913" y="2119313"/>
          <p14:tracePt t="14447" x="6335713" y="2125663"/>
          <p14:tracePt t="14456" x="6386513" y="2125663"/>
          <p14:tracePt t="14464" x="6415088" y="2125663"/>
          <p14:tracePt t="14476" x="6443663" y="2125663"/>
          <p14:tracePt t="14493" x="6473825" y="2125663"/>
          <p14:tracePt t="14509" x="6494463" y="2125663"/>
          <p14:tracePt t="14511" x="6502400" y="2125663"/>
          <p14:tracePt t="14526" x="6516688" y="2125663"/>
          <p14:tracePt t="16439" x="0" y="0"/>
        </p14:tracePtLst>
        <p14:tracePtLst>
          <p14:tracePt t="18344" x="5065713" y="2097088"/>
          <p14:tracePt t="19583" x="5057775" y="2097088"/>
          <p14:tracePt t="19591" x="5051425" y="2097088"/>
          <p14:tracePt t="19599" x="5051425" y="2105025"/>
          <p14:tracePt t="19608" x="5043488" y="2105025"/>
          <p14:tracePt t="19624" x="5037138" y="2105025"/>
          <p14:tracePt t="19647" x="5029200" y="2111375"/>
          <p14:tracePt t="19664" x="5021263" y="2111375"/>
          <p14:tracePt t="19674" x="5006975" y="2111375"/>
          <p14:tracePt t="19691" x="4992688" y="2111375"/>
          <p14:tracePt t="19708" x="4970463" y="2111375"/>
          <p14:tracePt t="19724" x="4956175" y="2111375"/>
          <p14:tracePt t="19741" x="4941888" y="2111375"/>
          <p14:tracePt t="19743" x="4935538" y="2111375"/>
          <p14:tracePt t="19759" x="4927600" y="2111375"/>
          <p14:tracePt t="19791" x="4913313" y="2111375"/>
          <p14:tracePt t="19815" x="4913313" y="2105025"/>
          <p14:tracePt t="19879" x="4913313" y="2097088"/>
          <p14:tracePt t="19896" x="4905375" y="2097088"/>
          <p14:tracePt t="20183" x="4919663" y="2097088"/>
          <p14:tracePt t="20192" x="4927600" y="2097088"/>
          <p14:tracePt t="20199" x="4935538" y="2097088"/>
          <p14:tracePt t="20215" x="4935538" y="2105025"/>
          <p14:tracePt t="20230" x="4941888" y="2105025"/>
          <p14:tracePt t="20241" x="4949825" y="2105025"/>
          <p14:tracePt t="20258" x="4949825" y="2111375"/>
          <p14:tracePt t="20274" x="4978400" y="2111375"/>
          <p14:tracePt t="20291" x="5051425" y="2111375"/>
          <p14:tracePt t="20308" x="5116513" y="2111375"/>
          <p14:tracePt t="20324" x="5181600" y="2111375"/>
          <p14:tracePt t="20341" x="5224463" y="2111375"/>
          <p14:tracePt t="20358" x="5240338" y="2111375"/>
          <p14:tracePt t="20359" x="5246688" y="2111375"/>
          <p14:tracePt t="20871" x="0" y="0"/>
        </p14:tracePtLst>
        <p14:tracePtLst>
          <p14:tracePt t="21311" x="6226175" y="2322513"/>
          <p14:tracePt t="21367" x="6226175" y="2328863"/>
          <p14:tracePt t="21447" x="6248400" y="2328863"/>
          <p14:tracePt t="21456" x="6307138" y="2336800"/>
          <p14:tracePt t="21463" x="6357938" y="2344738"/>
          <p14:tracePt t="21474" x="6392863" y="2344738"/>
          <p14:tracePt t="21491" x="6473825" y="2351088"/>
          <p14:tracePt t="21507" x="6538913" y="2359025"/>
          <p14:tracePt t="21524" x="6589713" y="2359025"/>
          <p14:tracePt t="21541" x="6626225" y="2365375"/>
          <p14:tracePt t="21543" x="6640513" y="2373313"/>
          <p14:tracePt t="21557" x="6646863" y="2373313"/>
          <p14:tracePt t="21574" x="6662738" y="2373313"/>
          <p14:tracePt t="21591" x="6669088" y="2379663"/>
          <p14:tracePt t="21615" x="6677025" y="2379663"/>
          <p14:tracePt t="21624" x="6697663" y="2379663"/>
          <p14:tracePt t="21641" x="6734175" y="2387600"/>
          <p14:tracePt t="21657" x="6784975" y="2387600"/>
          <p14:tracePt t="21674" x="6835775" y="2395538"/>
          <p14:tracePt t="21691" x="6872288" y="2395538"/>
          <p14:tracePt t="21708" x="6916738" y="2395538"/>
          <p14:tracePt t="21724" x="6945313" y="2395538"/>
          <p14:tracePt t="21741" x="6996113" y="2395538"/>
          <p14:tracePt t="21757" x="7069138" y="2395538"/>
          <p14:tracePt t="21775" x="7126288" y="2395538"/>
          <p14:tracePt t="21790" x="7140575" y="2395538"/>
          <p14:tracePt t="21895" x="7148513" y="2395538"/>
          <p14:tracePt t="22023" x="7177088" y="2395538"/>
          <p14:tracePt t="22030" x="7213600" y="2395538"/>
          <p14:tracePt t="22040" x="7242175" y="2395538"/>
          <p14:tracePt t="22057" x="7286625" y="2395538"/>
          <p14:tracePt t="22074" x="7315200" y="2395538"/>
          <p14:tracePt t="22090" x="7323138" y="2395538"/>
          <p14:tracePt t="22107" x="7329488" y="2395538"/>
          <p14:tracePt t="22124" x="7337425" y="2395538"/>
          <p14:tracePt t="22140" x="7343775" y="2395538"/>
          <p14:tracePt t="22157" x="7358063" y="2395538"/>
          <p14:tracePt t="22174" x="7380288" y="2395538"/>
          <p14:tracePt t="22199" x="7388225" y="2395538"/>
          <p14:tracePt t="22231" x="7394575" y="2395538"/>
          <p14:tracePt t="22238" x="7402513" y="2395538"/>
          <p14:tracePt t="22255" x="7408863" y="2395538"/>
          <p14:tracePt t="22263" x="7416800" y="2395538"/>
          <p14:tracePt t="22274" x="7424738" y="2401888"/>
          <p14:tracePt t="22290" x="7445375" y="2401888"/>
          <p14:tracePt t="22307" x="7453313" y="2401888"/>
          <p14:tracePt t="22326" x="7459663" y="2401888"/>
          <p14:tracePt t="22342" x="7467600" y="2401888"/>
          <p14:tracePt t="22358" x="7475538" y="2401888"/>
          <p14:tracePt t="22374" x="7489825" y="2401888"/>
          <p14:tracePt t="22391" x="7504113" y="2401888"/>
          <p14:tracePt t="22407" x="7510463" y="2401888"/>
          <p14:tracePt t="22424" x="7518400" y="2401888"/>
          <p14:tracePt t="22441" x="7532688" y="2401888"/>
          <p14:tracePt t="22457" x="7546975" y="2401888"/>
          <p14:tracePt t="22474" x="7577138" y="2401888"/>
          <p14:tracePt t="22490" x="7605713" y="2401888"/>
          <p14:tracePt t="22507" x="7627938" y="2401888"/>
          <p14:tracePt t="22527" x="7634288" y="2401888"/>
          <p14:tracePt t="22540" x="7642225" y="2401888"/>
          <p14:tracePt t="22895" x="7648575" y="2401888"/>
          <p14:tracePt t="23031" x="7670800" y="2401888"/>
          <p14:tracePt t="23039" x="7699375" y="2401888"/>
          <p14:tracePt t="23046" x="7707313" y="2401888"/>
          <p14:tracePt t="23057" x="7721600" y="2401888"/>
          <p14:tracePt t="23074" x="7729538" y="2395538"/>
          <p14:tracePt t="23135" x="7758113" y="2395538"/>
          <p14:tracePt t="23143" x="7764463" y="2395538"/>
          <p14:tracePt t="23151" x="7786688" y="2395538"/>
          <p14:tracePt t="23158" x="7800975" y="2395538"/>
          <p14:tracePt t="23174" x="7808913" y="2395538"/>
          <p14:tracePt t="24999" x="0" y="0"/>
        </p14:tracePtLst>
        <p14:tracePtLst>
          <p14:tracePt t="28127" x="4346575" y="2054225"/>
          <p14:tracePt t="32439" x="0" y="0"/>
        </p14:tracePtLst>
        <p14:tracePtLst>
          <p14:tracePt t="33303" x="5037138" y="3157538"/>
          <p14:tracePt t="33335" x="5029200" y="3157538"/>
          <p14:tracePt t="33791" x="5037138" y="3157538"/>
          <p14:tracePt t="33799" x="5057775" y="3157538"/>
          <p14:tracePt t="33806" x="5108575" y="3157538"/>
          <p14:tracePt t="33821" x="5153025" y="3163888"/>
          <p14:tracePt t="33837" x="5218113" y="3163888"/>
          <p14:tracePt t="33855" x="5275263" y="3171825"/>
          <p14:tracePt t="33871" x="5305425" y="3171825"/>
          <p14:tracePt t="33888" x="5311775" y="3171825"/>
          <p14:tracePt t="33904" x="5319713" y="3171825"/>
          <p14:tracePt t="33999" x="5326063" y="3171825"/>
          <p14:tracePt t="34054" x="5334000" y="3171825"/>
          <p14:tracePt t="34062" x="5348288" y="3171825"/>
          <p14:tracePt t="34071" x="5356225" y="3171825"/>
          <p14:tracePt t="34087" x="5399088" y="3171825"/>
          <p14:tracePt t="34104" x="5435600" y="3171825"/>
          <p14:tracePt t="34121" x="5478463" y="3171825"/>
          <p14:tracePt t="34137" x="5508625" y="3171825"/>
          <p14:tracePt t="34154" x="5514975" y="3171825"/>
          <p14:tracePt t="34175" x="5522913" y="3171825"/>
          <p14:tracePt t="34615" x="5551488" y="3171825"/>
          <p14:tracePt t="34622" x="5588000" y="3171825"/>
          <p14:tracePt t="34630" x="5616575" y="3178175"/>
          <p14:tracePt t="34638" x="5646738" y="3178175"/>
          <p14:tracePt t="34654" x="5667375" y="3178175"/>
          <p14:tracePt t="34670" x="5675313" y="3178175"/>
          <p14:tracePt t="38919" x="0" y="0"/>
        </p14:tracePtLst>
        <p14:tracePtLst>
          <p14:tracePt t="40119" x="4456113" y="3186113"/>
          <p14:tracePt t="40359" x="4470400" y="3186113"/>
          <p14:tracePt t="40367" x="4478338" y="3186113"/>
          <p14:tracePt t="40374" x="4506913" y="3186113"/>
          <p14:tracePt t="40386" x="4535488" y="3186113"/>
          <p14:tracePt t="40402" x="4594225" y="3186113"/>
          <p14:tracePt t="40419" x="4645025" y="3192463"/>
          <p14:tracePt t="40436" x="4695825" y="3192463"/>
          <p14:tracePt t="40452" x="4724400" y="3200400"/>
          <p14:tracePt t="40469" x="4738688" y="3200400"/>
          <p14:tracePt t="40470" x="4746625" y="3200400"/>
          <p14:tracePt t="40711" x="4752975" y="3200400"/>
          <p14:tracePt t="40902" x="4760913" y="3200400"/>
          <p14:tracePt t="40910" x="4767263" y="3208338"/>
          <p14:tracePt t="40926" x="4775200" y="3208338"/>
          <p14:tracePt t="40935" x="4783138" y="3208338"/>
          <p14:tracePt t="40952" x="4789488" y="3208338"/>
          <p14:tracePt t="40969" x="4797425" y="3208338"/>
          <p14:tracePt t="40985" x="4803775" y="3214688"/>
          <p14:tracePt t="43719" x="0" y="0"/>
        </p14:tracePtLst>
        <p14:tracePtLst>
          <p14:tracePt t="44503" x="2989263" y="3200400"/>
          <p14:tracePt t="44598" x="2997200" y="3200400"/>
          <p14:tracePt t="44607" x="3033713" y="3200400"/>
          <p14:tracePt t="44618" x="3084513" y="3200400"/>
          <p14:tracePt t="44634" x="3192463" y="3200400"/>
          <p14:tracePt t="44651" x="3309938" y="3200400"/>
          <p14:tracePt t="44668" x="3360738" y="3200400"/>
          <p14:tracePt t="44684" x="3381375" y="3200400"/>
          <p14:tracePt t="45071" x="0" y="0"/>
        </p14:tracePtLst>
        <p14:tracePtLst>
          <p14:tracePt t="45647" x="3629025" y="3171825"/>
          <p14:tracePt t="47311" x="0" y="0"/>
        </p14:tracePtLst>
        <p14:tracePtLst>
          <p14:tracePt t="54927" x="1879600" y="3940175"/>
          <p14:tracePt t="55119" x="1901825" y="3940175"/>
          <p14:tracePt t="55126" x="1938338" y="3940175"/>
          <p14:tracePt t="55134" x="1989138" y="3948113"/>
          <p14:tracePt t="55148" x="2039938" y="3948113"/>
          <p14:tracePt t="55165" x="2155825" y="3948113"/>
          <p14:tracePt t="55182" x="2212975" y="3954463"/>
          <p14:tracePt t="55198" x="2220913" y="3962400"/>
          <p14:tracePt t="55870" x="0" y="0"/>
        </p14:tracePtLst>
        <p14:tracePtLst>
          <p14:tracePt t="56912" x="2489200" y="5951538"/>
          <p14:tracePt t="57150" x="2497138" y="5951538"/>
          <p14:tracePt t="57158" x="2525713" y="5943600"/>
          <p14:tracePt t="57166" x="2562225" y="5935663"/>
          <p14:tracePt t="57181" x="2605088" y="5929313"/>
          <p14:tracePt t="57198" x="2743200" y="5907088"/>
          <p14:tracePt t="57215" x="2836863" y="5892800"/>
          <p14:tracePt t="57231" x="2917825" y="5884863"/>
          <p14:tracePt t="57248" x="2982913" y="5870575"/>
          <p14:tracePt t="57264" x="3040063" y="5856288"/>
          <p14:tracePt t="57281" x="3106738" y="5834063"/>
          <p14:tracePt t="57298" x="3163888" y="5805488"/>
          <p14:tracePt t="57315" x="3222625" y="5776913"/>
          <p14:tracePt t="57331" x="3294063" y="5748338"/>
          <p14:tracePt t="57348" x="3367088" y="5732463"/>
          <p14:tracePt t="57364" x="3468688" y="5697538"/>
          <p14:tracePt t="57381" x="3614738" y="5675313"/>
          <p14:tracePt t="57383" x="3679825" y="5667375"/>
          <p14:tracePt t="57398" x="3781425" y="5653088"/>
          <p14:tracePt t="57415" x="3846513" y="5646738"/>
          <p14:tracePt t="57431" x="3897313" y="5638800"/>
          <p14:tracePt t="57448" x="3933825" y="5630863"/>
          <p14:tracePt t="57464" x="3976688" y="5616575"/>
          <p14:tracePt t="57481" x="4021138" y="5595938"/>
          <p14:tracePt t="57498" x="4049713" y="5580063"/>
          <p14:tracePt t="57514" x="4071938" y="5573713"/>
          <p14:tracePt t="57531" x="4078288" y="5565775"/>
          <p14:tracePt t="57582" x="4092575" y="5565775"/>
          <p14:tracePt t="57590" x="4106863" y="5565775"/>
          <p14:tracePt t="57599" x="4137025" y="5565775"/>
          <p14:tracePt t="57614" x="4179888" y="5565775"/>
          <p14:tracePt t="57631" x="4208463" y="5565775"/>
          <p14:tracePt t="57648" x="4216400" y="5565775"/>
          <p14:tracePt t="58030" x="0" y="0"/>
        </p14:tracePtLst>
        <p14:tracePtLst>
          <p14:tracePt t="58727" x="3178175" y="5421313"/>
          <p14:tracePt t="58839" x="3186113" y="5443538"/>
          <p14:tracePt t="58846" x="3192463" y="5449888"/>
          <p14:tracePt t="58855" x="3200400" y="5464175"/>
          <p14:tracePt t="58864" x="3208338" y="5478463"/>
          <p14:tracePt t="58881" x="3222625" y="5494338"/>
          <p14:tracePt t="58897" x="3243263" y="5522913"/>
          <p14:tracePt t="58914" x="3279775" y="5573713"/>
          <p14:tracePt t="58931" x="3316288" y="5616575"/>
          <p14:tracePt t="58947" x="3344863" y="5661025"/>
          <p14:tracePt t="58964" x="3381375" y="5689600"/>
          <p14:tracePt t="58981" x="3411538" y="5732463"/>
          <p14:tracePt t="58997" x="3432175" y="5754688"/>
          <p14:tracePt t="58999" x="3440113" y="5762625"/>
          <p14:tracePt t="59014" x="3454400" y="5776913"/>
          <p14:tracePt t="59031" x="3462338" y="5783263"/>
          <p14:tracePt t="59047" x="3468688" y="5799138"/>
          <p14:tracePt t="59064" x="3482975" y="5819775"/>
          <p14:tracePt t="59081" x="3505200" y="5849938"/>
          <p14:tracePt t="59097" x="3533775" y="5884863"/>
          <p14:tracePt t="59114" x="3563938" y="5915025"/>
          <p14:tracePt t="59131" x="3606800" y="5951538"/>
          <p14:tracePt t="59147" x="3635375" y="5980113"/>
          <p14:tracePt t="59164" x="3665538" y="6002338"/>
          <p14:tracePt t="59181" x="3686175" y="6008688"/>
          <p14:tracePt t="59197" x="3700463" y="6022975"/>
          <p14:tracePt t="59199" x="3708400" y="6030913"/>
          <p14:tracePt t="59214" x="3722688" y="6045200"/>
          <p14:tracePt t="59231" x="3736975" y="6053138"/>
          <p14:tracePt t="59247" x="3744913" y="6067425"/>
          <p14:tracePt t="59264" x="3759200" y="6073775"/>
          <p14:tracePt t="59281" x="3781425" y="6096000"/>
          <p14:tracePt t="59297" x="3787775" y="6110288"/>
          <p14:tracePt t="59314" x="3810000" y="6132513"/>
          <p14:tracePt t="59330" x="3824288" y="6154738"/>
          <p14:tracePt t="59347" x="3838575" y="6183313"/>
          <p14:tracePt t="59364" x="3852863" y="6197600"/>
          <p14:tracePt t="59380" x="3860800" y="6205538"/>
          <p14:tracePt t="59397" x="3868738" y="6211888"/>
          <p14:tracePt t="59415" x="3875088" y="6226175"/>
          <p14:tracePt t="60431" x="0" y="0"/>
        </p14:tracePtLst>
        <p14:tracePtLst>
          <p14:tracePt t="63551" x="1916113" y="3911600"/>
          <p14:tracePt t="63711" x="1930400" y="3911600"/>
          <p14:tracePt t="63718" x="1973263" y="3919538"/>
          <p14:tracePt t="63729" x="2039938" y="3919538"/>
          <p14:tracePt t="63746" x="2125663" y="3919538"/>
          <p14:tracePt t="63763" x="2192338" y="3919538"/>
          <p14:tracePt t="63779" x="2212975" y="3919538"/>
          <p14:tracePt t="64519" x="2220913" y="3919538"/>
          <p14:tracePt t="64614" x="2227263" y="3919538"/>
          <p14:tracePt t="64646" x="2243138" y="3919538"/>
          <p14:tracePt t="64654" x="2300288" y="3940175"/>
          <p14:tracePt t="64663" x="2351088" y="3940175"/>
          <p14:tracePt t="64679" x="2489200" y="3948113"/>
          <p14:tracePt t="64696" x="2619375" y="3948113"/>
          <p14:tracePt t="64712" x="2706688" y="3962400"/>
          <p14:tracePt t="64729" x="2765425" y="3970338"/>
          <p14:tracePt t="64746" x="2801938" y="3970338"/>
          <p14:tracePt t="64762" x="2822575" y="3976688"/>
          <p14:tracePt t="64779" x="2844800" y="3976688"/>
          <p14:tracePt t="64796" x="2867025" y="3976688"/>
          <p14:tracePt t="64812" x="2903538" y="3976688"/>
          <p14:tracePt t="64829" x="2968625" y="3976688"/>
          <p14:tracePt t="64831" x="3019425" y="3976688"/>
          <p14:tracePt t="64846" x="3084513" y="3976688"/>
          <p14:tracePt t="64862" x="3135313" y="3976688"/>
          <p14:tracePt t="64879" x="3178175" y="3976688"/>
          <p14:tracePt t="64896" x="3214688" y="3976688"/>
          <p14:tracePt t="64912" x="3259138" y="3976688"/>
          <p14:tracePt t="64929" x="3302000" y="3976688"/>
          <p14:tracePt t="64946" x="3352800" y="3976688"/>
          <p14:tracePt t="64962" x="3381375" y="3976688"/>
          <p14:tracePt t="64979" x="3403600" y="3976688"/>
          <p14:tracePt t="64996" x="3411538" y="3984625"/>
          <p14:tracePt t="65012" x="3425825" y="3984625"/>
          <p14:tracePt t="65029" x="3462338" y="3984625"/>
          <p14:tracePt t="65031" x="3490913" y="3984625"/>
          <p14:tracePt t="65046" x="3533775" y="3984625"/>
          <p14:tracePt t="65062" x="3598863" y="3984625"/>
          <p14:tracePt t="65079" x="3665538" y="3984625"/>
          <p14:tracePt t="65096" x="3722688" y="3984625"/>
          <p14:tracePt t="65112" x="3759200" y="3984625"/>
          <p14:tracePt t="65129" x="3802063" y="3984625"/>
          <p14:tracePt t="65146" x="3832225" y="3984625"/>
          <p14:tracePt t="65162" x="3860800" y="3984625"/>
          <p14:tracePt t="65179" x="3911600" y="3990975"/>
          <p14:tracePt t="65196" x="3962400" y="3990975"/>
          <p14:tracePt t="65212" x="4005263" y="3990975"/>
          <p14:tracePt t="65229" x="4049713" y="3990975"/>
          <p14:tracePt t="65230" x="4064000" y="3990975"/>
          <p14:tracePt t="65246" x="4100513" y="3990975"/>
          <p14:tracePt t="65262" x="4129088" y="3990975"/>
          <p14:tracePt t="65279" x="4151313" y="3990975"/>
          <p14:tracePt t="65296" x="4187825" y="3990975"/>
          <p14:tracePt t="65312" x="4216400" y="3990975"/>
          <p14:tracePt t="65329" x="4259263" y="3990975"/>
          <p14:tracePt t="65346" x="4281488" y="3990975"/>
          <p14:tracePt t="65362" x="4295775" y="3990975"/>
          <p14:tracePt t="65379" x="4303713" y="3990975"/>
          <p14:tracePt t="65396" x="4310063" y="3990975"/>
          <p14:tracePt t="65412" x="4325938" y="3990975"/>
          <p14:tracePt t="65429" x="4340225" y="3990975"/>
          <p14:tracePt t="65431" x="4346575" y="3990975"/>
          <p14:tracePt t="65446" x="4368800" y="3990975"/>
          <p14:tracePt t="65462" x="4391025" y="3990975"/>
          <p14:tracePt t="65479" x="4411663" y="3984625"/>
          <p14:tracePt t="65495" x="4427538" y="3984625"/>
          <p14:tracePt t="65512" x="4441825" y="3984625"/>
          <p14:tracePt t="65529" x="4448175" y="3984625"/>
          <p14:tracePt t="65545" x="4462463" y="3984625"/>
          <p14:tracePt t="65562" x="4470400" y="3984625"/>
          <p14:tracePt t="65579" x="4484688" y="3984625"/>
          <p14:tracePt t="65679" x="4492625" y="3984625"/>
          <p14:tracePt t="66382" x="0" y="0"/>
        </p14:tracePtLst>
        <p14:tracePtLst>
          <p14:tracePt t="71944" x="3411538" y="5935663"/>
          <p14:tracePt t="72583" x="3395663" y="5935663"/>
          <p14:tracePt t="72614" x="3375025" y="5935663"/>
          <p14:tracePt t="72622" x="3338513" y="5935663"/>
          <p14:tracePt t="72630" x="3302000" y="5935663"/>
          <p14:tracePt t="72644" x="3251200" y="5935663"/>
          <p14:tracePt t="72660" x="3157538" y="5935663"/>
          <p14:tracePt t="72677" x="3070225" y="5929313"/>
          <p14:tracePt t="72679" x="3033713" y="5929313"/>
          <p14:tracePt t="72694" x="2997200" y="5921375"/>
          <p14:tracePt t="72710" x="2982913" y="5921375"/>
          <p14:tracePt t="72727" x="2982913" y="5915025"/>
          <p14:tracePt t="72831" x="2982913" y="5900738"/>
          <p14:tracePt t="72838" x="2960688" y="5878513"/>
          <p14:tracePt t="72846" x="2946400" y="5870575"/>
          <p14:tracePt t="72860" x="2938463" y="5864225"/>
          <p14:tracePt t="72877" x="2932113" y="5856288"/>
          <p14:tracePt t="72894" x="2924175" y="5842000"/>
          <p14:tracePt t="72910" x="2917825" y="5827713"/>
          <p14:tracePt t="72982" x="2924175" y="5827713"/>
          <p14:tracePt t="73000" x="2924175" y="5819775"/>
          <p14:tracePt t="73014" x="2932113" y="5819775"/>
          <p14:tracePt t="73046" x="2932113" y="5791200"/>
          <p14:tracePt t="73054" x="2960688" y="5762625"/>
          <p14:tracePt t="73062" x="2968625" y="5748338"/>
          <p14:tracePt t="73077" x="2982913" y="5732463"/>
          <p14:tracePt t="73094" x="3019425" y="5703888"/>
          <p14:tracePt t="73110" x="3025775" y="5697538"/>
          <p14:tracePt t="73127" x="3025775" y="5689600"/>
          <p14:tracePt t="73150" x="3033713" y="5689600"/>
          <p14:tracePt t="73166" x="3048000" y="5689600"/>
          <p14:tracePt t="73177" x="3106738" y="5689600"/>
          <p14:tracePt t="73193" x="3214688" y="5681663"/>
          <p14:tracePt t="73210" x="3344863" y="5667375"/>
          <p14:tracePt t="73227" x="3446463" y="5667375"/>
          <p14:tracePt t="73243" x="3505200" y="5667375"/>
          <p14:tracePt t="73260" x="3519488" y="5667375"/>
          <p14:tracePt t="73293" x="3527425" y="5667375"/>
          <p14:tracePt t="73382" x="3533775" y="5667375"/>
          <p14:tracePt t="73390" x="3548063" y="5675313"/>
          <p14:tracePt t="73398" x="3563938" y="5689600"/>
          <p14:tracePt t="73410" x="3584575" y="5697538"/>
          <p14:tracePt t="73427" x="3606800" y="5726113"/>
          <p14:tracePt t="73443" x="3629025" y="5740400"/>
          <p14:tracePt t="73460" x="3649663" y="5768975"/>
          <p14:tracePt t="73477" x="3657600" y="5783263"/>
          <p14:tracePt t="73494" x="3671888" y="5819775"/>
          <p14:tracePt t="73510" x="3694113" y="5849938"/>
          <p14:tracePt t="73527" x="3708400" y="5878513"/>
          <p14:tracePt t="73543" x="3722688" y="5892800"/>
          <p14:tracePt t="73560" x="3722688" y="5900738"/>
          <p14:tracePt t="73577" x="3730625" y="5900738"/>
          <p14:tracePt t="73614" x="3730625" y="5907088"/>
          <p14:tracePt t="73654" x="3730625" y="5915025"/>
          <p14:tracePt t="73662" x="3730625" y="5929313"/>
          <p14:tracePt t="73726" x="3730625" y="5935663"/>
          <p14:tracePt t="73750" x="3730625" y="5951538"/>
          <p14:tracePt t="73766" x="3716338" y="5965825"/>
          <p14:tracePt t="73774" x="3700463" y="5980113"/>
          <p14:tracePt t="73782" x="3686175" y="5986463"/>
          <p14:tracePt t="73793" x="3671888" y="6002338"/>
          <p14:tracePt t="73810" x="3643313" y="6008688"/>
          <p14:tracePt t="73827" x="3629025" y="6016625"/>
          <p14:tracePt t="73843" x="3621088" y="6016625"/>
          <p14:tracePt t="73860" x="3621088" y="6022975"/>
          <p14:tracePt t="74006" x="3614738" y="6022975"/>
          <p14:tracePt t="74046" x="0" y="0"/>
        </p14:tracePtLst>
        <p14:tracePtLst>
          <p14:tracePt t="74463" x="2954338" y="6016625"/>
          <p14:tracePt t="74534" x="2954338" y="6008688"/>
          <p14:tracePt t="74566" x="2960688" y="6002338"/>
          <p14:tracePt t="74584" x="2960688" y="5994400"/>
          <p14:tracePt t="74590" x="2938463" y="5951538"/>
          <p14:tracePt t="74598" x="2895600" y="5907088"/>
          <p14:tracePt t="74610" x="2867025" y="5870575"/>
          <p14:tracePt t="74626" x="2808288" y="5827713"/>
          <p14:tracePt t="74643" x="2757488" y="5776913"/>
          <p14:tracePt t="74660" x="2735263" y="5748338"/>
          <p14:tracePt t="74676" x="2735263" y="5711825"/>
          <p14:tracePt t="74693" x="2735263" y="5689600"/>
          <p14:tracePt t="74695" x="2735263" y="5675313"/>
          <p14:tracePt t="74710" x="2735263" y="5653088"/>
          <p14:tracePt t="74726" x="2735263" y="5624513"/>
          <p14:tracePt t="74743" x="2751138" y="5580063"/>
          <p14:tracePt t="74760" x="2771775" y="5537200"/>
          <p14:tracePt t="74776" x="2794000" y="5514975"/>
          <p14:tracePt t="74793" x="2794000" y="5500688"/>
          <p14:tracePt t="74810" x="2808288" y="5494338"/>
          <p14:tracePt t="74826" x="2822575" y="5486400"/>
          <p14:tracePt t="74843" x="2859088" y="5478463"/>
          <p14:tracePt t="74860" x="2903538" y="5464175"/>
          <p14:tracePt t="74876" x="2960688" y="5464175"/>
          <p14:tracePt t="74893" x="3019425" y="5464175"/>
          <p14:tracePt t="74895" x="3048000" y="5464175"/>
          <p14:tracePt t="74910" x="3106738" y="5464175"/>
          <p14:tracePt t="74926" x="3200400" y="5472113"/>
          <p14:tracePt t="74943" x="3338513" y="5486400"/>
          <p14:tracePt t="74960" x="3490913" y="5500688"/>
          <p14:tracePt t="74976" x="3629025" y="5522913"/>
          <p14:tracePt t="74993" x="3722688" y="5537200"/>
          <p14:tracePt t="75010" x="3773488" y="5551488"/>
          <p14:tracePt t="75026" x="3781425" y="5565775"/>
          <p14:tracePt t="75043" x="3787775" y="5565775"/>
          <p14:tracePt t="75060" x="3787775" y="5573713"/>
          <p14:tracePt t="75076" x="3802063" y="5580063"/>
          <p14:tracePt t="75078" x="3802063" y="5595938"/>
          <p14:tracePt t="75093" x="3810000" y="5602288"/>
          <p14:tracePt t="75111" x="3838575" y="5630863"/>
          <p14:tracePt t="75126" x="3860800" y="5661025"/>
          <p14:tracePt t="75143" x="3868738" y="5667375"/>
          <p14:tracePt t="75160" x="3875088" y="5681663"/>
          <p14:tracePt t="75176" x="3883025" y="5697538"/>
          <p14:tracePt t="75193" x="3897313" y="5726113"/>
          <p14:tracePt t="75210" x="3911600" y="5762625"/>
          <p14:tracePt t="75226" x="3919538" y="5783263"/>
          <p14:tracePt t="75243" x="3933825" y="5819775"/>
          <p14:tracePt t="75260" x="3940175" y="5834063"/>
          <p14:tracePt t="75276" x="3940175" y="5856288"/>
          <p14:tracePt t="75293" x="3948113" y="5870575"/>
          <p14:tracePt t="75310" x="3948113" y="5907088"/>
          <p14:tracePt t="75326" x="3948113" y="5929313"/>
          <p14:tracePt t="75343" x="3948113" y="5943600"/>
          <p14:tracePt t="75360" x="3948113" y="5957888"/>
          <p14:tracePt t="75376" x="3948113" y="5965825"/>
          <p14:tracePt t="75393" x="3940175" y="5972175"/>
          <p14:tracePt t="75410" x="3919538" y="5994400"/>
          <p14:tracePt t="75426" x="3883025" y="6008688"/>
          <p14:tracePt t="75443" x="3852863" y="6030913"/>
          <p14:tracePt t="75459" x="3832225" y="6037263"/>
          <p14:tracePt t="75476" x="3824288" y="6037263"/>
          <p14:tracePt t="75493" x="3824288" y="6045200"/>
          <p14:tracePt t="75558" x="3810000" y="6045200"/>
          <p14:tracePt t="75862" x="0" y="0"/>
        </p14:tracePtLst>
        <p14:tracePtLst>
          <p14:tracePt t="76311" x="2895600" y="6030913"/>
          <p14:tracePt t="76432" x="2895600" y="6022975"/>
          <p14:tracePt t="76446" x="2895600" y="6002338"/>
          <p14:tracePt t="76454" x="2873375" y="5965825"/>
          <p14:tracePt t="76462" x="2852738" y="5929313"/>
          <p14:tracePt t="76476" x="2836863" y="5915025"/>
          <p14:tracePt t="76493" x="2801938" y="5856288"/>
          <p14:tracePt t="76509" x="2779713" y="5819775"/>
          <p14:tracePt t="76510" x="2771775" y="5799138"/>
          <p14:tracePt t="76526" x="2765425" y="5776913"/>
          <p14:tracePt t="76543" x="2765425" y="5762625"/>
          <p14:tracePt t="76559" x="2765425" y="5732463"/>
          <p14:tracePt t="76576" x="2765425" y="5711825"/>
          <p14:tracePt t="76593" x="2765425" y="5681663"/>
          <p14:tracePt t="76609" x="2765425" y="5675313"/>
          <p14:tracePt t="76654" x="2771775" y="5675313"/>
          <p14:tracePt t="76663" x="2771775" y="5667375"/>
          <p14:tracePt t="76670" x="2771775" y="5661025"/>
          <p14:tracePt t="76678" x="2808288" y="5630863"/>
          <p14:tracePt t="76692" x="2852738" y="5616575"/>
          <p14:tracePt t="76709" x="2974975" y="5551488"/>
          <p14:tracePt t="76726" x="3135313" y="5508625"/>
          <p14:tracePt t="76742" x="3214688" y="5486400"/>
          <p14:tracePt t="76759" x="3259138" y="5486400"/>
          <p14:tracePt t="76776" x="3279775" y="5486400"/>
          <p14:tracePt t="76793" x="3287713" y="5486400"/>
          <p14:tracePt t="76809" x="3316288" y="5486400"/>
          <p14:tracePt t="76826" x="3360738" y="5494338"/>
          <p14:tracePt t="76843" x="3425825" y="5500688"/>
          <p14:tracePt t="76859" x="3505200" y="5508625"/>
          <p14:tracePt t="76876" x="3598863" y="5522913"/>
          <p14:tracePt t="76893" x="3671888" y="5529263"/>
          <p14:tracePt t="76894" x="3700463" y="5537200"/>
          <p14:tracePt t="76909" x="3730625" y="5537200"/>
          <p14:tracePt t="76926" x="3810000" y="5551488"/>
          <p14:tracePt t="76942" x="3832225" y="5551488"/>
          <p14:tracePt t="76959" x="3852863" y="5551488"/>
          <p14:tracePt t="76976" x="3852863" y="5559425"/>
          <p14:tracePt t="77014" x="3860800" y="5559425"/>
          <p14:tracePt t="77022" x="3875088" y="5573713"/>
          <p14:tracePt t="77030" x="3889375" y="5595938"/>
          <p14:tracePt t="77042" x="3919538" y="5610225"/>
          <p14:tracePt t="77059" x="3970338" y="5646738"/>
          <p14:tracePt t="77076" x="4021138" y="5675313"/>
          <p14:tracePt t="77092" x="4071938" y="5703888"/>
          <p14:tracePt t="77109" x="4114800" y="5718175"/>
          <p14:tracePt t="77126" x="4157663" y="5732463"/>
          <p14:tracePt t="77143" x="4165600" y="5748338"/>
          <p14:tracePt t="77159" x="4173538" y="5748338"/>
          <p14:tracePt t="77176" x="4173538" y="5754688"/>
          <p14:tracePt t="77198" x="4179888" y="5754688"/>
          <p14:tracePt t="77224" x="4179888" y="5762625"/>
          <p14:tracePt t="77230" x="4187825" y="5768975"/>
          <p14:tracePt t="77242" x="4187825" y="5776913"/>
          <p14:tracePt t="77259" x="4187825" y="5791200"/>
          <p14:tracePt t="77276" x="4194175" y="5799138"/>
          <p14:tracePt t="77292" x="4202113" y="5813425"/>
          <p14:tracePt t="77309" x="4202113" y="5842000"/>
          <p14:tracePt t="77326" x="4208463" y="5864225"/>
          <p14:tracePt t="77342" x="4208463" y="5878513"/>
          <p14:tracePt t="77359" x="4208463" y="5892800"/>
          <p14:tracePt t="77376" x="4208463" y="5900738"/>
          <p14:tracePt t="77392" x="4208463" y="5915025"/>
          <p14:tracePt t="77409" x="4202113" y="5943600"/>
          <p14:tracePt t="77426" x="4187825" y="5965825"/>
          <p14:tracePt t="77442" x="4179888" y="5994400"/>
          <p14:tracePt t="77459" x="4151313" y="6016625"/>
          <p14:tracePt t="77476" x="4122738" y="6045200"/>
          <p14:tracePt t="77492" x="4100513" y="6059488"/>
          <p14:tracePt t="77494" x="4086225" y="6073775"/>
          <p14:tracePt t="77509" x="4071938" y="6073775"/>
          <p14:tracePt t="77526" x="4021138" y="6088063"/>
          <p14:tracePt t="77542" x="3970338" y="6096000"/>
          <p14:tracePt t="77559" x="3925888" y="6103938"/>
          <p14:tracePt t="77576" x="3868738" y="6103938"/>
          <p14:tracePt t="77592" x="3817938" y="6103938"/>
          <p14:tracePt t="77609" x="3781425" y="6103938"/>
          <p14:tracePt t="77626" x="3767138" y="6103938"/>
          <p14:tracePt t="77643" x="3744913" y="6103938"/>
          <p14:tracePt t="77659" x="3722688" y="6103938"/>
          <p14:tracePt t="77676" x="3700463" y="6103938"/>
          <p14:tracePt t="77692" x="3657600" y="6103938"/>
          <p14:tracePt t="77694" x="3649663" y="6103938"/>
          <p14:tracePt t="77709" x="3621088" y="6103938"/>
          <p14:tracePt t="77726" x="3556000" y="6103938"/>
          <p14:tracePt t="77742" x="3505200" y="6103938"/>
          <p14:tracePt t="77759" x="3476625" y="6103938"/>
          <p14:tracePt t="77776" x="3432175" y="6110288"/>
          <p14:tracePt t="77792" x="3403600" y="6110288"/>
          <p14:tracePt t="77809" x="3389313" y="6110288"/>
          <p14:tracePt t="77943" x="3381375" y="6110288"/>
          <p14:tracePt t="78006" x="3375025" y="6110288"/>
          <p14:tracePt t="78038" x="3367088" y="6110288"/>
          <p14:tracePt t="78070" x="3352800" y="6110288"/>
          <p14:tracePt t="78078" x="3330575" y="6110288"/>
          <p14:tracePt t="78086" x="3316288" y="6110288"/>
          <p14:tracePt t="78094" x="3302000" y="6110288"/>
          <p14:tracePt t="78109" x="3287713" y="6110288"/>
          <p14:tracePt t="78126" x="3265488" y="6110288"/>
          <p14:tracePt t="78182" x="3259138" y="6110288"/>
          <p14:tracePt t="78582" x="0" y="0"/>
        </p14:tracePtLst>
        <p14:tracePtLst>
          <p14:tracePt t="80815" x="3367088" y="3846513"/>
          <p14:tracePt t="81110" x="3389313" y="3846513"/>
          <p14:tracePt t="81118" x="3417888" y="3846513"/>
          <p14:tracePt t="81126" x="3440113" y="3860800"/>
          <p14:tracePt t="81142" x="3468688" y="3860800"/>
          <p14:tracePt t="81159" x="3490913" y="3868738"/>
          <p14:tracePt t="81526" x="3490913" y="3875088"/>
          <p14:tracePt t="82511" x="0" y="0"/>
        </p14:tracePtLst>
        <p14:tracePtLst>
          <p14:tracePt t="83703" x="4586288" y="3852863"/>
          <p14:tracePt t="85390" x="0" y="0"/>
        </p14:tracePtLst>
        <p14:tracePtLst>
          <p14:tracePt t="86167" x="2655888" y="6053138"/>
          <p14:tracePt t="86302" x="2655888" y="6037263"/>
          <p14:tracePt t="86310" x="2641600" y="5986463"/>
          <p14:tracePt t="86318" x="2590800" y="5900738"/>
          <p14:tracePt t="86326" x="2540000" y="5819775"/>
          <p14:tracePt t="86340" x="2497138" y="5740400"/>
          <p14:tracePt t="86357" x="2409825" y="5616575"/>
          <p14:tracePt t="86358" x="2387600" y="5573713"/>
          <p14:tracePt t="86373" x="2359025" y="5529263"/>
          <p14:tracePt t="86390" x="2336800" y="5478463"/>
          <p14:tracePt t="86407" x="2328863" y="5472113"/>
          <p14:tracePt t="86510" x="2322513" y="5472113"/>
          <p14:tracePt t="86718" x="2328863" y="5472113"/>
          <p14:tracePt t="86750" x="2351088" y="5472113"/>
          <p14:tracePt t="86766" x="2547938" y="5472113"/>
          <p14:tracePt t="86774" x="2627313" y="5472113"/>
          <p14:tracePt t="86783" x="2743200" y="5472113"/>
          <p14:tracePt t="86790" x="2852738" y="5472113"/>
          <p14:tracePt t="86806" x="3062288" y="5464175"/>
          <p14:tracePt t="86823" x="3200400" y="5464175"/>
          <p14:tracePt t="86840" x="3279775" y="5464175"/>
          <p14:tracePt t="86856" x="3316288" y="5464175"/>
          <p14:tracePt t="86873" x="3352800" y="5464175"/>
          <p14:tracePt t="86890" x="3381375" y="5457825"/>
          <p14:tracePt t="86906" x="3440113" y="5435600"/>
          <p14:tracePt t="86923" x="3513138" y="5407025"/>
          <p14:tracePt t="86940" x="3629025" y="5376863"/>
          <p14:tracePt t="86956" x="3722688" y="5348288"/>
          <p14:tracePt t="86958" x="3751263" y="5341938"/>
          <p14:tracePt t="86973" x="3781425" y="5334000"/>
          <p14:tracePt t="86990" x="3795713" y="5334000"/>
          <p14:tracePt t="87006" x="3802063" y="5334000"/>
          <p14:tracePt t="87286" x="3824288" y="5356225"/>
          <p14:tracePt t="87294" x="3860800" y="5392738"/>
          <p14:tracePt t="87302" x="3903663" y="5427663"/>
          <p14:tracePt t="87311" x="3940175" y="5449888"/>
          <p14:tracePt t="87323" x="3984625" y="5472113"/>
          <p14:tracePt t="87340" x="4078288" y="5551488"/>
          <p14:tracePt t="87356" x="4157663" y="5595938"/>
          <p14:tracePt t="87373" x="4202113" y="5653088"/>
          <p14:tracePt t="87390" x="4281488" y="5732463"/>
          <p14:tracePt t="87406" x="4318000" y="5776913"/>
          <p14:tracePt t="87423" x="4360863" y="5805488"/>
          <p14:tracePt t="87440" x="4411663" y="5842000"/>
          <p14:tracePt t="87457" x="4462463" y="5884863"/>
          <p14:tracePt t="87473" x="4506913" y="5907088"/>
          <p14:tracePt t="87490" x="4529138" y="5915025"/>
          <p14:tracePt t="87506" x="4535488" y="5929313"/>
          <p14:tracePt t="87523" x="4543425" y="5929313"/>
          <p14:tracePt t="87540" x="4549775" y="5951538"/>
          <p14:tracePt t="87556" x="4557713" y="5957888"/>
          <p14:tracePt t="87573" x="4572000" y="5972175"/>
          <p14:tracePt t="87575" x="4579938" y="5980113"/>
          <p14:tracePt t="87590" x="4594225" y="5994400"/>
          <p14:tracePt t="87606" x="4600575" y="6008688"/>
          <p14:tracePt t="87623" x="4600575" y="6016625"/>
          <p14:tracePt t="87640" x="4614863" y="6030913"/>
          <p14:tracePt t="87656" x="4630738" y="6059488"/>
          <p14:tracePt t="87673" x="4651375" y="6096000"/>
          <p14:tracePt t="87690" x="4673600" y="6118225"/>
          <p14:tracePt t="87706" x="4681538" y="6132513"/>
          <p14:tracePt t="87878" x="4673600" y="6132513"/>
          <p14:tracePt t="87886" x="4651375" y="6132513"/>
          <p14:tracePt t="87895" x="4622800" y="6132513"/>
          <p14:tracePt t="87906" x="4586288" y="6132513"/>
          <p14:tracePt t="87923" x="4484688" y="6132513"/>
          <p14:tracePt t="87939" x="4383088" y="6138863"/>
          <p14:tracePt t="87956" x="4281488" y="6146800"/>
          <p14:tracePt t="87973" x="4151313" y="6154738"/>
          <p14:tracePt t="87974" x="4092575" y="6154738"/>
          <p14:tracePt t="87990" x="3976688" y="6169025"/>
          <p14:tracePt t="88006" x="3897313" y="6183313"/>
          <p14:tracePt t="88023" x="3846513" y="6197600"/>
          <p14:tracePt t="88039" x="3824288" y="6197600"/>
          <p14:tracePt t="88056" x="3795713" y="6205538"/>
          <p14:tracePt t="88073" x="3773488" y="6211888"/>
          <p14:tracePt t="88089" x="3744913" y="6219825"/>
          <p14:tracePt t="88106" x="3700463" y="6226175"/>
          <p14:tracePt t="88123" x="3643313" y="6234113"/>
          <p14:tracePt t="88139" x="3584575" y="6248400"/>
          <p14:tracePt t="88156" x="3505200" y="6256338"/>
          <p14:tracePt t="88173" x="3417888" y="6270625"/>
          <p14:tracePt t="88174" x="3381375" y="6270625"/>
          <p14:tracePt t="88190" x="3287713" y="6270625"/>
          <p14:tracePt t="88206" x="3222625" y="6276975"/>
          <p14:tracePt t="88223" x="3186113" y="6284913"/>
          <p14:tracePt t="88239" x="3149600" y="6284913"/>
          <p14:tracePt t="88256" x="3141663" y="6284913"/>
          <p14:tracePt t="88273" x="3127375" y="6284913"/>
          <p14:tracePt t="88289" x="3113088" y="6284913"/>
          <p14:tracePt t="88306" x="3076575" y="6299200"/>
          <p14:tracePt t="88323" x="3033713" y="6313488"/>
          <p14:tracePt t="88339" x="2982913" y="6321425"/>
          <p14:tracePt t="88356" x="2938463" y="6335713"/>
          <p14:tracePt t="88373" x="2917825" y="6335713"/>
          <p14:tracePt t="88389" x="2909888" y="6335713"/>
          <p14:tracePt t="88406" x="2909888" y="6342063"/>
          <p14:tracePt t="88542" x="0" y="0"/>
        </p14:tracePtLst>
        <p14:tracePtLst>
          <p14:tracePt t="89183" x="2278063" y="4492625"/>
          <p14:tracePt t="89207" x="2278063" y="4513263"/>
          <p14:tracePt t="89214" x="2278063" y="4535488"/>
          <p14:tracePt t="89222" x="2278063" y="4564063"/>
          <p14:tracePt t="89239" x="2300288" y="4673600"/>
          <p14:tracePt t="89256" x="2328863" y="4797425"/>
          <p14:tracePt t="89272" x="2365375" y="4927600"/>
          <p14:tracePt t="89289" x="2401888" y="5029200"/>
          <p14:tracePt t="89306" x="2430463" y="5108575"/>
          <p14:tracePt t="89323" x="2452688" y="5159375"/>
          <p14:tracePt t="89339" x="2481263" y="5210175"/>
          <p14:tracePt t="89356" x="2503488" y="5240338"/>
          <p14:tracePt t="89372" x="2511425" y="5254625"/>
          <p14:tracePt t="89389" x="2517775" y="5268913"/>
          <p14:tracePt t="89406" x="2525713" y="5268913"/>
          <p14:tracePt t="89438" x="2540000" y="5275263"/>
          <p14:tracePt t="89446" x="2547938" y="5291138"/>
          <p14:tracePt t="89456" x="2562225" y="5305425"/>
          <p14:tracePt t="89472" x="2605088" y="5334000"/>
          <p14:tracePt t="89489" x="2649538" y="5362575"/>
          <p14:tracePt t="89506" x="2684463" y="5376863"/>
          <p14:tracePt t="89522" x="2714625" y="5407025"/>
          <p14:tracePt t="89539" x="2751138" y="5427663"/>
          <p14:tracePt t="89556" x="2808288" y="5449888"/>
          <p14:tracePt t="89572" x="2867025" y="5478463"/>
          <p14:tracePt t="89589" x="2938463" y="5508625"/>
          <p14:tracePt t="89590" x="2982913" y="5514975"/>
          <p14:tracePt t="89606" x="3040063" y="5529263"/>
          <p14:tracePt t="89622" x="3084513" y="5529263"/>
          <p14:tracePt t="89639" x="3121025" y="5529263"/>
          <p14:tracePt t="89656" x="3141663" y="5529263"/>
          <p14:tracePt t="89672" x="3200400" y="5529263"/>
          <p14:tracePt t="89689" x="3265488" y="5514975"/>
          <p14:tracePt t="89706" x="3344863" y="5500688"/>
          <p14:tracePt t="89722" x="3425825" y="5494338"/>
          <p14:tracePt t="89739" x="3490913" y="5494338"/>
          <p14:tracePt t="89756" x="3519488" y="5494338"/>
          <p14:tracePt t="89772" x="3548063" y="5494338"/>
          <p14:tracePt t="89789" x="3556000" y="5494338"/>
          <p14:tracePt t="89790" x="3563938" y="5494338"/>
          <p14:tracePt t="89806" x="3592513" y="5494338"/>
          <p14:tracePt t="89822" x="3643313" y="5478463"/>
          <p14:tracePt t="89839" x="3708400" y="5449888"/>
          <p14:tracePt t="89856" x="3781425" y="5427663"/>
          <p14:tracePt t="89872" x="3852863" y="5407025"/>
          <p14:tracePt t="89889" x="3911600" y="5392738"/>
          <p14:tracePt t="89906" x="3962400" y="5376863"/>
          <p14:tracePt t="89922" x="3998913" y="5362575"/>
          <p14:tracePt t="89939" x="4049713" y="5341938"/>
          <p14:tracePt t="89956" x="4100513" y="5305425"/>
          <p14:tracePt t="89972" x="4157663" y="5283200"/>
          <p14:tracePt t="89989" x="4230688" y="5254625"/>
          <p14:tracePt t="89990" x="4259263" y="5246688"/>
          <p14:tracePt t="90006" x="4303713" y="5218113"/>
          <p14:tracePt t="90022" x="4346575" y="5195888"/>
          <p14:tracePt t="90039" x="4376738" y="5181600"/>
          <p14:tracePt t="90056" x="4405313" y="5167313"/>
          <p14:tracePt t="90072" x="4427538" y="5159375"/>
          <p14:tracePt t="90089" x="4441825" y="5145088"/>
          <p14:tracePt t="90106" x="4456113" y="5138738"/>
          <p14:tracePt t="90122" x="4462463" y="5130800"/>
          <p14:tracePt t="90139" x="4478338" y="5122863"/>
          <p14:tracePt t="90156" x="4506913" y="5094288"/>
          <p14:tracePt t="90172" x="4549775" y="5065713"/>
          <p14:tracePt t="90189" x="4579938" y="5037138"/>
          <p14:tracePt t="90190" x="4586288" y="5021263"/>
          <p14:tracePt t="90206" x="4600575" y="4992688"/>
          <p14:tracePt t="90222" x="4608513" y="4986338"/>
          <p14:tracePt t="90239" x="4614863" y="4978400"/>
          <p14:tracePt t="90414" x="0" y="0"/>
        </p14:tracePtLst>
        <p14:tracePtLst>
          <p14:tracePt t="94103" x="6900863" y="3838575"/>
          <p14:tracePt t="94310" x="6908800" y="3838575"/>
          <p14:tracePt t="94318" x="6923088" y="3838575"/>
          <p14:tracePt t="94326" x="6951663" y="3846513"/>
          <p14:tracePt t="94338" x="6988175" y="3846513"/>
          <p14:tracePt t="94354" x="7053263" y="3846513"/>
          <p14:tracePt t="94371" x="7112000" y="3846513"/>
          <p14:tracePt t="94388" x="7140575" y="3846513"/>
          <p14:tracePt t="94404" x="7162800" y="3846513"/>
          <p14:tracePt t="94902" x="0" y="0"/>
        </p14:tracePtLst>
        <p14:tracePtLst>
          <p14:tracePt t="96111" x="8316913" y="3868738"/>
          <p14:tracePt t="96126" x="8323263" y="3868738"/>
          <p14:tracePt t="96286" x="8316913" y="3868738"/>
          <p14:tracePt t="96294" x="8308975" y="3875088"/>
          <p14:tracePt t="96304" x="8280400" y="3875088"/>
          <p14:tracePt t="96321" x="8237538" y="3883025"/>
          <p14:tracePt t="96337" x="8201025" y="3883025"/>
          <p14:tracePt t="96354" x="8156575" y="3883025"/>
          <p14:tracePt t="96371" x="8128000" y="3875088"/>
          <p14:tracePt t="96387" x="8099425" y="3875088"/>
          <p14:tracePt t="96404" x="8077200" y="3860800"/>
          <p14:tracePt t="96420" x="8048625" y="3846513"/>
          <p14:tracePt t="96438" x="7989888" y="3817938"/>
          <p14:tracePt t="96454" x="7916863" y="3795713"/>
          <p14:tracePt t="96471" x="7845425" y="3773488"/>
          <p14:tracePt t="96487" x="7815263" y="3751263"/>
          <p14:tracePt t="96504" x="7780338" y="3744913"/>
          <p14:tracePt t="96520" x="7772400" y="3736975"/>
          <p14:tracePt t="96606" x="7772400" y="3730625"/>
          <p14:tracePt t="96638" x="7772400" y="3708400"/>
          <p14:tracePt t="96647" x="7786688" y="3700463"/>
          <p14:tracePt t="96654" x="7808913" y="3686175"/>
          <p14:tracePt t="96670" x="7881938" y="3657600"/>
          <p14:tracePt t="96687" x="7947025" y="3643313"/>
          <p14:tracePt t="96704" x="8012113" y="3635375"/>
          <p14:tracePt t="96720" x="8054975" y="3635375"/>
          <p14:tracePt t="96737" x="8105775" y="3635375"/>
          <p14:tracePt t="96754" x="8142288" y="3635375"/>
          <p14:tracePt t="96770" x="8201025" y="3635375"/>
          <p14:tracePt t="96787" x="8258175" y="3635375"/>
          <p14:tracePt t="96804" x="8294688" y="3643313"/>
          <p14:tracePt t="96820" x="8339138" y="3649663"/>
          <p14:tracePt t="96822" x="8345488" y="3649663"/>
          <p14:tracePt t="96837" x="8359775" y="3657600"/>
          <p14:tracePt t="96854" x="8410575" y="3657600"/>
          <p14:tracePt t="96870" x="8432800" y="3657600"/>
          <p14:tracePt t="96887" x="8447088" y="3657600"/>
          <p14:tracePt t="96904" x="8461375" y="3657600"/>
          <p14:tracePt t="96920" x="8469313" y="3665538"/>
          <p14:tracePt t="96937" x="8475663" y="3665538"/>
          <p14:tracePt t="96954" x="8483600" y="3671888"/>
          <p14:tracePt t="96970" x="8497888" y="3679825"/>
          <p14:tracePt t="96987" x="8497888" y="3686175"/>
          <p14:tracePt t="97031" x="8497888" y="3694113"/>
          <p14:tracePt t="97038" x="8505825" y="3700463"/>
          <p14:tracePt t="97046" x="8505825" y="3708400"/>
          <p14:tracePt t="97054" x="8512175" y="3708400"/>
          <p14:tracePt t="97070" x="8512175" y="3730625"/>
          <p14:tracePt t="97087" x="8512175" y="3736975"/>
          <p14:tracePt t="97104" x="8512175" y="3744913"/>
          <p14:tracePt t="97120" x="8512175" y="3751263"/>
          <p14:tracePt t="97137" x="8512175" y="3767138"/>
          <p14:tracePt t="97154" x="8512175" y="3773488"/>
          <p14:tracePt t="97170" x="8505825" y="3795713"/>
          <p14:tracePt t="97187" x="8505825" y="3802063"/>
          <p14:tracePt t="97204" x="8497888" y="3810000"/>
          <p14:tracePt t="97220" x="8475663" y="3824288"/>
          <p14:tracePt t="97237" x="8461375" y="3838575"/>
          <p14:tracePt t="97254" x="8432800" y="3846513"/>
          <p14:tracePt t="97270" x="8410575" y="3860800"/>
          <p14:tracePt t="97287" x="8396288" y="3868738"/>
          <p14:tracePt t="97304" x="8389938" y="3868738"/>
          <p14:tracePt t="97320" x="8367713" y="3875088"/>
          <p14:tracePt t="97337" x="8353425" y="3883025"/>
          <p14:tracePt t="97354" x="8345488" y="3883025"/>
          <p14:tracePt t="97370" x="8323263" y="3889375"/>
          <p14:tracePt t="97387" x="8308975" y="3889375"/>
          <p14:tracePt t="97404" x="8302625" y="3889375"/>
          <p14:tracePt t="97420" x="8288338" y="3897313"/>
          <p14:tracePt t="97437" x="8266113" y="3897313"/>
          <p14:tracePt t="97438" x="8251825" y="3897313"/>
          <p14:tracePt t="97454" x="8229600" y="3897313"/>
          <p14:tracePt t="97470" x="8207375" y="3897313"/>
          <p14:tracePt t="97487" x="8193088" y="3897313"/>
          <p14:tracePt t="97504" x="8178800" y="3903663"/>
          <p14:tracePt t="97520" x="8164513" y="3903663"/>
          <p14:tracePt t="97537" x="8156575" y="3903663"/>
          <p14:tracePt t="97554" x="8150225" y="3903663"/>
          <p14:tracePt t="97574" x="8142288" y="3903663"/>
          <p14:tracePt t="97846" x="0" y="0"/>
        </p14:tracePtLst>
        <p14:tracePtLst>
          <p14:tracePt t="99007" x="8142288" y="4681538"/>
          <p14:tracePt t="100830" x="0" y="0"/>
        </p14:tracePtLst>
        <p14:tracePtLst>
          <p14:tracePt t="101656" x="8983663" y="3897313"/>
          <p14:tracePt t="102734" x="9013825" y="3911600"/>
          <p14:tracePt t="102742" x="9042400" y="3919538"/>
          <p14:tracePt t="102752" x="9070975" y="3919538"/>
          <p14:tracePt t="102769" x="9129713" y="3925888"/>
          <p14:tracePt t="102786" x="9158288" y="3933825"/>
          <p14:tracePt t="102802" x="9172575" y="3940175"/>
          <p14:tracePt t="102819" x="9180513" y="3940175"/>
          <p14:tracePt t="102846" x="9186863" y="3940175"/>
          <p14:tracePt t="102926" x="9202738" y="3948113"/>
          <p14:tracePt t="102934" x="9231313" y="3948113"/>
          <p14:tracePt t="102942" x="9259888" y="3948113"/>
          <p14:tracePt t="102952" x="9288463" y="3954463"/>
          <p14:tracePt t="102969" x="9339263" y="3954463"/>
          <p14:tracePt t="102985" x="9375775" y="3954463"/>
          <p14:tracePt t="103002" x="9390063" y="3954463"/>
          <p14:tracePt t="103019" x="9405938" y="3962400"/>
          <p14:tracePt t="103035" x="9412288" y="3962400"/>
          <p14:tracePt t="103054" x="9420225" y="3962400"/>
          <p14:tracePt t="103069" x="9426575" y="3962400"/>
          <p14:tracePt t="103086" x="9448800" y="3962400"/>
          <p14:tracePt t="103102" x="9463088" y="3962400"/>
          <p14:tracePt t="103119" x="9477375" y="3962400"/>
          <p14:tracePt t="103135" x="9499600" y="3962400"/>
          <p14:tracePt t="103152" x="9507538" y="3962400"/>
          <p14:tracePt t="103169" x="9521825" y="3962400"/>
          <p14:tracePt t="103185" x="9558338" y="3962400"/>
          <p14:tracePt t="103202" x="9572625" y="3962400"/>
          <p14:tracePt t="103219" x="9586913" y="3962400"/>
          <p14:tracePt t="103678" x="9586913" y="3954463"/>
          <p14:tracePt t="103686" x="9586913" y="3948113"/>
          <p14:tracePt t="103694" x="9593263" y="3948113"/>
          <p14:tracePt t="103710" x="9601200" y="3948113"/>
          <p14:tracePt t="103838" x="9623425" y="3940175"/>
          <p14:tracePt t="103846" x="9637713" y="3940175"/>
          <p14:tracePt t="103854" x="9652000" y="3940175"/>
          <p14:tracePt t="103868" x="9666288" y="3940175"/>
          <p14:tracePt t="103885" x="9688513" y="3933825"/>
          <p14:tracePt t="104574" x="9659938" y="3933825"/>
          <p14:tracePt t="104606" x="9144000" y="3933825"/>
          <p14:tracePt t="104614" x="9056688" y="3933825"/>
          <p14:tracePt t="104622" x="8977313" y="3933825"/>
          <p14:tracePt t="104635" x="8918575" y="3933825"/>
          <p14:tracePt t="104652" x="8816975" y="3933825"/>
          <p14:tracePt t="104668" x="8774113" y="3933825"/>
          <p14:tracePt t="105207" x="8796338" y="3933825"/>
          <p14:tracePt t="105214" x="8875713" y="3940175"/>
          <p14:tracePt t="105222" x="8963025" y="3940175"/>
          <p14:tracePt t="105235" x="9034463" y="3940175"/>
          <p14:tracePt t="105251" x="9194800" y="3940175"/>
          <p14:tracePt t="105268" x="9310688" y="3940175"/>
          <p14:tracePt t="105270" x="9332913" y="3940175"/>
          <p14:tracePt t="105285" x="9347200" y="3940175"/>
          <p14:tracePt t="105301" x="9355138" y="3940175"/>
          <p14:tracePt t="105414" x="9361488" y="3940175"/>
          <p14:tracePt t="105494" x="9405938" y="3940175"/>
          <p14:tracePt t="105502" x="9491663" y="3940175"/>
          <p14:tracePt t="105510" x="9564688" y="3940175"/>
          <p14:tracePt t="105518" x="9644063" y="3933825"/>
          <p14:tracePt t="105535" x="9782175" y="3933825"/>
          <p14:tracePt t="105551" x="9840913" y="3933825"/>
          <p14:tracePt t="106006" x="0" y="0"/>
        </p14:tracePtLst>
        <p14:tracePtLst>
          <p14:tracePt t="106695" x="8890000" y="3925888"/>
          <p14:tracePt t="106871" x="8918575" y="3925888"/>
          <p14:tracePt t="106878" x="8963025" y="3925888"/>
          <p14:tracePt t="106886" x="9013825" y="3940175"/>
          <p14:tracePt t="106901" x="9064625" y="3940175"/>
          <p14:tracePt t="106918" x="9186863" y="3940175"/>
          <p14:tracePt t="106934" x="9245600" y="3948113"/>
          <p14:tracePt t="106951" x="9267825" y="3948113"/>
          <p14:tracePt t="107046" x="9288463" y="3948113"/>
          <p14:tracePt t="107054" x="9324975" y="3948113"/>
          <p14:tracePt t="107062" x="9355138" y="3954463"/>
          <p14:tracePt t="107070" x="9390063" y="3954463"/>
          <p14:tracePt t="107084" x="9420225" y="3954463"/>
          <p14:tracePt t="107101" x="9448800" y="3954463"/>
          <p14:tracePt t="107694" x="0" y="0"/>
        </p14:tracePtLst>
        <p14:tracePtLst>
          <p14:tracePt t="108703" x="3556000" y="5856288"/>
          <p14:tracePt t="108806" x="3527425" y="5842000"/>
          <p14:tracePt t="108814" x="3476625" y="5827713"/>
          <p14:tracePt t="108824" x="3417888" y="5813425"/>
          <p14:tracePt t="108834" x="3352800" y="5783263"/>
          <p14:tracePt t="108850" x="3200400" y="5711825"/>
          <p14:tracePt t="108867" x="3076575" y="5638800"/>
          <p14:tracePt t="108884" x="2997200" y="5573713"/>
          <p14:tracePt t="108901" x="2938463" y="5508625"/>
          <p14:tracePt t="108902" x="2909888" y="5464175"/>
          <p14:tracePt t="108918" x="2887663" y="5399088"/>
          <p14:tracePt t="108934" x="2881313" y="5370513"/>
          <p14:tracePt t="108950" x="2881313" y="5362575"/>
          <p14:tracePt t="108967" x="2881313" y="5341938"/>
          <p14:tracePt t="108984" x="2881313" y="5311775"/>
          <p14:tracePt t="109000" x="2887663" y="5254625"/>
          <p14:tracePt t="109017" x="2887663" y="5195888"/>
          <p14:tracePt t="109034" x="2895600" y="5122863"/>
          <p14:tracePt t="109050" x="2903538" y="5043488"/>
          <p14:tracePt t="109067" x="2917825" y="4978400"/>
          <p14:tracePt t="109084" x="2932113" y="4905375"/>
          <p14:tracePt t="109101" x="2946400" y="4868863"/>
          <p14:tracePt t="109102" x="2960688" y="4854575"/>
          <p14:tracePt t="109117" x="2968625" y="4840288"/>
          <p14:tracePt t="109134" x="2989263" y="4797425"/>
          <p14:tracePt t="109150" x="3011488" y="4767263"/>
          <p14:tracePt t="109167" x="3040063" y="4738688"/>
          <p14:tracePt t="109184" x="3076575" y="4702175"/>
          <p14:tracePt t="109200" x="3135313" y="4673600"/>
          <p14:tracePt t="109217" x="3208338" y="4637088"/>
          <p14:tracePt t="109234" x="3265488" y="4614863"/>
          <p14:tracePt t="109250" x="3344863" y="4600575"/>
          <p14:tracePt t="109267" x="3440113" y="4594225"/>
          <p14:tracePt t="109284" x="3513138" y="4594225"/>
          <p14:tracePt t="109300" x="3614738" y="4594225"/>
          <p14:tracePt t="109318" x="3736975" y="4594225"/>
          <p14:tracePt t="109334" x="3773488" y="4608513"/>
          <p14:tracePt t="109350" x="3817938" y="4622800"/>
          <p14:tracePt t="109367" x="3868738" y="4651375"/>
          <p14:tracePt t="109384" x="3948113" y="4716463"/>
          <p14:tracePt t="109400" x="4041775" y="4775200"/>
          <p14:tracePt t="109417" x="4157663" y="4868863"/>
          <p14:tracePt t="109434" x="4252913" y="4956175"/>
          <p14:tracePt t="109450" x="4310063" y="5021263"/>
          <p14:tracePt t="109467" x="4346575" y="5072063"/>
          <p14:tracePt t="109484" x="4360863" y="5116513"/>
          <p14:tracePt t="109500" x="4368800" y="5159375"/>
          <p14:tracePt t="109517" x="4376738" y="5203825"/>
          <p14:tracePt t="109518" x="4376738" y="5210175"/>
          <p14:tracePt t="109534" x="4376738" y="5254625"/>
          <p14:tracePt t="109550" x="4376738" y="5291138"/>
          <p14:tracePt t="109567" x="4376738" y="5334000"/>
          <p14:tracePt t="109584" x="4376738" y="5362575"/>
          <p14:tracePt t="109600" x="4376738" y="5399088"/>
          <p14:tracePt t="109617" x="4368800" y="5435600"/>
          <p14:tracePt t="109634" x="4346575" y="5478463"/>
          <p14:tracePt t="109650" x="4332288" y="5522913"/>
          <p14:tracePt t="109667" x="4303713" y="5559425"/>
          <p14:tracePt t="109684" x="4281488" y="5616575"/>
          <p14:tracePt t="109700" x="4252913" y="5653088"/>
          <p14:tracePt t="109717" x="4230688" y="5689600"/>
          <p14:tracePt t="109719" x="4216400" y="5711825"/>
          <p14:tracePt t="109734" x="4179888" y="5732463"/>
          <p14:tracePt t="109750" x="4143375" y="5762625"/>
          <p14:tracePt t="109767" x="4106863" y="5799138"/>
          <p14:tracePt t="109784" x="4071938" y="5819775"/>
          <p14:tracePt t="109800" x="4021138" y="5849938"/>
          <p14:tracePt t="109817" x="3948113" y="5878513"/>
          <p14:tracePt t="109834" x="3919538" y="5892800"/>
          <p14:tracePt t="109850" x="3824288" y="5915025"/>
          <p14:tracePt t="109867" x="3730625" y="5935663"/>
          <p14:tracePt t="109884" x="3649663" y="5943600"/>
          <p14:tracePt t="109900" x="3606800" y="5943600"/>
          <p14:tracePt t="109917" x="3563938" y="5943600"/>
          <p14:tracePt t="109918" x="3533775" y="5943600"/>
          <p14:tracePt t="109934" x="3482975" y="5921375"/>
          <p14:tracePt t="109950" x="3403600" y="5892800"/>
          <p14:tracePt t="109967" x="3324225" y="5864225"/>
          <p14:tracePt t="109984" x="3279775" y="5842000"/>
          <p14:tracePt t="110000" x="3251200" y="5842000"/>
          <p14:tracePt t="110017" x="3243263" y="5827713"/>
          <p14:tracePt t="110046" x="3228975" y="5827713"/>
          <p14:tracePt t="110054" x="3228975" y="5819775"/>
          <p14:tracePt t="110086" x="3222625" y="5813425"/>
          <p14:tracePt t="110102" x="3208338" y="5805488"/>
          <p14:tracePt t="110110" x="3200400" y="5805488"/>
          <p14:tracePt t="110118" x="3200400" y="5799138"/>
          <p14:tracePt t="110133" x="3178175" y="5791200"/>
          <p14:tracePt t="110190" x="3178175" y="5783263"/>
          <p14:tracePt t="110398" x="0" y="0"/>
        </p14:tracePtLst>
        <p14:tracePtLst>
          <p14:tracePt t="113719" x="2641600" y="3251200"/>
          <p14:tracePt t="113847" x="2663825" y="3251200"/>
          <p14:tracePt t="113854" x="2714625" y="3259138"/>
          <p14:tracePt t="113866" x="2765425" y="3265488"/>
          <p14:tracePt t="113882" x="2938463" y="3265488"/>
          <p14:tracePt t="113899" x="3149600" y="3273425"/>
          <p14:tracePt t="113916" x="3338513" y="3294063"/>
          <p14:tracePt t="113932" x="3476625" y="3316288"/>
          <p14:tracePt t="113934" x="3519488" y="3324225"/>
          <p14:tracePt t="113949" x="3556000" y="3324225"/>
          <p14:tracePt t="113966" x="3578225" y="3330575"/>
          <p14:tracePt t="113982" x="3584575" y="3338513"/>
          <p14:tracePt t="113999" x="3598863" y="3338513"/>
          <p14:tracePt t="114016" x="3657600" y="3338513"/>
          <p14:tracePt t="114032" x="3722688" y="3338513"/>
          <p14:tracePt t="114049" x="3802063" y="3344863"/>
          <p14:tracePt t="114066" x="3875088" y="3344863"/>
          <p14:tracePt t="114082" x="3925888" y="3352800"/>
          <p14:tracePt t="114099" x="3962400" y="3360738"/>
          <p14:tracePt t="114116" x="3970338" y="3360738"/>
          <p14:tracePt t="114174" x="3976688" y="3360738"/>
          <p14:tracePt t="114302" x="3998913" y="3367088"/>
          <p14:tracePt t="114310" x="4049713" y="3367088"/>
          <p14:tracePt t="114319" x="4100513" y="3375025"/>
          <p14:tracePt t="114332" x="4165600" y="3375025"/>
          <p14:tracePt t="114349" x="4275138" y="3375025"/>
          <p14:tracePt t="114366" x="4346575" y="3375025"/>
          <p14:tracePt t="114454" x="4346575" y="3381375"/>
          <p14:tracePt t="114734" x="0" y="0"/>
        </p14:tracePtLst>
        <p14:tracePtLst>
          <p14:tracePt t="115479" x="6088063" y="2409825"/>
          <p14:tracePt t="115542" x="6088063" y="2416175"/>
          <p14:tracePt t="115598" x="6096000" y="2424113"/>
          <p14:tracePt t="115607" x="6110288" y="2424113"/>
          <p14:tracePt t="115615" x="6132513" y="2438400"/>
          <p14:tracePt t="115632" x="6161088" y="2452688"/>
          <p14:tracePt t="115649" x="6211888" y="2466975"/>
          <p14:tracePt t="115665" x="6270625" y="2474913"/>
          <p14:tracePt t="115682" x="6313488" y="2481263"/>
          <p14:tracePt t="115699" x="6350000" y="2481263"/>
          <p14:tracePt t="115715" x="6364288" y="2489200"/>
          <p14:tracePt t="115732" x="6386513" y="2489200"/>
          <p14:tracePt t="115749" x="6400800" y="2489200"/>
          <p14:tracePt t="115750" x="6415088" y="2497138"/>
          <p14:tracePt t="115765" x="6443663" y="2497138"/>
          <p14:tracePt t="115782" x="6502400" y="2497138"/>
          <p14:tracePt t="115799" x="6567488" y="2503488"/>
          <p14:tracePt t="115815" x="6632575" y="2503488"/>
          <p14:tracePt t="115832" x="6691313" y="2503488"/>
          <p14:tracePt t="115849" x="6727825" y="2503488"/>
          <p14:tracePt t="115865" x="6756400" y="2503488"/>
          <p14:tracePt t="115882" x="6799263" y="2503488"/>
          <p14:tracePt t="115899" x="6865938" y="2503488"/>
          <p14:tracePt t="115915" x="6931025" y="2503488"/>
          <p14:tracePt t="115932" x="6981825" y="2503488"/>
          <p14:tracePt t="115949" x="7002463" y="2503488"/>
          <p14:tracePt t="115950" x="7010400" y="2503488"/>
          <p14:tracePt t="116118" x="7018338" y="2503488"/>
          <p14:tracePt t="116462" x="7024688" y="2503488"/>
          <p14:tracePt t="116470" x="7038975" y="2503488"/>
          <p14:tracePt t="116478" x="7069138" y="2503488"/>
          <p14:tracePt t="116486" x="7097713" y="2503488"/>
          <p14:tracePt t="116498" x="7126288" y="2503488"/>
          <p14:tracePt t="116515" x="7170738" y="2503488"/>
          <p14:tracePt t="116532" x="7213600" y="2503488"/>
          <p14:tracePt t="116548" x="7235825" y="2503488"/>
          <p14:tracePt t="116551" x="7242175" y="2503488"/>
          <p14:tracePt t="116566" x="7250113" y="2503488"/>
          <p14:tracePt t="116654" x="7256463" y="2503488"/>
          <p14:tracePt t="116664" x="7286625" y="2503488"/>
          <p14:tracePt t="116670" x="7307263" y="2503488"/>
          <p14:tracePt t="116682" x="7329488" y="2503488"/>
          <p14:tracePt t="116698" x="7366000" y="2503488"/>
          <p14:tracePt t="116715" x="7402513" y="2503488"/>
          <p14:tracePt t="116732" x="7439025" y="2503488"/>
          <p14:tracePt t="116748" x="7459663" y="2503488"/>
          <p14:tracePt t="116765" x="7496175" y="2503488"/>
          <p14:tracePt t="116766" x="7510463" y="2503488"/>
          <p14:tracePt t="116782" x="7540625" y="2503488"/>
          <p14:tracePt t="116799" x="7546975" y="2503488"/>
          <p14:tracePt t="116815" x="7561263" y="2497138"/>
          <p14:tracePt t="116832" x="7569200" y="2489200"/>
          <p14:tracePt t="116848" x="7583488" y="2489200"/>
          <p14:tracePt t="116865" x="7605713" y="2489200"/>
          <p14:tracePt t="116882" x="7620000" y="2489200"/>
          <p14:tracePt t="116898" x="7627938" y="2489200"/>
          <p14:tracePt t="116915" x="7627938" y="2481263"/>
          <p14:tracePt t="117262" x="7634288" y="2481263"/>
          <p14:tracePt t="117350" x="7642225" y="2481263"/>
          <p14:tracePt t="117366" x="7648575" y="2481263"/>
          <p14:tracePt t="118878" x="7662863" y="2481263"/>
          <p14:tracePt t="118886" x="7685088" y="2489200"/>
          <p14:tracePt t="118894" x="7699375" y="2489200"/>
          <p14:tracePt t="118902" x="7713663" y="2489200"/>
          <p14:tracePt t="118915" x="7729538" y="2497138"/>
          <p14:tracePt t="118934" x="7735888" y="2503488"/>
          <p14:tracePt t="120726" x="0" y="0"/>
        </p14:tracePtLst>
        <p14:tracePtLst>
          <p14:tracePt t="121271" x="7881938" y="5588000"/>
          <p14:tracePt t="121350" x="7874000" y="5588000"/>
          <p14:tracePt t="121374" x="7831138" y="5565775"/>
          <p14:tracePt t="121382" x="7772400" y="5529263"/>
          <p14:tracePt t="121390" x="7713663" y="5494338"/>
          <p14:tracePt t="121398" x="7670800" y="5464175"/>
          <p14:tracePt t="121414" x="7540625" y="5362575"/>
          <p14:tracePt t="121430" x="7388225" y="5246688"/>
          <p14:tracePt t="121447" x="7307263" y="5145088"/>
          <p14:tracePt t="121464" x="7264400" y="5065713"/>
          <p14:tracePt t="121480" x="7242175" y="5000625"/>
          <p14:tracePt t="121497" x="7235825" y="4935538"/>
          <p14:tracePt t="121514" x="7235825" y="4891088"/>
          <p14:tracePt t="121530" x="7235825" y="4826000"/>
          <p14:tracePt t="121547" x="7235825" y="4760913"/>
          <p14:tracePt t="121564" x="7242175" y="4681538"/>
          <p14:tracePt t="121581" x="7256463" y="4608513"/>
          <p14:tracePt t="121582" x="7256463" y="4572000"/>
          <p14:tracePt t="121597" x="7272338" y="4513263"/>
          <p14:tracePt t="121614" x="7292975" y="4456113"/>
          <p14:tracePt t="121630" x="7307263" y="4397375"/>
          <p14:tracePt t="121647" x="7329488" y="4346575"/>
          <p14:tracePt t="121664" x="7358063" y="4295775"/>
          <p14:tracePt t="121680" x="7388225" y="4275138"/>
          <p14:tracePt t="121697" x="7424738" y="4244975"/>
          <p14:tracePt t="121714" x="7467600" y="4208463"/>
          <p14:tracePt t="121730" x="7532688" y="4165600"/>
          <p14:tracePt t="121747" x="7620000" y="4106863"/>
          <p14:tracePt t="121764" x="7707313" y="4064000"/>
          <p14:tracePt t="121780" x="7780338" y="4041775"/>
          <p14:tracePt t="121782" x="7808913" y="4027488"/>
          <p14:tracePt t="121798" x="7888288" y="4005263"/>
          <p14:tracePt t="121814" x="7953375" y="3998913"/>
          <p14:tracePt t="121830" x="8018463" y="3998913"/>
          <p14:tracePt t="121847" x="8085138" y="3998913"/>
          <p14:tracePt t="121864" x="8164513" y="3998913"/>
          <p14:tracePt t="121880" x="8251825" y="4013200"/>
          <p14:tracePt t="121897" x="8359775" y="4035425"/>
          <p14:tracePt t="121914" x="8505825" y="4092575"/>
          <p14:tracePt t="121930" x="8678863" y="4151313"/>
          <p14:tracePt t="121947" x="8882063" y="4202113"/>
          <p14:tracePt t="121964" x="9085263" y="4252913"/>
          <p14:tracePt t="121980" x="9231313" y="4295775"/>
          <p14:tracePt t="121997" x="9324975" y="4346575"/>
          <p14:tracePt t="122014" x="9339263" y="4368800"/>
          <p14:tracePt t="122030" x="9347200" y="4383088"/>
          <p14:tracePt t="122047" x="9361488" y="4427538"/>
          <p14:tracePt t="122064" x="9375775" y="4484688"/>
          <p14:tracePt t="122080" x="9390063" y="4600575"/>
          <p14:tracePt t="122097" x="9412288" y="4716463"/>
          <p14:tracePt t="122114" x="9420225" y="4818063"/>
          <p14:tracePt t="122130" x="9434513" y="4935538"/>
          <p14:tracePt t="122147" x="9463088" y="5065713"/>
          <p14:tracePt t="122164" x="9491663" y="5167313"/>
          <p14:tracePt t="122180" x="9499600" y="5232400"/>
          <p14:tracePt t="122182" x="9499600" y="5260975"/>
          <p14:tracePt t="122197" x="9499600" y="5291138"/>
          <p14:tracePt t="122214" x="9499600" y="5362575"/>
          <p14:tracePt t="122230" x="9499600" y="5407025"/>
          <p14:tracePt t="122247" x="9499600" y="5449888"/>
          <p14:tracePt t="122264" x="9477375" y="5494338"/>
          <p14:tracePt t="122280" x="9463088" y="5537200"/>
          <p14:tracePt t="122297" x="9440863" y="5573713"/>
          <p14:tracePt t="122314" x="9426575" y="5602288"/>
          <p14:tracePt t="122330" x="9398000" y="5653088"/>
          <p14:tracePt t="122347" x="9369425" y="5703888"/>
          <p14:tracePt t="122364" x="9339263" y="5740400"/>
          <p14:tracePt t="122380" x="9310688" y="5776913"/>
          <p14:tracePt t="122382" x="9296400" y="5783263"/>
          <p14:tracePt t="122397" x="9296400" y="5799138"/>
          <p14:tracePt t="122414" x="9259888" y="5842000"/>
          <p14:tracePt t="122430" x="9223375" y="5856288"/>
          <p14:tracePt t="122447" x="9186863" y="5892800"/>
          <p14:tracePt t="122464" x="9144000" y="5921375"/>
          <p14:tracePt t="122480" x="9078913" y="5957888"/>
          <p14:tracePt t="122497" x="9005888" y="6002338"/>
          <p14:tracePt t="122514" x="8932863" y="6022975"/>
          <p14:tracePt t="122530" x="8861425" y="6059488"/>
          <p14:tracePt t="122547" x="8780463" y="6081713"/>
          <p14:tracePt t="122564" x="8686800" y="6103938"/>
          <p14:tracePt t="122580" x="8570913" y="6124575"/>
          <p14:tracePt t="122582" x="8505825" y="6146800"/>
          <p14:tracePt t="122597" x="8455025" y="6154738"/>
          <p14:tracePt t="122614" x="8294688" y="6205538"/>
          <p14:tracePt t="122630" x="8237538" y="6219825"/>
          <p14:tracePt t="122647" x="8215313" y="6219825"/>
          <p14:tracePt t="122663" x="8201025" y="6219825"/>
          <p14:tracePt t="122680" x="8178800" y="6219825"/>
          <p14:tracePt t="122697" x="8135938" y="6219825"/>
          <p14:tracePt t="122713" x="8077200" y="6211888"/>
          <p14:tracePt t="122730" x="8012113" y="6197600"/>
          <p14:tracePt t="122747" x="7953375" y="6183313"/>
          <p14:tracePt t="122763" x="7896225" y="6161088"/>
          <p14:tracePt t="122780" x="7831138" y="6132513"/>
          <p14:tracePt t="122782" x="7815263" y="6124575"/>
          <p14:tracePt t="122797" x="7794625" y="6110288"/>
          <p14:tracePt t="122813" x="7729538" y="6081713"/>
          <p14:tracePt t="122830" x="7713663" y="6081713"/>
          <p14:tracePt t="122847" x="7707313" y="6081713"/>
          <p14:tracePt t="122902" x="7699375" y="6073775"/>
          <p14:tracePt t="122950" x="7678738" y="6059488"/>
          <p14:tracePt t="122958" x="7656513" y="6045200"/>
          <p14:tracePt t="122966" x="7634288" y="6037263"/>
          <p14:tracePt t="122980" x="7627938" y="6030913"/>
          <p14:tracePt t="122997" x="7591425" y="6022975"/>
          <p14:tracePt t="123013" x="7569200" y="6016625"/>
          <p14:tracePt t="123031" x="7554913" y="6002338"/>
          <p14:tracePt t="123070" x="7546975" y="6002338"/>
          <p14:tracePt t="123206" x="0" y="0"/>
        </p14:tracePtLst>
        <p14:tracePtLst>
          <p14:tracePt t="124791" x="8788400" y="4760913"/>
          <p14:tracePt t="125430" x="0" y="0"/>
        </p14:tracePtLst>
        <p14:tracePtLst>
          <p14:tracePt t="125879" x="9020175" y="5094288"/>
          <p14:tracePt t="126342" x="0" y="0"/>
        </p14:tracePtLst>
        <p14:tracePtLst>
          <p14:tracePt t="126767" x="9166225" y="5210175"/>
          <p14:tracePt t="126966" x="0" y="0"/>
        </p14:tracePtLst>
        <p14:tracePtLst>
          <p14:tracePt t="127439" x="9274175" y="5376863"/>
          <p14:tracePt t="127598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242"/>
          </a:xfrm>
        </p:spPr>
        <p:txBody>
          <a:bodyPr/>
          <a:lstStyle/>
          <a:p>
            <a:pPr algn="ctr"/>
            <a:r>
              <a:rPr lang="ja-JP" altLang="en-US" dirty="0" smtClean="0"/>
              <a:t>勾配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812207" y="1392655"/>
                <a:ext cx="9465393" cy="6707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登り勾配　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x=(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(x)=(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ja-JP" alt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07" y="1392655"/>
                <a:ext cx="9465393" cy="6707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1812207" y="2307906"/>
            <a:ext cx="6023983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等位面と勾配は常に直交する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771" y="3417379"/>
            <a:ext cx="3272349" cy="2598630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6572032" y="3417379"/>
            <a:ext cx="2953885" cy="2798840"/>
            <a:chOff x="5844042" y="3750006"/>
            <a:chExt cx="2953885" cy="2798840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5844042" y="4239870"/>
              <a:ext cx="2953885" cy="2308976"/>
              <a:chOff x="5807848" y="4239870"/>
              <a:chExt cx="2953885" cy="2308976"/>
            </a:xfrm>
          </p:grpSpPr>
          <p:grpSp>
            <p:nvGrpSpPr>
              <p:cNvPr id="18" name="グループ化 17"/>
              <p:cNvGrpSpPr/>
              <p:nvPr/>
            </p:nvGrpSpPr>
            <p:grpSpPr>
              <a:xfrm>
                <a:off x="5807848" y="5340771"/>
                <a:ext cx="2953008" cy="1208075"/>
                <a:chOff x="5807848" y="5340771"/>
                <a:chExt cx="2953008" cy="1208075"/>
              </a:xfrm>
            </p:grpSpPr>
            <p:cxnSp>
              <p:nvCxnSpPr>
                <p:cNvPr id="21" name="直線コネクタ 20"/>
                <p:cNvCxnSpPr/>
                <p:nvPr/>
              </p:nvCxnSpPr>
              <p:spPr>
                <a:xfrm>
                  <a:off x="7828270" y="5357950"/>
                  <a:ext cx="932586" cy="8062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/>
                <p:cNvCxnSpPr/>
                <p:nvPr/>
              </p:nvCxnSpPr>
              <p:spPr>
                <a:xfrm>
                  <a:off x="5807848" y="5742582"/>
                  <a:ext cx="932586" cy="8062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22"/>
                <p:cNvCxnSpPr/>
                <p:nvPr/>
              </p:nvCxnSpPr>
              <p:spPr>
                <a:xfrm flipV="1">
                  <a:off x="6740434" y="6137121"/>
                  <a:ext cx="1997268" cy="4003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/>
                <p:cNvCxnSpPr/>
                <p:nvPr/>
              </p:nvCxnSpPr>
              <p:spPr>
                <a:xfrm flipV="1">
                  <a:off x="5846324" y="5340771"/>
                  <a:ext cx="1997268" cy="4003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直線コネクタ 18"/>
              <p:cNvCxnSpPr/>
              <p:nvPr/>
            </p:nvCxnSpPr>
            <p:spPr>
              <a:xfrm flipV="1">
                <a:off x="5820197" y="4239870"/>
                <a:ext cx="0" cy="15012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 flipV="1">
                <a:off x="8757988" y="4628902"/>
                <a:ext cx="3745" cy="15109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グループ化 10"/>
            <p:cNvGrpSpPr/>
            <p:nvPr/>
          </p:nvGrpSpPr>
          <p:grpSpPr>
            <a:xfrm>
              <a:off x="5907284" y="3750006"/>
              <a:ext cx="2747621" cy="2527670"/>
              <a:chOff x="5515399" y="3414107"/>
              <a:chExt cx="2747621" cy="2527670"/>
            </a:xfrm>
          </p:grpSpPr>
          <p:sp>
            <p:nvSpPr>
              <p:cNvPr id="13" name="正方形/長方形 3"/>
              <p:cNvSpPr/>
              <p:nvPr/>
            </p:nvSpPr>
            <p:spPr>
              <a:xfrm>
                <a:off x="5720116" y="3903971"/>
                <a:ext cx="2542904" cy="2037806"/>
              </a:xfrm>
              <a:custGeom>
                <a:avLst/>
                <a:gdLst>
                  <a:gd name="connsiteX0" fmla="*/ 0 w 1140823"/>
                  <a:gd name="connsiteY0" fmla="*/ 0 h 1576252"/>
                  <a:gd name="connsiteX1" fmla="*/ 1140823 w 1140823"/>
                  <a:gd name="connsiteY1" fmla="*/ 0 h 1576252"/>
                  <a:gd name="connsiteX2" fmla="*/ 1140823 w 1140823"/>
                  <a:gd name="connsiteY2" fmla="*/ 1576252 h 1576252"/>
                  <a:gd name="connsiteX3" fmla="*/ 0 w 1140823"/>
                  <a:gd name="connsiteY3" fmla="*/ 1576252 h 1576252"/>
                  <a:gd name="connsiteX4" fmla="*/ 0 w 1140823"/>
                  <a:gd name="connsiteY4" fmla="*/ 0 h 1576252"/>
                  <a:gd name="connsiteX0" fmla="*/ 0 w 1593669"/>
                  <a:gd name="connsiteY0" fmla="*/ 0 h 1576252"/>
                  <a:gd name="connsiteX1" fmla="*/ 1593669 w 1593669"/>
                  <a:gd name="connsiteY1" fmla="*/ 566057 h 1576252"/>
                  <a:gd name="connsiteX2" fmla="*/ 1140823 w 1593669"/>
                  <a:gd name="connsiteY2" fmla="*/ 1576252 h 1576252"/>
                  <a:gd name="connsiteX3" fmla="*/ 0 w 1593669"/>
                  <a:gd name="connsiteY3" fmla="*/ 1576252 h 1576252"/>
                  <a:gd name="connsiteX4" fmla="*/ 0 w 1593669"/>
                  <a:gd name="connsiteY4" fmla="*/ 0 h 1576252"/>
                  <a:gd name="connsiteX0" fmla="*/ 583475 w 2177144"/>
                  <a:gd name="connsiteY0" fmla="*/ 0 h 1576252"/>
                  <a:gd name="connsiteX1" fmla="*/ 2177144 w 2177144"/>
                  <a:gd name="connsiteY1" fmla="*/ 566057 h 1576252"/>
                  <a:gd name="connsiteX2" fmla="*/ 1724298 w 2177144"/>
                  <a:gd name="connsiteY2" fmla="*/ 1576252 h 1576252"/>
                  <a:gd name="connsiteX3" fmla="*/ 0 w 2177144"/>
                  <a:gd name="connsiteY3" fmla="*/ 1088572 h 1576252"/>
                  <a:gd name="connsiteX4" fmla="*/ 583475 w 2177144"/>
                  <a:gd name="connsiteY4" fmla="*/ 0 h 1576252"/>
                  <a:gd name="connsiteX0" fmla="*/ 1018903 w 2177144"/>
                  <a:gd name="connsiteY0" fmla="*/ 0 h 1689464"/>
                  <a:gd name="connsiteX1" fmla="*/ 2177144 w 2177144"/>
                  <a:gd name="connsiteY1" fmla="*/ 679269 h 1689464"/>
                  <a:gd name="connsiteX2" fmla="*/ 1724298 w 2177144"/>
                  <a:gd name="connsiteY2" fmla="*/ 1689464 h 1689464"/>
                  <a:gd name="connsiteX3" fmla="*/ 0 w 2177144"/>
                  <a:gd name="connsiteY3" fmla="*/ 1201784 h 1689464"/>
                  <a:gd name="connsiteX4" fmla="*/ 1018903 w 2177144"/>
                  <a:gd name="connsiteY4" fmla="*/ 0 h 1689464"/>
                  <a:gd name="connsiteX0" fmla="*/ 1018903 w 2177144"/>
                  <a:gd name="connsiteY0" fmla="*/ 0 h 2116184"/>
                  <a:gd name="connsiteX1" fmla="*/ 2177144 w 2177144"/>
                  <a:gd name="connsiteY1" fmla="*/ 679269 h 2116184"/>
                  <a:gd name="connsiteX2" fmla="*/ 923109 w 2177144"/>
                  <a:gd name="connsiteY2" fmla="*/ 2116184 h 2116184"/>
                  <a:gd name="connsiteX3" fmla="*/ 0 w 2177144"/>
                  <a:gd name="connsiteY3" fmla="*/ 1201784 h 2116184"/>
                  <a:gd name="connsiteX4" fmla="*/ 1018903 w 2177144"/>
                  <a:gd name="connsiteY4" fmla="*/ 0 h 2116184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1149531 w 2177144"/>
                  <a:gd name="connsiteY4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487681 w 2177144"/>
                  <a:gd name="connsiteY4" fmla="*/ 757646 h 2185852"/>
                  <a:gd name="connsiteX5" fmla="*/ 1149531 w 2177144"/>
                  <a:gd name="connsiteY5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1480458 w 2177144"/>
                  <a:gd name="connsiteY2" fmla="*/ 1550126 h 2185852"/>
                  <a:gd name="connsiteX3" fmla="*/ 923109 w 2177144"/>
                  <a:gd name="connsiteY3" fmla="*/ 2185852 h 2185852"/>
                  <a:gd name="connsiteX4" fmla="*/ 0 w 2177144"/>
                  <a:gd name="connsiteY4" fmla="*/ 1271452 h 2185852"/>
                  <a:gd name="connsiteX5" fmla="*/ 487681 w 2177144"/>
                  <a:gd name="connsiteY5" fmla="*/ 757646 h 2185852"/>
                  <a:gd name="connsiteX6" fmla="*/ 1149531 w 2177144"/>
                  <a:gd name="connsiteY6" fmla="*/ 0 h 2185852"/>
                  <a:gd name="connsiteX0" fmla="*/ 1515291 w 2542904"/>
                  <a:gd name="connsiteY0" fmla="*/ 0 h 2185852"/>
                  <a:gd name="connsiteX1" fmla="*/ 2542904 w 2542904"/>
                  <a:gd name="connsiteY1" fmla="*/ 748937 h 2185852"/>
                  <a:gd name="connsiteX2" fmla="*/ 1846218 w 2542904"/>
                  <a:gd name="connsiteY2" fmla="*/ 1550126 h 2185852"/>
                  <a:gd name="connsiteX3" fmla="*/ 1288869 w 2542904"/>
                  <a:gd name="connsiteY3" fmla="*/ 2185852 h 2185852"/>
                  <a:gd name="connsiteX4" fmla="*/ 0 w 2542904"/>
                  <a:gd name="connsiteY4" fmla="*/ 1332412 h 2185852"/>
                  <a:gd name="connsiteX5" fmla="*/ 853441 w 2542904"/>
                  <a:gd name="connsiteY5" fmla="*/ 757646 h 2185852"/>
                  <a:gd name="connsiteX6" fmla="*/ 1515291 w 2542904"/>
                  <a:gd name="connsiteY6" fmla="*/ 0 h 2185852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904" h="2037806">
                    <a:moveTo>
                      <a:pt x="1515291" y="0"/>
                    </a:moveTo>
                    <a:lnTo>
                      <a:pt x="2542904" y="748937"/>
                    </a:lnTo>
                    <a:cubicBezTo>
                      <a:pt x="2310675" y="1016000"/>
                      <a:pt x="1773648" y="1082767"/>
                      <a:pt x="1846218" y="1550126"/>
                    </a:cubicBezTo>
                    <a:cubicBezTo>
                      <a:pt x="1703978" y="1956526"/>
                      <a:pt x="1195978" y="1875246"/>
                      <a:pt x="870858" y="2037806"/>
                    </a:cubicBezTo>
                    <a:lnTo>
                      <a:pt x="0" y="1332412"/>
                    </a:lnTo>
                    <a:cubicBezTo>
                      <a:pt x="284480" y="1140823"/>
                      <a:pt x="995681" y="1288869"/>
                      <a:pt x="853441" y="757646"/>
                    </a:cubicBezTo>
                    <a:cubicBezTo>
                      <a:pt x="847635" y="304800"/>
                      <a:pt x="1294674" y="252549"/>
                      <a:pt x="151529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3"/>
              <p:cNvSpPr/>
              <p:nvPr/>
            </p:nvSpPr>
            <p:spPr>
              <a:xfrm>
                <a:off x="5637319" y="3777331"/>
                <a:ext cx="2542904" cy="2037806"/>
              </a:xfrm>
              <a:custGeom>
                <a:avLst/>
                <a:gdLst>
                  <a:gd name="connsiteX0" fmla="*/ 0 w 1140823"/>
                  <a:gd name="connsiteY0" fmla="*/ 0 h 1576252"/>
                  <a:gd name="connsiteX1" fmla="*/ 1140823 w 1140823"/>
                  <a:gd name="connsiteY1" fmla="*/ 0 h 1576252"/>
                  <a:gd name="connsiteX2" fmla="*/ 1140823 w 1140823"/>
                  <a:gd name="connsiteY2" fmla="*/ 1576252 h 1576252"/>
                  <a:gd name="connsiteX3" fmla="*/ 0 w 1140823"/>
                  <a:gd name="connsiteY3" fmla="*/ 1576252 h 1576252"/>
                  <a:gd name="connsiteX4" fmla="*/ 0 w 1140823"/>
                  <a:gd name="connsiteY4" fmla="*/ 0 h 1576252"/>
                  <a:gd name="connsiteX0" fmla="*/ 0 w 1593669"/>
                  <a:gd name="connsiteY0" fmla="*/ 0 h 1576252"/>
                  <a:gd name="connsiteX1" fmla="*/ 1593669 w 1593669"/>
                  <a:gd name="connsiteY1" fmla="*/ 566057 h 1576252"/>
                  <a:gd name="connsiteX2" fmla="*/ 1140823 w 1593669"/>
                  <a:gd name="connsiteY2" fmla="*/ 1576252 h 1576252"/>
                  <a:gd name="connsiteX3" fmla="*/ 0 w 1593669"/>
                  <a:gd name="connsiteY3" fmla="*/ 1576252 h 1576252"/>
                  <a:gd name="connsiteX4" fmla="*/ 0 w 1593669"/>
                  <a:gd name="connsiteY4" fmla="*/ 0 h 1576252"/>
                  <a:gd name="connsiteX0" fmla="*/ 583475 w 2177144"/>
                  <a:gd name="connsiteY0" fmla="*/ 0 h 1576252"/>
                  <a:gd name="connsiteX1" fmla="*/ 2177144 w 2177144"/>
                  <a:gd name="connsiteY1" fmla="*/ 566057 h 1576252"/>
                  <a:gd name="connsiteX2" fmla="*/ 1724298 w 2177144"/>
                  <a:gd name="connsiteY2" fmla="*/ 1576252 h 1576252"/>
                  <a:gd name="connsiteX3" fmla="*/ 0 w 2177144"/>
                  <a:gd name="connsiteY3" fmla="*/ 1088572 h 1576252"/>
                  <a:gd name="connsiteX4" fmla="*/ 583475 w 2177144"/>
                  <a:gd name="connsiteY4" fmla="*/ 0 h 1576252"/>
                  <a:gd name="connsiteX0" fmla="*/ 1018903 w 2177144"/>
                  <a:gd name="connsiteY0" fmla="*/ 0 h 1689464"/>
                  <a:gd name="connsiteX1" fmla="*/ 2177144 w 2177144"/>
                  <a:gd name="connsiteY1" fmla="*/ 679269 h 1689464"/>
                  <a:gd name="connsiteX2" fmla="*/ 1724298 w 2177144"/>
                  <a:gd name="connsiteY2" fmla="*/ 1689464 h 1689464"/>
                  <a:gd name="connsiteX3" fmla="*/ 0 w 2177144"/>
                  <a:gd name="connsiteY3" fmla="*/ 1201784 h 1689464"/>
                  <a:gd name="connsiteX4" fmla="*/ 1018903 w 2177144"/>
                  <a:gd name="connsiteY4" fmla="*/ 0 h 1689464"/>
                  <a:gd name="connsiteX0" fmla="*/ 1018903 w 2177144"/>
                  <a:gd name="connsiteY0" fmla="*/ 0 h 2116184"/>
                  <a:gd name="connsiteX1" fmla="*/ 2177144 w 2177144"/>
                  <a:gd name="connsiteY1" fmla="*/ 679269 h 2116184"/>
                  <a:gd name="connsiteX2" fmla="*/ 923109 w 2177144"/>
                  <a:gd name="connsiteY2" fmla="*/ 2116184 h 2116184"/>
                  <a:gd name="connsiteX3" fmla="*/ 0 w 2177144"/>
                  <a:gd name="connsiteY3" fmla="*/ 1201784 h 2116184"/>
                  <a:gd name="connsiteX4" fmla="*/ 1018903 w 2177144"/>
                  <a:gd name="connsiteY4" fmla="*/ 0 h 2116184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1149531 w 2177144"/>
                  <a:gd name="connsiteY4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487681 w 2177144"/>
                  <a:gd name="connsiteY4" fmla="*/ 757646 h 2185852"/>
                  <a:gd name="connsiteX5" fmla="*/ 1149531 w 2177144"/>
                  <a:gd name="connsiteY5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1480458 w 2177144"/>
                  <a:gd name="connsiteY2" fmla="*/ 1550126 h 2185852"/>
                  <a:gd name="connsiteX3" fmla="*/ 923109 w 2177144"/>
                  <a:gd name="connsiteY3" fmla="*/ 2185852 h 2185852"/>
                  <a:gd name="connsiteX4" fmla="*/ 0 w 2177144"/>
                  <a:gd name="connsiteY4" fmla="*/ 1271452 h 2185852"/>
                  <a:gd name="connsiteX5" fmla="*/ 487681 w 2177144"/>
                  <a:gd name="connsiteY5" fmla="*/ 757646 h 2185852"/>
                  <a:gd name="connsiteX6" fmla="*/ 1149531 w 2177144"/>
                  <a:gd name="connsiteY6" fmla="*/ 0 h 2185852"/>
                  <a:gd name="connsiteX0" fmla="*/ 1515291 w 2542904"/>
                  <a:gd name="connsiteY0" fmla="*/ 0 h 2185852"/>
                  <a:gd name="connsiteX1" fmla="*/ 2542904 w 2542904"/>
                  <a:gd name="connsiteY1" fmla="*/ 748937 h 2185852"/>
                  <a:gd name="connsiteX2" fmla="*/ 1846218 w 2542904"/>
                  <a:gd name="connsiteY2" fmla="*/ 1550126 h 2185852"/>
                  <a:gd name="connsiteX3" fmla="*/ 1288869 w 2542904"/>
                  <a:gd name="connsiteY3" fmla="*/ 2185852 h 2185852"/>
                  <a:gd name="connsiteX4" fmla="*/ 0 w 2542904"/>
                  <a:gd name="connsiteY4" fmla="*/ 1332412 h 2185852"/>
                  <a:gd name="connsiteX5" fmla="*/ 853441 w 2542904"/>
                  <a:gd name="connsiteY5" fmla="*/ 757646 h 2185852"/>
                  <a:gd name="connsiteX6" fmla="*/ 1515291 w 2542904"/>
                  <a:gd name="connsiteY6" fmla="*/ 0 h 2185852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904" h="2037806">
                    <a:moveTo>
                      <a:pt x="1515291" y="0"/>
                    </a:moveTo>
                    <a:lnTo>
                      <a:pt x="2542904" y="748937"/>
                    </a:lnTo>
                    <a:cubicBezTo>
                      <a:pt x="2310675" y="1016000"/>
                      <a:pt x="1773648" y="1082767"/>
                      <a:pt x="1846218" y="1550126"/>
                    </a:cubicBezTo>
                    <a:cubicBezTo>
                      <a:pt x="1703978" y="1956526"/>
                      <a:pt x="1195978" y="1875246"/>
                      <a:pt x="870858" y="2037806"/>
                    </a:cubicBezTo>
                    <a:lnTo>
                      <a:pt x="0" y="1332412"/>
                    </a:lnTo>
                    <a:cubicBezTo>
                      <a:pt x="284480" y="1140823"/>
                      <a:pt x="995681" y="1288869"/>
                      <a:pt x="853441" y="757646"/>
                    </a:cubicBezTo>
                    <a:cubicBezTo>
                      <a:pt x="847635" y="304800"/>
                      <a:pt x="1294674" y="252549"/>
                      <a:pt x="1515291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正方形/長方形 3"/>
              <p:cNvSpPr/>
              <p:nvPr/>
            </p:nvSpPr>
            <p:spPr>
              <a:xfrm>
                <a:off x="5576359" y="3595719"/>
                <a:ext cx="2542904" cy="2037806"/>
              </a:xfrm>
              <a:custGeom>
                <a:avLst/>
                <a:gdLst>
                  <a:gd name="connsiteX0" fmla="*/ 0 w 1140823"/>
                  <a:gd name="connsiteY0" fmla="*/ 0 h 1576252"/>
                  <a:gd name="connsiteX1" fmla="*/ 1140823 w 1140823"/>
                  <a:gd name="connsiteY1" fmla="*/ 0 h 1576252"/>
                  <a:gd name="connsiteX2" fmla="*/ 1140823 w 1140823"/>
                  <a:gd name="connsiteY2" fmla="*/ 1576252 h 1576252"/>
                  <a:gd name="connsiteX3" fmla="*/ 0 w 1140823"/>
                  <a:gd name="connsiteY3" fmla="*/ 1576252 h 1576252"/>
                  <a:gd name="connsiteX4" fmla="*/ 0 w 1140823"/>
                  <a:gd name="connsiteY4" fmla="*/ 0 h 1576252"/>
                  <a:gd name="connsiteX0" fmla="*/ 0 w 1593669"/>
                  <a:gd name="connsiteY0" fmla="*/ 0 h 1576252"/>
                  <a:gd name="connsiteX1" fmla="*/ 1593669 w 1593669"/>
                  <a:gd name="connsiteY1" fmla="*/ 566057 h 1576252"/>
                  <a:gd name="connsiteX2" fmla="*/ 1140823 w 1593669"/>
                  <a:gd name="connsiteY2" fmla="*/ 1576252 h 1576252"/>
                  <a:gd name="connsiteX3" fmla="*/ 0 w 1593669"/>
                  <a:gd name="connsiteY3" fmla="*/ 1576252 h 1576252"/>
                  <a:gd name="connsiteX4" fmla="*/ 0 w 1593669"/>
                  <a:gd name="connsiteY4" fmla="*/ 0 h 1576252"/>
                  <a:gd name="connsiteX0" fmla="*/ 583475 w 2177144"/>
                  <a:gd name="connsiteY0" fmla="*/ 0 h 1576252"/>
                  <a:gd name="connsiteX1" fmla="*/ 2177144 w 2177144"/>
                  <a:gd name="connsiteY1" fmla="*/ 566057 h 1576252"/>
                  <a:gd name="connsiteX2" fmla="*/ 1724298 w 2177144"/>
                  <a:gd name="connsiteY2" fmla="*/ 1576252 h 1576252"/>
                  <a:gd name="connsiteX3" fmla="*/ 0 w 2177144"/>
                  <a:gd name="connsiteY3" fmla="*/ 1088572 h 1576252"/>
                  <a:gd name="connsiteX4" fmla="*/ 583475 w 2177144"/>
                  <a:gd name="connsiteY4" fmla="*/ 0 h 1576252"/>
                  <a:gd name="connsiteX0" fmla="*/ 1018903 w 2177144"/>
                  <a:gd name="connsiteY0" fmla="*/ 0 h 1689464"/>
                  <a:gd name="connsiteX1" fmla="*/ 2177144 w 2177144"/>
                  <a:gd name="connsiteY1" fmla="*/ 679269 h 1689464"/>
                  <a:gd name="connsiteX2" fmla="*/ 1724298 w 2177144"/>
                  <a:gd name="connsiteY2" fmla="*/ 1689464 h 1689464"/>
                  <a:gd name="connsiteX3" fmla="*/ 0 w 2177144"/>
                  <a:gd name="connsiteY3" fmla="*/ 1201784 h 1689464"/>
                  <a:gd name="connsiteX4" fmla="*/ 1018903 w 2177144"/>
                  <a:gd name="connsiteY4" fmla="*/ 0 h 1689464"/>
                  <a:gd name="connsiteX0" fmla="*/ 1018903 w 2177144"/>
                  <a:gd name="connsiteY0" fmla="*/ 0 h 2116184"/>
                  <a:gd name="connsiteX1" fmla="*/ 2177144 w 2177144"/>
                  <a:gd name="connsiteY1" fmla="*/ 679269 h 2116184"/>
                  <a:gd name="connsiteX2" fmla="*/ 923109 w 2177144"/>
                  <a:gd name="connsiteY2" fmla="*/ 2116184 h 2116184"/>
                  <a:gd name="connsiteX3" fmla="*/ 0 w 2177144"/>
                  <a:gd name="connsiteY3" fmla="*/ 1201784 h 2116184"/>
                  <a:gd name="connsiteX4" fmla="*/ 1018903 w 2177144"/>
                  <a:gd name="connsiteY4" fmla="*/ 0 h 2116184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1149531 w 2177144"/>
                  <a:gd name="connsiteY4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487681 w 2177144"/>
                  <a:gd name="connsiteY4" fmla="*/ 757646 h 2185852"/>
                  <a:gd name="connsiteX5" fmla="*/ 1149531 w 2177144"/>
                  <a:gd name="connsiteY5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1480458 w 2177144"/>
                  <a:gd name="connsiteY2" fmla="*/ 1550126 h 2185852"/>
                  <a:gd name="connsiteX3" fmla="*/ 923109 w 2177144"/>
                  <a:gd name="connsiteY3" fmla="*/ 2185852 h 2185852"/>
                  <a:gd name="connsiteX4" fmla="*/ 0 w 2177144"/>
                  <a:gd name="connsiteY4" fmla="*/ 1271452 h 2185852"/>
                  <a:gd name="connsiteX5" fmla="*/ 487681 w 2177144"/>
                  <a:gd name="connsiteY5" fmla="*/ 757646 h 2185852"/>
                  <a:gd name="connsiteX6" fmla="*/ 1149531 w 2177144"/>
                  <a:gd name="connsiteY6" fmla="*/ 0 h 2185852"/>
                  <a:gd name="connsiteX0" fmla="*/ 1515291 w 2542904"/>
                  <a:gd name="connsiteY0" fmla="*/ 0 h 2185852"/>
                  <a:gd name="connsiteX1" fmla="*/ 2542904 w 2542904"/>
                  <a:gd name="connsiteY1" fmla="*/ 748937 h 2185852"/>
                  <a:gd name="connsiteX2" fmla="*/ 1846218 w 2542904"/>
                  <a:gd name="connsiteY2" fmla="*/ 1550126 h 2185852"/>
                  <a:gd name="connsiteX3" fmla="*/ 1288869 w 2542904"/>
                  <a:gd name="connsiteY3" fmla="*/ 2185852 h 2185852"/>
                  <a:gd name="connsiteX4" fmla="*/ 0 w 2542904"/>
                  <a:gd name="connsiteY4" fmla="*/ 1332412 h 2185852"/>
                  <a:gd name="connsiteX5" fmla="*/ 853441 w 2542904"/>
                  <a:gd name="connsiteY5" fmla="*/ 757646 h 2185852"/>
                  <a:gd name="connsiteX6" fmla="*/ 1515291 w 2542904"/>
                  <a:gd name="connsiteY6" fmla="*/ 0 h 2185852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904" h="2037806">
                    <a:moveTo>
                      <a:pt x="1515291" y="0"/>
                    </a:moveTo>
                    <a:lnTo>
                      <a:pt x="2542904" y="748937"/>
                    </a:lnTo>
                    <a:cubicBezTo>
                      <a:pt x="2310675" y="1016000"/>
                      <a:pt x="1773648" y="1082767"/>
                      <a:pt x="1846218" y="1550126"/>
                    </a:cubicBezTo>
                    <a:cubicBezTo>
                      <a:pt x="1703978" y="1956526"/>
                      <a:pt x="1195978" y="1875246"/>
                      <a:pt x="870858" y="2037806"/>
                    </a:cubicBezTo>
                    <a:lnTo>
                      <a:pt x="0" y="1332412"/>
                    </a:lnTo>
                    <a:cubicBezTo>
                      <a:pt x="284480" y="1140823"/>
                      <a:pt x="995681" y="1288869"/>
                      <a:pt x="853441" y="757646"/>
                    </a:cubicBezTo>
                    <a:cubicBezTo>
                      <a:pt x="847635" y="304800"/>
                      <a:pt x="1294674" y="252549"/>
                      <a:pt x="1515291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3"/>
              <p:cNvSpPr/>
              <p:nvPr/>
            </p:nvSpPr>
            <p:spPr>
              <a:xfrm>
                <a:off x="5515399" y="3414107"/>
                <a:ext cx="2542904" cy="2037806"/>
              </a:xfrm>
              <a:custGeom>
                <a:avLst/>
                <a:gdLst>
                  <a:gd name="connsiteX0" fmla="*/ 0 w 1140823"/>
                  <a:gd name="connsiteY0" fmla="*/ 0 h 1576252"/>
                  <a:gd name="connsiteX1" fmla="*/ 1140823 w 1140823"/>
                  <a:gd name="connsiteY1" fmla="*/ 0 h 1576252"/>
                  <a:gd name="connsiteX2" fmla="*/ 1140823 w 1140823"/>
                  <a:gd name="connsiteY2" fmla="*/ 1576252 h 1576252"/>
                  <a:gd name="connsiteX3" fmla="*/ 0 w 1140823"/>
                  <a:gd name="connsiteY3" fmla="*/ 1576252 h 1576252"/>
                  <a:gd name="connsiteX4" fmla="*/ 0 w 1140823"/>
                  <a:gd name="connsiteY4" fmla="*/ 0 h 1576252"/>
                  <a:gd name="connsiteX0" fmla="*/ 0 w 1593669"/>
                  <a:gd name="connsiteY0" fmla="*/ 0 h 1576252"/>
                  <a:gd name="connsiteX1" fmla="*/ 1593669 w 1593669"/>
                  <a:gd name="connsiteY1" fmla="*/ 566057 h 1576252"/>
                  <a:gd name="connsiteX2" fmla="*/ 1140823 w 1593669"/>
                  <a:gd name="connsiteY2" fmla="*/ 1576252 h 1576252"/>
                  <a:gd name="connsiteX3" fmla="*/ 0 w 1593669"/>
                  <a:gd name="connsiteY3" fmla="*/ 1576252 h 1576252"/>
                  <a:gd name="connsiteX4" fmla="*/ 0 w 1593669"/>
                  <a:gd name="connsiteY4" fmla="*/ 0 h 1576252"/>
                  <a:gd name="connsiteX0" fmla="*/ 583475 w 2177144"/>
                  <a:gd name="connsiteY0" fmla="*/ 0 h 1576252"/>
                  <a:gd name="connsiteX1" fmla="*/ 2177144 w 2177144"/>
                  <a:gd name="connsiteY1" fmla="*/ 566057 h 1576252"/>
                  <a:gd name="connsiteX2" fmla="*/ 1724298 w 2177144"/>
                  <a:gd name="connsiteY2" fmla="*/ 1576252 h 1576252"/>
                  <a:gd name="connsiteX3" fmla="*/ 0 w 2177144"/>
                  <a:gd name="connsiteY3" fmla="*/ 1088572 h 1576252"/>
                  <a:gd name="connsiteX4" fmla="*/ 583475 w 2177144"/>
                  <a:gd name="connsiteY4" fmla="*/ 0 h 1576252"/>
                  <a:gd name="connsiteX0" fmla="*/ 1018903 w 2177144"/>
                  <a:gd name="connsiteY0" fmla="*/ 0 h 1689464"/>
                  <a:gd name="connsiteX1" fmla="*/ 2177144 w 2177144"/>
                  <a:gd name="connsiteY1" fmla="*/ 679269 h 1689464"/>
                  <a:gd name="connsiteX2" fmla="*/ 1724298 w 2177144"/>
                  <a:gd name="connsiteY2" fmla="*/ 1689464 h 1689464"/>
                  <a:gd name="connsiteX3" fmla="*/ 0 w 2177144"/>
                  <a:gd name="connsiteY3" fmla="*/ 1201784 h 1689464"/>
                  <a:gd name="connsiteX4" fmla="*/ 1018903 w 2177144"/>
                  <a:gd name="connsiteY4" fmla="*/ 0 h 1689464"/>
                  <a:gd name="connsiteX0" fmla="*/ 1018903 w 2177144"/>
                  <a:gd name="connsiteY0" fmla="*/ 0 h 2116184"/>
                  <a:gd name="connsiteX1" fmla="*/ 2177144 w 2177144"/>
                  <a:gd name="connsiteY1" fmla="*/ 679269 h 2116184"/>
                  <a:gd name="connsiteX2" fmla="*/ 923109 w 2177144"/>
                  <a:gd name="connsiteY2" fmla="*/ 2116184 h 2116184"/>
                  <a:gd name="connsiteX3" fmla="*/ 0 w 2177144"/>
                  <a:gd name="connsiteY3" fmla="*/ 1201784 h 2116184"/>
                  <a:gd name="connsiteX4" fmla="*/ 1018903 w 2177144"/>
                  <a:gd name="connsiteY4" fmla="*/ 0 h 2116184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1149531 w 2177144"/>
                  <a:gd name="connsiteY4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923109 w 2177144"/>
                  <a:gd name="connsiteY2" fmla="*/ 2185852 h 2185852"/>
                  <a:gd name="connsiteX3" fmla="*/ 0 w 2177144"/>
                  <a:gd name="connsiteY3" fmla="*/ 1271452 h 2185852"/>
                  <a:gd name="connsiteX4" fmla="*/ 487681 w 2177144"/>
                  <a:gd name="connsiteY4" fmla="*/ 757646 h 2185852"/>
                  <a:gd name="connsiteX5" fmla="*/ 1149531 w 2177144"/>
                  <a:gd name="connsiteY5" fmla="*/ 0 h 2185852"/>
                  <a:gd name="connsiteX0" fmla="*/ 1149531 w 2177144"/>
                  <a:gd name="connsiteY0" fmla="*/ 0 h 2185852"/>
                  <a:gd name="connsiteX1" fmla="*/ 2177144 w 2177144"/>
                  <a:gd name="connsiteY1" fmla="*/ 748937 h 2185852"/>
                  <a:gd name="connsiteX2" fmla="*/ 1480458 w 2177144"/>
                  <a:gd name="connsiteY2" fmla="*/ 1550126 h 2185852"/>
                  <a:gd name="connsiteX3" fmla="*/ 923109 w 2177144"/>
                  <a:gd name="connsiteY3" fmla="*/ 2185852 h 2185852"/>
                  <a:gd name="connsiteX4" fmla="*/ 0 w 2177144"/>
                  <a:gd name="connsiteY4" fmla="*/ 1271452 h 2185852"/>
                  <a:gd name="connsiteX5" fmla="*/ 487681 w 2177144"/>
                  <a:gd name="connsiteY5" fmla="*/ 757646 h 2185852"/>
                  <a:gd name="connsiteX6" fmla="*/ 1149531 w 2177144"/>
                  <a:gd name="connsiteY6" fmla="*/ 0 h 2185852"/>
                  <a:gd name="connsiteX0" fmla="*/ 1515291 w 2542904"/>
                  <a:gd name="connsiteY0" fmla="*/ 0 h 2185852"/>
                  <a:gd name="connsiteX1" fmla="*/ 2542904 w 2542904"/>
                  <a:gd name="connsiteY1" fmla="*/ 748937 h 2185852"/>
                  <a:gd name="connsiteX2" fmla="*/ 1846218 w 2542904"/>
                  <a:gd name="connsiteY2" fmla="*/ 1550126 h 2185852"/>
                  <a:gd name="connsiteX3" fmla="*/ 1288869 w 2542904"/>
                  <a:gd name="connsiteY3" fmla="*/ 2185852 h 2185852"/>
                  <a:gd name="connsiteX4" fmla="*/ 0 w 2542904"/>
                  <a:gd name="connsiteY4" fmla="*/ 1332412 h 2185852"/>
                  <a:gd name="connsiteX5" fmla="*/ 853441 w 2542904"/>
                  <a:gd name="connsiteY5" fmla="*/ 757646 h 2185852"/>
                  <a:gd name="connsiteX6" fmla="*/ 1515291 w 2542904"/>
                  <a:gd name="connsiteY6" fmla="*/ 0 h 2185852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  <a:gd name="connsiteX0" fmla="*/ 1515291 w 2542904"/>
                  <a:gd name="connsiteY0" fmla="*/ 0 h 2037806"/>
                  <a:gd name="connsiteX1" fmla="*/ 2542904 w 2542904"/>
                  <a:gd name="connsiteY1" fmla="*/ 748937 h 2037806"/>
                  <a:gd name="connsiteX2" fmla="*/ 1846218 w 2542904"/>
                  <a:gd name="connsiteY2" fmla="*/ 1550126 h 2037806"/>
                  <a:gd name="connsiteX3" fmla="*/ 870858 w 2542904"/>
                  <a:gd name="connsiteY3" fmla="*/ 2037806 h 2037806"/>
                  <a:gd name="connsiteX4" fmla="*/ 0 w 2542904"/>
                  <a:gd name="connsiteY4" fmla="*/ 1332412 h 2037806"/>
                  <a:gd name="connsiteX5" fmla="*/ 853441 w 2542904"/>
                  <a:gd name="connsiteY5" fmla="*/ 757646 h 2037806"/>
                  <a:gd name="connsiteX6" fmla="*/ 1515291 w 2542904"/>
                  <a:gd name="connsiteY6" fmla="*/ 0 h 203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2904" h="2037806">
                    <a:moveTo>
                      <a:pt x="1515291" y="0"/>
                    </a:moveTo>
                    <a:lnTo>
                      <a:pt x="2542904" y="748937"/>
                    </a:lnTo>
                    <a:cubicBezTo>
                      <a:pt x="2310675" y="1016000"/>
                      <a:pt x="1773648" y="1082767"/>
                      <a:pt x="1846218" y="1550126"/>
                    </a:cubicBezTo>
                    <a:cubicBezTo>
                      <a:pt x="1703978" y="1956526"/>
                      <a:pt x="1195978" y="1875246"/>
                      <a:pt x="870858" y="2037806"/>
                    </a:cubicBezTo>
                    <a:lnTo>
                      <a:pt x="0" y="1332412"/>
                    </a:lnTo>
                    <a:cubicBezTo>
                      <a:pt x="284480" y="1140823"/>
                      <a:pt x="995681" y="1288869"/>
                      <a:pt x="853441" y="757646"/>
                    </a:cubicBezTo>
                    <a:cubicBezTo>
                      <a:pt x="847635" y="304800"/>
                      <a:pt x="1294674" y="252549"/>
                      <a:pt x="1515291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2" name="直線コネクタ 11"/>
            <p:cNvCxnSpPr/>
            <p:nvPr/>
          </p:nvCxnSpPr>
          <p:spPr>
            <a:xfrm flipH="1" flipV="1">
              <a:off x="6753474" y="5032803"/>
              <a:ext cx="38476" cy="1504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グループ化 30"/>
          <p:cNvGrpSpPr/>
          <p:nvPr/>
        </p:nvGrpSpPr>
        <p:grpSpPr>
          <a:xfrm>
            <a:off x="2523744" y="4799506"/>
            <a:ext cx="1892808" cy="843354"/>
            <a:chOff x="2523744" y="4799506"/>
            <a:chExt cx="1892808" cy="843354"/>
          </a:xfrm>
        </p:grpSpPr>
        <p:cxnSp>
          <p:nvCxnSpPr>
            <p:cNvPr id="6" name="直線矢印コネクタ 5"/>
            <p:cNvCxnSpPr/>
            <p:nvPr/>
          </p:nvCxnSpPr>
          <p:spPr>
            <a:xfrm>
              <a:off x="3959352" y="5239512"/>
              <a:ext cx="457200" cy="365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H="1" flipV="1">
              <a:off x="2523744" y="5156506"/>
              <a:ext cx="545592" cy="518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H="1">
              <a:off x="3116149" y="5333967"/>
              <a:ext cx="272796" cy="3088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 flipV="1">
              <a:off x="3570478" y="4799506"/>
              <a:ext cx="341834" cy="3549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正方形/長方形 31"/>
          <p:cNvSpPr/>
          <p:nvPr/>
        </p:nvSpPr>
        <p:spPr>
          <a:xfrm>
            <a:off x="6938730" y="2630479"/>
            <a:ext cx="4262670" cy="3607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勾配方向はサポートの上のベクトル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7360228" y="3733918"/>
            <a:ext cx="825164" cy="1174143"/>
            <a:chOff x="7360228" y="3733918"/>
            <a:chExt cx="825164" cy="1174143"/>
          </a:xfrm>
        </p:grpSpPr>
        <p:cxnSp>
          <p:nvCxnSpPr>
            <p:cNvPr id="33" name="直線矢印コネクタ 32"/>
            <p:cNvCxnSpPr/>
            <p:nvPr/>
          </p:nvCxnSpPr>
          <p:spPr>
            <a:xfrm flipH="1" flipV="1">
              <a:off x="7967686" y="3733918"/>
              <a:ext cx="217706" cy="237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H="1" flipV="1">
              <a:off x="7360228" y="4537135"/>
              <a:ext cx="2013" cy="3709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flipH="1" flipV="1">
              <a:off x="7584661" y="4352668"/>
              <a:ext cx="335901" cy="760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93"/>
    </mc:Choice>
    <mc:Fallback xmlns="">
      <p:transition spd="slow" advTm="94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32" grpId="0" animBg="1"/>
    </p:bldLst>
  </p:timing>
  <p:extLst>
    <p:ext uri="{3A86A75C-4F4B-4683-9AE1-C65F6400EC91}">
      <p14:laserTraceLst xmlns:p14="http://schemas.microsoft.com/office/powerpoint/2010/main">
        <p14:tracePtLst>
          <p14:tracePt t="4359" x="3903663" y="1865313"/>
          <p14:tracePt t="4671" x="3919538" y="1865313"/>
          <p14:tracePt t="4679" x="3962400" y="1871663"/>
          <p14:tracePt t="4686" x="4027488" y="1879600"/>
          <p14:tracePt t="4694" x="4114800" y="1879600"/>
          <p14:tracePt t="4710" x="4202113" y="1879600"/>
          <p14:tracePt t="4726" x="4376738" y="1879600"/>
          <p14:tracePt t="4743" x="4513263" y="1887538"/>
          <p14:tracePt t="4760" x="4579938" y="1887538"/>
          <p14:tracePt t="4776" x="4608513" y="1893888"/>
          <p14:tracePt t="4854" x="4614863" y="1893888"/>
          <p14:tracePt t="4863" x="4651375" y="1901825"/>
          <p14:tracePt t="4870" x="4702175" y="1901825"/>
          <p14:tracePt t="4878" x="4775200" y="1901825"/>
          <p14:tracePt t="4893" x="4848225" y="1901825"/>
          <p14:tracePt t="4910" x="5087938" y="1922463"/>
          <p14:tracePt t="4926" x="5240338" y="1930400"/>
          <p14:tracePt t="4943" x="5362575" y="1938338"/>
          <p14:tracePt t="4960" x="5464175" y="1938338"/>
          <p14:tracePt t="4976" x="5545138" y="1944688"/>
          <p14:tracePt t="4993" x="5602288" y="1944688"/>
          <p14:tracePt t="5010" x="5646738" y="1944688"/>
          <p14:tracePt t="5026" x="5711825" y="1944688"/>
          <p14:tracePt t="5043" x="5799138" y="1944688"/>
          <p14:tracePt t="5060" x="5878513" y="1944688"/>
          <p14:tracePt t="5076" x="5965825" y="1944688"/>
          <p14:tracePt t="5093" x="6016625" y="1944688"/>
          <p14:tracePt t="5094" x="6030913" y="1944688"/>
          <p14:tracePt t="5110" x="6067425" y="1944688"/>
          <p14:tracePt t="5127" x="6103938" y="1944688"/>
          <p14:tracePt t="5143" x="6161088" y="1952625"/>
          <p14:tracePt t="5160" x="6234113" y="1952625"/>
          <p14:tracePt t="5176" x="6327775" y="1952625"/>
          <p14:tracePt t="5193" x="6415088" y="1952625"/>
          <p14:tracePt t="5210" x="6480175" y="1952625"/>
          <p14:tracePt t="5226" x="6524625" y="1952625"/>
          <p14:tracePt t="5243" x="6575425" y="1952625"/>
          <p14:tracePt t="5260" x="6611938" y="1952625"/>
          <p14:tracePt t="5276" x="6662738" y="1952625"/>
          <p14:tracePt t="5293" x="6719888" y="1952625"/>
          <p14:tracePt t="5310" x="6835775" y="1952625"/>
          <p14:tracePt t="5326" x="6945313" y="1952625"/>
          <p14:tracePt t="5343" x="7032625" y="1952625"/>
          <p14:tracePt t="5360" x="7126288" y="1952625"/>
          <p14:tracePt t="5376" x="7185025" y="1952625"/>
          <p14:tracePt t="5393" x="7242175" y="1952625"/>
          <p14:tracePt t="5410" x="7286625" y="1952625"/>
          <p14:tracePt t="5426" x="7329488" y="1952625"/>
          <p14:tracePt t="5443" x="7394575" y="1952625"/>
          <p14:tracePt t="5459" x="7475538" y="1952625"/>
          <p14:tracePt t="5476" x="7561263" y="1952625"/>
          <p14:tracePt t="5493" x="7634288" y="1952625"/>
          <p14:tracePt t="5494" x="7685088" y="1952625"/>
          <p14:tracePt t="5510" x="7764463" y="1952625"/>
          <p14:tracePt t="5526" x="7837488" y="1952625"/>
          <p14:tracePt t="5543" x="7916863" y="1952625"/>
          <p14:tracePt t="5560" x="8004175" y="1952625"/>
          <p14:tracePt t="5576" x="8091488" y="1952625"/>
          <p14:tracePt t="5593" x="8186738" y="1944688"/>
          <p14:tracePt t="5609" x="8272463" y="1944688"/>
          <p14:tracePt t="5626" x="8353425" y="1944688"/>
          <p14:tracePt t="5643" x="8424863" y="1944688"/>
          <p14:tracePt t="5659" x="8475663" y="1944688"/>
          <p14:tracePt t="5676" x="8534400" y="1944688"/>
          <p14:tracePt t="5693" x="8585200" y="1944688"/>
          <p14:tracePt t="5694" x="8621713" y="1944688"/>
          <p14:tracePt t="5710" x="8678863" y="1944688"/>
          <p14:tracePt t="5726" x="8715375" y="1944688"/>
          <p14:tracePt t="5743" x="8759825" y="1944688"/>
          <p14:tracePt t="5759" x="8802688" y="1944688"/>
          <p14:tracePt t="5776" x="8847138" y="1944688"/>
          <p14:tracePt t="5793" x="8882063" y="1944688"/>
          <p14:tracePt t="5809" x="8932863" y="1944688"/>
          <p14:tracePt t="5826" x="8983663" y="1944688"/>
          <p14:tracePt t="5843" x="9020175" y="1938338"/>
          <p14:tracePt t="5859" x="9070975" y="1938338"/>
          <p14:tracePt t="5876" x="9107488" y="1930400"/>
          <p14:tracePt t="5893" x="9136063" y="1930400"/>
          <p14:tracePt t="5894" x="9144000" y="1930400"/>
          <p14:tracePt t="5909" x="9151938" y="1930400"/>
          <p14:tracePt t="5926" x="9194800" y="1930400"/>
          <p14:tracePt t="5943" x="9223375" y="1930400"/>
          <p14:tracePt t="5959" x="9267825" y="1930400"/>
          <p14:tracePt t="5976" x="9304338" y="1930400"/>
          <p14:tracePt t="5993" x="9324975" y="1922463"/>
          <p14:tracePt t="6009" x="9332913" y="1922463"/>
          <p14:tracePt t="6046" x="9339263" y="1922463"/>
          <p14:tracePt t="6078" x="9355138" y="1922463"/>
          <p14:tracePt t="6086" x="9361488" y="1922463"/>
          <p14:tracePt t="6102" x="9369425" y="1922463"/>
          <p14:tracePt t="6110" x="9383713" y="1922463"/>
          <p14:tracePt t="6126" x="9390063" y="1922463"/>
          <p14:tracePt t="6143" x="9405938" y="1922463"/>
          <p14:tracePt t="6159" x="9412288" y="1922463"/>
          <p14:tracePt t="6176" x="9426575" y="1922463"/>
          <p14:tracePt t="6193" x="9434513" y="1922463"/>
          <p14:tracePt t="6209" x="9448800" y="1922463"/>
          <p14:tracePt t="6226" x="9463088" y="1922463"/>
          <p14:tracePt t="6243" x="9491663" y="1922463"/>
          <p14:tracePt t="6259" x="9536113" y="1922463"/>
          <p14:tracePt t="6276" x="9564688" y="1922463"/>
          <p14:tracePt t="6293" x="9578975" y="1922463"/>
          <p14:tracePt t="6309" x="9586913" y="1922463"/>
          <p14:tracePt t="6894" x="0" y="0"/>
        </p14:tracePtLst>
        <p14:tracePtLst>
          <p14:tracePt t="7878" x="4913313" y="1843088"/>
          <p14:tracePt t="8055" x="4919663" y="1843088"/>
          <p14:tracePt t="8086" x="4927600" y="1843088"/>
          <p14:tracePt t="8094" x="4941888" y="1843088"/>
          <p14:tracePt t="8102" x="4992688" y="1843088"/>
          <p14:tracePt t="8110" x="5029200" y="1851025"/>
          <p14:tracePt t="8126" x="5122863" y="1857375"/>
          <p14:tracePt t="8142" x="5218113" y="1857375"/>
          <p14:tracePt t="8159" x="5297488" y="1865313"/>
          <p14:tracePt t="8175" x="5362575" y="1865313"/>
          <p14:tracePt t="8192" x="5413375" y="1865313"/>
          <p14:tracePt t="8209" x="5443538" y="1865313"/>
          <p14:tracePt t="8225" x="5478463" y="1865313"/>
          <p14:tracePt t="8242" x="5508625" y="1865313"/>
          <p14:tracePt t="8259" x="5559425" y="1871663"/>
          <p14:tracePt t="8275" x="5602288" y="1871663"/>
          <p14:tracePt t="8292" x="5661025" y="1879600"/>
          <p14:tracePt t="8309" x="5726113" y="1879600"/>
          <p14:tracePt t="8310" x="5754688" y="1879600"/>
          <p14:tracePt t="8326" x="5813425" y="1879600"/>
          <p14:tracePt t="8342" x="5856288" y="1887538"/>
          <p14:tracePt t="8359" x="5907088" y="1887538"/>
          <p14:tracePt t="8375" x="5965825" y="1887538"/>
          <p14:tracePt t="8392" x="6008688" y="1887538"/>
          <p14:tracePt t="8409" x="6053138" y="1887538"/>
          <p14:tracePt t="8425" x="6073775" y="1887538"/>
          <p14:tracePt t="8442" x="6088063" y="1887538"/>
          <p14:tracePt t="8486" x="6096000" y="1887538"/>
          <p14:tracePt t="8582" x="6110288" y="1879600"/>
          <p14:tracePt t="8590" x="6154738" y="1879600"/>
          <p14:tracePt t="8598" x="6189663" y="1879600"/>
          <p14:tracePt t="8609" x="6256338" y="1871663"/>
          <p14:tracePt t="8625" x="6386513" y="1851025"/>
          <p14:tracePt t="8642" x="6473825" y="1843088"/>
          <p14:tracePt t="8659" x="6502400" y="1843088"/>
          <p14:tracePt t="10358" x="0" y="0"/>
        </p14:tracePtLst>
        <p14:tracePtLst>
          <p14:tracePt t="11200" x="5167313" y="1851025"/>
          <p14:tracePt t="11638" x="5173663" y="1851025"/>
          <p14:tracePt t="11654" x="5195888" y="1851025"/>
          <p14:tracePt t="11662" x="5203825" y="1851025"/>
          <p14:tracePt t="11674" x="5210175" y="1857375"/>
          <p14:tracePt t="11691" x="5224463" y="1857375"/>
          <p14:tracePt t="11725" x="5224463" y="1865313"/>
          <p14:tracePt t="12070" x="5232400" y="1865313"/>
          <p14:tracePt t="12078" x="5246688" y="1865313"/>
          <p14:tracePt t="12086" x="5311775" y="1865313"/>
          <p14:tracePt t="12094" x="5413375" y="1871663"/>
          <p14:tracePt t="12108" x="5508625" y="1871663"/>
          <p14:tracePt t="12124" x="5697538" y="1871663"/>
          <p14:tracePt t="12141" x="5856288" y="1887538"/>
          <p14:tracePt t="12158" x="5929313" y="1887538"/>
          <p14:tracePt t="12534" x="5921375" y="1887538"/>
          <p14:tracePt t="13942" x="0" y="0"/>
        </p14:tracePtLst>
        <p14:tracePtLst>
          <p14:tracePt t="14975" x="7983538" y="1800225"/>
          <p14:tracePt t="15215" x="7989888" y="1800225"/>
          <p14:tracePt t="15238" x="8012113" y="1800225"/>
          <p14:tracePt t="15246" x="8048625" y="1806575"/>
          <p14:tracePt t="15257" x="8077200" y="1806575"/>
          <p14:tracePt t="15274" x="8135938" y="1806575"/>
          <p14:tracePt t="15290" x="8178800" y="1806575"/>
          <p14:tracePt t="15307" x="8215313" y="1814513"/>
          <p14:tracePt t="15324" x="8229600" y="1814513"/>
          <p14:tracePt t="15340" x="8237538" y="1820863"/>
          <p14:tracePt t="15357" x="8243888" y="1820863"/>
          <p14:tracePt t="15358" x="8258175" y="1820863"/>
          <p14:tracePt t="15374" x="8294688" y="1820863"/>
          <p14:tracePt t="15390" x="8345488" y="1828800"/>
          <p14:tracePt t="15407" x="8389938" y="1828800"/>
          <p14:tracePt t="15424" x="8440738" y="1836738"/>
          <p14:tracePt t="15440" x="8483600" y="1843088"/>
          <p14:tracePt t="15457" x="8520113" y="1843088"/>
          <p14:tracePt t="15473" x="8570913" y="1851025"/>
          <p14:tracePt t="15490" x="8613775" y="1857375"/>
          <p14:tracePt t="15507" x="8658225" y="1857375"/>
          <p14:tracePt t="15523" x="8672513" y="1857375"/>
          <p14:tracePt t="15540" x="8678863" y="1865313"/>
          <p14:tracePt t="15606" x="8686800" y="1865313"/>
          <p14:tracePt t="15614" x="8715375" y="1865313"/>
          <p14:tracePt t="15623" x="8751888" y="1865313"/>
          <p14:tracePt t="15640" x="8831263" y="1865313"/>
          <p14:tracePt t="15657" x="8882063" y="1865313"/>
          <p14:tracePt t="15673" x="8897938" y="1865313"/>
          <p14:tracePt t="15766" x="8897938" y="1871663"/>
          <p14:tracePt t="15982" x="8890000" y="1871663"/>
          <p14:tracePt t="17094" x="0" y="0"/>
        </p14:tracePtLst>
        <p14:tracePtLst>
          <p14:tracePt t="17671" x="7910513" y="1938338"/>
          <p14:tracePt t="17719" x="7910513" y="1944688"/>
          <p14:tracePt t="17806" x="7916863" y="1944688"/>
          <p14:tracePt t="17814" x="7953375" y="1944688"/>
          <p14:tracePt t="17823" x="8026400" y="1952625"/>
          <p14:tracePt t="17840" x="8178800" y="1958975"/>
          <p14:tracePt t="17856" x="8353425" y="1973263"/>
          <p14:tracePt t="17873" x="8512175" y="1973263"/>
          <p14:tracePt t="17890" x="8643938" y="1981200"/>
          <p14:tracePt t="17906" x="8694738" y="1981200"/>
          <p14:tracePt t="17923" x="8737600" y="1981200"/>
          <p14:tracePt t="17939" x="8751888" y="1989138"/>
          <p14:tracePt t="17956" x="8766175" y="1989138"/>
          <p14:tracePt t="17990" x="8780463" y="1989138"/>
          <p14:tracePt t="18006" x="8802688" y="1989138"/>
          <p14:tracePt t="18023" x="8824913" y="1989138"/>
          <p14:tracePt t="18039" x="8839200" y="1989138"/>
          <p14:tracePt t="18398" x="0" y="0"/>
        </p14:tracePtLst>
        <p14:tracePtLst>
          <p14:tracePt t="19239" x="6931025" y="1922463"/>
          <p14:tracePt t="19254" x="6923088" y="1922463"/>
          <p14:tracePt t="19374" x="6931025" y="1922463"/>
          <p14:tracePt t="19384" x="6981825" y="1930400"/>
          <p14:tracePt t="19390" x="7053263" y="1930400"/>
          <p14:tracePt t="19406" x="7191375" y="1930400"/>
          <p14:tracePt t="19422" x="7315200" y="1930400"/>
          <p14:tracePt t="19439" x="7416800" y="1938338"/>
          <p14:tracePt t="19456" x="7489825" y="1944688"/>
          <p14:tracePt t="19472" x="7540625" y="1958975"/>
          <p14:tracePt t="19489" x="7569200" y="1958975"/>
          <p14:tracePt t="19506" x="7583488" y="1958975"/>
          <p14:tracePt t="19522" x="7591425" y="1958975"/>
          <p14:tracePt t="19598" x="7597775" y="1958975"/>
          <p14:tracePt t="19630" x="7612063" y="1958975"/>
          <p14:tracePt t="19638" x="7634288" y="1958975"/>
          <p14:tracePt t="19647" x="7648575" y="1958975"/>
          <p14:tracePt t="19656" x="7670800" y="1958975"/>
          <p14:tracePt t="19672" x="7721600" y="1958975"/>
          <p14:tracePt t="19689" x="7743825" y="1958975"/>
          <p14:tracePt t="19706" x="7750175" y="1958975"/>
          <p14:tracePt t="19983" x="7758113" y="1958975"/>
          <p14:tracePt t="20414" x="0" y="0"/>
        </p14:tracePtLst>
        <p14:tracePtLst>
          <p14:tracePt t="24567" x="3411538" y="2670175"/>
          <p14:tracePt t="25166" x="3417888" y="2670175"/>
          <p14:tracePt t="25174" x="3446463" y="2670175"/>
          <p14:tracePt t="25182" x="3476625" y="2670175"/>
          <p14:tracePt t="25190" x="3497263" y="2670175"/>
          <p14:tracePt t="25204" x="3513138" y="2670175"/>
          <p14:tracePt t="25221" x="3541713" y="2670175"/>
          <p14:tracePt t="25350" x="3548063" y="2670175"/>
          <p14:tracePt t="25382" x="3570288" y="2670175"/>
          <p14:tracePt t="25390" x="3629025" y="2678113"/>
          <p14:tracePt t="25398" x="3708400" y="2678113"/>
          <p14:tracePt t="25406" x="3795713" y="2678113"/>
          <p14:tracePt t="25421" x="3883025" y="2678113"/>
          <p14:tracePt t="25438" x="4064000" y="2678113"/>
          <p14:tracePt t="25454" x="4092575" y="2678113"/>
          <p14:tracePt t="25702" x="4100513" y="2678113"/>
          <p14:tracePt t="25726" x="4143375" y="2678113"/>
          <p14:tracePt t="25734" x="4216400" y="2678113"/>
          <p14:tracePt t="25744" x="4281488" y="2670175"/>
          <p14:tracePt t="25754" x="4346575" y="2670175"/>
          <p14:tracePt t="25771" x="4470400" y="2670175"/>
          <p14:tracePt t="25787" x="4535488" y="2670175"/>
          <p14:tracePt t="25804" x="4549775" y="2670175"/>
          <p14:tracePt t="25862" x="4557713" y="2670175"/>
          <p14:tracePt t="26006" x="4564063" y="2670175"/>
          <p14:tracePt t="26014" x="4594225" y="2670175"/>
          <p14:tracePt t="26022" x="4659313" y="2670175"/>
          <p14:tracePt t="26038" x="4767263" y="2670175"/>
          <p14:tracePt t="26054" x="4884738" y="2670175"/>
          <p14:tracePt t="26071" x="4935538" y="2670175"/>
          <p14:tracePt t="26087" x="4941888" y="2670175"/>
          <p14:tracePt t="26966" x="4978400" y="2670175"/>
          <p14:tracePt t="26974" x="5065713" y="2670175"/>
          <p14:tracePt t="26982" x="5145088" y="2670175"/>
          <p14:tracePt t="26990" x="5203825" y="2684463"/>
          <p14:tracePt t="27004" x="5283200" y="2684463"/>
          <p14:tracePt t="27020" x="5421313" y="2684463"/>
          <p14:tracePt t="27037" x="5500688" y="2700338"/>
          <p14:tracePt t="27039" x="5514975" y="2700338"/>
          <p14:tracePt t="27054" x="5529263" y="2700338"/>
          <p14:tracePt t="27166" x="5537200" y="2700338"/>
          <p14:tracePt t="27174" x="5545138" y="2700338"/>
          <p14:tracePt t="27182" x="5595938" y="2700338"/>
          <p14:tracePt t="27190" x="5646738" y="2714625"/>
          <p14:tracePt t="27204" x="5697538" y="2714625"/>
          <p14:tracePt t="27220" x="5805488" y="2714625"/>
          <p14:tracePt t="27237" x="5921375" y="2720975"/>
          <p14:tracePt t="27238" x="5972175" y="2720975"/>
          <p14:tracePt t="27254" x="6037263" y="2720975"/>
          <p14:tracePt t="27270" x="6081713" y="2720975"/>
          <p14:tracePt t="27287" x="6096000" y="2720975"/>
          <p14:tracePt t="27382" x="6103938" y="2720975"/>
          <p14:tracePt t="27454" x="6110288" y="2720975"/>
          <p14:tracePt t="27462" x="6146800" y="2720975"/>
          <p14:tracePt t="27470" x="6189663" y="2720975"/>
          <p14:tracePt t="27487" x="6299200" y="2720975"/>
          <p14:tracePt t="27504" x="6386513" y="2720975"/>
          <p14:tracePt t="27520" x="6459538" y="2720975"/>
          <p14:tracePt t="27537" x="6465888" y="2720975"/>
          <p14:tracePt t="27838" x="6473825" y="2720975"/>
          <p14:tracePt t="27910" x="6480175" y="2720975"/>
          <p14:tracePt t="27918" x="6502400" y="2720975"/>
          <p14:tracePt t="27926" x="6524625" y="2720975"/>
          <p14:tracePt t="27942" x="6538913" y="2720975"/>
          <p14:tracePt t="27953" x="6553200" y="2720975"/>
          <p14:tracePt t="27970" x="6561138" y="2720975"/>
          <p14:tracePt t="28454" x="0" y="0"/>
        </p14:tracePtLst>
        <p14:tracePtLst>
          <p14:tracePt t="31791" x="8258175" y="2836863"/>
          <p14:tracePt t="31942" x="8280400" y="2836863"/>
          <p14:tracePt t="31950" x="8316913" y="2836863"/>
          <p14:tracePt t="31958" x="8353425" y="2836863"/>
          <p14:tracePt t="31969" x="8404225" y="2830513"/>
          <p14:tracePt t="31986" x="8483600" y="2822575"/>
          <p14:tracePt t="32002" x="8534400" y="2822575"/>
          <p14:tracePt t="32019" x="8562975" y="2822575"/>
          <p14:tracePt t="32036" x="8593138" y="2822575"/>
          <p14:tracePt t="32052" x="8613775" y="2822575"/>
          <p14:tracePt t="32055" x="8628063" y="2830513"/>
          <p14:tracePt t="32069" x="8643938" y="2830513"/>
          <p14:tracePt t="32086" x="8678863" y="2830513"/>
          <p14:tracePt t="32102" x="8715375" y="2836863"/>
          <p14:tracePt t="32119" x="8737600" y="2836863"/>
          <p14:tracePt t="32136" x="8774113" y="2836863"/>
          <p14:tracePt t="32152" x="8796338" y="2844800"/>
          <p14:tracePt t="32169" x="8810625" y="2844800"/>
          <p14:tracePt t="32190" x="8816975" y="2844800"/>
          <p14:tracePt t="32230" x="8824913" y="2844800"/>
          <p14:tracePt t="32238" x="8847138" y="2844800"/>
          <p14:tracePt t="32246" x="8882063" y="2852738"/>
          <p14:tracePt t="32254" x="8926513" y="2852738"/>
          <p14:tracePt t="32269" x="8940800" y="2852738"/>
          <p14:tracePt t="32286" x="8977313" y="2852738"/>
          <p14:tracePt t="32959" x="0" y="0"/>
        </p14:tracePtLst>
        <p14:tracePtLst>
          <p14:tracePt t="33935" x="4797425" y="1778000"/>
          <p14:tracePt t="34222" x="4803775" y="1778000"/>
          <p14:tracePt t="34230" x="4818063" y="1778000"/>
          <p14:tracePt t="34238" x="4876800" y="1785938"/>
          <p14:tracePt t="34252" x="4935538" y="1785938"/>
          <p14:tracePt t="34268" x="5072063" y="1785938"/>
          <p14:tracePt t="34285" x="5232400" y="1792288"/>
          <p14:tracePt t="34286" x="5311775" y="1792288"/>
          <p14:tracePt t="34302" x="5399088" y="1806575"/>
          <p14:tracePt t="34318" x="5449888" y="1814513"/>
          <p14:tracePt t="34335" x="5464175" y="1814513"/>
          <p14:tracePt t="34352" x="5472113" y="1814513"/>
          <p14:tracePt t="34368" x="5478463" y="1814513"/>
          <p14:tracePt t="34385" x="5508625" y="1814513"/>
          <p14:tracePt t="34402" x="5573713" y="1814513"/>
          <p14:tracePt t="34418" x="5681663" y="1814513"/>
          <p14:tracePt t="34435" x="5799138" y="1814513"/>
          <p14:tracePt t="34452" x="5900738" y="1814513"/>
          <p14:tracePt t="34468" x="5951538" y="1814513"/>
          <p14:tracePt t="34485" x="5994400" y="1814513"/>
          <p14:tracePt t="34486" x="6008688" y="1814513"/>
          <p14:tracePt t="34502" x="6030913" y="1814513"/>
          <p14:tracePt t="34518" x="6045200" y="1820863"/>
          <p14:tracePt t="34582" x="6053138" y="1820863"/>
          <p14:tracePt t="34679" x="6059488" y="1820863"/>
          <p14:tracePt t="34734" x="6067425" y="1820863"/>
          <p14:tracePt t="34742" x="6081713" y="1828800"/>
          <p14:tracePt t="34752" x="6103938" y="1836738"/>
          <p14:tracePt t="34768" x="6124575" y="1843088"/>
          <p14:tracePt t="34785" x="6138863" y="1843088"/>
          <p14:tracePt t="37454" x="0" y="0"/>
        </p14:tracePtLst>
        <p14:tracePtLst>
          <p14:tracePt t="44631" x="3860800" y="5153025"/>
          <p14:tracePt t="44679" x="3868738" y="5153025"/>
          <p14:tracePt t="44830" x="3875088" y="5153025"/>
          <p14:tracePt t="44974" x="3883025" y="5181600"/>
          <p14:tracePt t="44982" x="3889375" y="5195888"/>
          <p14:tracePt t="44990" x="3897313" y="5210175"/>
          <p14:tracePt t="44999" x="3911600" y="5224463"/>
          <p14:tracePt t="45016" x="3919538" y="5246688"/>
          <p14:tracePt t="45032" x="3925888" y="5268913"/>
          <p14:tracePt t="45049" x="3933825" y="5283200"/>
          <p14:tracePt t="45065" x="3933825" y="5291138"/>
          <p14:tracePt t="45082" x="3933825" y="5297488"/>
          <p14:tracePt t="45150" x="3933825" y="5311775"/>
          <p14:tracePt t="45158" x="3933825" y="5334000"/>
          <p14:tracePt t="45166" x="3933825" y="5348288"/>
          <p14:tracePt t="45182" x="3919538" y="5376863"/>
          <p14:tracePt t="45199" x="3911600" y="5392738"/>
          <p14:tracePt t="45215" x="3911600" y="5407025"/>
          <p14:tracePt t="45270" x="3897313" y="5407025"/>
          <p14:tracePt t="45342" x="3883025" y="5407025"/>
          <p14:tracePt t="45414" x="3875088" y="5413375"/>
          <p14:tracePt t="45438" x="3868738" y="5413375"/>
          <p14:tracePt t="45454" x="3852863" y="5421313"/>
          <p14:tracePt t="45462" x="3802063" y="5427663"/>
          <p14:tracePt t="45470" x="3736975" y="5449888"/>
          <p14:tracePt t="45482" x="3671888" y="5457825"/>
          <p14:tracePt t="45499" x="3533775" y="5472113"/>
          <p14:tracePt t="45515" x="3375025" y="5486400"/>
          <p14:tracePt t="45532" x="3243263" y="5486400"/>
          <p14:tracePt t="45549" x="3157538" y="5486400"/>
          <p14:tracePt t="45550" x="3127375" y="5486400"/>
          <p14:tracePt t="45566" x="3106738" y="5478463"/>
          <p14:tracePt t="45582" x="3098800" y="5472113"/>
          <p14:tracePt t="45734" x="3098800" y="5457825"/>
          <p14:tracePt t="45742" x="3084513" y="5427663"/>
          <p14:tracePt t="45750" x="3070225" y="5413375"/>
          <p14:tracePt t="45765" x="3048000" y="5399088"/>
          <p14:tracePt t="45782" x="3048000" y="5392738"/>
          <p14:tracePt t="45799" x="3033713" y="5376863"/>
          <p14:tracePt t="45815" x="3025775" y="5370513"/>
          <p14:tracePt t="45832" x="3025775" y="5362575"/>
          <p14:tracePt t="45862" x="3025775" y="5356225"/>
          <p14:tracePt t="45870" x="3033713" y="5348288"/>
          <p14:tracePt t="45882" x="3033713" y="5334000"/>
          <p14:tracePt t="45899" x="3033713" y="5305425"/>
          <p14:tracePt t="45915" x="3040063" y="5283200"/>
          <p14:tracePt t="45932" x="3040063" y="5268913"/>
          <p14:tracePt t="45949" x="3040063" y="5240338"/>
          <p14:tracePt t="45965" x="3055938" y="5210175"/>
          <p14:tracePt t="45982" x="3062288" y="5210175"/>
          <p14:tracePt t="46006" x="3070225" y="5210175"/>
          <p14:tracePt t="46015" x="3070225" y="5203825"/>
          <p14:tracePt t="46038" x="3076575" y="5203825"/>
          <p14:tracePt t="46049" x="3084513" y="5195888"/>
          <p14:tracePt t="46065" x="3141663" y="5167313"/>
          <p14:tracePt t="46082" x="3243263" y="5122863"/>
          <p14:tracePt t="46099" x="3316288" y="5094288"/>
          <p14:tracePt t="46115" x="3352800" y="5087938"/>
          <p14:tracePt t="46132" x="3360738" y="5080000"/>
          <p14:tracePt t="46175" x="3367088" y="5080000"/>
          <p14:tracePt t="46222" x="3395663" y="5080000"/>
          <p14:tracePt t="46230" x="3476625" y="5080000"/>
          <p14:tracePt t="46238" x="3533775" y="5080000"/>
          <p14:tracePt t="46249" x="3598863" y="5080000"/>
          <p14:tracePt t="46265" x="3744913" y="5080000"/>
          <p14:tracePt t="46282" x="3875088" y="5080000"/>
          <p14:tracePt t="46299" x="3933825" y="5094288"/>
          <p14:tracePt t="46315" x="3940175" y="5094288"/>
          <p14:tracePt t="46407" x="3940175" y="5102225"/>
          <p14:tracePt t="46422" x="3954463" y="5108575"/>
          <p14:tracePt t="46431" x="3998913" y="5130800"/>
          <p14:tracePt t="46438" x="4035425" y="5145088"/>
          <p14:tracePt t="46448" x="4064000" y="5153025"/>
          <p14:tracePt t="46465" x="4151313" y="5181600"/>
          <p14:tracePt t="46482" x="4194175" y="5203825"/>
          <p14:tracePt t="46499" x="4216400" y="5210175"/>
          <p14:tracePt t="46574" x="4216400" y="5218113"/>
          <p14:tracePt t="46606" x="4216400" y="5232400"/>
          <p14:tracePt t="46614" x="4208463" y="5268913"/>
          <p14:tracePt t="46622" x="4202113" y="5291138"/>
          <p14:tracePt t="46632" x="4194175" y="5311775"/>
          <p14:tracePt t="46648" x="4179888" y="5334000"/>
          <p14:tracePt t="46665" x="4173538" y="5362575"/>
          <p14:tracePt t="46682" x="4157663" y="5370513"/>
          <p14:tracePt t="46698" x="4151313" y="5384800"/>
          <p14:tracePt t="46715" x="4137025" y="5392738"/>
          <p14:tracePt t="46732" x="4122738" y="5407025"/>
          <p14:tracePt t="46748" x="4092575" y="5421313"/>
          <p14:tracePt t="46750" x="4086225" y="5427663"/>
          <p14:tracePt t="46765" x="4071938" y="5427663"/>
          <p14:tracePt t="46766" x="4056063" y="5435600"/>
          <p14:tracePt t="46782" x="4035425" y="5443538"/>
          <p14:tracePt t="46798" x="4013200" y="5449888"/>
          <p14:tracePt t="46815" x="3998913" y="5449888"/>
          <p14:tracePt t="46832" x="3976688" y="5457825"/>
          <p14:tracePt t="46848" x="3954463" y="5464175"/>
          <p14:tracePt t="46865" x="3925888" y="5464175"/>
          <p14:tracePt t="46882" x="3897313" y="5464175"/>
          <p14:tracePt t="46898" x="3868738" y="5472113"/>
          <p14:tracePt t="46915" x="3832225" y="5472113"/>
          <p14:tracePt t="46932" x="3773488" y="5472113"/>
          <p14:tracePt t="46948" x="3708400" y="5457825"/>
          <p14:tracePt t="46950" x="3657600" y="5449888"/>
          <p14:tracePt t="46965" x="3621088" y="5449888"/>
          <p14:tracePt t="46967" x="3578225" y="5449888"/>
          <p14:tracePt t="46982" x="3533775" y="5449888"/>
          <p14:tracePt t="46998" x="3490913" y="5449888"/>
          <p14:tracePt t="47015" x="3462338" y="5449888"/>
          <p14:tracePt t="47032" x="3446463" y="5449888"/>
          <p14:tracePt t="47048" x="3425825" y="5449888"/>
          <p14:tracePt t="47065" x="3403600" y="5449888"/>
          <p14:tracePt t="47082" x="3375025" y="5449888"/>
          <p14:tracePt t="47098" x="3352800" y="5449888"/>
          <p14:tracePt t="47115" x="3330575" y="5449888"/>
          <p14:tracePt t="47132" x="3309938" y="5449888"/>
          <p14:tracePt t="47148" x="3287713" y="5449888"/>
          <p14:tracePt t="47165" x="3251200" y="5449888"/>
          <p14:tracePt t="47165" x="3243263" y="5449888"/>
          <p14:tracePt t="47182" x="3208338" y="5449888"/>
          <p14:tracePt t="47198" x="3192463" y="5449888"/>
          <p14:tracePt t="47215" x="3178175" y="5449888"/>
          <p14:tracePt t="47430" x="0" y="0"/>
        </p14:tracePtLst>
        <p14:tracePtLst>
          <p14:tracePt t="47967" x="4005263" y="5189538"/>
          <p14:tracePt t="48214" x="4013200" y="5189538"/>
          <p14:tracePt t="48303" x="4021138" y="5189538"/>
          <p14:tracePt t="48406" x="4021138" y="5195888"/>
          <p14:tracePt t="48414" x="4056063" y="5210175"/>
          <p14:tracePt t="48422" x="4100513" y="5218113"/>
          <p14:tracePt t="48431" x="4129088" y="5224463"/>
          <p14:tracePt t="48448" x="4208463" y="5240338"/>
          <p14:tracePt t="48465" x="4259263" y="5254625"/>
          <p14:tracePt t="48481" x="4281488" y="5268913"/>
          <p14:tracePt t="48598" x="4289425" y="5268913"/>
          <p14:tracePt t="48606" x="4303713" y="5268913"/>
          <p14:tracePt t="48615" x="4318000" y="5268913"/>
          <p14:tracePt t="48631" x="4360863" y="5268913"/>
          <p14:tracePt t="48648" x="4405313" y="5268913"/>
          <p14:tracePt t="48665" x="4448175" y="5268913"/>
          <p14:tracePt t="48681" x="4478338" y="5275263"/>
          <p14:tracePt t="48698" x="4498975" y="5283200"/>
          <p14:tracePt t="49942" x="0" y="0"/>
        </p14:tracePtLst>
        <p14:tracePtLst>
          <p14:tracePt t="51231" x="6821488" y="1879600"/>
          <p14:tracePt t="52990" x="0" y="0"/>
        </p14:tracePtLst>
        <p14:tracePtLst>
          <p14:tracePt t="53832" x="4041775" y="5195888"/>
          <p14:tracePt t="53910" x="4049713" y="5195888"/>
          <p14:tracePt t="53950" x="4078288" y="5218113"/>
          <p14:tracePt t="53958" x="4114800" y="5240338"/>
          <p14:tracePt t="53966" x="4143375" y="5254625"/>
          <p14:tracePt t="53980" x="4173538" y="5275263"/>
          <p14:tracePt t="53996" x="4259263" y="5305425"/>
          <p14:tracePt t="54013" x="4360863" y="5334000"/>
          <p14:tracePt t="54030" x="4427538" y="5348288"/>
          <p14:tracePt t="54246" x="4433888" y="5348288"/>
          <p14:tracePt t="54446" x="0" y="0"/>
        </p14:tracePtLst>
        <p14:tracePtLst>
          <p14:tracePt t="55222" x="3883025" y="4826000"/>
          <p14:tracePt t="55430" x="3889375" y="4826000"/>
          <p14:tracePt t="55438" x="3903663" y="4826000"/>
          <p14:tracePt t="55446" x="3933825" y="4826000"/>
          <p14:tracePt t="55463" x="3970338" y="4826000"/>
          <p14:tracePt t="55479" x="4021138" y="4826000"/>
          <p14:tracePt t="55496" x="4049713" y="4826000"/>
          <p14:tracePt t="55513" x="4056063" y="4826000"/>
          <p14:tracePt t="55529" x="4064000" y="4826000"/>
          <p14:tracePt t="55574" x="4086225" y="4818063"/>
          <p14:tracePt t="55582" x="4106863" y="4811713"/>
          <p14:tracePt t="55590" x="4122738" y="4803775"/>
          <p14:tracePt t="55598" x="4143375" y="4797425"/>
          <p14:tracePt t="55613" x="4173538" y="4783138"/>
          <p14:tracePt t="55630" x="4230688" y="4767263"/>
          <p14:tracePt t="55646" x="4252913" y="4760913"/>
          <p14:tracePt t="55663" x="4259263" y="4752975"/>
          <p14:tracePt t="55679" x="4281488" y="4746625"/>
          <p14:tracePt t="55696" x="4295775" y="4738688"/>
          <p14:tracePt t="55713" x="4318000" y="4732338"/>
          <p14:tracePt t="55729" x="4340225" y="4710113"/>
          <p14:tracePt t="55746" x="4368800" y="4687888"/>
          <p14:tracePt t="55763" x="4397375" y="4665663"/>
          <p14:tracePt t="55779" x="4419600" y="4645025"/>
          <p14:tracePt t="55796" x="4427538" y="4637088"/>
          <p14:tracePt t="55813" x="4433888" y="4630738"/>
          <p14:tracePt t="55829" x="4448175" y="4614863"/>
          <p14:tracePt t="55846" x="4456113" y="4600575"/>
          <p14:tracePt t="55870" x="4456113" y="4594225"/>
          <p14:tracePt t="55879" x="4462463" y="4586288"/>
          <p14:tracePt t="55896" x="4478338" y="4572000"/>
          <p14:tracePt t="55913" x="4484688" y="4549775"/>
          <p14:tracePt t="55929" x="4506913" y="4535488"/>
          <p14:tracePt t="55946" x="4513263" y="4529138"/>
          <p14:tracePt t="55963" x="4529138" y="4521200"/>
          <p14:tracePt t="55979" x="4529138" y="4506913"/>
          <p14:tracePt t="55996" x="4535488" y="4506913"/>
          <p14:tracePt t="56013" x="4543425" y="4498975"/>
          <p14:tracePt t="56662" x="0" y="0"/>
        </p14:tracePtLst>
        <p14:tracePtLst>
          <p14:tracePt t="58774" x="6850063" y="1741488"/>
          <p14:tracePt t="58782" x="6850063" y="1749425"/>
          <p14:tracePt t="60038" x="0" y="0"/>
        </p14:tracePtLst>
        <p14:tracePtLst>
          <p14:tracePt t="61438" x="4194175" y="5297488"/>
          <p14:tracePt t="64902" x="4179888" y="5297488"/>
          <p14:tracePt t="64958" x="4165600" y="5297488"/>
          <p14:tracePt t="64974" x="4157663" y="5297488"/>
          <p14:tracePt t="64982" x="4151313" y="5297488"/>
          <p14:tracePt t="64998" x="4137025" y="5297488"/>
          <p14:tracePt t="65010" x="4137025" y="5305425"/>
          <p14:tracePt t="65027" x="4129088" y="5305425"/>
          <p14:tracePt t="65094" x="4122738" y="5305425"/>
          <p14:tracePt t="65142" x="4114800" y="5305425"/>
          <p14:tracePt t="65158" x="4106863" y="5305425"/>
          <p14:tracePt t="65166" x="4106863" y="5311775"/>
          <p14:tracePt t="65190" x="4100513" y="5311775"/>
          <p14:tracePt t="65206" x="4100513" y="5319713"/>
          <p14:tracePt t="65230" x="4086225" y="5319713"/>
          <p14:tracePt t="65254" x="4078288" y="5326063"/>
          <p14:tracePt t="65262" x="4071938" y="5326063"/>
          <p14:tracePt t="65270" x="4064000" y="5334000"/>
          <p14:tracePt t="65302" x="4049713" y="5341938"/>
          <p14:tracePt t="65326" x="4041775" y="5341938"/>
          <p14:tracePt t="65334" x="4035425" y="5341938"/>
          <p14:tracePt t="65343" x="4021138" y="5341938"/>
          <p14:tracePt t="65360" x="4005263" y="5326063"/>
          <p14:tracePt t="65454" x="4005263" y="5319713"/>
          <p14:tracePt t="68070" x="0" y="0"/>
        </p14:tracePtLst>
        <p14:tracePtLst>
          <p14:tracePt t="73567" x="8780463" y="4238625"/>
          <p14:tracePt t="73598" x="8788400" y="4238625"/>
          <p14:tracePt t="73702" x="8759825" y="4238625"/>
          <p14:tracePt t="73710" x="8729663" y="4244975"/>
          <p14:tracePt t="73718" x="8709025" y="4252913"/>
          <p14:tracePt t="73726" x="8686800" y="4259263"/>
          <p14:tracePt t="73742" x="8643938" y="4289425"/>
          <p14:tracePt t="73758" x="8613775" y="4303713"/>
          <p14:tracePt t="73775" x="8593138" y="4318000"/>
          <p14:tracePt t="73791" x="8577263" y="4340225"/>
          <p14:tracePt t="73808" x="8548688" y="4376738"/>
          <p14:tracePt t="73825" x="8526463" y="4411663"/>
          <p14:tracePt t="73841" x="8475663" y="4484688"/>
          <p14:tracePt t="73858" x="8432800" y="4564063"/>
          <p14:tracePt t="73874" x="8389938" y="4622800"/>
          <p14:tracePt t="73891" x="8353425" y="4681538"/>
          <p14:tracePt t="73908" x="8331200" y="4702175"/>
          <p14:tracePt t="73924" x="8316913" y="4724400"/>
          <p14:tracePt t="73926" x="8316913" y="4738688"/>
          <p14:tracePt t="73941" x="8302625" y="4767263"/>
          <p14:tracePt t="73958" x="8280400" y="4811713"/>
          <p14:tracePt t="73974" x="8243888" y="4891088"/>
          <p14:tracePt t="73991" x="8193088" y="4992688"/>
          <p14:tracePt t="74008" x="8164513" y="5051425"/>
          <p14:tracePt t="74024" x="8142288" y="5094288"/>
          <p14:tracePt t="74041" x="8128000" y="5116513"/>
          <p14:tracePt t="74058" x="8113713" y="5145088"/>
          <p14:tracePt t="74074" x="8105775" y="5159375"/>
          <p14:tracePt t="74091" x="8077200" y="5181600"/>
          <p14:tracePt t="74108" x="8054975" y="5203825"/>
          <p14:tracePt t="74124" x="8018463" y="5232400"/>
          <p14:tracePt t="74126" x="7997825" y="5240338"/>
          <p14:tracePt t="74141" x="7961313" y="5260975"/>
          <p14:tracePt t="74158" x="7939088" y="5275263"/>
          <p14:tracePt t="74174" x="7916863" y="5275263"/>
          <p14:tracePt t="74191" x="7874000" y="5291138"/>
          <p14:tracePt t="74208" x="7831138" y="5305425"/>
          <p14:tracePt t="74224" x="7786688" y="5319713"/>
          <p14:tracePt t="74241" x="7750175" y="5326063"/>
          <p14:tracePt t="74258" x="7735888" y="5334000"/>
          <p14:tracePt t="74274" x="7729538" y="5341938"/>
          <p14:tracePt t="74446" x="7735888" y="5334000"/>
          <p14:tracePt t="74446" x="0" y="0"/>
        </p14:tracePtLst>
        <p14:tracePtLst>
          <p14:tracePt t="75158" x="9070975" y="4419600"/>
          <p14:tracePt t="75222" x="9050338" y="4427538"/>
          <p14:tracePt t="75230" x="9028113" y="4441825"/>
          <p14:tracePt t="75241" x="8999538" y="4462463"/>
          <p14:tracePt t="75257" x="8940800" y="4498975"/>
          <p14:tracePt t="75274" x="8861425" y="4564063"/>
          <p14:tracePt t="75291" x="8788400" y="4600575"/>
          <p14:tracePt t="75307" x="8723313" y="4637088"/>
          <p14:tracePt t="75324" x="8694738" y="4659313"/>
          <p14:tracePt t="75325" x="8686800" y="4659313"/>
          <p14:tracePt t="75341" x="8678863" y="4665663"/>
          <p14:tracePt t="75357" x="8658225" y="4681538"/>
          <p14:tracePt t="75374" x="8643938" y="4716463"/>
          <p14:tracePt t="75391" x="8613775" y="4752975"/>
          <p14:tracePt t="75408" x="8585200" y="4803775"/>
          <p14:tracePt t="75424" x="8548688" y="4862513"/>
          <p14:tracePt t="75441" x="8505825" y="4935538"/>
          <p14:tracePt t="75457" x="8483600" y="4992688"/>
          <p14:tracePt t="75475" x="8469313" y="5029200"/>
          <p14:tracePt t="75491" x="8461375" y="5051425"/>
          <p14:tracePt t="75508" x="8447088" y="5087938"/>
          <p14:tracePt t="75524" x="8424863" y="5130800"/>
          <p14:tracePt t="75541" x="8396288" y="5181600"/>
          <p14:tracePt t="75541" x="8382000" y="5203825"/>
          <p14:tracePt t="75557" x="8339138" y="5254625"/>
          <p14:tracePt t="75574" x="8302625" y="5291138"/>
          <p14:tracePt t="75591" x="8280400" y="5305425"/>
          <p14:tracePt t="75607" x="8243888" y="5326063"/>
          <p14:tracePt t="75624" x="8215313" y="5341938"/>
          <p14:tracePt t="75641" x="8170863" y="5362575"/>
          <p14:tracePt t="75657" x="8105775" y="5392738"/>
          <p14:tracePt t="75674" x="8040688" y="5413375"/>
          <p14:tracePt t="75691" x="7967663" y="5443538"/>
          <p14:tracePt t="75707" x="7910513" y="5457825"/>
          <p14:tracePt t="75724" x="7866063" y="5464175"/>
          <p14:tracePt t="75741" x="7837488" y="5464175"/>
          <p14:tracePt t="75742" x="7831138" y="5464175"/>
          <p14:tracePt t="75854" x="0" y="0"/>
        </p14:tracePtLst>
        <p14:tracePtLst>
          <p14:tracePt t="76368" x="9259888" y="4665663"/>
          <p14:tracePt t="76406" x="9253538" y="4665663"/>
          <p14:tracePt t="76414" x="9223375" y="4687888"/>
          <p14:tracePt t="76424" x="9180513" y="4702175"/>
          <p14:tracePt t="76440" x="9093200" y="4752975"/>
          <p14:tracePt t="76457" x="8983663" y="4789488"/>
          <p14:tracePt t="76474" x="8912225" y="4818063"/>
          <p14:tracePt t="76491" x="8875713" y="4840288"/>
          <p14:tracePt t="76507" x="8853488" y="4854575"/>
          <p14:tracePt t="76524" x="8847138" y="4862513"/>
          <p14:tracePt t="76540" x="8824913" y="4891088"/>
          <p14:tracePt t="76542" x="8802688" y="4905375"/>
          <p14:tracePt t="76557" x="8774113" y="4941888"/>
          <p14:tracePt t="76574" x="8715375" y="5000625"/>
          <p14:tracePt t="76590" x="8664575" y="5057775"/>
          <p14:tracePt t="76607" x="8621713" y="5108575"/>
          <p14:tracePt t="76624" x="8593138" y="5153025"/>
          <p14:tracePt t="76640" x="8585200" y="5173663"/>
          <p14:tracePt t="76657" x="8570913" y="5195888"/>
          <p14:tracePt t="76674" x="8562975" y="5218113"/>
          <p14:tracePt t="76690" x="8542338" y="5254625"/>
          <p14:tracePt t="76707" x="8526463" y="5297488"/>
          <p14:tracePt t="76724" x="8497888" y="5362575"/>
          <p14:tracePt t="76741" x="8491538" y="5399088"/>
          <p14:tracePt t="76743" x="8491538" y="5407025"/>
          <p14:tracePt t="76757" x="8483600" y="5413375"/>
          <p14:tracePt t="76774" x="8483600" y="5421313"/>
          <p14:tracePt t="76790" x="8469313" y="5443538"/>
          <p14:tracePt t="76807" x="8440738" y="5478463"/>
          <p14:tracePt t="76824" x="8418513" y="5514975"/>
          <p14:tracePt t="76840" x="8389938" y="5545138"/>
          <p14:tracePt t="76857" x="8345488" y="5559425"/>
          <p14:tracePt t="76874" x="8308975" y="5580063"/>
          <p14:tracePt t="76890" x="8266113" y="5595938"/>
          <p14:tracePt t="76907" x="8221663" y="5602288"/>
          <p14:tracePt t="76924" x="8193088" y="5616575"/>
          <p14:tracePt t="76940" x="8142288" y="5616575"/>
          <p14:tracePt t="76942" x="8128000" y="5616575"/>
          <p14:tracePt t="76957" x="8099425" y="5616575"/>
          <p14:tracePt t="76974" x="8018463" y="5616575"/>
          <p14:tracePt t="76990" x="7983538" y="5616575"/>
          <p14:tracePt t="77007" x="7939088" y="5616575"/>
          <p14:tracePt t="77024" x="7916863" y="5616575"/>
          <p14:tracePt t="77040" x="7902575" y="5616575"/>
          <p14:tracePt t="77057" x="7881938" y="5616575"/>
          <p14:tracePt t="77074" x="7851775" y="5616575"/>
          <p14:tracePt t="77090" x="7823200" y="5610225"/>
          <p14:tracePt t="77107" x="7786688" y="5610225"/>
          <p14:tracePt t="77124" x="7758113" y="5602288"/>
          <p14:tracePt t="77140" x="7743825" y="5602288"/>
          <p14:tracePt t="77230" x="7735888" y="5602288"/>
          <p14:tracePt t="77494" x="0" y="0"/>
        </p14:tracePtLst>
        <p14:tracePtLst>
          <p14:tracePt t="77918" x="7837488" y="5514975"/>
          <p14:tracePt t="77983" x="7837488" y="5508625"/>
          <p14:tracePt t="77998" x="7845425" y="5508625"/>
          <p14:tracePt t="78006" x="7851775" y="5500688"/>
          <p14:tracePt t="78014" x="7851775" y="5478463"/>
          <p14:tracePt t="78023" x="7800975" y="5457825"/>
          <p14:tracePt t="78040" x="7735888" y="5427663"/>
          <p14:tracePt t="78057" x="7678738" y="5399088"/>
          <p14:tracePt t="78073" x="7554913" y="5311775"/>
          <p14:tracePt t="78090" x="7394575" y="5203825"/>
          <p14:tracePt t="78107" x="7278688" y="5094288"/>
          <p14:tracePt t="78123" x="7199313" y="5014913"/>
          <p14:tracePt t="78140" x="7140575" y="4927600"/>
          <p14:tracePt t="78157" x="7104063" y="4868863"/>
          <p14:tracePt t="78158" x="7097713" y="4840288"/>
          <p14:tracePt t="78173" x="7089775" y="4783138"/>
          <p14:tracePt t="78190" x="7089775" y="4724400"/>
          <p14:tracePt t="78207" x="7089775" y="4659313"/>
          <p14:tracePt t="78223" x="7089775" y="4594225"/>
          <p14:tracePt t="78240" x="7089775" y="4521200"/>
          <p14:tracePt t="78257" x="7089775" y="4462463"/>
          <p14:tracePt t="78273" x="7089775" y="4427538"/>
          <p14:tracePt t="78290" x="7104063" y="4368800"/>
          <p14:tracePt t="78307" x="7140575" y="4275138"/>
          <p14:tracePt t="78323" x="7221538" y="4151313"/>
          <p14:tracePt t="78340" x="7307263" y="3998913"/>
          <p14:tracePt t="78357" x="7408863" y="3911600"/>
          <p14:tracePt t="78358" x="7445375" y="3875088"/>
          <p14:tracePt t="78373" x="7496175" y="3846513"/>
          <p14:tracePt t="78390" x="7532688" y="3832225"/>
          <p14:tracePt t="78407" x="7591425" y="3824288"/>
          <p14:tracePt t="78423" x="7750175" y="3817938"/>
          <p14:tracePt t="78440" x="8026400" y="3795713"/>
          <p14:tracePt t="78457" x="8389938" y="3781425"/>
          <p14:tracePt t="78473" x="8701088" y="3781425"/>
          <p14:tracePt t="78490" x="8882063" y="3802063"/>
          <p14:tracePt t="78507" x="8955088" y="3852863"/>
          <p14:tracePt t="78523" x="8991600" y="3903663"/>
          <p14:tracePt t="78540" x="9034463" y="3976688"/>
          <p14:tracePt t="78557" x="9070975" y="4078288"/>
          <p14:tracePt t="78558" x="9085263" y="4129088"/>
          <p14:tracePt t="78573" x="9121775" y="4238625"/>
          <p14:tracePt t="78590" x="9136063" y="4325938"/>
          <p14:tracePt t="78607" x="9158288" y="4441825"/>
          <p14:tracePt t="78623" x="9158288" y="4535488"/>
          <p14:tracePt t="78640" x="9158288" y="4645025"/>
          <p14:tracePt t="78657" x="9158288" y="4760913"/>
          <p14:tracePt t="78673" x="9166225" y="4862513"/>
          <p14:tracePt t="78690" x="9166225" y="4941888"/>
          <p14:tracePt t="78706" x="9166225" y="4970463"/>
          <p14:tracePt t="78723" x="9166225" y="4986338"/>
          <p14:tracePt t="78740" x="9166225" y="5000625"/>
          <p14:tracePt t="78757" x="9144000" y="5014913"/>
          <p14:tracePt t="78774" x="9085263" y="5057775"/>
          <p14:tracePt t="78790" x="9034463" y="5108575"/>
          <p14:tracePt t="78806" x="8977313" y="5159375"/>
          <p14:tracePt t="78823" x="8912225" y="5218113"/>
          <p14:tracePt t="78840" x="8853488" y="5254625"/>
          <p14:tracePt t="78856" x="8788400" y="5283200"/>
          <p14:tracePt t="78873" x="8729663" y="5326063"/>
          <p14:tracePt t="78890" x="8672513" y="5356225"/>
          <p14:tracePt t="78906" x="8599488" y="5392738"/>
          <p14:tracePt t="78923" x="8512175" y="5443538"/>
          <p14:tracePt t="78940" x="8404225" y="5494338"/>
          <p14:tracePt t="78956" x="8280400" y="5529263"/>
          <p14:tracePt t="78973" x="8069263" y="5565775"/>
          <p14:tracePt t="78990" x="7947025" y="5580063"/>
          <p14:tracePt t="79006" x="7866063" y="5580063"/>
          <p14:tracePt t="79023" x="7800975" y="5580063"/>
          <p14:tracePt t="79040" x="7764463" y="5580063"/>
          <p14:tracePt t="79057" x="7721600" y="5580063"/>
          <p14:tracePt t="79073" x="7699375" y="5573713"/>
          <p14:tracePt t="79090" x="7685088" y="5573713"/>
          <p14:tracePt t="79106" x="7678738" y="5565775"/>
          <p14:tracePt t="79123" x="7670800" y="5559425"/>
          <p14:tracePt t="79374" x="0" y="0"/>
        </p14:tracePtLst>
        <p14:tracePtLst>
          <p14:tracePt t="83647" x="8201025" y="3948113"/>
          <p14:tracePt t="83902" x="8186738" y="3940175"/>
          <p14:tracePt t="83910" x="8164513" y="3919538"/>
          <p14:tracePt t="83922" x="8128000" y="3903663"/>
          <p14:tracePt t="83938" x="8099425" y="3883025"/>
          <p14:tracePt t="83955" x="8069263" y="3860800"/>
          <p14:tracePt t="83972" x="8048625" y="3846513"/>
          <p14:tracePt t="83988" x="8026400" y="3824288"/>
          <p14:tracePt t="84005" x="8004175" y="3810000"/>
          <p14:tracePt t="84062" x="7997825" y="3810000"/>
          <p14:tracePt t="84206" x="7989888" y="3810000"/>
          <p14:tracePt t="84254" x="7983538" y="3810000"/>
          <p14:tracePt t="84262" x="7983538" y="3802063"/>
          <p14:tracePt t="84278" x="7975600" y="3802063"/>
          <p14:tracePt t="84288" x="7975600" y="3795713"/>
          <p14:tracePt t="84305" x="7967663" y="3795713"/>
          <p14:tracePt t="84322" x="7961313" y="3781425"/>
          <p14:tracePt t="84338" x="7953375" y="3773488"/>
          <p14:tracePt t="84367" x="7953375" y="3767138"/>
          <p14:tracePt t="84382" x="7947025" y="3767138"/>
          <p14:tracePt t="84390" x="7947025" y="3759200"/>
          <p14:tracePt t="84414" x="7939088" y="3759200"/>
          <p14:tracePt t="84422" x="7939088" y="3751263"/>
          <p14:tracePt t="84526" x="7932738" y="3751263"/>
          <p14:tracePt t="84550" x="7932738" y="3744913"/>
          <p14:tracePt t="84606" x="7932738" y="3736975"/>
          <p14:tracePt t="84958" x="7932738" y="3730625"/>
          <p14:tracePt t="84982" x="7932738" y="3716338"/>
          <p14:tracePt t="84990" x="7932738" y="3708400"/>
          <p14:tracePt t="84998" x="7932738" y="3700463"/>
          <p14:tracePt t="85006" x="7932738" y="3694113"/>
          <p14:tracePt t="85021" x="7932738" y="3686175"/>
          <p14:tracePt t="85038" x="7932738" y="3679825"/>
          <p14:tracePt t="85055" x="7932738" y="3671888"/>
          <p14:tracePt t="85071" x="7924800" y="3665538"/>
          <p14:tracePt t="85088" x="7924800" y="3657600"/>
          <p14:tracePt t="85105" x="7924800" y="3649663"/>
          <p14:tracePt t="85758" x="0" y="0"/>
        </p14:tracePtLst>
        <p14:tracePtLst>
          <p14:tracePt t="87734" x="8085138" y="3919538"/>
          <p14:tracePt t="87854" x="8085138" y="3911600"/>
          <p14:tracePt t="87870" x="8085138" y="3903663"/>
          <p14:tracePt t="87878" x="8085138" y="3897313"/>
          <p14:tracePt t="87887" x="8085138" y="3883025"/>
          <p14:tracePt t="87904" x="8069263" y="3846513"/>
          <p14:tracePt t="87921" x="8040688" y="3824288"/>
          <p14:tracePt t="87937" x="8018463" y="3802063"/>
          <p14:tracePt t="87954" x="8012113" y="3795713"/>
          <p14:tracePt t="87990" x="8012113" y="3787775"/>
          <p14:tracePt t="88038" x="8012113" y="3781425"/>
          <p14:tracePt t="88046" x="7997825" y="3759200"/>
          <p14:tracePt t="88055" x="7989888" y="3736975"/>
          <p14:tracePt t="88071" x="7983538" y="3716338"/>
          <p14:tracePt t="88087" x="7975600" y="3686175"/>
          <p14:tracePt t="88104" x="7953375" y="3649663"/>
          <p14:tracePt t="88121" x="7939088" y="3635375"/>
          <p14:tracePt t="88137" x="7939088" y="3629025"/>
          <p14:tracePt t="88154" x="7939088" y="3621088"/>
          <p14:tracePt t="88318" x="7932738" y="3621088"/>
          <p14:tracePt t="88582" x="0" y="0"/>
        </p14:tracePtLst>
        <p14:tracePtLst>
          <p14:tracePt t="89326" x="8251825" y="4027488"/>
          <p14:tracePt t="89502" x="8251825" y="4035425"/>
          <p14:tracePt t="89518" x="8272463" y="4064000"/>
          <p14:tracePt t="89526" x="8294688" y="4106863"/>
          <p14:tracePt t="89537" x="8323263" y="4137025"/>
          <p14:tracePt t="89554" x="8359775" y="4187825"/>
          <p14:tracePt t="89570" x="8389938" y="4230688"/>
          <p14:tracePt t="89587" x="8404225" y="4267200"/>
          <p14:tracePt t="89604" x="8410575" y="4275138"/>
          <p14:tracePt t="89620" x="8418513" y="4289425"/>
          <p14:tracePt t="89622" x="8424863" y="4289425"/>
          <p14:tracePt t="89637" x="8424863" y="4295775"/>
          <p14:tracePt t="89654" x="8432800" y="4318000"/>
          <p14:tracePt t="89670" x="8440738" y="4332288"/>
          <p14:tracePt t="89687" x="8447088" y="4340225"/>
          <p14:tracePt t="89718" x="8447088" y="4346575"/>
          <p14:tracePt t="89726" x="8455025" y="4346575"/>
          <p14:tracePt t="89742" x="8455025" y="4354513"/>
          <p14:tracePt t="89754" x="8469313" y="4368800"/>
          <p14:tracePt t="89770" x="8483600" y="4391025"/>
          <p14:tracePt t="89787" x="8512175" y="4427538"/>
          <p14:tracePt t="89804" x="8534400" y="4448175"/>
          <p14:tracePt t="89820" x="8556625" y="4470400"/>
          <p14:tracePt t="89822" x="8570913" y="4478338"/>
          <p14:tracePt t="89838" x="8577263" y="4484688"/>
          <p14:tracePt t="89870" x="8585200" y="4484688"/>
          <p14:tracePt t="89990" x="8593138" y="4484688"/>
          <p14:tracePt t="90038" x="8607425" y="4492625"/>
          <p14:tracePt t="90046" x="8621713" y="4498975"/>
          <p14:tracePt t="90062" x="8628063" y="4506913"/>
          <p14:tracePt t="90070" x="8643938" y="4506913"/>
          <p14:tracePt t="9029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242"/>
          </a:xfrm>
        </p:spPr>
        <p:txBody>
          <a:bodyPr/>
          <a:lstStyle/>
          <a:p>
            <a:pPr algn="ctr"/>
            <a:r>
              <a:rPr lang="ja-JP" altLang="en-US" dirty="0" smtClean="0"/>
              <a:t>スカラーポテンシャルの応用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812209" y="1548388"/>
                <a:ext cx="7082409" cy="88605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非線形関数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: x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y=f(x)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が定める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次元曲面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{(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x,y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n+1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y=f(x)}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の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x=p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における接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(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超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)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平面を求めよ．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09" y="1548388"/>
                <a:ext cx="7082409" cy="886055"/>
              </a:xfrm>
              <a:prstGeom prst="rect">
                <a:avLst/>
              </a:prstGeom>
              <a:blipFill>
                <a:blip r:embed="rId5"/>
                <a:stretch>
                  <a:fillRect l="-514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1812209" y="2653598"/>
            <a:ext cx="9041838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ja-JP" altLang="en-US" dirty="0" smtClean="0">
                <a:solidFill>
                  <a:schemeClr val="tx1"/>
                </a:solidFill>
              </a:rPr>
              <a:t>次元超曲面はスカラーポテンシャル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ψ(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x,y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)=y-f(x)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en-US" altLang="ja-JP" dirty="0" smtClean="0">
                <a:solidFill>
                  <a:schemeClr val="tx1"/>
                </a:solidFill>
              </a:rPr>
              <a:t>0-</a:t>
            </a:r>
            <a:r>
              <a:rPr lang="ja-JP" altLang="en-US" dirty="0" smtClean="0">
                <a:solidFill>
                  <a:schemeClr val="tx1"/>
                </a:solidFill>
              </a:rPr>
              <a:t>等位面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{(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x,y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ja-JP" altLang="en-US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n+1 </a:t>
            </a:r>
            <a:r>
              <a:rPr lang="en-US" altLang="ja-JP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ψ(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x,y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)=0}</a:t>
            </a:r>
            <a:endParaRPr lang="en-US" altLang="ja-JP" baseline="30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812209" y="3421166"/>
            <a:ext cx="7652425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gradψ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ja-JP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x,y</a:t>
            </a:r>
            <a:r>
              <a:rPr lang="en-US" altLang="ja-JP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)=grad(y-f(x))</a:t>
            </a:r>
            <a:r>
              <a:rPr lang="ja-JP" altLang="en-US" dirty="0" smtClean="0">
                <a:solidFill>
                  <a:schemeClr val="tx1"/>
                </a:solidFill>
              </a:rPr>
              <a:t>は、</a:t>
            </a:r>
            <a:r>
              <a:rPr lang="en-US" altLang="ja-JP" dirty="0" smtClean="0">
                <a:solidFill>
                  <a:schemeClr val="tx1"/>
                </a:solidFill>
              </a:rPr>
              <a:t>0-</a:t>
            </a:r>
            <a:r>
              <a:rPr lang="ja-JP" altLang="en-US" dirty="0" smtClean="0">
                <a:solidFill>
                  <a:schemeClr val="tx1"/>
                </a:solidFill>
              </a:rPr>
              <a:t>等位面と直交する　⇔　法線ベクトル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812210" y="4188734"/>
                <a:ext cx="3778694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x,y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)=(-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(p),…,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),1)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10" y="4188734"/>
                <a:ext cx="3778694" cy="548413"/>
              </a:xfrm>
              <a:prstGeom prst="rect">
                <a:avLst/>
              </a:prstGeom>
              <a:blipFill>
                <a:blip r:embed="rId6"/>
                <a:stretch>
                  <a:fillRect l="-960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859726" y="4956302"/>
                <a:ext cx="5062281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(p),…,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),1)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⊥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-p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,…,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-p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,y-f(p))</a:t>
                </a:r>
                <a:r>
                  <a:rPr lang="en-US" altLang="ja-JP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T</a:t>
                </a: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26" y="4956302"/>
                <a:ext cx="5062281" cy="548413"/>
              </a:xfrm>
              <a:prstGeom prst="rect">
                <a:avLst/>
              </a:prstGeom>
              <a:blipFill>
                <a:blip r:embed="rId7"/>
                <a:stretch>
                  <a:fillRect l="-96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1859727" y="5723869"/>
                <a:ext cx="4358194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(p)(x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-p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)+…+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(p)(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-p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)+f(p)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27" y="5723869"/>
                <a:ext cx="4358194" cy="548413"/>
              </a:xfrm>
              <a:prstGeom prst="rect">
                <a:avLst/>
              </a:prstGeom>
              <a:blipFill>
                <a:blip r:embed="rId8"/>
                <a:stretch>
                  <a:fillRect l="-833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/>
          <p:cNvSpPr/>
          <p:nvPr/>
        </p:nvSpPr>
        <p:spPr>
          <a:xfrm>
            <a:off x="7732025" y="3129991"/>
            <a:ext cx="2061200" cy="363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☝</a:t>
            </a:r>
            <a:r>
              <a:rPr lang="ja-JP" altLang="en-US" sz="1400" dirty="0" smtClean="0">
                <a:solidFill>
                  <a:schemeClr val="tx1"/>
                </a:solidFill>
              </a:rPr>
              <a:t>ポイント　</a:t>
            </a:r>
            <a:r>
              <a:rPr lang="ja-JP" altLang="en-US" sz="1400" dirty="0">
                <a:solidFill>
                  <a:schemeClr val="tx1"/>
                </a:solidFill>
              </a:rPr>
              <a:t>重要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833418" y="5069905"/>
            <a:ext cx="2786070" cy="363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p=(</a:t>
            </a:r>
            <a:r>
              <a:rPr lang="en-US" altLang="ja-JP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altLang="ja-JP" sz="1400" baseline="-25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,…, </a:t>
            </a:r>
            <a:r>
              <a:rPr lang="en-US" altLang="ja-JP" sz="14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altLang="ja-JP" sz="1400" baseline="-250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altLang="ja-JP" sz="1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ja-JP" altLang="en-US" sz="14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とする</a:t>
            </a:r>
            <a:endParaRPr lang="en-US" altLang="ja-JP" sz="1400" dirty="0" smtClean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6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97"/>
    </mc:Choice>
    <mc:Fallback xmlns="">
      <p:transition spd="slow" advTm="18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8" grpId="0" animBg="1"/>
      <p:bldP spid="6" grpId="0" animBg="1"/>
      <p:bldP spid="7" grpId="0" animBg="1"/>
      <p:bldP spid="9" grpId="0" animBg="1"/>
      <p:bldP spid="11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6359" x="2162175" y="1871663"/>
          <p14:tracePt t="6455" x="2176463" y="1871663"/>
          <p14:tracePt t="6463" x="2192338" y="1871663"/>
          <p14:tracePt t="6470" x="2206625" y="1871663"/>
          <p14:tracePt t="6480" x="2227263" y="1871663"/>
          <p14:tracePt t="6496" x="2271713" y="1871663"/>
          <p14:tracePt t="6513" x="2351088" y="1871663"/>
          <p14:tracePt t="6530" x="2438400" y="1871663"/>
          <p14:tracePt t="6546" x="2525713" y="1871663"/>
          <p14:tracePt t="6563" x="2627313" y="1871663"/>
          <p14:tracePt t="6580" x="2706688" y="1887538"/>
          <p14:tracePt t="6582" x="2728913" y="1887538"/>
          <p14:tracePt t="6597" x="2751138" y="1887538"/>
          <p14:tracePt t="6613" x="2771775" y="1893888"/>
          <p14:tracePt t="6614" x="2786063" y="1893888"/>
          <p14:tracePt t="6630" x="2808288" y="1893888"/>
          <p14:tracePt t="6647" x="2830513" y="1893888"/>
          <p14:tracePt t="6663" x="2867025" y="1901825"/>
          <p14:tracePt t="6680" x="2895600" y="1901825"/>
          <p14:tracePt t="6696" x="2932113" y="1901825"/>
          <p14:tracePt t="6713" x="2968625" y="1908175"/>
          <p14:tracePt t="6730" x="2989263" y="1916113"/>
          <p14:tracePt t="6746" x="3011488" y="1922463"/>
          <p14:tracePt t="6763" x="3033713" y="1930400"/>
          <p14:tracePt t="6780" x="3084513" y="1938338"/>
          <p14:tracePt t="6796" x="3141663" y="1944688"/>
          <p14:tracePt t="6813" x="3214688" y="1952625"/>
          <p14:tracePt t="6814" x="3243263" y="1952625"/>
          <p14:tracePt t="6830" x="3294063" y="1958975"/>
          <p14:tracePt t="6846" x="3316288" y="1958975"/>
          <p14:tracePt t="6863" x="3324225" y="1966913"/>
          <p14:tracePt t="6918" x="3338513" y="1966913"/>
          <p14:tracePt t="6926" x="3352800" y="1966913"/>
          <p14:tracePt t="6934" x="3381375" y="1966913"/>
          <p14:tracePt t="6946" x="3425825" y="1973263"/>
          <p14:tracePt t="6963" x="3476625" y="1973263"/>
          <p14:tracePt t="6980" x="3527425" y="1981200"/>
          <p14:tracePt t="6996" x="3556000" y="1981200"/>
          <p14:tracePt t="7013" x="3578225" y="1981200"/>
          <p14:tracePt t="7086" x="3584575" y="1981200"/>
          <p14:tracePt t="7294" x="3592513" y="1981200"/>
          <p14:tracePt t="7302" x="3606800" y="1981200"/>
          <p14:tracePt t="7313" x="3629025" y="1981200"/>
          <p14:tracePt t="7330" x="3643313" y="1981200"/>
          <p14:tracePt t="7346" x="3665538" y="1973263"/>
          <p14:tracePt t="7366" x="3665538" y="1966913"/>
          <p14:tracePt t="7382" x="3671888" y="1966913"/>
          <p14:tracePt t="7990" x="3686175" y="1966913"/>
          <p14:tracePt t="7998" x="3781425" y="1966913"/>
          <p14:tracePt t="8006" x="3897313" y="1966913"/>
          <p14:tracePt t="8014" x="4027488" y="1966913"/>
          <p14:tracePt t="8030" x="4303713" y="1958975"/>
          <p14:tracePt t="8046" x="4521200" y="1958975"/>
          <p14:tracePt t="8063" x="4659313" y="1958975"/>
          <p14:tracePt t="8080" x="4716463" y="1966913"/>
          <p14:tracePt t="8096" x="4752975" y="1966913"/>
          <p14:tracePt t="8113" x="4767263" y="1966913"/>
          <p14:tracePt t="8129" x="4789488" y="1966913"/>
          <p14:tracePt t="8146" x="4818063" y="1966913"/>
          <p14:tracePt t="8163" x="4840288" y="1966913"/>
          <p14:tracePt t="8179" x="4862513" y="1966913"/>
          <p14:tracePt t="8196" x="4905375" y="1966913"/>
          <p14:tracePt t="8213" x="4941888" y="1966913"/>
          <p14:tracePt t="8230" x="5029200" y="1973263"/>
          <p14:tracePt t="8246" x="5057775" y="1973263"/>
          <p14:tracePt t="8263" x="5122863" y="1973263"/>
          <p14:tracePt t="8279" x="5189538" y="1973263"/>
          <p14:tracePt t="8296" x="5260975" y="1981200"/>
          <p14:tracePt t="8313" x="5326063" y="1981200"/>
          <p14:tracePt t="8329" x="5384800" y="1981200"/>
          <p14:tracePt t="8346" x="5427663" y="1989138"/>
          <p14:tracePt t="8363" x="5472113" y="1989138"/>
          <p14:tracePt t="8379" x="5514975" y="1995488"/>
          <p14:tracePt t="8396" x="5565775" y="1995488"/>
          <p14:tracePt t="8413" x="5624513" y="1995488"/>
          <p14:tracePt t="8430" x="5732463" y="1995488"/>
          <p14:tracePt t="8446" x="5827713" y="1995488"/>
          <p14:tracePt t="8463" x="5900738" y="1995488"/>
          <p14:tracePt t="8479" x="5972175" y="2003425"/>
          <p14:tracePt t="8496" x="6008688" y="2003425"/>
          <p14:tracePt t="8513" x="6037263" y="2003425"/>
          <p14:tracePt t="8529" x="6059488" y="2003425"/>
          <p14:tracePt t="8546" x="6073775" y="2003425"/>
          <p14:tracePt t="8563" x="6081713" y="2003425"/>
          <p14:tracePt t="8579" x="6096000" y="2003425"/>
          <p14:tracePt t="8596" x="6110288" y="2003425"/>
          <p14:tracePt t="8613" x="6154738" y="2003425"/>
          <p14:tracePt t="8630" x="6226175" y="2003425"/>
          <p14:tracePt t="8646" x="6284913" y="2003425"/>
          <p14:tracePt t="8663" x="6321425" y="2003425"/>
          <p14:tracePt t="8679" x="6350000" y="2003425"/>
          <p14:tracePt t="8696" x="6364288" y="2003425"/>
          <p14:tracePt t="8713" x="6372225" y="2003425"/>
          <p14:tracePt t="8814" x="6378575" y="1995488"/>
          <p14:tracePt t="8823" x="6386513" y="1995488"/>
          <p14:tracePt t="8830" x="6392863" y="1995488"/>
          <p14:tracePt t="8846" x="6392863" y="1989138"/>
          <p14:tracePt t="12614" x="0" y="0"/>
        </p14:tracePtLst>
        <p14:tracePtLst>
          <p14:tracePt t="13503" x="2090738" y="2198688"/>
          <p14:tracePt t="13638" x="2097088" y="2198688"/>
          <p14:tracePt t="13647" x="2111375" y="2198688"/>
          <p14:tracePt t="13654" x="2141538" y="2198688"/>
          <p14:tracePt t="13662" x="2170113" y="2198688"/>
          <p14:tracePt t="13678" x="2257425" y="2206625"/>
          <p14:tracePt t="13695" x="2359025" y="2206625"/>
          <p14:tracePt t="13711" x="2430463" y="2212975"/>
          <p14:tracePt t="13728" x="2460625" y="2212975"/>
          <p14:tracePt t="13745" x="2466975" y="2212975"/>
          <p14:tracePt t="13814" x="2474913" y="2212975"/>
          <p14:tracePt t="13822" x="2497138" y="2212975"/>
          <p14:tracePt t="13831" x="2511425" y="2212975"/>
          <p14:tracePt t="13845" x="2540000" y="2212975"/>
          <p14:tracePt t="13861" x="2590800" y="2212975"/>
          <p14:tracePt t="13878" x="2649538" y="2220913"/>
          <p14:tracePt t="13894" x="2670175" y="2220913"/>
          <p14:tracePt t="13911" x="2700338" y="2220913"/>
          <p14:tracePt t="13928" x="2728913" y="2220913"/>
          <p14:tracePt t="13945" x="2751138" y="2220913"/>
          <p14:tracePt t="13961" x="2765425" y="2220913"/>
          <p14:tracePt t="13994" x="2771775" y="2220913"/>
          <p14:tracePt t="14094" x="2779713" y="2220913"/>
          <p14:tracePt t="14104" x="2786063" y="2220913"/>
          <p14:tracePt t="14111" x="2801938" y="2220913"/>
          <p14:tracePt t="14128" x="2822575" y="2220913"/>
          <p14:tracePt t="14145" x="2844800" y="2220913"/>
          <p14:tracePt t="14161" x="2852738" y="2220913"/>
          <p14:tracePt t="14178" x="2867025" y="2220913"/>
          <p14:tracePt t="15062" x="0" y="0"/>
        </p14:tracePtLst>
        <p14:tracePtLst>
          <p14:tracePt t="16095" x="3795713" y="2162175"/>
          <p14:tracePt t="16247" x="3802063" y="2162175"/>
          <p14:tracePt t="16303" x="3810000" y="2162175"/>
          <p14:tracePt t="16326" x="3817938" y="2162175"/>
          <p14:tracePt t="16398" x="3832225" y="2162175"/>
          <p14:tracePt t="16406" x="3846513" y="2162175"/>
          <p14:tracePt t="16414" x="3852863" y="2162175"/>
          <p14:tracePt t="16430" x="3860800" y="2162175"/>
          <p14:tracePt t="16444" x="3868738" y="2162175"/>
          <p14:tracePt t="16460" x="3875088" y="2162175"/>
          <p14:tracePt t="16478" x="3889375" y="2170113"/>
          <p14:tracePt t="16494" x="3911600" y="2170113"/>
          <p14:tracePt t="16510" x="3940175" y="2176463"/>
          <p14:tracePt t="16527" x="3962400" y="2184400"/>
          <p14:tracePt t="16544" x="3990975" y="2184400"/>
          <p14:tracePt t="16560" x="4013200" y="2192338"/>
          <p14:tracePt t="16577" x="4027488" y="2192338"/>
          <p14:tracePt t="16598" x="4035425" y="2192338"/>
          <p14:tracePt t="16610" x="4049713" y="2192338"/>
          <p14:tracePt t="16627" x="4064000" y="2192338"/>
          <p14:tracePt t="16644" x="4078288" y="2192338"/>
          <p14:tracePt t="16660" x="4092575" y="2192338"/>
          <p14:tracePt t="17007" x="4086225" y="2192338"/>
          <p14:tracePt t="17062" x="4086225" y="2198688"/>
          <p14:tracePt t="17374" x="4078288" y="2198688"/>
          <p14:tracePt t="18638" x="0" y="0"/>
        </p14:tracePtLst>
        <p14:tracePtLst>
          <p14:tracePt t="19071" x="4230688" y="2198688"/>
          <p14:tracePt t="19422" x="4238625" y="2198688"/>
          <p14:tracePt t="19438" x="4267200" y="2198688"/>
          <p14:tracePt t="19446" x="4295775" y="2198688"/>
          <p14:tracePt t="19454" x="4303713" y="2198688"/>
          <p14:tracePt t="19462" x="4318000" y="2198688"/>
          <p14:tracePt t="19476" x="4332288" y="2198688"/>
          <p14:tracePt t="19493" x="4346575" y="2206625"/>
          <p14:tracePt t="19495" x="4360863" y="2206625"/>
          <p14:tracePt t="19510" x="4391025" y="2212975"/>
          <p14:tracePt t="19526" x="4448175" y="2212975"/>
          <p14:tracePt t="19543" x="4498975" y="2212975"/>
          <p14:tracePt t="19560" x="4543425" y="2212975"/>
          <p14:tracePt t="19576" x="4557713" y="2212975"/>
          <p14:tracePt t="19670" x="4564063" y="2212975"/>
          <p14:tracePt t="19686" x="4579938" y="2212975"/>
          <p14:tracePt t="19694" x="4594225" y="2212975"/>
          <p14:tracePt t="19702" x="4614863" y="2212975"/>
          <p14:tracePt t="19710" x="4637088" y="2220913"/>
          <p14:tracePt t="19726" x="4665663" y="2220913"/>
          <p14:tracePt t="19743" x="4681538" y="2220913"/>
          <p14:tracePt t="19760" x="4687888" y="2227263"/>
          <p14:tracePt t="19776" x="4695825" y="2227263"/>
          <p14:tracePt t="19793" x="4702175" y="2227263"/>
          <p14:tracePt t="20014" x="4710113" y="2227263"/>
          <p14:tracePt t="20022" x="4716463" y="2227263"/>
          <p14:tracePt t="20070" x="4724400" y="2227263"/>
          <p14:tracePt t="20126" x="4732338" y="2227263"/>
          <p14:tracePt t="20134" x="4738688" y="2227263"/>
          <p14:tracePt t="20150" x="4746625" y="2227263"/>
          <p14:tracePt t="24070" x="0" y="0"/>
        </p14:tracePtLst>
        <p14:tracePtLst>
          <p14:tracePt t="24831" x="5246688" y="2263775"/>
          <p14:tracePt t="25046" x="5254625" y="2263775"/>
          <p14:tracePt t="25070" x="5260975" y="2263775"/>
          <p14:tracePt t="25086" x="5268913" y="2263775"/>
          <p14:tracePt t="25094" x="5283200" y="2263775"/>
          <p14:tracePt t="25102" x="5305425" y="2263775"/>
          <p14:tracePt t="25110" x="5319713" y="2263775"/>
          <p14:tracePt t="25125" x="5341938" y="2263775"/>
          <p14:tracePt t="25141" x="5384800" y="2263775"/>
          <p14:tracePt t="25158" x="5399088" y="2263775"/>
          <p14:tracePt t="25175" x="5421313" y="2263775"/>
          <p14:tracePt t="25192" x="5435600" y="2263775"/>
          <p14:tracePt t="25208" x="5449888" y="2263775"/>
          <p14:tracePt t="25225" x="5457825" y="2263775"/>
          <p14:tracePt t="25255" x="5464175" y="2263775"/>
          <p14:tracePt t="25262" x="5472113" y="2263775"/>
          <p14:tracePt t="25278" x="5478463" y="2263775"/>
          <p14:tracePt t="25291" x="5486400" y="2263775"/>
          <p14:tracePt t="25308" x="5494338" y="2263775"/>
          <p14:tracePt t="25382" x="5500688" y="2263775"/>
          <p14:tracePt t="25414" x="5508625" y="2263775"/>
          <p14:tracePt t="25510" x="5514975" y="2263775"/>
          <p14:tracePt t="25566" x="5522913" y="2263775"/>
          <p14:tracePt t="25846" x="5529263" y="2263775"/>
          <p14:tracePt t="25854" x="5537200" y="2263775"/>
          <p14:tracePt t="25862" x="5573713" y="2263775"/>
          <p14:tracePt t="25875" x="5638800" y="2263775"/>
          <p14:tracePt t="25891" x="5754688" y="2257425"/>
          <p14:tracePt t="25908" x="5842000" y="2257425"/>
          <p14:tracePt t="25925" x="5907088" y="2257425"/>
          <p14:tracePt t="25926" x="5921375" y="2257425"/>
          <p14:tracePt t="25941" x="5965825" y="2257425"/>
          <p14:tracePt t="25958" x="5994400" y="2257425"/>
          <p14:tracePt t="25975" x="6008688" y="2257425"/>
          <p14:tracePt t="25991" x="6016625" y="2257425"/>
          <p14:tracePt t="26008" x="6022975" y="2257425"/>
          <p14:tracePt t="26046" x="6030913" y="2257425"/>
          <p14:tracePt t="26062" x="6045200" y="2257425"/>
          <p14:tracePt t="26070" x="6067425" y="2257425"/>
          <p14:tracePt t="26078" x="6081713" y="2257425"/>
          <p14:tracePt t="26091" x="6110288" y="2257425"/>
          <p14:tracePt t="26108" x="6154738" y="2257425"/>
          <p14:tracePt t="26125" x="6189663" y="2257425"/>
          <p14:tracePt t="26126" x="6211888" y="2257425"/>
          <p14:tracePt t="26141" x="6234113" y="2257425"/>
          <p14:tracePt t="26158" x="6299200" y="2257425"/>
          <p14:tracePt t="26175" x="6327775" y="2257425"/>
          <p14:tracePt t="26191" x="6342063" y="2257425"/>
          <p14:tracePt t="26208" x="6350000" y="2257425"/>
          <p14:tracePt t="26758" x="0" y="0"/>
        </p14:tracePtLst>
        <p14:tracePtLst>
          <p14:tracePt t="27167" x="6611938" y="2257425"/>
          <p14:tracePt t="27462" x="6618288" y="2257425"/>
          <p14:tracePt t="27478" x="6640513" y="2257425"/>
          <p14:tracePt t="27486" x="6669088" y="2257425"/>
          <p14:tracePt t="27494" x="6683375" y="2249488"/>
          <p14:tracePt t="27507" x="6697663" y="2249488"/>
          <p14:tracePt t="27524" x="6705600" y="2249488"/>
          <p14:tracePt t="27815" x="6713538" y="2249488"/>
          <p14:tracePt t="27894" x="6719888" y="2249488"/>
          <p14:tracePt t="27902" x="6742113" y="2249488"/>
          <p14:tracePt t="27910" x="6764338" y="2249488"/>
          <p14:tracePt t="27924" x="6792913" y="2249488"/>
          <p14:tracePt t="27941" x="6850063" y="2249488"/>
          <p14:tracePt t="27942" x="6872288" y="2249488"/>
          <p14:tracePt t="27957" x="6900863" y="2249488"/>
          <p14:tracePt t="27974" x="6916738" y="2249488"/>
          <p14:tracePt t="28191" x="6923088" y="2249488"/>
          <p14:tracePt t="28198" x="6951663" y="2249488"/>
          <p14:tracePt t="28207" x="6981825" y="2249488"/>
          <p14:tracePt t="28224" x="7038975" y="2243138"/>
          <p14:tracePt t="28241" x="7069138" y="2243138"/>
          <p14:tracePt t="28258" x="7075488" y="2243138"/>
          <p14:tracePt t="28470" x="7089775" y="2243138"/>
          <p14:tracePt t="28478" x="7148513" y="2243138"/>
          <p14:tracePt t="28486" x="7205663" y="2243138"/>
          <p14:tracePt t="28494" x="7256463" y="2243138"/>
          <p14:tracePt t="28507" x="7323138" y="2227263"/>
          <p14:tracePt t="28524" x="7424738" y="2227263"/>
          <p14:tracePt t="28541" x="7475538" y="2220913"/>
          <p14:tracePt t="28557" x="7481888" y="2220913"/>
          <p14:tracePt t="28646" x="7489825" y="2220913"/>
          <p14:tracePt t="28662" x="7510463" y="2220913"/>
          <p14:tracePt t="28670" x="7526338" y="2220913"/>
          <p14:tracePt t="28678" x="7532688" y="2220913"/>
          <p14:tracePt t="28691" x="7540625" y="2220913"/>
          <p14:tracePt t="28707" x="7554913" y="2220913"/>
          <p14:tracePt t="28724" x="7561263" y="2220913"/>
          <p14:tracePt t="28822" x="7569200" y="2220913"/>
          <p14:tracePt t="29126" x="7597775" y="2220913"/>
          <p14:tracePt t="29134" x="7662863" y="2227263"/>
          <p14:tracePt t="29142" x="7735888" y="2227263"/>
          <p14:tracePt t="29157" x="7800975" y="2227263"/>
          <p14:tracePt t="29158" x="7874000" y="2227263"/>
          <p14:tracePt t="29174" x="7997825" y="2227263"/>
          <p14:tracePt t="29190" x="8069263" y="2235200"/>
          <p14:tracePt t="29207" x="8085138" y="2235200"/>
          <p14:tracePt t="29224" x="8091488" y="2235200"/>
          <p14:tracePt t="29310" x="8105775" y="2235200"/>
          <p14:tracePt t="29318" x="8135938" y="2235200"/>
          <p14:tracePt t="29326" x="8156575" y="2235200"/>
          <p14:tracePt t="29340" x="8170863" y="2235200"/>
          <p14:tracePt t="29357" x="8215313" y="2235200"/>
          <p14:tracePt t="29358" x="8237538" y="2235200"/>
          <p14:tracePt t="29374" x="8258175" y="2235200"/>
          <p14:tracePt t="29390" x="8272463" y="2235200"/>
          <p14:tracePt t="29407" x="8288338" y="2235200"/>
          <p14:tracePt t="29424" x="8302625" y="2227263"/>
          <p14:tracePt t="29440" x="8316913" y="2227263"/>
          <p14:tracePt t="29457" x="8331200" y="2227263"/>
          <p14:tracePt t="29474" x="8339138" y="2227263"/>
          <p14:tracePt t="29490" x="8359775" y="2227263"/>
          <p14:tracePt t="29507" x="8367713" y="2227263"/>
          <p14:tracePt t="29524" x="8374063" y="2227263"/>
          <p14:tracePt t="30398" x="8389938" y="2227263"/>
          <p14:tracePt t="30406" x="8432800" y="2227263"/>
          <p14:tracePt t="30414" x="8461375" y="2227263"/>
          <p14:tracePt t="30423" x="8483600" y="2227263"/>
          <p14:tracePt t="30440" x="8520113" y="2227263"/>
          <p14:tracePt t="30457" x="8534400" y="2227263"/>
          <p14:tracePt t="30758" x="0" y="0"/>
        </p14:tracePtLst>
        <p14:tracePtLst>
          <p14:tracePt t="37350" x="3795713" y="2212975"/>
          <p14:tracePt t="37782" x="3773488" y="2212975"/>
          <p14:tracePt t="37790" x="3759200" y="2212975"/>
          <p14:tracePt t="37798" x="3751263" y="2212975"/>
          <p14:tracePt t="37806" x="3736975" y="2212975"/>
          <p14:tracePt t="37821" x="3722688" y="2220913"/>
          <p14:tracePt t="37838" x="3700463" y="2227263"/>
          <p14:tracePt t="37855" x="3694113" y="2227263"/>
          <p14:tracePt t="37871" x="3686175" y="2227263"/>
          <p14:tracePt t="37959" x="3679825" y="2227263"/>
          <p14:tracePt t="38006" x="3679825" y="2235200"/>
          <p14:tracePt t="38070" x="3665538" y="2235200"/>
          <p14:tracePt t="38102" x="3657600" y="2235200"/>
          <p14:tracePt t="38278" x="3649663" y="2235200"/>
          <p14:tracePt t="38414" x="3649663" y="2227263"/>
          <p14:tracePt t="38422" x="3649663" y="2206625"/>
          <p14:tracePt t="38430" x="3643313" y="2192338"/>
          <p14:tracePt t="38438" x="3643313" y="2176463"/>
          <p14:tracePt t="38455" x="3643313" y="2162175"/>
          <p14:tracePt t="38471" x="3643313" y="2141538"/>
          <p14:tracePt t="38488" x="3643313" y="2125663"/>
          <p14:tracePt t="38505" x="3643313" y="2119313"/>
          <p14:tracePt t="38522" x="3643313" y="2105025"/>
          <p14:tracePt t="38542" x="3643313" y="2097088"/>
          <p14:tracePt t="38558" x="3643313" y="2090738"/>
          <p14:tracePt t="38582" x="3643313" y="2082800"/>
          <p14:tracePt t="38606" x="3643313" y="2074863"/>
          <p14:tracePt t="38614" x="3643313" y="2068513"/>
          <p14:tracePt t="38622" x="3649663" y="2060575"/>
          <p14:tracePt t="38638" x="3657600" y="2060575"/>
          <p14:tracePt t="38655" x="3665538" y="2046288"/>
          <p14:tracePt t="38671" x="3665538" y="2039938"/>
          <p14:tracePt t="38710" x="3671888" y="2032000"/>
          <p14:tracePt t="38734" x="3679825" y="2024063"/>
          <p14:tracePt t="38742" x="3679825" y="2017713"/>
          <p14:tracePt t="38750" x="3686175" y="2017713"/>
          <p14:tracePt t="38758" x="3694113" y="2017713"/>
          <p14:tracePt t="38771" x="3700463" y="2009775"/>
          <p14:tracePt t="38846" x="3708400" y="2009775"/>
          <p14:tracePt t="38854" x="3716338" y="2009775"/>
          <p14:tracePt t="38862" x="3730625" y="2009775"/>
          <p14:tracePt t="38871" x="3751263" y="2009775"/>
          <p14:tracePt t="38888" x="3810000" y="2003425"/>
          <p14:tracePt t="38904" x="3852863" y="2003425"/>
          <p14:tracePt t="38921" x="3889375" y="2003425"/>
          <p14:tracePt t="38938" x="3903663" y="2003425"/>
          <p14:tracePt t="38955" x="3919538" y="2003425"/>
          <p14:tracePt t="38974" x="3925888" y="2003425"/>
          <p14:tracePt t="39014" x="3925888" y="2009775"/>
          <p14:tracePt t="39038" x="3933825" y="2009775"/>
          <p14:tracePt t="39054" x="3948113" y="2009775"/>
          <p14:tracePt t="39062" x="3962400" y="2017713"/>
          <p14:tracePt t="39071" x="3976688" y="2024063"/>
          <p14:tracePt t="39088" x="3998913" y="2032000"/>
          <p14:tracePt t="39104" x="4013200" y="2046288"/>
          <p14:tracePt t="39121" x="4035425" y="2046288"/>
          <p14:tracePt t="39138" x="4035425" y="2054225"/>
          <p14:tracePt t="39154" x="4041775" y="2060575"/>
          <p14:tracePt t="39254" x="4041775" y="2068513"/>
          <p14:tracePt t="39350" x="4041775" y="2090738"/>
          <p14:tracePt t="39358" x="4041775" y="2105025"/>
          <p14:tracePt t="39366" x="4035425" y="2111375"/>
          <p14:tracePt t="39374" x="4027488" y="2133600"/>
          <p14:tracePt t="39388" x="4027488" y="2147888"/>
          <p14:tracePt t="39404" x="4021138" y="2170113"/>
          <p14:tracePt t="39421" x="4013200" y="2184400"/>
          <p14:tracePt t="39438" x="4005263" y="2192338"/>
          <p14:tracePt t="39470" x="4005263" y="2198688"/>
          <p14:tracePt t="39502" x="3998913" y="2206625"/>
          <p14:tracePt t="39510" x="3990975" y="2212975"/>
          <p14:tracePt t="39519" x="3984625" y="2220913"/>
          <p14:tracePt t="39526" x="3976688" y="2227263"/>
          <p14:tracePt t="39542" x="3962400" y="2235200"/>
          <p14:tracePt t="39554" x="3962400" y="2243138"/>
          <p14:tracePt t="39571" x="3954463" y="2249488"/>
          <p14:tracePt t="39588" x="3948113" y="2249488"/>
          <p14:tracePt t="39606" x="3933825" y="2257425"/>
          <p14:tracePt t="39622" x="3933825" y="2263775"/>
          <p14:tracePt t="39638" x="3911600" y="2271713"/>
          <p14:tracePt t="39654" x="3903663" y="2278063"/>
          <p14:tracePt t="39671" x="3889375" y="2278063"/>
          <p14:tracePt t="39688" x="3883025" y="2278063"/>
          <p14:tracePt t="39704" x="3868738" y="2278063"/>
          <p14:tracePt t="39721" x="3846513" y="2286000"/>
          <p14:tracePt t="39738" x="3838575" y="2286000"/>
          <p14:tracePt t="39754" x="3824288" y="2286000"/>
          <p14:tracePt t="39771" x="3817938" y="2293938"/>
          <p14:tracePt t="39788" x="3810000" y="2293938"/>
          <p14:tracePt t="39806" x="3802063" y="2293938"/>
          <p14:tracePt t="39822" x="3787775" y="2293938"/>
          <p14:tracePt t="39838" x="3773488" y="2286000"/>
          <p14:tracePt t="39854" x="3759200" y="2278063"/>
          <p14:tracePt t="39871" x="3736975" y="2271713"/>
          <p14:tracePt t="39888" x="3730625" y="2263775"/>
          <p14:tracePt t="39904" x="3730625" y="2257425"/>
          <p14:tracePt t="39921" x="3722688" y="2257425"/>
          <p14:tracePt t="39938" x="3716338" y="2249488"/>
          <p14:tracePt t="39954" x="3708400" y="2249488"/>
          <p14:tracePt t="39975" x="3700463" y="2243138"/>
          <p14:tracePt t="39988" x="3694113" y="2235200"/>
          <p14:tracePt t="40004" x="3686175" y="2235200"/>
          <p14:tracePt t="40021" x="3679825" y="2227263"/>
          <p14:tracePt t="40037" x="3671888" y="2220913"/>
          <p14:tracePt t="40054" x="3671888" y="2212975"/>
          <p14:tracePt t="40094" x="3665538" y="2212975"/>
          <p14:tracePt t="40158" x="3665538" y="2206625"/>
          <p14:tracePt t="40254" x="3665538" y="2198688"/>
          <p14:tracePt t="40382" x="3665538" y="2192338"/>
          <p14:tracePt t="40870" x="0" y="0"/>
        </p14:tracePtLst>
        <p14:tracePtLst>
          <p14:tracePt t="41422" x="4179888" y="2227263"/>
          <p14:tracePt t="42326" x="4187825" y="2227263"/>
          <p14:tracePt t="42374" x="4194175" y="2227263"/>
          <p14:tracePt t="42438" x="4202113" y="2227263"/>
          <p14:tracePt t="42598" x="4208463" y="2227263"/>
          <p14:tracePt t="42654" x="4216400" y="2227263"/>
          <p14:tracePt t="42670" x="4224338" y="2227263"/>
          <p14:tracePt t="42678" x="4275138" y="2227263"/>
          <p14:tracePt t="42687" x="4332288" y="2227263"/>
          <p14:tracePt t="42703" x="4448175" y="2227263"/>
          <p14:tracePt t="42720" x="4535488" y="2227263"/>
          <p14:tracePt t="42737" x="4594225" y="2235200"/>
          <p14:tracePt t="42753" x="4622800" y="2235200"/>
          <p14:tracePt t="42770" x="4622800" y="2243138"/>
          <p14:tracePt t="42862" x="4630738" y="2243138"/>
          <p14:tracePt t="42886" x="4637088" y="2243138"/>
          <p14:tracePt t="42894" x="4659313" y="2243138"/>
          <p14:tracePt t="42903" x="4687888" y="2249488"/>
          <p14:tracePt t="42920" x="4746625" y="2249488"/>
          <p14:tracePt t="42937" x="4797425" y="2257425"/>
          <p14:tracePt t="42953" x="4818063" y="2257425"/>
          <p14:tracePt t="42970" x="4826000" y="2257425"/>
          <p14:tracePt t="43262" x="4811713" y="2257425"/>
          <p14:tracePt t="43286" x="4811713" y="2263775"/>
          <p14:tracePt t="43294" x="4803775" y="2263775"/>
          <p14:tracePt t="43303" x="4797425" y="2263775"/>
          <p14:tracePt t="43320" x="4789488" y="2263775"/>
          <p14:tracePt t="43337" x="4789488" y="2271713"/>
          <p14:tracePt t="43353" x="4775200" y="2278063"/>
          <p14:tracePt t="43370" x="4767263" y="2278063"/>
          <p14:tracePt t="43414" x="4760913" y="2278063"/>
          <p14:tracePt t="43462" x="4746625" y="2278063"/>
          <p14:tracePt t="43494" x="4687888" y="2271713"/>
          <p14:tracePt t="43503" x="4622800" y="2257425"/>
          <p14:tracePt t="43510" x="4572000" y="2249488"/>
          <p14:tracePt t="43520" x="4521200" y="2235200"/>
          <p14:tracePt t="43537" x="4433888" y="2227263"/>
          <p14:tracePt t="43553" x="4346575" y="2212975"/>
          <p14:tracePt t="43571" x="4303713" y="2206625"/>
          <p14:tracePt t="43587" x="4267200" y="2206625"/>
          <p14:tracePt t="43604" x="4244975" y="2198688"/>
          <p14:tracePt t="43620" x="4238625" y="2198688"/>
          <p14:tracePt t="43637" x="4224338" y="2198688"/>
          <p14:tracePt t="43653" x="4208463" y="2198688"/>
          <p14:tracePt t="44062" x="4224338" y="2198688"/>
          <p14:tracePt t="44118" x="4238625" y="2198688"/>
          <p14:tracePt t="44191" x="4244975" y="2198688"/>
          <p14:tracePt t="44214" x="4267200" y="2198688"/>
          <p14:tracePt t="44222" x="4325938" y="2198688"/>
          <p14:tracePt t="44231" x="4391025" y="2198688"/>
          <p14:tracePt t="44238" x="4448175" y="2198688"/>
          <p14:tracePt t="44254" x="4543425" y="2206625"/>
          <p14:tracePt t="44270" x="4579938" y="2206625"/>
          <p14:tracePt t="44286" x="4600575" y="2212975"/>
          <p14:tracePt t="44303" x="4614863" y="2212975"/>
          <p14:tracePt t="44414" x="4622800" y="2212975"/>
          <p14:tracePt t="44438" x="4630738" y="2212975"/>
          <p14:tracePt t="44446" x="4651375" y="2212975"/>
          <p14:tracePt t="44454" x="4665663" y="2212975"/>
          <p14:tracePt t="44470" x="4681538" y="2212975"/>
          <p14:tracePt t="44486" x="4687888" y="2212975"/>
          <p14:tracePt t="44662" x="4695825" y="2212975"/>
          <p14:tracePt t="44670" x="4702175" y="2212975"/>
          <p14:tracePt t="44678" x="4710113" y="2212975"/>
          <p14:tracePt t="44695" x="4724400" y="2212975"/>
          <p14:tracePt t="44710" x="4732338" y="2212975"/>
          <p14:tracePt t="44720" x="4732338" y="2220913"/>
          <p14:tracePt t="44736" x="4738688" y="2220913"/>
          <p14:tracePt t="47054" x="0" y="0"/>
        </p14:tracePtLst>
        <p14:tracePtLst>
          <p14:tracePt t="47934" x="4275138" y="2249488"/>
          <p14:tracePt t="48110" x="4281488" y="2249488"/>
          <p14:tracePt t="48174" x="4303713" y="2249488"/>
          <p14:tracePt t="48182" x="4360863" y="2257425"/>
          <p14:tracePt t="48192" x="4411663" y="2257425"/>
          <p14:tracePt t="48202" x="4462463" y="2257425"/>
          <p14:tracePt t="48219" x="4535488" y="2263775"/>
          <p14:tracePt t="48235" x="4579938" y="2271713"/>
          <p14:tracePt t="48252" x="4608513" y="2271713"/>
          <p14:tracePt t="48269" x="4645025" y="2271713"/>
          <p14:tracePt t="48270" x="4665663" y="2271713"/>
          <p14:tracePt t="48285" x="4687888" y="2271713"/>
          <p14:tracePt t="48302" x="4702175" y="2271713"/>
          <p14:tracePt t="48319" x="4710113" y="2271713"/>
          <p14:tracePt t="48350" x="4716463" y="2271713"/>
          <p14:tracePt t="48462" x="4724400" y="2271713"/>
          <p14:tracePt t="48870" x="0" y="0"/>
        </p14:tracePtLst>
        <p14:tracePtLst>
          <p14:tracePt t="49670" x="2554288" y="2220913"/>
          <p14:tracePt t="49838" x="2568575" y="2220913"/>
          <p14:tracePt t="49846" x="2576513" y="2220913"/>
          <p14:tracePt t="49854" x="2582863" y="2220913"/>
          <p14:tracePt t="49868" x="2598738" y="2220913"/>
          <p14:tracePt t="49885" x="2605088" y="2220913"/>
          <p14:tracePt t="49902" x="2627313" y="2220913"/>
          <p14:tracePt t="49918" x="2670175" y="2227263"/>
          <p14:tracePt t="49935" x="2706688" y="2227263"/>
          <p14:tracePt t="49952" x="2743200" y="2227263"/>
          <p14:tracePt t="49968" x="2751138" y="2227263"/>
          <p14:tracePt t="50007" x="2751138" y="2235200"/>
          <p14:tracePt t="50094" x="2757488" y="2235200"/>
          <p14:tracePt t="50214" x="2765425" y="2235200"/>
          <p14:tracePt t="50222" x="2794000" y="2235200"/>
          <p14:tracePt t="50230" x="2830513" y="2235200"/>
          <p14:tracePt t="50238" x="2895600" y="2235200"/>
          <p14:tracePt t="50251" x="2932113" y="2235200"/>
          <p14:tracePt t="50268" x="2982913" y="2235200"/>
          <p14:tracePt t="50285" x="2989263" y="2243138"/>
          <p14:tracePt t="50646" x="2982913" y="2243138"/>
          <p14:tracePt t="50718" x="2974975" y="2243138"/>
          <p14:tracePt t="50734" x="2968625" y="2249488"/>
          <p14:tracePt t="50742" x="2960688" y="2249488"/>
          <p14:tracePt t="50758" x="2954338" y="2257425"/>
          <p14:tracePt t="50782" x="2946400" y="2257425"/>
          <p14:tracePt t="50800" x="2938463" y="2257425"/>
          <p14:tracePt t="50822" x="2932113" y="2257425"/>
          <p14:tracePt t="50854" x="2924175" y="2257425"/>
          <p14:tracePt t="50879" x="2917825" y="2263775"/>
          <p14:tracePt t="50918" x="2909888" y="2263775"/>
          <p14:tracePt t="50926" x="2903538" y="2263775"/>
          <p14:tracePt t="50935" x="2895600" y="2263775"/>
          <p14:tracePt t="50951" x="2830513" y="2263775"/>
          <p14:tracePt t="50968" x="2786063" y="2263775"/>
          <p14:tracePt t="50985" x="2765425" y="2263775"/>
          <p14:tracePt t="51002" x="2751138" y="2263775"/>
          <p14:tracePt t="51018" x="2743200" y="2263775"/>
          <p14:tracePt t="51035" x="2720975" y="2263775"/>
          <p14:tracePt t="51051" x="2714625" y="2263775"/>
          <p14:tracePt t="51068" x="2692400" y="2263775"/>
          <p14:tracePt t="51085" x="2655888" y="2257425"/>
          <p14:tracePt t="51101" x="2627313" y="2257425"/>
          <p14:tracePt t="51118" x="2613025" y="2257425"/>
          <p14:tracePt t="51135" x="2605088" y="2257425"/>
          <p14:tracePt t="51151" x="2598738" y="2257425"/>
          <p14:tracePt t="51168" x="2590800" y="2249488"/>
          <p14:tracePt t="51184" x="2582863" y="2249488"/>
          <p14:tracePt t="51201" x="2576513" y="2249488"/>
          <p14:tracePt t="51218" x="2568575" y="2249488"/>
          <p14:tracePt t="51462" x="0" y="0"/>
        </p14:tracePtLst>
        <p14:tracePtLst>
          <p14:tracePt t="52174" x="3817938" y="2198688"/>
          <p14:tracePt t="52390" x="3824288" y="2198688"/>
          <p14:tracePt t="52446" x="3832225" y="2198688"/>
          <p14:tracePt t="52486" x="3846513" y="2198688"/>
          <p14:tracePt t="52494" x="3860800" y="2198688"/>
          <p14:tracePt t="52502" x="3868738" y="2198688"/>
          <p14:tracePt t="52518" x="3883025" y="2198688"/>
          <p14:tracePt t="52534" x="3889375" y="2198688"/>
          <p14:tracePt t="52662" x="3897313" y="2198688"/>
          <p14:tracePt t="52686" x="3903663" y="2198688"/>
          <p14:tracePt t="52710" x="3911600" y="2198688"/>
          <p14:tracePt t="52846" x="3919538" y="2198688"/>
          <p14:tracePt t="52854" x="3925888" y="2198688"/>
          <p14:tracePt t="52862" x="3933825" y="2198688"/>
          <p14:tracePt t="52870" x="3948113" y="2198688"/>
          <p14:tracePt t="52884" x="3954463" y="2198688"/>
          <p14:tracePt t="52902" x="3962400" y="2198688"/>
          <p14:tracePt t="52950" x="3970338" y="2198688"/>
          <p14:tracePt t="52998" x="3976688" y="2198688"/>
          <p14:tracePt t="53062" x="3990975" y="2198688"/>
          <p14:tracePt t="53070" x="4021138" y="2206625"/>
          <p14:tracePt t="53078" x="4071938" y="2227263"/>
          <p14:tracePt t="53086" x="4129088" y="2235200"/>
          <p14:tracePt t="53101" x="4179888" y="2243138"/>
          <p14:tracePt t="53117" x="4244975" y="2257425"/>
          <p14:tracePt t="53166" x="4238625" y="2263775"/>
          <p14:tracePt t="53286" x="4230688" y="2263775"/>
          <p14:tracePt t="53326" x="4224338" y="2263775"/>
          <p14:tracePt t="53350" x="4224338" y="2271713"/>
          <p14:tracePt t="53358" x="4216400" y="2271713"/>
          <p14:tracePt t="53390" x="4208463" y="2271713"/>
          <p14:tracePt t="53398" x="4208463" y="2278063"/>
          <p14:tracePt t="53950" x="0" y="0"/>
        </p14:tracePtLst>
        <p14:tracePtLst>
          <p14:tracePt t="55910" x="1944688" y="2184400"/>
          <p14:tracePt t="56086" x="1966913" y="2184400"/>
          <p14:tracePt t="56094" x="2003425" y="2192338"/>
          <p14:tracePt t="56102" x="2068513" y="2206625"/>
          <p14:tracePt t="56116" x="2141538" y="2212975"/>
          <p14:tracePt t="56133" x="2373313" y="2235200"/>
          <p14:tracePt t="56150" x="2460625" y="2249488"/>
          <p14:tracePt t="56166" x="2503488" y="2263775"/>
          <p14:tracePt t="56183" x="2532063" y="2271713"/>
          <p14:tracePt t="56200" x="2540000" y="2271713"/>
          <p14:tracePt t="56216" x="2554288" y="2271713"/>
          <p14:tracePt t="56255" x="2562225" y="2271713"/>
          <p14:tracePt t="56270" x="2576513" y="2271713"/>
          <p14:tracePt t="56278" x="2590800" y="2271713"/>
          <p14:tracePt t="56286" x="2627313" y="2271713"/>
          <p14:tracePt t="56300" x="2670175" y="2271713"/>
          <p14:tracePt t="56316" x="2779713" y="2271713"/>
          <p14:tracePt t="56318" x="2844800" y="2271713"/>
          <p14:tracePt t="56333" x="2932113" y="2278063"/>
          <p14:tracePt t="56350" x="3011488" y="2278063"/>
          <p14:tracePt t="56366" x="3033713" y="2278063"/>
          <p14:tracePt t="56383" x="3040063" y="2278063"/>
          <p14:tracePt t="56806" x="3040063" y="2286000"/>
          <p14:tracePt t="58718" x="0" y="0"/>
        </p14:tracePtLst>
        <p14:tracePtLst>
          <p14:tracePt t="59894" x="2184400" y="1938338"/>
          <p14:tracePt t="60022" x="2192338" y="1938338"/>
          <p14:tracePt t="60039" x="2198688" y="1938338"/>
          <p14:tracePt t="60046" x="2227263" y="1938338"/>
          <p14:tracePt t="60054" x="2293938" y="1938338"/>
          <p14:tracePt t="60065" x="2379663" y="1938338"/>
          <p14:tracePt t="60082" x="2562225" y="1938338"/>
          <p14:tracePt t="60099" x="2771775" y="1938338"/>
          <p14:tracePt t="60115" x="2946400" y="1938338"/>
          <p14:tracePt t="60132" x="3040063" y="1944688"/>
          <p14:tracePt t="60149" x="3048000" y="1944688"/>
          <p14:tracePt t="60150" x="3055938" y="1944688"/>
          <p14:tracePt t="60214" x="3062288" y="1944688"/>
          <p14:tracePt t="60254" x="3084513" y="1944688"/>
          <p14:tracePt t="60262" x="3106738" y="1944688"/>
          <p14:tracePt t="60270" x="3127375" y="1944688"/>
          <p14:tracePt t="60282" x="3157538" y="1944688"/>
          <p14:tracePt t="60299" x="3200400" y="1944688"/>
          <p14:tracePt t="60315" x="3236913" y="1944688"/>
          <p14:tracePt t="60332" x="3259138" y="1944688"/>
          <p14:tracePt t="60349" x="3287713" y="1944688"/>
          <p14:tracePt t="60350" x="3294063" y="1944688"/>
          <p14:tracePt t="60365" x="3330575" y="1944688"/>
          <p14:tracePt t="60382" x="3352800" y="1944688"/>
          <p14:tracePt t="60399" x="3375025" y="1944688"/>
          <p14:tracePt t="60415" x="3381375" y="1944688"/>
          <p14:tracePt t="60446" x="3389313" y="1952625"/>
          <p14:tracePt t="60542" x="3395663" y="1952625"/>
          <p14:tracePt t="60550" x="3403600" y="1952625"/>
          <p14:tracePt t="60558" x="3411538" y="1952625"/>
          <p14:tracePt t="60567" x="3417888" y="1952625"/>
          <p14:tracePt t="60582" x="3446463" y="1952625"/>
          <p14:tracePt t="61062" x="0" y="0"/>
        </p14:tracePtLst>
        <p14:tracePtLst>
          <p14:tracePt t="62079" x="3883025" y="1887538"/>
          <p14:tracePt t="62110" x="3889375" y="1887538"/>
          <p14:tracePt t="62166" x="3897313" y="1887538"/>
          <p14:tracePt t="62214" x="3903663" y="1887538"/>
          <p14:tracePt t="62222" x="3925888" y="1887538"/>
          <p14:tracePt t="62232" x="3962400" y="1887538"/>
          <p14:tracePt t="62249" x="4106863" y="1887538"/>
          <p14:tracePt t="62265" x="4318000" y="1879600"/>
          <p14:tracePt t="62282" x="4543425" y="1879600"/>
          <p14:tracePt t="62298" x="4732338" y="1871663"/>
          <p14:tracePt t="62315" x="4840288" y="1871663"/>
          <p14:tracePt t="62332" x="4905375" y="1871663"/>
          <p14:tracePt t="62348" x="4949825" y="1871663"/>
          <p14:tracePt t="62365" x="4986338" y="1871663"/>
          <p14:tracePt t="62382" x="5072063" y="1879600"/>
          <p14:tracePt t="62398" x="5173663" y="1879600"/>
          <p14:tracePt t="62415" x="5275263" y="1879600"/>
          <p14:tracePt t="62431" x="5376863" y="1879600"/>
          <p14:tracePt t="62448" x="5464175" y="1879600"/>
          <p14:tracePt t="62465" x="5522913" y="1879600"/>
          <p14:tracePt t="62481" x="5580063" y="1879600"/>
          <p14:tracePt t="62498" x="5624513" y="1879600"/>
          <p14:tracePt t="62515" x="5675313" y="1879600"/>
          <p14:tracePt t="62531" x="5726113" y="1879600"/>
          <p14:tracePt t="62548" x="5762625" y="1879600"/>
          <p14:tracePt t="62550" x="5776913" y="1879600"/>
          <p14:tracePt t="62565" x="5783263" y="1879600"/>
          <p14:tracePt t="62581" x="5827713" y="1879600"/>
          <p14:tracePt t="62598" x="5878513" y="1879600"/>
          <p14:tracePt t="62615" x="5943600" y="1879600"/>
          <p14:tracePt t="62631" x="6008688" y="1879600"/>
          <p14:tracePt t="62648" x="6067425" y="1879600"/>
          <p14:tracePt t="62665" x="6081713" y="1879600"/>
          <p14:tracePt t="62681" x="6088063" y="1879600"/>
          <p14:tracePt t="63166" x="0" y="0"/>
        </p14:tracePtLst>
        <p14:tracePtLst>
          <p14:tracePt t="64198" x="5210175" y="2212975"/>
          <p14:tracePt t="64390" x="5232400" y="2212975"/>
          <p14:tracePt t="64398" x="5275263" y="2212975"/>
          <p14:tracePt t="64406" x="5319713" y="2212975"/>
          <p14:tracePt t="64414" x="5356225" y="2212975"/>
          <p14:tracePt t="64431" x="5421313" y="2212975"/>
          <p14:tracePt t="64448" x="5457825" y="2212975"/>
          <p14:tracePt t="64527" x="5457825" y="2206625"/>
          <p14:tracePt t="64791" x="5464175" y="2206625"/>
          <p14:tracePt t="64934" x="5472113" y="2206625"/>
          <p14:tracePt t="65030" x="5478463" y="2206625"/>
          <p14:tracePt t="65070" x="5486400" y="2206625"/>
          <p14:tracePt t="65830" x="0" y="0"/>
        </p14:tracePtLst>
        <p14:tracePtLst>
          <p14:tracePt t="66622" x="4238625" y="2220913"/>
          <p14:tracePt t="66726" x="4244975" y="2220913"/>
          <p14:tracePt t="66742" x="4252913" y="2212975"/>
          <p14:tracePt t="66758" x="4259263" y="2212975"/>
          <p14:tracePt t="66766" x="4267200" y="2212975"/>
          <p14:tracePt t="66774" x="4275138" y="2212975"/>
          <p14:tracePt t="66782" x="4289425" y="2212975"/>
          <p14:tracePt t="66797" x="4318000" y="2212975"/>
          <p14:tracePt t="66814" x="4346575" y="2212975"/>
          <p14:tracePt t="66831" x="4383088" y="2212975"/>
          <p14:tracePt t="66847" x="4405313" y="2212975"/>
          <p14:tracePt t="66864" x="4419600" y="2212975"/>
          <p14:tracePt t="67006" x="4427538" y="2212975"/>
          <p14:tracePt t="67030" x="4433888" y="2212975"/>
          <p14:tracePt t="67038" x="4448175" y="2212975"/>
          <p14:tracePt t="67047" x="4470400" y="2212975"/>
          <p14:tracePt t="67064" x="4549775" y="2220913"/>
          <p14:tracePt t="67080" x="4614863" y="2220913"/>
          <p14:tracePt t="67097" x="4637088" y="2220913"/>
          <p14:tracePt t="67114" x="4645025" y="2220913"/>
          <p14:tracePt t="67550" x="4651375" y="2220913"/>
          <p14:tracePt t="67558" x="4659313" y="2220913"/>
          <p14:tracePt t="67566" x="4665663" y="2220913"/>
          <p14:tracePt t="67580" x="4681538" y="2220913"/>
          <p14:tracePt t="67597" x="4695825" y="2220913"/>
          <p14:tracePt t="68310" x="0" y="0"/>
        </p14:tracePtLst>
        <p14:tracePtLst>
          <p14:tracePt t="68982" x="6524625" y="2162175"/>
          <p14:tracePt t="69214" x="6530975" y="2162175"/>
          <p14:tracePt t="69230" x="6545263" y="2162175"/>
          <p14:tracePt t="69238" x="6561138" y="2162175"/>
          <p14:tracePt t="69246" x="6596063" y="2162175"/>
          <p14:tracePt t="69263" x="6662738" y="2162175"/>
          <p14:tracePt t="69280" x="6742113" y="2162175"/>
          <p14:tracePt t="69296" x="6778625" y="2162175"/>
          <p14:tracePt t="69313" x="6799263" y="2162175"/>
          <p14:tracePt t="69330" x="6807200" y="2162175"/>
          <p14:tracePt t="69346" x="6821488" y="2162175"/>
          <p14:tracePt t="69363" x="6835775" y="2162175"/>
          <p14:tracePt t="69380" x="6865938" y="2162175"/>
          <p14:tracePt t="69396" x="6900863" y="2162175"/>
          <p14:tracePt t="69413" x="6945313" y="2162175"/>
          <p14:tracePt t="69430" x="6967538" y="2162175"/>
          <p14:tracePt t="69446" x="6988175" y="2162175"/>
          <p14:tracePt t="69463" x="7032625" y="2162175"/>
          <p14:tracePt t="69480" x="7069138" y="2162175"/>
          <p14:tracePt t="69496" x="7112000" y="2162175"/>
          <p14:tracePt t="69513" x="7148513" y="2162175"/>
          <p14:tracePt t="69530" x="7185025" y="2162175"/>
          <p14:tracePt t="69546" x="7205663" y="2162175"/>
          <p14:tracePt t="69563" x="7242175" y="2162175"/>
          <p14:tracePt t="69580" x="7292975" y="2170113"/>
          <p14:tracePt t="69582" x="7315200" y="2170113"/>
          <p14:tracePt t="69596" x="7337425" y="2170113"/>
          <p14:tracePt t="69613" x="7366000" y="2170113"/>
          <p14:tracePt t="69654" x="7373938" y="2170113"/>
          <p14:tracePt t="69702" x="7388225" y="2170113"/>
          <p14:tracePt t="69710" x="7402513" y="2170113"/>
          <p14:tracePt t="69718" x="7431088" y="2170113"/>
          <p14:tracePt t="69730" x="7459663" y="2170113"/>
          <p14:tracePt t="69746" x="7518400" y="2170113"/>
          <p14:tracePt t="69763" x="7532688" y="2170113"/>
          <p14:tracePt t="69780" x="7540625" y="2170113"/>
          <p14:tracePt t="69910" x="7546975" y="2170113"/>
          <p14:tracePt t="73110" x="7569200" y="2170113"/>
          <p14:tracePt t="73118" x="7634288" y="2170113"/>
          <p14:tracePt t="73126" x="7707313" y="2170113"/>
          <p14:tracePt t="73134" x="7794625" y="2170113"/>
          <p14:tracePt t="73145" x="7866063" y="2170113"/>
          <p14:tracePt t="73162" x="7997825" y="2170113"/>
          <p14:tracePt t="73179" x="8054975" y="2170113"/>
          <p14:tracePt t="73195" x="8069263" y="2170113"/>
          <p14:tracePt t="73212" x="8077200" y="2170113"/>
          <p14:tracePt t="73318" x="8099425" y="2170113"/>
          <p14:tracePt t="73326" x="8128000" y="2170113"/>
          <p14:tracePt t="73334" x="8156575" y="2170113"/>
          <p14:tracePt t="73345" x="8178800" y="2170113"/>
          <p14:tracePt t="73362" x="8229600" y="2170113"/>
          <p14:tracePt t="73379" x="8266113" y="2170113"/>
          <p14:tracePt t="73395" x="8308975" y="2170113"/>
          <p14:tracePt t="73412" x="8339138" y="2170113"/>
          <p14:tracePt t="73414" x="8345488" y="2170113"/>
          <p14:tracePt t="73429" x="8353425" y="2170113"/>
          <p14:tracePt t="74102" x="0" y="0"/>
        </p14:tracePtLst>
        <p14:tracePtLst>
          <p14:tracePt t="78895" x="6473825" y="2227263"/>
          <p14:tracePt t="79110" x="6494463" y="2227263"/>
          <p14:tracePt t="79118" x="6567488" y="2235200"/>
          <p14:tracePt t="79127" x="6691313" y="2235200"/>
          <p14:tracePt t="79144" x="6951663" y="2243138"/>
          <p14:tracePt t="79160" x="7134225" y="2243138"/>
          <p14:tracePt t="79177" x="7205663" y="2249488"/>
          <p14:tracePt t="79526" x="7213600" y="2249488"/>
          <p14:tracePt t="79534" x="7227888" y="2257425"/>
          <p14:tracePt t="79544" x="7278688" y="2257425"/>
          <p14:tracePt t="79560" x="7358063" y="2263775"/>
          <p14:tracePt t="79577" x="7394575" y="2263775"/>
          <p14:tracePt t="79593" x="7402513" y="2263775"/>
          <p14:tracePt t="79613" x="7408863" y="2263775"/>
          <p14:tracePt t="79627" x="7416800" y="2263775"/>
          <p14:tracePt t="79644" x="7445375" y="2263775"/>
          <p14:tracePt t="79660" x="7453313" y="2263775"/>
          <p14:tracePt t="79677" x="7467600" y="2263775"/>
          <p14:tracePt t="79735" x="7475538" y="2263775"/>
          <p14:tracePt t="79742" x="7481888" y="2263775"/>
          <p14:tracePt t="79750" x="7489825" y="2263775"/>
          <p14:tracePt t="79830" x="7496175" y="2263775"/>
          <p14:tracePt t="79862" x="7510463" y="2263775"/>
          <p14:tracePt t="79870" x="7526338" y="2263775"/>
          <p14:tracePt t="79878" x="7540625" y="2263775"/>
          <p14:tracePt t="79894" x="7546975" y="2263775"/>
          <p14:tracePt t="83334" x="0" y="0"/>
        </p14:tracePtLst>
        <p14:tracePtLst>
          <p14:tracePt t="84334" x="2125663" y="2982913"/>
          <p14:tracePt t="84478" x="2141538" y="2982913"/>
          <p14:tracePt t="84486" x="2176463" y="2982913"/>
          <p14:tracePt t="84493" x="2227263" y="2982913"/>
          <p14:tracePt t="84509" x="2351088" y="2982913"/>
          <p14:tracePt t="84526" x="2474913" y="2982913"/>
          <p14:tracePt t="84542" x="2576513" y="2989263"/>
          <p14:tracePt t="84559" x="2627313" y="2989263"/>
          <p14:tracePt t="84576" x="2641600" y="2997200"/>
          <p14:tracePt t="84592" x="2655888" y="2997200"/>
          <p14:tracePt t="84646" x="2663825" y="2997200"/>
          <p14:tracePt t="84654" x="2678113" y="2997200"/>
          <p14:tracePt t="84662" x="2692400" y="2997200"/>
          <p14:tracePt t="84675" x="2728913" y="2997200"/>
          <p14:tracePt t="84692" x="2808288" y="2997200"/>
          <p14:tracePt t="84709" x="2924175" y="2997200"/>
          <p14:tracePt t="84725" x="2989263" y="2997200"/>
          <p14:tracePt t="84742" x="3055938" y="2997200"/>
          <p14:tracePt t="84759" x="3106738" y="2997200"/>
          <p14:tracePt t="84775" x="3135313" y="2997200"/>
          <p14:tracePt t="84998" x="3149600" y="2997200"/>
          <p14:tracePt t="85005" x="3178175" y="2997200"/>
          <p14:tracePt t="85014" x="3214688" y="2997200"/>
          <p14:tracePt t="85025" x="3243263" y="2997200"/>
          <p14:tracePt t="85042" x="3302000" y="2997200"/>
          <p14:tracePt t="85059" x="3324225" y="2997200"/>
          <p14:tracePt t="85075" x="3338513" y="2997200"/>
          <p14:tracePt t="86133" x="0" y="0"/>
        </p14:tracePtLst>
        <p14:tracePtLst>
          <p14:tracePt t="86622" x="3736975" y="2974975"/>
          <p14:tracePt t="86766" x="3751263" y="2974975"/>
          <p14:tracePt t="86782" x="3868738" y="2974975"/>
          <p14:tracePt t="86806" x="4151313" y="2974975"/>
          <p14:tracePt t="86830" x="4456113" y="2997200"/>
          <p14:tracePt t="86837" x="4492625" y="2997200"/>
          <p14:tracePt t="86846" x="4535488" y="2997200"/>
          <p14:tracePt t="86858" x="4557713" y="2997200"/>
          <p14:tracePt t="86875" x="4608513" y="3005138"/>
          <p14:tracePt t="86892" x="4651375" y="3005138"/>
          <p14:tracePt t="86908" x="4681538" y="3005138"/>
          <p14:tracePt t="86925" x="4746625" y="3005138"/>
          <p14:tracePt t="86942" x="4803775" y="3005138"/>
          <p14:tracePt t="86958" x="4868863" y="3005138"/>
          <p14:tracePt t="86975" x="4935538" y="3005138"/>
          <p14:tracePt t="86992" x="4992688" y="3005138"/>
          <p14:tracePt t="87008" x="5029200" y="3005138"/>
          <p14:tracePt t="87025" x="5065713" y="3005138"/>
          <p14:tracePt t="87041" x="5102225" y="3005138"/>
          <p14:tracePt t="87058" x="5130800" y="3005138"/>
          <p14:tracePt t="87075" x="5153025" y="3005138"/>
          <p14:tracePt t="87092" x="5189538" y="3005138"/>
          <p14:tracePt t="87108" x="5218113" y="3005138"/>
          <p14:tracePt t="87125" x="5260975" y="3005138"/>
          <p14:tracePt t="87141" x="5283200" y="3005138"/>
          <p14:tracePt t="87158" x="5297488" y="3005138"/>
          <p14:tracePt t="87175" x="5311775" y="3005138"/>
          <p14:tracePt t="87191" x="5326063" y="3005138"/>
          <p14:tracePt t="87208" x="5348288" y="3005138"/>
          <p14:tracePt t="87225" x="5362575" y="3005138"/>
          <p14:tracePt t="87241" x="5399088" y="3005138"/>
          <p14:tracePt t="87258" x="5435600" y="3005138"/>
          <p14:tracePt t="87275" x="5472113" y="3005138"/>
          <p14:tracePt t="87291" x="5494338" y="3005138"/>
          <p14:tracePt t="87308" x="5514975" y="3005138"/>
          <p14:tracePt t="87406" x="5522913" y="3005138"/>
          <p14:tracePt t="87414" x="5545138" y="3005138"/>
          <p14:tracePt t="87422" x="5559425" y="3005138"/>
          <p14:tracePt t="87429" x="5580063" y="3005138"/>
          <p14:tracePt t="87441" x="5602288" y="3005138"/>
          <p14:tracePt t="87458" x="5646738" y="3005138"/>
          <p14:tracePt t="87475" x="5703888" y="3005138"/>
          <p14:tracePt t="87491" x="5748338" y="3005138"/>
          <p14:tracePt t="87508" x="5776913" y="3005138"/>
          <p14:tracePt t="87525" x="5791200" y="3005138"/>
          <p14:tracePt t="87574" x="5799138" y="3005138"/>
          <p14:tracePt t="89429" x="0" y="0"/>
        </p14:tracePtLst>
        <p14:tracePtLst>
          <p14:tracePt t="90166" x="6510338" y="2932113"/>
          <p14:tracePt t="90182" x="6516688" y="2932113"/>
          <p14:tracePt t="90454" x="6524625" y="2932113"/>
          <p14:tracePt t="90462" x="6561138" y="2932113"/>
          <p14:tracePt t="90470" x="6596063" y="2932113"/>
          <p14:tracePt t="90477" x="6632575" y="2932113"/>
          <p14:tracePt t="90491" x="6662738" y="2932113"/>
          <p14:tracePt t="90507" x="6697663" y="2932113"/>
          <p14:tracePt t="90524" x="6719888" y="2932113"/>
          <p14:tracePt t="90526" x="6727825" y="2932113"/>
          <p14:tracePt t="90646" x="6734175" y="2932113"/>
          <p14:tracePt t="90669" x="6748463" y="2932113"/>
          <p14:tracePt t="90678" x="6778625" y="2932113"/>
          <p14:tracePt t="90686" x="6821488" y="2917825"/>
          <p14:tracePt t="90693" x="6858000" y="2917825"/>
          <p14:tracePt t="90707" x="6886575" y="2909888"/>
          <p14:tracePt t="90724" x="6973888" y="2909888"/>
          <p14:tracePt t="90725" x="7024688" y="2909888"/>
          <p14:tracePt t="90740" x="7075488" y="2909888"/>
          <p14:tracePt t="90757" x="7205663" y="2909888"/>
          <p14:tracePt t="90774" x="7264400" y="2917825"/>
          <p14:tracePt t="90791" x="7278688" y="2917825"/>
          <p14:tracePt t="90862" x="7286625" y="2917825"/>
          <p14:tracePt t="90966" x="7286625" y="2924175"/>
          <p14:tracePt t="91629" x="0" y="0"/>
        </p14:tracePtLst>
        <p14:tracePtLst>
          <p14:tracePt t="92350" x="7561263" y="2895600"/>
          <p14:tracePt t="92462" x="7569200" y="2895600"/>
          <p14:tracePt t="92470" x="7612063" y="2895600"/>
          <p14:tracePt t="92477" x="7735888" y="2895600"/>
          <p14:tracePt t="92490" x="7874000" y="2903538"/>
          <p14:tracePt t="92507" x="8243888" y="2903538"/>
          <p14:tracePt t="92523" x="8520113" y="2903538"/>
          <p14:tracePt t="92540" x="8643938" y="2903538"/>
          <p14:tracePt t="92542" x="8664575" y="2903538"/>
          <p14:tracePt t="92557" x="8672513" y="2903538"/>
          <p14:tracePt t="93062" x="8658225" y="2909888"/>
          <p14:tracePt t="93077" x="8650288" y="2909888"/>
          <p14:tracePt t="93102" x="8643938" y="2909888"/>
          <p14:tracePt t="93109" x="8643938" y="2917825"/>
          <p14:tracePt t="93126" x="8636000" y="2924175"/>
          <p14:tracePt t="93134" x="8628063" y="2924175"/>
          <p14:tracePt t="93150" x="8621713" y="2932113"/>
          <p14:tracePt t="93157" x="8613775" y="2932113"/>
          <p14:tracePt t="93197" x="8607425" y="2932113"/>
          <p14:tracePt t="93222" x="8599488" y="2932113"/>
          <p14:tracePt t="93237" x="8593138" y="2938463"/>
          <p14:tracePt t="93302" x="8593138" y="2946400"/>
          <p14:tracePt t="93933" x="0" y="0"/>
        </p14:tracePtLst>
        <p14:tracePtLst>
          <p14:tracePt t="94926" x="5965825" y="2997200"/>
          <p14:tracePt t="95126" x="5972175" y="2997200"/>
          <p14:tracePt t="95150" x="5980113" y="2997200"/>
          <p14:tracePt t="95166" x="5986463" y="2997200"/>
          <p14:tracePt t="95174" x="6016625" y="2997200"/>
          <p14:tracePt t="95181" x="6045200" y="2997200"/>
          <p14:tracePt t="95190" x="6073775" y="2997200"/>
          <p14:tracePt t="95206" x="6132513" y="2997200"/>
          <p14:tracePt t="95223" x="6154738" y="2997200"/>
          <p14:tracePt t="95350" x="6169025" y="2997200"/>
          <p14:tracePt t="95357" x="6205538" y="2997200"/>
          <p14:tracePt t="95366" x="6240463" y="2997200"/>
          <p14:tracePt t="95373" x="6262688" y="2997200"/>
          <p14:tracePt t="95389" x="6284913" y="2997200"/>
          <p14:tracePt t="95406" x="6291263" y="2997200"/>
          <p14:tracePt t="96517" x="0" y="0"/>
        </p14:tracePtLst>
        <p14:tracePtLst>
          <p14:tracePt t="97095" x="7612063" y="2989263"/>
          <p14:tracePt t="98414" x="0" y="0"/>
        </p14:tracePtLst>
        <p14:tracePtLst>
          <p14:tracePt t="99271" x="6713538" y="3040063"/>
          <p14:tracePt t="99430" x="6719888" y="3040063"/>
          <p14:tracePt t="99453" x="6727825" y="3040063"/>
          <p14:tracePt t="99470" x="6734175" y="3040063"/>
          <p14:tracePt t="99486" x="6742113" y="3040063"/>
          <p14:tracePt t="99510" x="6748463" y="3040063"/>
          <p14:tracePt t="99606" x="6756400" y="3040063"/>
          <p14:tracePt t="99662" x="6764338" y="3040063"/>
          <p14:tracePt t="99750" x="6770688" y="3040063"/>
          <p14:tracePt t="99757" x="6784975" y="3040063"/>
          <p14:tracePt t="99766" x="6799263" y="3048000"/>
          <p14:tracePt t="99773" x="6821488" y="3048000"/>
          <p14:tracePt t="99788" x="6835775" y="3048000"/>
          <p14:tracePt t="99805" x="6894513" y="3055938"/>
          <p14:tracePt t="99821" x="6937375" y="3055938"/>
          <p14:tracePt t="99838" x="6973888" y="3055938"/>
          <p14:tracePt t="99887" x="6981825" y="3055938"/>
          <p14:tracePt t="99919" x="6988175" y="3055938"/>
          <p14:tracePt t="100006" x="6996113" y="3055938"/>
          <p14:tracePt t="100093" x="7002463" y="3055938"/>
          <p14:tracePt t="100101" x="7018338" y="3055938"/>
          <p14:tracePt t="100118" x="7032625" y="3055938"/>
          <p14:tracePt t="100125" x="7032625" y="3048000"/>
          <p14:tracePt t="100138" x="7038975" y="3048000"/>
          <p14:tracePt t="100166" x="7061200" y="3048000"/>
          <p14:tracePt t="100173" x="7075488" y="3048000"/>
          <p14:tracePt t="100188" x="7089775" y="3048000"/>
          <p14:tracePt t="100206" x="7140575" y="3048000"/>
          <p14:tracePt t="100221" x="7148513" y="3048000"/>
          <p14:tracePt t="101933" x="0" y="0"/>
        </p14:tracePtLst>
        <p14:tracePtLst>
          <p14:tracePt t="103998" x="3098800" y="2170113"/>
          <p14:tracePt t="104158" x="3106738" y="2170113"/>
          <p14:tracePt t="104294" x="3121025" y="2170113"/>
          <p14:tracePt t="104301" x="3178175" y="2170113"/>
          <p14:tracePt t="104309" x="3243263" y="2176463"/>
          <p14:tracePt t="104320" x="3302000" y="2184400"/>
          <p14:tracePt t="104337" x="3432175" y="2198688"/>
          <p14:tracePt t="104354" x="3533775" y="2212975"/>
          <p14:tracePt t="104370" x="3598863" y="2220913"/>
          <p14:tracePt t="104387" x="3643313" y="2220913"/>
          <p14:tracePt t="104404" x="3665538" y="2220913"/>
          <p14:tracePt t="104420" x="3694113" y="2220913"/>
          <p14:tracePt t="104437" x="3708400" y="2220913"/>
          <p14:tracePt t="104453" x="3722688" y="2220913"/>
          <p14:tracePt t="104470" x="3744913" y="2220913"/>
          <p14:tracePt t="104487" x="3787775" y="2220913"/>
          <p14:tracePt t="104504" x="3832225" y="2220913"/>
          <p14:tracePt t="104520" x="3883025" y="2220913"/>
          <p14:tracePt t="104537" x="3919538" y="2227263"/>
          <p14:tracePt t="104553" x="3962400" y="2227263"/>
          <p14:tracePt t="104570" x="4021138" y="2235200"/>
          <p14:tracePt t="104587" x="4092575" y="2235200"/>
          <p14:tracePt t="104603" x="4208463" y="2235200"/>
          <p14:tracePt t="104620" x="4332288" y="2235200"/>
          <p14:tracePt t="104637" x="4484688" y="2235200"/>
          <p14:tracePt t="104653" x="4557713" y="2235200"/>
          <p14:tracePt t="104670" x="4614863" y="2235200"/>
          <p14:tracePt t="104687" x="4651375" y="2235200"/>
          <p14:tracePt t="104703" x="4659313" y="2235200"/>
          <p14:tracePt t="104742" x="4665663" y="2235200"/>
          <p14:tracePt t="104789" x="4673600" y="2235200"/>
          <p14:tracePt t="104797" x="4695825" y="2235200"/>
          <p14:tracePt t="104805" x="4710113" y="2235200"/>
          <p14:tracePt t="104820" x="4724400" y="2235200"/>
          <p14:tracePt t="104837" x="4752975" y="2235200"/>
          <p14:tracePt t="104853" x="4760913" y="2235200"/>
          <p14:tracePt t="104870" x="4767263" y="2235200"/>
          <p14:tracePt t="105158" x="4767263" y="2243138"/>
          <p14:tracePt t="105230" x="0" y="0"/>
        </p14:tracePtLst>
        <p14:tracePtLst>
          <p14:tracePt t="106070" x="8577263" y="2982913"/>
          <p14:tracePt t="106470" x="8585200" y="2982913"/>
          <p14:tracePt t="106510" x="8607425" y="2982913"/>
          <p14:tracePt t="106519" x="8650288" y="2982913"/>
          <p14:tracePt t="106525" x="8701088" y="2982913"/>
          <p14:tracePt t="106536" x="8737600" y="2982913"/>
          <p14:tracePt t="106553" x="8810625" y="2982913"/>
          <p14:tracePt t="106570" x="8875713" y="2982913"/>
          <p14:tracePt t="106586" x="8926513" y="2982913"/>
          <p14:tracePt t="106603" x="8932863" y="2982913"/>
          <p14:tracePt t="106620" x="8948738" y="2982913"/>
          <p14:tracePt t="106702" x="8955088" y="2982913"/>
          <p14:tracePt t="106717" x="8983663" y="2982913"/>
          <p14:tracePt t="106725" x="9020175" y="2982913"/>
          <p14:tracePt t="106736" x="9056688" y="2982913"/>
          <p14:tracePt t="106753" x="9121775" y="2982913"/>
          <p14:tracePt t="106770" x="9202738" y="2982913"/>
          <p14:tracePt t="106786" x="9245600" y="2982913"/>
          <p14:tracePt t="106803" x="9288463" y="2982913"/>
          <p14:tracePt t="106820" x="9324975" y="2982913"/>
          <p14:tracePt t="106821" x="9347200" y="2982913"/>
          <p14:tracePt t="106836" x="9361488" y="2982913"/>
          <p14:tracePt t="106853" x="9412288" y="2974975"/>
          <p14:tracePt t="106869" x="9440863" y="2974975"/>
          <p14:tracePt t="106886" x="9485313" y="2974975"/>
          <p14:tracePt t="106903" x="9521825" y="2968625"/>
          <p14:tracePt t="106920" x="9564688" y="2968625"/>
          <p14:tracePt t="106936" x="9586913" y="2968625"/>
          <p14:tracePt t="106953" x="9609138" y="2960688"/>
          <p14:tracePt t="106969" x="9637713" y="2960688"/>
          <p14:tracePt t="106986" x="9659938" y="2960688"/>
          <p14:tracePt t="107003" x="9674225" y="2960688"/>
          <p14:tracePt t="107020" x="9694863" y="2960688"/>
          <p14:tracePt t="107036" x="9710738" y="2960688"/>
          <p14:tracePt t="107053" x="9739313" y="2960688"/>
          <p14:tracePt t="107069" x="9761538" y="2960688"/>
          <p14:tracePt t="107086" x="9782175" y="2960688"/>
          <p14:tracePt t="107103" x="9818688" y="2954338"/>
          <p14:tracePt t="107120" x="9855200" y="2954338"/>
          <p14:tracePt t="107136" x="9883775" y="2954338"/>
          <p14:tracePt t="107153" x="9913938" y="2954338"/>
          <p14:tracePt t="107169" x="9948863" y="2954338"/>
          <p14:tracePt t="107186" x="9985375" y="2954338"/>
          <p14:tracePt t="107203" x="10015538" y="2954338"/>
          <p14:tracePt t="107220" x="10036175" y="2954338"/>
          <p14:tracePt t="107237" x="10044113" y="2954338"/>
          <p14:tracePt t="107302" x="10050463" y="2954338"/>
          <p14:tracePt t="107318" x="10058400" y="2954338"/>
          <p14:tracePt t="107325" x="10072688" y="2954338"/>
          <p14:tracePt t="107336" x="10086975" y="2954338"/>
          <p14:tracePt t="107353" x="10094913" y="2954338"/>
          <p14:tracePt t="107369" x="10109200" y="2954338"/>
          <p14:tracePt t="107386" x="10131425" y="2954338"/>
          <p14:tracePt t="107403" x="10167938" y="2954338"/>
          <p14:tracePt t="107419" x="10218738" y="2954338"/>
          <p14:tracePt t="107436" x="10253663" y="2946400"/>
          <p14:tracePt t="107453" x="10275888" y="2946400"/>
          <p14:tracePt t="107469" x="10283825" y="2946400"/>
          <p14:tracePt t="107526" x="10304463" y="2946400"/>
          <p14:tracePt t="107533" x="10320338" y="2946400"/>
          <p14:tracePt t="107542" x="10340975" y="2946400"/>
          <p14:tracePt t="107553" x="10371138" y="2946400"/>
          <p14:tracePt t="107570" x="10406063" y="2946400"/>
          <p14:tracePt t="107586" x="10428288" y="2946400"/>
          <p14:tracePt t="107603" x="10436225" y="2946400"/>
          <p14:tracePt t="110926" x="0" y="0"/>
        </p14:tracePtLst>
        <p14:tracePtLst>
          <p14:tracePt t="112374" x="5356225" y="2235200"/>
          <p14:tracePt t="112606" x="5362575" y="2235200"/>
          <p14:tracePt t="112621" x="5376863" y="2235200"/>
          <p14:tracePt t="112629" x="5392738" y="2243138"/>
          <p14:tracePt t="112637" x="5399088" y="2249488"/>
          <p14:tracePt t="112652" x="5407025" y="2249488"/>
          <p14:tracePt t="112668" x="5421313" y="2249488"/>
          <p14:tracePt t="112686" x="5427663" y="2257425"/>
          <p14:tracePt t="112734" x="5435600" y="2257425"/>
          <p14:tracePt t="112757" x="5443538" y="2257425"/>
          <p14:tracePt t="112773" x="5449888" y="2257425"/>
          <p14:tracePt t="112782" x="5464175" y="2257425"/>
          <p14:tracePt t="112789" x="5486400" y="2257425"/>
          <p14:tracePt t="112801" x="5494338" y="2257425"/>
          <p14:tracePt t="112818" x="5514975" y="2257425"/>
          <p14:tracePt t="114605" x="0" y="0"/>
        </p14:tracePtLst>
        <p14:tracePtLst>
          <p14:tracePt t="121694" x="1938338" y="3787775"/>
          <p14:tracePt t="121909" x="1944688" y="3787775"/>
          <p14:tracePt t="121917" x="1952625" y="3787775"/>
          <p14:tracePt t="121925" x="1981200" y="3787775"/>
          <p14:tracePt t="121933" x="2046288" y="3802063"/>
          <p14:tracePt t="121949" x="2147888" y="3810000"/>
          <p14:tracePt t="121965" x="2243138" y="3817938"/>
          <p14:tracePt t="121982" x="2300288" y="3824288"/>
          <p14:tracePt t="121999" x="2322513" y="3824288"/>
          <p14:tracePt t="122015" x="2336800" y="3824288"/>
          <p14:tracePt t="122125" x="2344738" y="3824288"/>
          <p14:tracePt t="122222" x="2351088" y="3824288"/>
          <p14:tracePt t="122229" x="2359025" y="3824288"/>
          <p14:tracePt t="122238" x="2387600" y="3824288"/>
          <p14:tracePt t="122249" x="2416175" y="3824288"/>
          <p14:tracePt t="122265" x="2481263" y="3824288"/>
          <p14:tracePt t="122282" x="2554288" y="3824288"/>
          <p14:tracePt t="122299" x="2605088" y="3824288"/>
          <p14:tracePt t="122316" x="2627313" y="3824288"/>
          <p14:tracePt t="122332" x="2641600" y="3824288"/>
          <p14:tracePt t="122822" x="2655888" y="3824288"/>
          <p14:tracePt t="122829" x="2684463" y="3824288"/>
          <p14:tracePt t="122837" x="2706688" y="3832225"/>
          <p14:tracePt t="122849" x="2714625" y="3832225"/>
          <p14:tracePt t="122865" x="2751138" y="3838575"/>
          <p14:tracePt t="122882" x="2771775" y="3838575"/>
          <p14:tracePt t="122899" x="2779713" y="3838575"/>
          <p14:tracePt t="124029" x="2786063" y="3838575"/>
          <p14:tracePt t="124045" x="2786063" y="3846513"/>
          <p14:tracePt t="124053" x="2794000" y="3846513"/>
          <p14:tracePt t="124133" x="2801938" y="3846513"/>
          <p14:tracePt t="124407" x="2808288" y="3846513"/>
          <p14:tracePt t="124421" x="2822575" y="3846513"/>
          <p14:tracePt t="124429" x="2830513" y="3846513"/>
          <p14:tracePt t="124725" x="2836863" y="3846513"/>
          <p14:tracePt t="124733" x="2844800" y="3846513"/>
          <p14:tracePt t="124741" x="2895600" y="3846513"/>
          <p14:tracePt t="124749" x="2982913" y="3846513"/>
          <p14:tracePt t="124765" x="3127375" y="3846513"/>
          <p14:tracePt t="124782" x="3243263" y="3846513"/>
          <p14:tracePt t="124798" x="3265488" y="3846513"/>
          <p14:tracePt t="125270" x="3273425" y="3846513"/>
          <p14:tracePt t="125277" x="3294063" y="3846513"/>
          <p14:tracePt t="125285" x="3344863" y="3846513"/>
          <p14:tracePt t="125298" x="3411538" y="3838575"/>
          <p14:tracePt t="125315" x="3497263" y="3838575"/>
          <p14:tracePt t="125331" x="3541713" y="3838575"/>
          <p14:tracePt t="125348" x="3548063" y="3838575"/>
          <p14:tracePt t="125557" x="3556000" y="3838575"/>
          <p14:tracePt t="125565" x="3578225" y="3838575"/>
          <p14:tracePt t="125573" x="3598863" y="3838575"/>
          <p14:tracePt t="125581" x="3606800" y="3838575"/>
          <p14:tracePt t="125598" x="3621088" y="3838575"/>
          <p14:tracePt t="125685" x="3629025" y="3838575"/>
          <p14:tracePt t="125701" x="3643313" y="3838575"/>
          <p14:tracePt t="125709" x="3665538" y="3832225"/>
          <p14:tracePt t="125717" x="3694113" y="3832225"/>
          <p14:tracePt t="125731" x="3716338" y="3824288"/>
          <p14:tracePt t="125748" x="3744913" y="3824288"/>
          <p14:tracePt t="125909" x="3751263" y="3824288"/>
          <p14:tracePt t="126005" x="3767138" y="3824288"/>
          <p14:tracePt t="126013" x="3795713" y="3824288"/>
          <p14:tracePt t="126021" x="3817938" y="3824288"/>
          <p14:tracePt t="126031" x="3832225" y="3824288"/>
          <p14:tracePt t="126048" x="3860800" y="3817938"/>
          <p14:tracePt t="126190" x="3889375" y="3817938"/>
          <p14:tracePt t="126197" x="3933825" y="3817938"/>
          <p14:tracePt t="126206" x="3984625" y="3817938"/>
          <p14:tracePt t="126214" x="4035425" y="3810000"/>
          <p14:tracePt t="126231" x="4129088" y="3810000"/>
          <p14:tracePt t="126248" x="4165600" y="3810000"/>
          <p14:tracePt t="126605" x="4173538" y="3810000"/>
          <p14:tracePt t="126717" x="4179888" y="3810000"/>
          <p14:tracePt t="126878" x="4187825" y="3810000"/>
          <p14:tracePt t="126885" x="4202113" y="3817938"/>
          <p14:tracePt t="126894" x="4216400" y="3817938"/>
          <p14:tracePt t="126909" x="4230688" y="3817938"/>
          <p14:tracePt t="126917" x="4238625" y="3817938"/>
          <p14:tracePt t="127717" x="0" y="0"/>
        </p14:tracePtLst>
        <p14:tracePtLst>
          <p14:tracePt t="128206" x="4854575" y="3767138"/>
          <p14:tracePt t="128405" x="4862513" y="3767138"/>
          <p14:tracePt t="128430" x="4891088" y="3767138"/>
          <p14:tracePt t="128437" x="4941888" y="3767138"/>
          <p14:tracePt t="128447" x="4970463" y="3767138"/>
          <p14:tracePt t="128464" x="5021263" y="3767138"/>
          <p14:tracePt t="128480" x="5057775" y="3773488"/>
          <p14:tracePt t="128497" x="5072063" y="3773488"/>
          <p14:tracePt t="128514" x="5087938" y="3781425"/>
          <p14:tracePt t="128531" x="5102225" y="3781425"/>
          <p14:tracePt t="128547" x="5138738" y="3787775"/>
          <p14:tracePt t="128564" x="5173663" y="3795713"/>
          <p14:tracePt t="128566" x="5195888" y="3795713"/>
          <p14:tracePt t="128582" x="5203825" y="3795713"/>
          <p14:tracePt t="128597" x="5224463" y="3795713"/>
          <p14:tracePt t="128614" x="5260975" y="3795713"/>
          <p14:tracePt t="128630" x="5305425" y="3795713"/>
          <p14:tracePt t="128647" x="5376863" y="3795713"/>
          <p14:tracePt t="128664" x="5435600" y="3795713"/>
          <p14:tracePt t="128680" x="5472113" y="3795713"/>
          <p14:tracePt t="128697" x="5486400" y="3795713"/>
          <p14:tracePt t="128725" x="5494338" y="3795713"/>
          <p14:tracePt t="128749" x="5508625" y="3795713"/>
          <p14:tracePt t="128757" x="5529263" y="3795713"/>
          <p14:tracePt t="128765" x="5545138" y="3795713"/>
          <p14:tracePt t="128780" x="5559425" y="3795713"/>
          <p14:tracePt t="128797" x="5580063" y="3795713"/>
          <p14:tracePt t="128837" x="5588000" y="3795713"/>
          <p14:tracePt t="128909" x="5602288" y="3795713"/>
          <p14:tracePt t="128917" x="5616575" y="3795713"/>
          <p14:tracePt t="128925" x="5646738" y="3795713"/>
          <p14:tracePt t="128933" x="5667375" y="3795713"/>
          <p14:tracePt t="128947" x="5689600" y="3795713"/>
          <p14:tracePt t="129485" x="5697538" y="3795713"/>
          <p14:tracePt t="129525" x="5711825" y="3795713"/>
          <p14:tracePt t="129533" x="5762625" y="3795713"/>
          <p14:tracePt t="129541" x="5827713" y="3795713"/>
          <p14:tracePt t="129549" x="5878513" y="3795713"/>
          <p14:tracePt t="129563" x="5921375" y="3795713"/>
          <p14:tracePt t="129580" x="6016625" y="3795713"/>
          <p14:tracePt t="129597" x="6073775" y="3802063"/>
          <p14:tracePt t="129613" x="6088063" y="3802063"/>
          <p14:tracePt t="129693" x="6110288" y="3810000"/>
          <p14:tracePt t="129702" x="6146800" y="3810000"/>
          <p14:tracePt t="129709" x="6183313" y="3810000"/>
          <p14:tracePt t="129717" x="6234113" y="3810000"/>
          <p14:tracePt t="129730" x="6284913" y="3810000"/>
          <p14:tracePt t="129747" x="6364288" y="3810000"/>
          <p14:tracePt t="129763" x="6400800" y="3810000"/>
          <p14:tracePt t="129765" x="6415088" y="3817938"/>
          <p14:tracePt t="129780" x="6429375" y="3817938"/>
          <p14:tracePt t="129837" x="6437313" y="3817938"/>
          <p14:tracePt t="129845" x="6443663" y="3810000"/>
          <p14:tracePt t="129869" x="6451600" y="3810000"/>
          <p14:tracePt t="129894" x="6451600" y="3802063"/>
          <p14:tracePt t="129901" x="6459538" y="3802063"/>
          <p14:tracePt t="129918" x="6465888" y="3795713"/>
          <p14:tracePt t="129933" x="6480175" y="3787775"/>
          <p14:tracePt t="129941" x="6488113" y="3787775"/>
          <p14:tracePt t="129957" x="6494463" y="3781425"/>
          <p14:tracePt t="129981" x="6502400" y="3773488"/>
          <p14:tracePt t="130069" x="6524625" y="3773488"/>
          <p14:tracePt t="130077" x="6575425" y="3773488"/>
          <p14:tracePt t="130085" x="6640513" y="3767138"/>
          <p14:tracePt t="130097" x="6691313" y="3759200"/>
          <p14:tracePt t="130113" x="6799263" y="3744913"/>
          <p14:tracePt t="130130" x="6894513" y="3744913"/>
          <p14:tracePt t="130148" x="6931025" y="3744913"/>
          <p14:tracePt t="130163" x="6937375" y="3744913"/>
          <p14:tracePt t="131173" x="0" y="0"/>
        </p14:tracePtLst>
        <p14:tracePtLst>
          <p14:tracePt t="131942" x="7837488" y="3795713"/>
          <p14:tracePt t="132093" x="7866063" y="3795713"/>
          <p14:tracePt t="132101" x="7932738" y="3802063"/>
          <p14:tracePt t="132113" x="8018463" y="3802063"/>
          <p14:tracePt t="132129" x="8207375" y="3802063"/>
          <p14:tracePt t="132146" x="8367713" y="3802063"/>
          <p14:tracePt t="132163" x="8447088" y="3802063"/>
          <p14:tracePt t="132179" x="8475663" y="3810000"/>
          <p14:tracePt t="132196" x="8520113" y="3817938"/>
          <p14:tracePt t="132213" x="8599488" y="3817938"/>
          <p14:tracePt t="132229" x="8678863" y="3824288"/>
          <p14:tracePt t="132246" x="8729663" y="3824288"/>
          <p14:tracePt t="132263" x="8788400" y="3824288"/>
          <p14:tracePt t="132279" x="8824913" y="3824288"/>
          <p14:tracePt t="132296" x="8847138" y="3824288"/>
          <p14:tracePt t="132313" x="8853488" y="3824288"/>
          <p14:tracePt t="132381" x="8861425" y="3824288"/>
          <p14:tracePt t="132389" x="8882063" y="3824288"/>
          <p14:tracePt t="132397" x="8918575" y="3824288"/>
          <p14:tracePt t="132413" x="8977313" y="3824288"/>
          <p14:tracePt t="132429" x="8991600" y="3824288"/>
          <p14:tracePt t="132773" x="0" y="0"/>
        </p14:tracePtLst>
        <p14:tracePtLst>
          <p14:tracePt t="134334" x="3360738" y="3759200"/>
          <p14:tracePt t="134542" x="3395663" y="3759200"/>
          <p14:tracePt t="134549" x="3446463" y="3767138"/>
          <p14:tracePt t="134557" x="3519488" y="3767138"/>
          <p14:tracePt t="134566" x="3584575" y="3767138"/>
          <p14:tracePt t="134579" x="3643313" y="3767138"/>
          <p14:tracePt t="134595" x="3781425" y="3773488"/>
          <p14:tracePt t="134612" x="3883025" y="3781425"/>
          <p14:tracePt t="134614" x="3925888" y="3781425"/>
          <p14:tracePt t="134629" x="3976688" y="3781425"/>
          <p14:tracePt t="134645" x="4005263" y="3781425"/>
          <p14:tracePt t="134781" x="4013200" y="3781425"/>
          <p14:tracePt t="134909" x="4021138" y="3781425"/>
          <p14:tracePt t="134917" x="4035425" y="3781425"/>
          <p14:tracePt t="134925" x="4056063" y="3781425"/>
          <p14:tracePt t="134934" x="4078288" y="3781425"/>
          <p14:tracePt t="134945" x="4086225" y="3781425"/>
          <p14:tracePt t="135206" x="4092575" y="3781425"/>
          <p14:tracePt t="135237" x="4100513" y="3781425"/>
          <p14:tracePt t="135245" x="4114800" y="3781425"/>
          <p14:tracePt t="135253" x="4129088" y="3781425"/>
          <p14:tracePt t="135262" x="4143375" y="3781425"/>
          <p14:tracePt t="135279" x="4151313" y="3781425"/>
          <p14:tracePt t="135525" x="4157663" y="3781425"/>
          <p14:tracePt t="136173" x="4165600" y="3781425"/>
          <p14:tracePt t="136181" x="4179888" y="3781425"/>
          <p14:tracePt t="136189" x="4202113" y="3787775"/>
          <p14:tracePt t="136197" x="4208463" y="3787775"/>
          <p14:tracePt t="136212" x="4230688" y="3787775"/>
          <p14:tracePt t="136228" x="4244975" y="3795713"/>
          <p14:tracePt t="136429" x="4252913" y="3795713"/>
          <p14:tracePt t="136519" x="4259263" y="3795713"/>
          <p14:tracePt t="136525" x="4267200" y="3795713"/>
          <p14:tracePt t="136533" x="4289425" y="3795713"/>
          <p14:tracePt t="136545" x="4310063" y="3795713"/>
          <p14:tracePt t="136562" x="4318000" y="3795713"/>
          <p14:tracePt t="137117" x="0" y="0"/>
        </p14:tracePtLst>
        <p14:tracePtLst>
          <p14:tracePt t="137758" x="3121025" y="3773488"/>
          <p14:tracePt t="137918" x="3157538" y="3773488"/>
          <p14:tracePt t="137925" x="3243263" y="3787775"/>
          <p14:tracePt t="137933" x="3316288" y="3787775"/>
          <p14:tracePt t="137944" x="3395663" y="3787775"/>
          <p14:tracePt t="137961" x="3454400" y="3787775"/>
          <p14:tracePt t="137994" x="3454400" y="3795713"/>
          <p14:tracePt t="138037" x="3462338" y="3795713"/>
          <p14:tracePt t="140285" x="0" y="0"/>
        </p14:tracePtLst>
        <p14:tracePtLst>
          <p14:tracePt t="143126" x="2212975" y="4543425"/>
          <p14:tracePt t="143285" x="2220913" y="4543425"/>
          <p14:tracePt t="143302" x="2227263" y="4543425"/>
          <p14:tracePt t="143309" x="2286000" y="4543425"/>
          <p14:tracePt t="143317" x="2387600" y="4543425"/>
          <p14:tracePt t="143326" x="2489200" y="4543425"/>
          <p14:tracePt t="143344" x="2670175" y="4543425"/>
          <p14:tracePt t="143360" x="2822575" y="4549775"/>
          <p14:tracePt t="143377" x="2909888" y="4557713"/>
          <p14:tracePt t="143393" x="2946400" y="4564063"/>
          <p14:tracePt t="143410" x="2960688" y="4564063"/>
          <p14:tracePt t="143426" x="2974975" y="4564063"/>
          <p14:tracePt t="143443" x="2982913" y="4564063"/>
          <p14:tracePt t="143460" x="2989263" y="4564063"/>
          <p14:tracePt t="143476" x="3025775" y="4564063"/>
          <p14:tracePt t="143477" x="3040063" y="4564063"/>
          <p14:tracePt t="143493" x="3090863" y="4564063"/>
          <p14:tracePt t="143510" x="3157538" y="4564063"/>
          <p14:tracePt t="143526" x="3214688" y="4564063"/>
          <p14:tracePt t="143543" x="3265488" y="4564063"/>
          <p14:tracePt t="143560" x="3330575" y="4572000"/>
          <p14:tracePt t="143576" x="3395663" y="4572000"/>
          <p14:tracePt t="143593" x="3482975" y="4572000"/>
          <p14:tracePt t="143610" x="3548063" y="4572000"/>
          <p14:tracePt t="143626" x="3598863" y="4572000"/>
          <p14:tracePt t="143643" x="3635375" y="4579938"/>
          <p14:tracePt t="143660" x="3679825" y="4579938"/>
          <p14:tracePt t="143676" x="3736975" y="4579938"/>
          <p14:tracePt t="143677" x="3759200" y="4579938"/>
          <p14:tracePt t="143693" x="3838575" y="4579938"/>
          <p14:tracePt t="143710" x="3911600" y="4579938"/>
          <p14:tracePt t="143726" x="3990975" y="4579938"/>
          <p14:tracePt t="143743" x="4049713" y="4586288"/>
          <p14:tracePt t="143760" x="4092575" y="4586288"/>
          <p14:tracePt t="143776" x="4129088" y="4586288"/>
          <p14:tracePt t="143793" x="4165600" y="4594225"/>
          <p14:tracePt t="143810" x="4267200" y="4594225"/>
          <p14:tracePt t="143826" x="4391025" y="4594225"/>
          <p14:tracePt t="143843" x="4513263" y="4600575"/>
          <p14:tracePt t="143860" x="4614863" y="4600575"/>
          <p14:tracePt t="143876" x="4695825" y="4600575"/>
          <p14:tracePt t="143878" x="4732338" y="4600575"/>
          <p14:tracePt t="143893" x="4789488" y="4600575"/>
          <p14:tracePt t="143910" x="4854575" y="4608513"/>
          <p14:tracePt t="143926" x="4919663" y="4608513"/>
          <p14:tracePt t="143943" x="4986338" y="4608513"/>
          <p14:tracePt t="143960" x="5043488" y="4608513"/>
          <p14:tracePt t="143976" x="5072063" y="4608513"/>
          <p14:tracePt t="143993" x="5094288" y="4608513"/>
          <p14:tracePt t="144010" x="5116513" y="4608513"/>
          <p14:tracePt t="144026" x="5145088" y="4608513"/>
          <p14:tracePt t="144043" x="5189538" y="4600575"/>
          <p14:tracePt t="144060" x="5232400" y="4600575"/>
          <p14:tracePt t="144076" x="5260975" y="4600575"/>
          <p14:tracePt t="144141" x="5268913" y="4600575"/>
          <p14:tracePt t="144149" x="5275263" y="4600575"/>
          <p14:tracePt t="144159" x="5297488" y="4600575"/>
          <p14:tracePt t="144176" x="5362575" y="4594225"/>
          <p14:tracePt t="144193" x="5407025" y="4594225"/>
          <p14:tracePt t="145517" x="0" y="0"/>
        </p14:tracePtLst>
        <p14:tracePtLst>
          <p14:tracePt t="149054" x="2125663" y="5240338"/>
          <p14:tracePt t="149109" x="2133600" y="5240338"/>
          <p14:tracePt t="149126" x="2141538" y="5240338"/>
          <p14:tracePt t="149133" x="2147888" y="5240338"/>
          <p14:tracePt t="149149" x="2155825" y="5240338"/>
          <p14:tracePt t="149165" x="2162175" y="5232400"/>
          <p14:tracePt t="149175" x="2170113" y="5224463"/>
          <p14:tracePt t="149197" x="2198688" y="5224463"/>
          <p14:tracePt t="149208" x="2243138" y="5224463"/>
          <p14:tracePt t="149225" x="2395538" y="5218113"/>
          <p14:tracePt t="149241" x="2547938" y="5203825"/>
          <p14:tracePt t="149258" x="2670175" y="5210175"/>
          <p14:tracePt t="149275" x="2728913" y="5210175"/>
          <p14:tracePt t="149291" x="2771775" y="5218113"/>
          <p14:tracePt t="149308" x="2801938" y="5218113"/>
          <p14:tracePt t="149325" x="2859088" y="5218113"/>
          <p14:tracePt t="149341" x="2903538" y="5218113"/>
          <p14:tracePt t="149358" x="2932113" y="5218113"/>
          <p14:tracePt t="149375" x="2960688" y="5224463"/>
          <p14:tracePt t="149391" x="3011488" y="5232400"/>
          <p14:tracePt t="149408" x="3070225" y="5240338"/>
          <p14:tracePt t="149425" x="3121025" y="5240338"/>
          <p14:tracePt t="149441" x="3171825" y="5246688"/>
          <p14:tracePt t="149458" x="3222625" y="5246688"/>
          <p14:tracePt t="149475" x="3279775" y="5254625"/>
          <p14:tracePt t="149491" x="3352800" y="5268913"/>
          <p14:tracePt t="149508" x="3446463" y="5275263"/>
          <p14:tracePt t="149525" x="3563938" y="5283200"/>
          <p14:tracePt t="149541" x="3621088" y="5291138"/>
          <p14:tracePt t="149558" x="3643313" y="5297488"/>
          <p14:tracePt t="149605" x="3649663" y="5297488"/>
          <p14:tracePt t="149733" x="3657600" y="5297488"/>
          <p14:tracePt t="149741" x="3686175" y="5297488"/>
          <p14:tracePt t="149749" x="3730625" y="5305425"/>
          <p14:tracePt t="149758" x="3767138" y="5305425"/>
          <p14:tracePt t="149775" x="3832225" y="5311775"/>
          <p14:tracePt t="149791" x="3875088" y="5319713"/>
          <p14:tracePt t="149808" x="3889375" y="5319713"/>
          <p14:tracePt t="150221" x="0" y="0"/>
        </p14:tracePtLst>
        <p14:tracePtLst>
          <p14:tracePt t="151702" x="4376738" y="5291138"/>
          <p14:tracePt t="151717" x="4383088" y="5291138"/>
          <p14:tracePt t="151878" x="4391025" y="5291138"/>
          <p14:tracePt t="151901" x="4411663" y="5291138"/>
          <p14:tracePt t="151909" x="4456113" y="5311775"/>
          <p14:tracePt t="151917" x="4498975" y="5311775"/>
          <p14:tracePt t="151925" x="4572000" y="5319713"/>
          <p14:tracePt t="151941" x="4746625" y="5326063"/>
          <p14:tracePt t="151958" x="4949825" y="5348288"/>
          <p14:tracePt t="151974" x="5087938" y="5356225"/>
          <p14:tracePt t="151991" x="5130800" y="5356225"/>
          <p14:tracePt t="152007" x="5145088" y="5356225"/>
          <p14:tracePt t="152024" x="5153025" y="5362575"/>
          <p14:tracePt t="152041" x="5181600" y="5362575"/>
          <p14:tracePt t="152057" x="5232400" y="5362575"/>
          <p14:tracePt t="152074" x="5291138" y="5362575"/>
          <p14:tracePt t="152091" x="5356225" y="5362575"/>
          <p14:tracePt t="152107" x="5399088" y="5370513"/>
          <p14:tracePt t="152109" x="5421313" y="5370513"/>
          <p14:tracePt t="152124" x="5449888" y="5370513"/>
          <p14:tracePt t="152141" x="5514975" y="5370513"/>
          <p14:tracePt t="152157" x="5565775" y="5370513"/>
          <p14:tracePt t="152174" x="5610225" y="5376863"/>
          <p14:tracePt t="152191" x="5667375" y="5376863"/>
          <p14:tracePt t="152207" x="5762625" y="5376863"/>
          <p14:tracePt t="152224" x="5864225" y="5376863"/>
          <p14:tracePt t="152241" x="5943600" y="5376863"/>
          <p14:tracePt t="152258" x="6002338" y="5384800"/>
          <p14:tracePt t="152274" x="6067425" y="5392738"/>
          <p14:tracePt t="152291" x="6110288" y="5392738"/>
          <p14:tracePt t="152307" x="6154738" y="5399088"/>
          <p14:tracePt t="152324" x="6183313" y="5407025"/>
          <p14:tracePt t="152325" x="6205538" y="5407025"/>
          <p14:tracePt t="152341" x="6256338" y="5407025"/>
          <p14:tracePt t="152357" x="6307138" y="5413375"/>
          <p14:tracePt t="152374" x="6357938" y="5413375"/>
          <p14:tracePt t="152391" x="6408738" y="5413375"/>
          <p14:tracePt t="152407" x="6437313" y="5413375"/>
          <p14:tracePt t="152424" x="6473825" y="5413375"/>
          <p14:tracePt t="152441" x="6510338" y="5413375"/>
          <p14:tracePt t="152457" x="6530975" y="5413375"/>
          <p14:tracePt t="152474" x="6538913" y="5413375"/>
          <p14:tracePt t="153389" x="0" y="0"/>
        </p14:tracePtLst>
        <p14:tracePtLst>
          <p14:tracePt t="154198" x="4303713" y="5334000"/>
          <p14:tracePt t="154461" x="4303713" y="5341938"/>
          <p14:tracePt t="154470" x="4295775" y="5341938"/>
          <p14:tracePt t="154477" x="4289425" y="5341938"/>
          <p14:tracePt t="154490" x="4281488" y="5341938"/>
          <p14:tracePt t="154507" x="4275138" y="5348288"/>
          <p14:tracePt t="154523" x="4267200" y="5356225"/>
          <p14:tracePt t="154540" x="4259263" y="5356225"/>
          <p14:tracePt t="154557" x="4244975" y="5362575"/>
          <p14:tracePt t="154605" x="4238625" y="5362575"/>
          <p14:tracePt t="154613" x="4230688" y="5362575"/>
          <p14:tracePt t="154623" x="4224338" y="5370513"/>
          <p14:tracePt t="154640" x="4216400" y="5376863"/>
          <p14:tracePt t="154657" x="4208463" y="5376863"/>
          <p14:tracePt t="154725" x="4202113" y="5376863"/>
          <p14:tracePt t="154749" x="4194175" y="5376863"/>
          <p14:tracePt t="154757" x="4194175" y="5384800"/>
          <p14:tracePt t="154773" x="4179888" y="5392738"/>
          <p14:tracePt t="154861" x="4173538" y="5392738"/>
          <p14:tracePt t="154909" x="4165600" y="5392738"/>
          <p14:tracePt t="155189" x="0" y="0"/>
        </p14:tracePtLst>
        <p14:tracePtLst>
          <p14:tracePt t="157695" x="2147888" y="6022975"/>
          <p14:tracePt t="157821" x="2155825" y="6022975"/>
          <p14:tracePt t="157829" x="2176463" y="6022975"/>
          <p14:tracePt t="157839" x="2206625" y="6022975"/>
          <p14:tracePt t="157856" x="2286000" y="6022975"/>
          <p14:tracePt t="157873" x="2446338" y="6022975"/>
          <p14:tracePt t="157889" x="2655888" y="6030913"/>
          <p14:tracePt t="157906" x="2830513" y="6037263"/>
          <p14:tracePt t="157922" x="2924175" y="6045200"/>
          <p14:tracePt t="157939" x="2954338" y="6053138"/>
          <p14:tracePt t="157941" x="2954338" y="6059488"/>
          <p14:tracePt t="157997" x="2960688" y="6059488"/>
          <p14:tracePt t="158013" x="2968625" y="6059488"/>
          <p14:tracePt t="158022" x="3005138" y="6059488"/>
          <p14:tracePt t="158029" x="3090863" y="6059488"/>
          <p14:tracePt t="158039" x="3192463" y="6059488"/>
          <p14:tracePt t="158056" x="3440113" y="6067425"/>
          <p14:tracePt t="158072" x="3686175" y="6067425"/>
          <p14:tracePt t="158089" x="3824288" y="6081713"/>
          <p14:tracePt t="158106" x="3860800" y="6088063"/>
          <p14:tracePt t="158122" x="3883025" y="6088063"/>
          <p14:tracePt t="158139" x="3889375" y="6088063"/>
          <p14:tracePt t="158157" x="3911600" y="6088063"/>
          <p14:tracePt t="158173" x="3976688" y="6088063"/>
          <p14:tracePt t="158189" x="4049713" y="6088063"/>
          <p14:tracePt t="158206" x="4187825" y="6088063"/>
          <p14:tracePt t="158222" x="4310063" y="6088063"/>
          <p14:tracePt t="158239" x="4427538" y="6088063"/>
          <p14:tracePt t="158256" x="4498975" y="6088063"/>
          <p14:tracePt t="158272" x="4572000" y="6096000"/>
          <p14:tracePt t="158289" x="4645025" y="6096000"/>
          <p14:tracePt t="158306" x="4746625" y="6096000"/>
          <p14:tracePt t="158322" x="4884738" y="6110288"/>
          <p14:tracePt t="158339" x="5037138" y="6118225"/>
          <p14:tracePt t="158356" x="5173663" y="6118225"/>
          <p14:tracePt t="158357" x="5232400" y="6118225"/>
          <p14:tracePt t="158373" x="5334000" y="6118225"/>
          <p14:tracePt t="158389" x="5399088" y="6118225"/>
          <p14:tracePt t="158406" x="5443538" y="6118225"/>
          <p14:tracePt t="158422" x="5486400" y="6118225"/>
          <p14:tracePt t="158439" x="5529263" y="6118225"/>
          <p14:tracePt t="158456" x="5573713" y="6118225"/>
          <p14:tracePt t="158472" x="5624513" y="6118225"/>
          <p14:tracePt t="158489" x="5653088" y="6118225"/>
          <p14:tracePt t="158506" x="5675313" y="6124575"/>
          <p14:tracePt t="158522" x="5703888" y="6132513"/>
          <p14:tracePt t="158539" x="5748338" y="6138863"/>
          <p14:tracePt t="158556" x="5799138" y="6138863"/>
          <p14:tracePt t="158557" x="5842000" y="6146800"/>
          <p14:tracePt t="158573" x="5915025" y="6154738"/>
          <p14:tracePt t="158589" x="5994400" y="6154738"/>
          <p14:tracePt t="158606" x="6059488" y="6161088"/>
          <p14:tracePt t="158622" x="6103938" y="6161088"/>
          <p14:tracePt t="158639" x="6118225" y="6161088"/>
          <p14:tracePt t="158717" x="6132513" y="6161088"/>
          <p14:tracePt t="158725" x="6169025" y="6161088"/>
          <p14:tracePt t="158733" x="6205538" y="6161088"/>
          <p14:tracePt t="158741" x="6256338" y="6161088"/>
          <p14:tracePt t="158756" x="6284913" y="6161088"/>
          <p14:tracePt t="158773" x="6350000" y="6161088"/>
          <p14:tracePt t="158789" x="6357938" y="6161088"/>
          <p14:tracePt t="159037" x="6364288" y="6161088"/>
          <p14:tracePt t="159197" x="6372225" y="6161088"/>
          <p14:tracePt t="159213" x="6378575" y="6161088"/>
          <p14:tracePt t="159221" x="6437313" y="6154738"/>
          <p14:tracePt t="159229" x="6502400" y="6154738"/>
          <p14:tracePt t="159239" x="6575425" y="6138863"/>
          <p14:tracePt t="159255" x="6727825" y="6132513"/>
          <p14:tracePt t="159272" x="6821488" y="6124575"/>
          <p14:tracePt t="159289" x="6843713" y="6124575"/>
          <p14:tracePt t="159365" x="6850063" y="6124575"/>
          <p14:tracePt t="159477" x="6865938" y="6124575"/>
          <p14:tracePt t="159485" x="6923088" y="6124575"/>
          <p14:tracePt t="159493" x="6996113" y="6124575"/>
          <p14:tracePt t="159505" x="7061200" y="6118225"/>
          <p14:tracePt t="159522" x="7199313" y="6118225"/>
          <p14:tracePt t="159539" x="7264400" y="6118225"/>
          <p14:tracePt t="159555" x="7286625" y="6118225"/>
          <p14:tracePt t="159557" x="7286625" y="6110288"/>
          <p14:tracePt t="160837" x="0" y="0"/>
        </p14:tracePtLst>
        <p14:tracePtLst>
          <p14:tracePt t="167710" x="3251200" y="1871663"/>
          <p14:tracePt t="168173" x="3302000" y="1871663"/>
          <p14:tracePt t="168181" x="3389313" y="1871663"/>
          <p14:tracePt t="168189" x="3490913" y="1879600"/>
          <p14:tracePt t="168203" x="3578225" y="1879600"/>
          <p14:tracePt t="168220" x="3759200" y="1893888"/>
          <p14:tracePt t="168237" x="3925888" y="1901825"/>
          <p14:tracePt t="168253" x="3962400" y="1908175"/>
          <p14:tracePt t="168373" x="3962400" y="1916113"/>
          <p14:tracePt t="168381" x="3976688" y="1916113"/>
          <p14:tracePt t="168389" x="4013200" y="1916113"/>
          <p14:tracePt t="168403" x="4064000" y="1916113"/>
          <p14:tracePt t="168420" x="4216400" y="1922463"/>
          <p14:tracePt t="168437" x="4478338" y="1944688"/>
          <p14:tracePt t="168453" x="4630738" y="1958975"/>
          <p14:tracePt t="168470" x="4716463" y="1958975"/>
          <p14:tracePt t="168486" x="4738688" y="1966913"/>
          <p14:tracePt t="168503" x="4752975" y="1966913"/>
          <p14:tracePt t="168566" x="4760913" y="1966913"/>
          <p14:tracePt t="168573" x="4783138" y="1966913"/>
          <p14:tracePt t="168581" x="4803775" y="1966913"/>
          <p14:tracePt t="168589" x="4848225" y="1966913"/>
          <p14:tracePt t="168603" x="4899025" y="1966913"/>
          <p14:tracePt t="168620" x="4986338" y="1966913"/>
          <p14:tracePt t="168637" x="5102225" y="1966913"/>
          <p14:tracePt t="168653" x="5153025" y="1966913"/>
          <p14:tracePt t="168670" x="5203825" y="1966913"/>
          <p14:tracePt t="168686" x="5268913" y="1973263"/>
          <p14:tracePt t="168703" x="5348288" y="1973263"/>
          <p14:tracePt t="168720" x="5413375" y="1973263"/>
          <p14:tracePt t="168736" x="5457825" y="1981200"/>
          <p14:tracePt t="168753" x="5494338" y="1981200"/>
          <p14:tracePt t="168770" x="5514975" y="1981200"/>
          <p14:tracePt t="168786" x="5522913" y="1981200"/>
          <p14:tracePt t="169022" x="5529263" y="1981200"/>
          <p14:tracePt t="169077" x="5537200" y="1981200"/>
          <p14:tracePt t="169085" x="5551488" y="1981200"/>
          <p14:tracePt t="169093" x="5565775" y="1989138"/>
          <p14:tracePt t="169103" x="5580063" y="1989138"/>
          <p14:tracePt t="170293" x="0" y="0"/>
        </p14:tracePtLst>
        <p14:tracePtLst>
          <p14:tracePt t="171158" x="6705600" y="3019425"/>
          <p14:tracePt t="171397" x="6719888" y="3019425"/>
          <p14:tracePt t="171405" x="6727825" y="3019425"/>
          <p14:tracePt t="171413" x="6742113" y="3011488"/>
          <p14:tracePt t="171421" x="6756400" y="3011488"/>
          <p14:tracePt t="171435" x="6764338" y="3011488"/>
          <p14:tracePt t="171453" x="6792913" y="3011488"/>
          <p14:tracePt t="171469" x="6807200" y="3011488"/>
          <p14:tracePt t="171486" x="6821488" y="3011488"/>
          <p14:tracePt t="171502" x="6865938" y="3011488"/>
          <p14:tracePt t="171519" x="6908800" y="3011488"/>
          <p14:tracePt t="171535" x="6945313" y="3011488"/>
          <p14:tracePt t="171552" x="6973888" y="3005138"/>
          <p14:tracePt t="171569" x="6988175" y="3005138"/>
          <p14:tracePt t="171585" x="7018338" y="3005138"/>
          <p14:tracePt t="171602" x="7053263" y="2997200"/>
          <p14:tracePt t="171619" x="7075488" y="2997200"/>
          <p14:tracePt t="171635" x="7089775" y="2997200"/>
          <p14:tracePt t="171652" x="7097713" y="2997200"/>
          <p14:tracePt t="171773" x="7104063" y="2997200"/>
          <p14:tracePt t="171781" x="7112000" y="2997200"/>
          <p14:tracePt t="171789" x="7126288" y="2997200"/>
          <p14:tracePt t="171802" x="7134225" y="2997200"/>
          <p14:tracePt t="171819" x="7154863" y="3005138"/>
          <p14:tracePt t="171835" x="7170738" y="3011488"/>
          <p14:tracePt t="171853" x="7177088" y="3011488"/>
          <p14:tracePt t="172085" x="7177088" y="3019425"/>
          <p14:tracePt t="173805" x="0" y="0"/>
        </p14:tracePtLst>
        <p14:tracePtLst>
          <p14:tracePt t="174208" x="7256463" y="2997200"/>
          <p14:tracePt t="174309" x="7264400" y="2997200"/>
          <p14:tracePt t="174325" x="7272338" y="2997200"/>
          <p14:tracePt t="174333" x="7278688" y="2997200"/>
          <p14:tracePt t="174341" x="7292975" y="2997200"/>
          <p14:tracePt t="174351" x="7329488" y="2997200"/>
          <p14:tracePt t="174368" x="7459663" y="2989263"/>
          <p14:tracePt t="174385" x="7627938" y="2989263"/>
          <p14:tracePt t="174401" x="7794625" y="2989263"/>
          <p14:tracePt t="174418" x="7866063" y="2989263"/>
          <p14:tracePt t="174435" x="7902575" y="2989263"/>
          <p14:tracePt t="174451" x="7916863" y="2989263"/>
          <p14:tracePt t="174470" x="7924800" y="2997200"/>
          <p14:tracePt t="174485" x="7961313" y="3005138"/>
          <p14:tracePt t="174503" x="8012113" y="3019425"/>
          <p14:tracePt t="174518" x="8113713" y="3019425"/>
          <p14:tracePt t="174535" x="8258175" y="3040063"/>
          <p14:tracePt t="174551" x="8367713" y="3048000"/>
          <p14:tracePt t="174568" x="8424863" y="3055938"/>
          <p14:tracePt t="174585" x="8447088" y="3062288"/>
          <p14:tracePt t="174601" x="8469313" y="3062288"/>
          <p14:tracePt t="174618" x="8483600" y="3062288"/>
          <p14:tracePt t="174635" x="8497888" y="3062288"/>
          <p14:tracePt t="174661" x="8505825" y="3062288"/>
          <p14:tracePt t="175109" x="8505825" y="3070225"/>
          <p14:tracePt t="176837" x="0" y="0"/>
        </p14:tracePtLst>
        <p14:tracePtLst>
          <p14:tracePt t="177742" x="1922463" y="3787775"/>
          <p14:tracePt t="177845" x="1930400" y="3787775"/>
          <p14:tracePt t="177894" x="1952625" y="3787775"/>
          <p14:tracePt t="177902" x="2009775" y="3787775"/>
          <p14:tracePt t="177909" x="2097088" y="3787775"/>
          <p14:tracePt t="177917" x="2170113" y="3787775"/>
          <p14:tracePt t="177934" x="2328863" y="3795713"/>
          <p14:tracePt t="177950" x="2446338" y="3802063"/>
          <p14:tracePt t="177967" x="2489200" y="3810000"/>
          <p14:tracePt t="177984" x="2497138" y="3810000"/>
          <p14:tracePt t="178000" x="2503488" y="3810000"/>
          <p14:tracePt t="178017" x="2511425" y="3817938"/>
          <p14:tracePt t="178053" x="2517775" y="3817938"/>
          <p14:tracePt t="178067" x="2540000" y="3817938"/>
          <p14:tracePt t="178084" x="2605088" y="3817938"/>
          <p14:tracePt t="178100" x="2706688" y="3832225"/>
          <p14:tracePt t="178117" x="2751138" y="3838575"/>
          <p14:tracePt t="178134" x="2765425" y="3838575"/>
          <p14:tracePt t="178213" x="2771775" y="3838575"/>
          <p14:tracePt t="17944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0601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ベクトル場と線形化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725125" y="1483768"/>
                <a:ext cx="6023983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ベクトル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場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　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F(x): x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(f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(x),…,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(x))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125" y="1483768"/>
                <a:ext cx="6023983" cy="548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5700751" y="1946552"/>
            <a:ext cx="4659401" cy="44344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☝</a:t>
            </a:r>
            <a:r>
              <a:rPr lang="ja-JP" altLang="en-US" sz="1400" dirty="0" smtClean="0">
                <a:solidFill>
                  <a:schemeClr val="tx1"/>
                </a:solidFill>
              </a:rPr>
              <a:t>ポイント　スカラーポテンシャルが各成分となる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725125" y="2809331"/>
                <a:ext cx="4794517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(x) 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≒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f>
                      <m:f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lang="ja-JP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(x-p)+f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(p)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125" y="2809331"/>
                <a:ext cx="4794517" cy="548413"/>
              </a:xfrm>
              <a:prstGeom prst="rect">
                <a:avLst/>
              </a:prstGeom>
              <a:blipFill>
                <a:blip r:embed="rId6"/>
                <a:stretch>
                  <a:fillRect l="-885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6353514" y="3150824"/>
            <a:ext cx="4262670" cy="3607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各成分を</a:t>
            </a:r>
            <a:r>
              <a:rPr lang="en-US" altLang="ja-JP" sz="1400" dirty="0" smtClean="0">
                <a:solidFill>
                  <a:schemeClr val="tx1"/>
                </a:solidFill>
              </a:rPr>
              <a:t>x=p</a:t>
            </a:r>
            <a:r>
              <a:rPr lang="ja-JP" altLang="en-US" sz="1400" dirty="0" smtClean="0">
                <a:solidFill>
                  <a:schemeClr val="tx1"/>
                </a:solidFill>
              </a:rPr>
              <a:t>で線形（接平面）で近似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725125" y="4023360"/>
                <a:ext cx="6413035" cy="192938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ヤコビ行列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F(x) 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≒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altLang="ja-JP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ja-JP" altLang="en-US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(x-p)+F(p)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DF</m:t>
                        </m:r>
                        <m: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)]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(x-p)+F(p)</a:t>
                </a:r>
                <a:endParaRPr lang="en-US" altLang="ja-JP" baseline="30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125" y="4023360"/>
                <a:ext cx="6413035" cy="1929384"/>
              </a:xfrm>
              <a:prstGeom prst="rect">
                <a:avLst/>
              </a:prstGeom>
              <a:blipFill>
                <a:blip r:embed="rId7"/>
                <a:stretch>
                  <a:fillRect l="-662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グループ化 9"/>
          <p:cNvGrpSpPr/>
          <p:nvPr/>
        </p:nvGrpSpPr>
        <p:grpSpPr>
          <a:xfrm>
            <a:off x="2496312" y="4415021"/>
            <a:ext cx="4718304" cy="705619"/>
            <a:chOff x="2496312" y="4415021"/>
            <a:chExt cx="4718304" cy="705619"/>
          </a:xfrm>
        </p:grpSpPr>
        <p:sp>
          <p:nvSpPr>
            <p:cNvPr id="4" name="正方形/長方形 3"/>
            <p:cNvSpPr/>
            <p:nvPr/>
          </p:nvSpPr>
          <p:spPr>
            <a:xfrm>
              <a:off x="2496312" y="4581144"/>
              <a:ext cx="1426464" cy="5394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046178" y="4415021"/>
              <a:ext cx="3168438" cy="3607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1"/>
                  </a:solidFill>
                </a:rPr>
                <a:t>☜ポイント　一つの行は</a:t>
              </a:r>
              <a:r>
                <a:rPr lang="en-US" altLang="ja-JP" sz="1400" dirty="0" smtClean="0">
                  <a:solidFill>
                    <a:schemeClr val="tx1"/>
                  </a:solidFill>
                </a:rPr>
                <a:t>grad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に対応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6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54"/>
    </mc:Choice>
    <mc:Fallback xmlns="">
      <p:transition spd="slow" advTm="8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3290" x="2786063" y="1908175"/>
          <p14:tracePt t="13466" x="2822575" y="1908175"/>
          <p14:tracePt t="13474" x="2909888" y="1916113"/>
          <p14:tracePt t="13481" x="3019425" y="1916113"/>
          <p14:tracePt t="13496" x="3121025" y="1916113"/>
          <p14:tracePt t="13513" x="3432175" y="1938338"/>
          <p14:tracePt t="13530" x="3578225" y="1944688"/>
          <p14:tracePt t="13546" x="3671888" y="1952625"/>
          <p14:tracePt t="13563" x="3730625" y="1952625"/>
          <p14:tracePt t="13579" x="3781425" y="1952625"/>
          <p14:tracePt t="13596" x="3824288" y="1952625"/>
          <p14:tracePt t="13613" x="3838575" y="1944688"/>
          <p14:tracePt t="13629" x="3852863" y="1944688"/>
          <p14:tracePt t="13646" x="3860800" y="1938338"/>
          <p14:tracePt t="13663" x="3875088" y="1938338"/>
          <p14:tracePt t="13680" x="3925888" y="1938338"/>
          <p14:tracePt t="13696" x="3970338" y="1938338"/>
          <p14:tracePt t="13713" x="4041775" y="1938338"/>
          <p14:tracePt t="13729" x="4086225" y="1944688"/>
          <p14:tracePt t="13746" x="4129088" y="1958975"/>
          <p14:tracePt t="13763" x="4179888" y="1966913"/>
          <p14:tracePt t="13780" x="4230688" y="1966913"/>
          <p14:tracePt t="13797" x="4275138" y="1966913"/>
          <p14:tracePt t="13813" x="4281488" y="1966913"/>
          <p14:tracePt t="13829" x="4289425" y="1966913"/>
          <p14:tracePt t="13931" x="4289425" y="1958975"/>
          <p14:tracePt t="14849" x="0" y="0"/>
        </p14:tracePtLst>
        <p14:tracePtLst>
          <p14:tracePt t="15978" x="5376863" y="1901825"/>
          <p14:tracePt t="17082" x="5384800" y="1901825"/>
          <p14:tracePt t="17162" x="5392738" y="1901825"/>
          <p14:tracePt t="17194" x="5457825" y="1922463"/>
          <p14:tracePt t="17202" x="5559425" y="1958975"/>
          <p14:tracePt t="17212" x="5630863" y="1973263"/>
          <p14:tracePt t="17229" x="5762625" y="2003425"/>
          <p14:tracePt t="17245" x="5856288" y="2039938"/>
          <p14:tracePt t="17262" x="5900738" y="2054225"/>
          <p14:tracePt t="17279" x="5907088" y="2054225"/>
          <p14:tracePt t="17297" x="5915025" y="2054225"/>
          <p14:tracePt t="17378" x="5921375" y="2054225"/>
          <p14:tracePt t="17394" x="5935663" y="2054225"/>
          <p14:tracePt t="17402" x="5951538" y="2054225"/>
          <p14:tracePt t="17412" x="5972175" y="2046288"/>
          <p14:tracePt t="17429" x="6016625" y="2032000"/>
          <p14:tracePt t="17445" x="6053138" y="2017713"/>
          <p14:tracePt t="17462" x="6096000" y="2009775"/>
          <p14:tracePt t="17478" x="6146800" y="1995488"/>
          <p14:tracePt t="17495" x="6183313" y="1995488"/>
          <p14:tracePt t="17512" x="6219825" y="1995488"/>
          <p14:tracePt t="17528" x="6234113" y="1989138"/>
          <p14:tracePt t="17530" x="6240463" y="1989138"/>
          <p14:tracePt t="17546" x="6248400" y="1989138"/>
          <p14:tracePt t="17562" x="6262688" y="1981200"/>
          <p14:tracePt t="17578" x="6276975" y="1973263"/>
          <p14:tracePt t="17595" x="6291263" y="1966913"/>
          <p14:tracePt t="17612" x="6307138" y="1958975"/>
          <p14:tracePt t="17628" x="6307138" y="1952625"/>
          <p14:tracePt t="17645" x="6307138" y="1944688"/>
          <p14:tracePt t="17662" x="6321425" y="1930400"/>
          <p14:tracePt t="17678" x="6327775" y="1922463"/>
          <p14:tracePt t="17695" x="6327775" y="1916113"/>
          <p14:tracePt t="18370" x="0" y="0"/>
        </p14:tracePtLst>
        <p14:tracePtLst>
          <p14:tracePt t="19066" x="5551488" y="1887538"/>
          <p14:tracePt t="19298" x="0" y="0"/>
        </p14:tracePtLst>
        <p14:tracePtLst>
          <p14:tracePt t="19778" x="6342063" y="1865313"/>
          <p14:tracePt t="20882" x="6350000" y="1865313"/>
          <p14:tracePt t="20898" x="6357938" y="1865313"/>
          <p14:tracePt t="21354" x="0" y="0"/>
        </p14:tracePtLst>
        <p14:tracePtLst>
          <p14:tracePt t="22514" x="2700338" y="1806575"/>
          <p14:tracePt t="22674" x="2751138" y="1814513"/>
          <p14:tracePt t="22682" x="2822575" y="1820863"/>
          <p14:tracePt t="22694" x="2903538" y="1828800"/>
          <p14:tracePt t="22710" x="3062288" y="1828800"/>
          <p14:tracePt t="22727" x="3214688" y="1843088"/>
          <p14:tracePt t="22744" x="3324225" y="1843088"/>
          <p14:tracePt t="22760" x="3381375" y="1851025"/>
          <p14:tracePt t="22777" x="3425825" y="1851025"/>
          <p14:tracePt t="22794" x="3446463" y="1857375"/>
          <p14:tracePt t="22810" x="3482975" y="1857375"/>
          <p14:tracePt t="22827" x="3513138" y="1857375"/>
          <p14:tracePt t="22844" x="3541713" y="1857375"/>
          <p14:tracePt t="22860" x="3578225" y="1865313"/>
          <p14:tracePt t="22877" x="3592513" y="1865313"/>
          <p14:tracePt t="22894" x="3614738" y="1865313"/>
          <p14:tracePt t="22910" x="3635375" y="1865313"/>
          <p14:tracePt t="22927" x="3649663" y="1865313"/>
          <p14:tracePt t="22944" x="3665538" y="1865313"/>
          <p14:tracePt t="22960" x="3671888" y="1871663"/>
          <p14:tracePt t="22977" x="3700463" y="1871663"/>
          <p14:tracePt t="22994" x="3716338" y="1871663"/>
          <p14:tracePt t="23465" x="0" y="0"/>
        </p14:tracePtLst>
        <p14:tracePtLst>
          <p14:tracePt t="29810" x="5362575" y="1820863"/>
          <p14:tracePt t="30706" x="0" y="0"/>
        </p14:tracePtLst>
        <p14:tracePtLst>
          <p14:tracePt t="31458" x="6327775" y="1814513"/>
          <p14:tracePt t="32042" x="0" y="0"/>
        </p14:tracePtLst>
        <p14:tracePtLst>
          <p14:tracePt t="33274" x="5334000" y="1800225"/>
          <p14:tracePt t="33802" x="0" y="0"/>
        </p14:tracePtLst>
        <p14:tracePtLst>
          <p14:tracePt t="38178" x="1938338" y="3208338"/>
          <p14:tracePt t="38649" x="1944688" y="3208338"/>
          <p14:tracePt t="38761" x="1995488" y="3208338"/>
          <p14:tracePt t="38769" x="2060575" y="3208338"/>
          <p14:tracePt t="38778" x="2111375" y="3208338"/>
          <p14:tracePt t="38789" x="2162175" y="3208338"/>
          <p14:tracePt t="38806" x="2227263" y="3208338"/>
          <p14:tracePt t="38823" x="2257425" y="3208338"/>
          <p14:tracePt t="38839" x="2263775" y="3208338"/>
          <p14:tracePt t="38961" x="2271713" y="3208338"/>
          <p14:tracePt t="39209" x="2300288" y="3208338"/>
          <p14:tracePt t="39218" x="2336800" y="3208338"/>
          <p14:tracePt t="39225" x="2365375" y="3208338"/>
          <p14:tracePt t="39239" x="2395538" y="3208338"/>
          <p14:tracePt t="39256" x="2430463" y="3208338"/>
          <p14:tracePt t="39273" x="2438400" y="3208338"/>
          <p14:tracePt t="39601" x="0" y="0"/>
        </p14:tracePtLst>
        <p14:tracePtLst>
          <p14:tracePt t="40274" x="2765425" y="3222625"/>
          <p14:tracePt t="40378" x="2765425" y="3228975"/>
          <p14:tracePt t="40442" x="2771775" y="3236913"/>
          <p14:tracePt t="40449" x="2794000" y="3243263"/>
          <p14:tracePt t="40457" x="2822575" y="3251200"/>
          <p14:tracePt t="40472" x="2852738" y="3265488"/>
          <p14:tracePt t="40489" x="2938463" y="3287713"/>
          <p14:tracePt t="40506" x="2989263" y="3294063"/>
          <p14:tracePt t="40522" x="3011488" y="3302000"/>
          <p14:tracePt t="40539" x="3033713" y="3309938"/>
          <p14:tracePt t="40556" x="3040063" y="3309938"/>
          <p14:tracePt t="40572" x="3048000" y="3309938"/>
          <p14:tracePt t="40589" x="3084513" y="3309938"/>
          <p14:tracePt t="40606" x="3135313" y="3309938"/>
          <p14:tracePt t="40622" x="3178175" y="3309938"/>
          <p14:tracePt t="40639" x="3222625" y="3309938"/>
          <p14:tracePt t="40656" x="3251200" y="3309938"/>
          <p14:tracePt t="40672" x="3279775" y="3309938"/>
          <p14:tracePt t="40673" x="3294063" y="3309938"/>
          <p14:tracePt t="40689" x="3316288" y="3316288"/>
          <p14:tracePt t="40706" x="3338513" y="3316288"/>
          <p14:tracePt t="40722" x="3352800" y="3316288"/>
          <p14:tracePt t="40739" x="3360738" y="3316288"/>
          <p14:tracePt t="40756" x="3375025" y="3316288"/>
          <p14:tracePt t="40772" x="3381375" y="3316288"/>
          <p14:tracePt t="40789" x="3403600" y="3316288"/>
          <p14:tracePt t="40806" x="3432175" y="3316288"/>
          <p14:tracePt t="40822" x="3482975" y="3316288"/>
          <p14:tracePt t="40839" x="3527425" y="3309938"/>
          <p14:tracePt t="40856" x="3563938" y="3302000"/>
          <p14:tracePt t="40858" x="3584575" y="3302000"/>
          <p14:tracePt t="40873" x="3592513" y="3302000"/>
          <p14:tracePt t="40953" x="3614738" y="3302000"/>
          <p14:tracePt t="40961" x="3649663" y="3294063"/>
          <p14:tracePt t="40972" x="3694113" y="3294063"/>
          <p14:tracePt t="40989" x="3773488" y="3273425"/>
          <p14:tracePt t="41005" x="3832225" y="3273425"/>
          <p14:tracePt t="41022" x="3846513" y="3273425"/>
          <p14:tracePt t="41039" x="3852863" y="3273425"/>
          <p14:tracePt t="41073" x="3860800" y="3273425"/>
          <p14:tracePt t="41106" x="3889375" y="3273425"/>
          <p14:tracePt t="41113" x="3925888" y="3273425"/>
          <p14:tracePt t="41122" x="3962400" y="3273425"/>
          <p14:tracePt t="41139" x="4049713" y="3273425"/>
          <p14:tracePt t="41156" x="4137025" y="3273425"/>
          <p14:tracePt t="41172" x="4230688" y="3279775"/>
          <p14:tracePt t="41189" x="4303713" y="3279775"/>
          <p14:tracePt t="41205" x="4360863" y="3279775"/>
          <p14:tracePt t="41222" x="4405313" y="3279775"/>
          <p14:tracePt t="41239" x="4448175" y="3279775"/>
          <p14:tracePt t="41255" x="4492625" y="3273425"/>
          <p14:tracePt t="41272" x="4535488" y="3265488"/>
          <p14:tracePt t="41289" x="4614863" y="3259138"/>
          <p14:tracePt t="41305" x="4651375" y="3259138"/>
          <p14:tracePt t="41322" x="4673600" y="3251200"/>
          <p14:tracePt t="41345" x="4681538" y="3251200"/>
          <p14:tracePt t="41355" x="4687888" y="3251200"/>
          <p14:tracePt t="41372" x="4695825" y="3251200"/>
          <p14:tracePt t="41389" x="4702175" y="3251200"/>
          <p14:tracePt t="41406" x="4716463" y="3251200"/>
          <p14:tracePt t="41422" x="4716463" y="3243263"/>
          <p14:tracePt t="41439" x="4724400" y="3243263"/>
          <p14:tracePt t="41455" x="4732338" y="3243263"/>
          <p14:tracePt t="41489" x="4738688" y="3243263"/>
          <p14:tracePt t="41497" x="4760913" y="3243263"/>
          <p14:tracePt t="41506" x="4797425" y="3243263"/>
          <p14:tracePt t="41522" x="4891088" y="3236913"/>
          <p14:tracePt t="41539" x="4978400" y="3228975"/>
          <p14:tracePt t="41555" x="5037138" y="3228975"/>
          <p14:tracePt t="41572" x="5051425" y="3228975"/>
          <p14:tracePt t="41589" x="5057775" y="3228975"/>
          <p14:tracePt t="41842" x="5065713" y="3228975"/>
          <p14:tracePt t="41849" x="5108575" y="3228975"/>
          <p14:tracePt t="41858" x="5181600" y="3228975"/>
          <p14:tracePt t="41872" x="5246688" y="3228975"/>
          <p14:tracePt t="41889" x="5435600" y="3228975"/>
          <p14:tracePt t="41905" x="5494338" y="3228975"/>
          <p14:tracePt t="41922" x="5500688" y="3228975"/>
          <p14:tracePt t="42074" x="5508625" y="3228975"/>
          <p14:tracePt t="43546" x="5551488" y="3236913"/>
          <p14:tracePt t="43553" x="5580063" y="3236913"/>
          <p14:tracePt t="43561" x="5595938" y="3236913"/>
          <p14:tracePt t="43571" x="5616575" y="3243263"/>
          <p14:tracePt t="43588" x="5624513" y="3243263"/>
          <p14:tracePt t="45433" x="0" y="0"/>
        </p14:tracePtLst>
        <p14:tracePtLst>
          <p14:tracePt t="51354" x="5297488" y="1820863"/>
          <p14:tracePt t="51633" x="5305425" y="1820863"/>
          <p14:tracePt t="51658" x="5311775" y="1820863"/>
          <p14:tracePt t="51665" x="5334000" y="1820863"/>
          <p14:tracePt t="51673" x="5413375" y="1820863"/>
          <p14:tracePt t="51686" x="5486400" y="1820863"/>
          <p14:tracePt t="51703" x="5638800" y="1820863"/>
          <p14:tracePt t="51719" x="5776913" y="1836738"/>
          <p14:tracePt t="51736" x="5864225" y="1843088"/>
          <p14:tracePt t="51753" x="5943600" y="1851025"/>
          <p14:tracePt t="51769" x="5957888" y="1851025"/>
          <p14:tracePt t="51817" x="5965825" y="1851025"/>
          <p14:tracePt t="51841" x="5986463" y="1851025"/>
          <p14:tracePt t="51849" x="6045200" y="1851025"/>
          <p14:tracePt t="51858" x="6132513" y="1851025"/>
          <p14:tracePt t="51869" x="6219825" y="1851025"/>
          <p14:tracePt t="51886" x="6392863" y="1857375"/>
          <p14:tracePt t="51903" x="6524625" y="1865313"/>
          <p14:tracePt t="51919" x="6575425" y="1871663"/>
          <p14:tracePt t="51936" x="6581775" y="1871663"/>
          <p14:tracePt t="51952" x="6581775" y="1879600"/>
          <p14:tracePt t="52657" x="0" y="0"/>
        </p14:tracePtLst>
        <p14:tracePtLst>
          <p14:tracePt t="53650" x="4557713" y="3344863"/>
          <p14:tracePt t="53762" x="0" y="0"/>
        </p14:tracePtLst>
        <p14:tracePtLst>
          <p14:tracePt t="54338" x="3578225" y="3309938"/>
          <p14:tracePt t="54441" x="3614738" y="3316288"/>
          <p14:tracePt t="54449" x="3716338" y="3324225"/>
          <p14:tracePt t="54457" x="3824288" y="3330575"/>
          <p14:tracePt t="54469" x="3962400" y="3344863"/>
          <p14:tracePt t="54485" x="4318000" y="3367088"/>
          <p14:tracePt t="54502" x="4630738" y="3381375"/>
          <p14:tracePt t="54519" x="4891088" y="3403600"/>
          <p14:tracePt t="54535" x="5014913" y="3411538"/>
          <p14:tracePt t="54552" x="5057775" y="3411538"/>
          <p14:tracePt t="54554" x="5072063" y="3411538"/>
          <p14:tracePt t="54569" x="5094288" y="3417888"/>
          <p14:tracePt t="54585" x="5138738" y="3417888"/>
          <p14:tracePt t="54602" x="5232400" y="3417888"/>
          <p14:tracePt t="54618" x="5341938" y="3417888"/>
          <p14:tracePt t="54635" x="5421313" y="3417888"/>
          <p14:tracePt t="54652" x="5443538" y="3417888"/>
          <p14:tracePt t="54668" x="5449888" y="3417888"/>
          <p14:tracePt t="54785" x="5457825" y="3417888"/>
          <p14:tracePt t="55193" x="0" y="0"/>
        </p14:tracePtLst>
        <p14:tracePtLst>
          <p14:tracePt t="56170" x="2917825" y="5486400"/>
          <p14:tracePt t="56410" x="2932113" y="5486400"/>
          <p14:tracePt t="56417" x="2968625" y="5500688"/>
          <p14:tracePt t="56425" x="3011488" y="5508625"/>
          <p14:tracePt t="56435" x="3062288" y="5514975"/>
          <p14:tracePt t="56451" x="3192463" y="5537200"/>
          <p14:tracePt t="56468" x="3330575" y="5545138"/>
          <p14:tracePt t="56485" x="3367088" y="5545138"/>
          <p14:tracePt t="56501" x="3425825" y="5545138"/>
          <p14:tracePt t="56518" x="3454400" y="5551488"/>
          <p14:tracePt t="56535" x="3462338" y="5551488"/>
          <p14:tracePt t="56554" x="3468688" y="5551488"/>
          <p14:tracePt t="56587" x="3497263" y="5551488"/>
          <p14:tracePt t="56594" x="3533775" y="5551488"/>
          <p14:tracePt t="56601" x="3563938" y="5551488"/>
          <p14:tracePt t="56618" x="3657600" y="5551488"/>
          <p14:tracePt t="56635" x="3759200" y="5559425"/>
          <p14:tracePt t="56651" x="3860800" y="5565775"/>
          <p14:tracePt t="56668" x="3940175" y="5573713"/>
          <p14:tracePt t="56685" x="4021138" y="5573713"/>
          <p14:tracePt t="56701" x="4100513" y="5588000"/>
          <p14:tracePt t="56718" x="4208463" y="5588000"/>
          <p14:tracePt t="56735" x="4332288" y="5588000"/>
          <p14:tracePt t="56751" x="4484688" y="5588000"/>
          <p14:tracePt t="56768" x="4630738" y="5588000"/>
          <p14:tracePt t="56785" x="4811713" y="5588000"/>
          <p14:tracePt t="56801" x="4884738" y="5595938"/>
          <p14:tracePt t="56818" x="4978400" y="5595938"/>
          <p14:tracePt t="56835" x="5065713" y="5602288"/>
          <p14:tracePt t="56851" x="5130800" y="5602288"/>
          <p14:tracePt t="56868" x="5195888" y="5602288"/>
          <p14:tracePt t="56885" x="5260975" y="5602288"/>
          <p14:tracePt t="56901" x="5326063" y="5602288"/>
          <p14:tracePt t="56918" x="5384800" y="5610225"/>
          <p14:tracePt t="56935" x="5427663" y="5610225"/>
          <p14:tracePt t="56951" x="5464175" y="5610225"/>
          <p14:tracePt t="56968" x="5494338" y="5610225"/>
          <p14:tracePt t="56985" x="5559425" y="5610225"/>
          <p14:tracePt t="57001" x="5616575" y="5616575"/>
          <p14:tracePt t="57018" x="5697538" y="5616575"/>
          <p14:tracePt t="57035" x="5762625" y="5630863"/>
          <p14:tracePt t="57051" x="5827713" y="5638800"/>
          <p14:tracePt t="57068" x="5900738" y="5646738"/>
          <p14:tracePt t="57085" x="5972175" y="5653088"/>
          <p14:tracePt t="57101" x="6053138" y="5653088"/>
          <p14:tracePt t="57118" x="6138863" y="5653088"/>
          <p14:tracePt t="57134" x="6226175" y="5653088"/>
          <p14:tracePt t="57151" x="6307138" y="5653088"/>
          <p14:tracePt t="57168" x="6378575" y="5653088"/>
          <p14:tracePt t="57185" x="6494463" y="5661025"/>
          <p14:tracePt t="57201" x="6596063" y="5661025"/>
          <p14:tracePt t="57218" x="6697663" y="5667375"/>
          <p14:tracePt t="57234" x="6784975" y="5667375"/>
          <p14:tracePt t="57251" x="6865938" y="5667375"/>
          <p14:tracePt t="57268" x="6923088" y="5667375"/>
          <p14:tracePt t="57284" x="6996113" y="5667375"/>
          <p14:tracePt t="57301" x="7053263" y="5667375"/>
          <p14:tracePt t="57318" x="7119938" y="5661025"/>
          <p14:tracePt t="57334" x="7185025" y="5653088"/>
          <p14:tracePt t="57351" x="7242175" y="5653088"/>
          <p14:tracePt t="57353" x="7272338" y="5646738"/>
          <p14:tracePt t="57368" x="7300913" y="5646738"/>
          <p14:tracePt t="57385" x="7315200" y="5646738"/>
          <p14:tracePt t="57409" x="7323138" y="5646738"/>
          <p14:tracePt t="57441" x="7343775" y="5646738"/>
          <p14:tracePt t="57449" x="7380288" y="5638800"/>
          <p14:tracePt t="57457" x="7445375" y="5624513"/>
          <p14:tracePt t="57468" x="7496175" y="5624513"/>
          <p14:tracePt t="57484" x="7627938" y="5595938"/>
          <p14:tracePt t="57501" x="7678738" y="5595938"/>
          <p14:tracePt t="57518" x="7699375" y="5588000"/>
          <p14:tracePt t="57534" x="7707313" y="5588000"/>
          <p14:tracePt t="59241" x="0" y="0"/>
        </p14:tracePtLst>
        <p14:tracePtLst>
          <p14:tracePt t="63202" x="2633663" y="3279775"/>
          <p14:tracePt t="63682" x="2655888" y="3279775"/>
          <p14:tracePt t="63689" x="2720975" y="3279775"/>
          <p14:tracePt t="63699" x="2786063" y="3279775"/>
          <p14:tracePt t="63716" x="2909888" y="3279775"/>
          <p14:tracePt t="63733" x="3011488" y="3279775"/>
          <p14:tracePt t="63750" x="3070225" y="3279775"/>
          <p14:tracePt t="63766" x="3098800" y="3279775"/>
          <p14:tracePt t="63783" x="3113088" y="3279775"/>
          <p14:tracePt t="63799" x="3121025" y="3279775"/>
          <p14:tracePt t="63816" x="3127375" y="3279775"/>
          <p14:tracePt t="63881" x="3135313" y="3279775"/>
          <p14:tracePt t="63889" x="3157538" y="3279775"/>
          <p14:tracePt t="63899" x="3186113" y="3279775"/>
          <p14:tracePt t="63916" x="3279775" y="3279775"/>
          <p14:tracePt t="63933" x="3375025" y="3273425"/>
          <p14:tracePt t="63949" x="3440113" y="3273425"/>
          <p14:tracePt t="63966" x="3482975" y="3273425"/>
          <p14:tracePt t="63983" x="3513138" y="3273425"/>
          <p14:tracePt t="63999" x="3527425" y="3273425"/>
          <p14:tracePt t="64016" x="3541713" y="3273425"/>
          <p14:tracePt t="64017" x="3548063" y="3273425"/>
          <p14:tracePt t="64033" x="3570288" y="3273425"/>
          <p14:tracePt t="64049" x="3606800" y="3273425"/>
          <p14:tracePt t="64066" x="3649663" y="3273425"/>
          <p14:tracePt t="64083" x="3716338" y="3273425"/>
          <p14:tracePt t="64099" x="3767138" y="3273425"/>
          <p14:tracePt t="64116" x="3795713" y="3273425"/>
          <p14:tracePt t="64133" x="3817938" y="3273425"/>
          <p14:tracePt t="64149" x="3838575" y="3273425"/>
          <p14:tracePt t="64166" x="3852863" y="3273425"/>
          <p14:tracePt t="64183" x="3875088" y="3273425"/>
          <p14:tracePt t="64199" x="3889375" y="3273425"/>
          <p14:tracePt t="64329" x="3903663" y="3273425"/>
          <p14:tracePt t="64337" x="3933825" y="3273425"/>
          <p14:tracePt t="64345" x="3940175" y="3273425"/>
          <p14:tracePt t="64353" x="3954463" y="3279775"/>
          <p14:tracePt t="64366" x="3976688" y="3279775"/>
          <p14:tracePt t="64382" x="4005263" y="3287713"/>
          <p14:tracePt t="64399" x="4027488" y="3294063"/>
          <p14:tracePt t="64416" x="4041775" y="3302000"/>
          <p14:tracePt t="65321" x="0" y="0"/>
        </p14:tracePtLst>
        <p14:tracePtLst>
          <p14:tracePt t="66115" x="2655888" y="5057775"/>
          <p14:tracePt t="66417" x="2663825" y="5065713"/>
          <p14:tracePt t="66425" x="2678113" y="5065713"/>
          <p14:tracePt t="66433" x="2714625" y="5072063"/>
          <p14:tracePt t="66449" x="2816225" y="5072063"/>
          <p14:tracePt t="66465" x="2932113" y="5080000"/>
          <p14:tracePt t="66482" x="3019425" y="5080000"/>
          <p14:tracePt t="66499" x="3098800" y="5080000"/>
          <p14:tracePt t="66515" x="3141663" y="5087938"/>
          <p14:tracePt t="66532" x="3186113" y="5087938"/>
          <p14:tracePt t="66549" x="3200400" y="5087938"/>
          <p14:tracePt t="66565" x="3222625" y="5087938"/>
          <p14:tracePt t="66582" x="3236913" y="5087938"/>
          <p14:tracePt t="66599" x="3265488" y="5087938"/>
          <p14:tracePt t="66615" x="3309938" y="5094288"/>
          <p14:tracePt t="66632" x="3360738" y="5094288"/>
          <p14:tracePt t="66649" x="3446463" y="5094288"/>
          <p14:tracePt t="66665" x="3505200" y="5102225"/>
          <p14:tracePt t="66682" x="3533775" y="5102225"/>
          <p14:tracePt t="66699" x="3556000" y="5102225"/>
          <p14:tracePt t="66777" x="3563938" y="5102225"/>
          <p14:tracePt t="66865" x="3578225" y="5102225"/>
          <p14:tracePt t="66873" x="3598863" y="5102225"/>
          <p14:tracePt t="66882" x="3629025" y="5102225"/>
          <p14:tracePt t="66899" x="3679825" y="5102225"/>
          <p14:tracePt t="66915" x="3716338" y="5102225"/>
          <p14:tracePt t="66932" x="3736975" y="5102225"/>
          <p14:tracePt t="66949" x="3751263" y="5102225"/>
          <p14:tracePt t="66965" x="3767138" y="5102225"/>
          <p14:tracePt t="66986" x="3773488" y="5102225"/>
          <p14:tracePt t="67057" x="3781425" y="5102225"/>
          <p14:tracePt t="67065" x="3787775" y="5102225"/>
          <p14:tracePt t="67073" x="3810000" y="5102225"/>
          <p14:tracePt t="67082" x="3832225" y="5102225"/>
          <p14:tracePt t="67098" x="3860800" y="5102225"/>
          <p14:tracePt t="67115" x="3875088" y="5102225"/>
          <p14:tracePt t="69049" x="0" y="0"/>
        </p14:tracePtLst>
        <p14:tracePtLst>
          <p14:tracePt t="69522" x="3482975" y="5675313"/>
          <p14:tracePt t="69537" x="3476625" y="5675313"/>
          <p14:tracePt t="69721" x="3454400" y="5667375"/>
          <p14:tracePt t="69729" x="3411538" y="5661025"/>
          <p14:tracePt t="69737" x="3389313" y="5661025"/>
          <p14:tracePt t="69748" x="3352800" y="5661025"/>
          <p14:tracePt t="69764" x="3251200" y="5653088"/>
          <p14:tracePt t="69781" x="3163888" y="5646738"/>
          <p14:tracePt t="69798" x="3070225" y="5646738"/>
          <p14:tracePt t="69814" x="3005138" y="5638800"/>
          <p14:tracePt t="69831" x="2982913" y="5630863"/>
          <p14:tracePt t="69848" x="2974975" y="5624513"/>
          <p14:tracePt t="69897" x="2974975" y="5616575"/>
          <p14:tracePt t="69922" x="2960688" y="5602288"/>
          <p14:tracePt t="69929" x="2932113" y="5580063"/>
          <p14:tracePt t="69937" x="2917825" y="5565775"/>
          <p14:tracePt t="69948" x="2903538" y="5551488"/>
          <p14:tracePt t="69964" x="2873375" y="5514975"/>
          <p14:tracePt t="69981" x="2852738" y="5494338"/>
          <p14:tracePt t="69998" x="2822575" y="5457825"/>
          <p14:tracePt t="70014" x="2794000" y="5421313"/>
          <p14:tracePt t="70031" x="2779713" y="5399088"/>
          <p14:tracePt t="70048" x="2757488" y="5362575"/>
          <p14:tracePt t="70064" x="2728913" y="5326063"/>
          <p14:tracePt t="70081" x="2684463" y="5260975"/>
          <p14:tracePt t="70098" x="2655888" y="5210175"/>
          <p14:tracePt t="70114" x="2641600" y="5173663"/>
          <p14:tracePt t="70131" x="2627313" y="5145088"/>
          <p14:tracePt t="70148" x="2619375" y="5108575"/>
          <p14:tracePt t="70164" x="2605088" y="5080000"/>
          <p14:tracePt t="70181" x="2598738" y="5051425"/>
          <p14:tracePt t="70198" x="2590800" y="5021263"/>
          <p14:tracePt t="70214" x="2582863" y="4986338"/>
          <p14:tracePt t="70231" x="2582863" y="4949825"/>
          <p14:tracePt t="70248" x="2582863" y="4905375"/>
          <p14:tracePt t="70249" x="2582863" y="4899025"/>
          <p14:tracePt t="70264" x="2582863" y="4876800"/>
          <p14:tracePt t="70281" x="2598738" y="4840288"/>
          <p14:tracePt t="70298" x="2613025" y="4811713"/>
          <p14:tracePt t="70314" x="2613025" y="4797425"/>
          <p14:tracePt t="70331" x="2641600" y="4767263"/>
          <p14:tracePt t="70348" x="2663825" y="4746625"/>
          <p14:tracePt t="70364" x="2706688" y="4716463"/>
          <p14:tracePt t="70381" x="2751138" y="4695825"/>
          <p14:tracePt t="70398" x="2771775" y="4687888"/>
          <p14:tracePt t="70414" x="2786063" y="4681538"/>
          <p14:tracePt t="70431" x="2801938" y="4673600"/>
          <p14:tracePt t="70448" x="2859088" y="4673600"/>
          <p14:tracePt t="70450" x="2903538" y="4673600"/>
          <p14:tracePt t="70464" x="2954338" y="4673600"/>
          <p14:tracePt t="70481" x="3141663" y="4673600"/>
          <p14:tracePt t="70498" x="3259138" y="4673600"/>
          <p14:tracePt t="70514" x="3344863" y="4673600"/>
          <p14:tracePt t="70531" x="3417888" y="4695825"/>
          <p14:tracePt t="70548" x="3490913" y="4732338"/>
          <p14:tracePt t="70564" x="3548063" y="4760913"/>
          <p14:tracePt t="70581" x="3592513" y="4783138"/>
          <p14:tracePt t="70598" x="3643313" y="4803775"/>
          <p14:tracePt t="70614" x="3686175" y="4833938"/>
          <p14:tracePt t="70631" x="3736975" y="4868863"/>
          <p14:tracePt t="70647" x="3773488" y="4899025"/>
          <p14:tracePt t="70649" x="3787775" y="4919663"/>
          <p14:tracePt t="70664" x="3810000" y="4935538"/>
          <p14:tracePt t="70681" x="3860800" y="5006975"/>
          <p14:tracePt t="70697" x="3919538" y="5072063"/>
          <p14:tracePt t="70714" x="3984625" y="5122863"/>
          <p14:tracePt t="70731" x="4035425" y="5167313"/>
          <p14:tracePt t="70747" x="4064000" y="5195888"/>
          <p14:tracePt t="70764" x="4078288" y="5224463"/>
          <p14:tracePt t="70781" x="4092575" y="5240338"/>
          <p14:tracePt t="70797" x="4092575" y="5260975"/>
          <p14:tracePt t="70814" x="4092575" y="5297488"/>
          <p14:tracePt t="70831" x="4092575" y="5311775"/>
          <p14:tracePt t="70847" x="4092575" y="5326063"/>
          <p14:tracePt t="70864" x="4092575" y="5348288"/>
          <p14:tracePt t="70881" x="4092575" y="5376863"/>
          <p14:tracePt t="70897" x="4086225" y="5435600"/>
          <p14:tracePt t="70914" x="4056063" y="5508625"/>
          <p14:tracePt t="70931" x="4013200" y="5595938"/>
          <p14:tracePt t="70947" x="3970338" y="5681663"/>
          <p14:tracePt t="70964" x="3940175" y="5726113"/>
          <p14:tracePt t="70981" x="3925888" y="5754688"/>
          <p14:tracePt t="70997" x="3919538" y="5768975"/>
          <p14:tracePt t="71014" x="3903663" y="5783263"/>
          <p14:tracePt t="71031" x="3883025" y="5813425"/>
          <p14:tracePt t="71033" x="3868738" y="5834063"/>
          <p14:tracePt t="71047" x="3852863" y="5849938"/>
          <p14:tracePt t="71065" x="3802063" y="5915025"/>
          <p14:tracePt t="71081" x="3773488" y="5935663"/>
          <p14:tracePt t="71098" x="3759200" y="5951538"/>
          <p14:tracePt t="71114" x="3751263" y="5951538"/>
          <p14:tracePt t="71137" x="3744913" y="5951538"/>
          <p14:tracePt t="71153" x="3744913" y="5957888"/>
          <p14:tracePt t="71353" x="0" y="0"/>
        </p14:tracePtLst>
        <p14:tracePtLst>
          <p14:tracePt t="72106" x="1922463" y="4318000"/>
          <p14:tracePt t="72201" x="1930400" y="4318000"/>
          <p14:tracePt t="72241" x="1938338" y="4318000"/>
          <p14:tracePt t="72249" x="1952625" y="4318000"/>
          <p14:tracePt t="72257" x="2009775" y="4318000"/>
          <p14:tracePt t="72265" x="2097088" y="4318000"/>
          <p14:tracePt t="72281" x="2249488" y="4318000"/>
          <p14:tracePt t="72297" x="2409825" y="4325938"/>
          <p14:tracePt t="72314" x="2525713" y="4332288"/>
          <p14:tracePt t="72330" x="2590800" y="4346575"/>
          <p14:tracePt t="72347" x="2641600" y="4354513"/>
          <p14:tracePt t="72364" x="2692400" y="4360863"/>
          <p14:tracePt t="72380" x="2735263" y="4368800"/>
          <p14:tracePt t="72397" x="2801938" y="4368800"/>
          <p14:tracePt t="72414" x="2881313" y="4368800"/>
          <p14:tracePt t="72430" x="2932113" y="4368800"/>
          <p14:tracePt t="72447" x="2974975" y="4376738"/>
          <p14:tracePt t="72464" x="3005138" y="4376738"/>
          <p14:tracePt t="72466" x="3025775" y="4376738"/>
          <p14:tracePt t="72481" x="3040063" y="4383088"/>
          <p14:tracePt t="72497" x="3048000" y="4383088"/>
          <p14:tracePt t="72682" x="3048000" y="4391025"/>
          <p14:tracePt t="73313" x="0" y="0"/>
        </p14:tracePtLst>
        <p14:tracePtLst>
          <p14:tracePt t="77498" x="2613025" y="4941888"/>
          <p14:tracePt t="77650" x="2619375" y="4941888"/>
          <p14:tracePt t="77665" x="2627313" y="4941888"/>
          <p14:tracePt t="77673" x="2678113" y="4941888"/>
          <p14:tracePt t="77681" x="2728913" y="4941888"/>
          <p14:tracePt t="77696" x="2771775" y="4941888"/>
          <p14:tracePt t="77712" x="2903538" y="4919663"/>
          <p14:tracePt t="77729" x="3055938" y="4919663"/>
          <p14:tracePt t="77746" x="3121025" y="4919663"/>
          <p14:tracePt t="77762" x="3157538" y="4919663"/>
          <p14:tracePt t="77779" x="3214688" y="4919663"/>
          <p14:tracePt t="77796" x="3265488" y="4919663"/>
          <p14:tracePt t="77812" x="3302000" y="4919663"/>
          <p14:tracePt t="77829" x="3352800" y="4919663"/>
          <p14:tracePt t="77846" x="3395663" y="4919663"/>
          <p14:tracePt t="77862" x="3454400" y="4919663"/>
          <p14:tracePt t="77879" x="3519488" y="4927600"/>
          <p14:tracePt t="77896" x="3598863" y="4927600"/>
          <p14:tracePt t="77897" x="3629025" y="4935538"/>
          <p14:tracePt t="77913" x="3657600" y="4935538"/>
          <p14:tracePt t="77929" x="3686175" y="4935538"/>
          <p14:tracePt t="78305" x="3686175" y="4941888"/>
          <p14:tracePt t="78761" x="0" y="0"/>
        </p14:tracePtLst>
        <p14:tracePtLst>
          <p14:tracePt t="79722" x="6183313" y="4630738"/>
          <p14:tracePt t="79842" x="6189663" y="4630738"/>
          <p14:tracePt t="79953" x="6197600" y="4630738"/>
          <p14:tracePt t="79961" x="6219825" y="4630738"/>
          <p14:tracePt t="79969" x="6234113" y="4630738"/>
          <p14:tracePt t="79978" x="6240463" y="4630738"/>
          <p14:tracePt t="79995" x="6262688" y="4630738"/>
          <p14:tracePt t="80012" x="6284913" y="4630738"/>
          <p14:tracePt t="80028" x="6327775" y="4630738"/>
          <p14:tracePt t="80045" x="6386513" y="4630738"/>
          <p14:tracePt t="80062" x="6437313" y="4637088"/>
          <p14:tracePt t="80078" x="6473825" y="4637088"/>
          <p14:tracePt t="80095" x="6488113" y="4637088"/>
          <p14:tracePt t="80273" x="6494463" y="4637088"/>
          <p14:tracePt t="8204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231" name="Text Box 22"/>
              <p:cNvSpPr txBox="1">
                <a:spLocks noChangeArrowheads="1"/>
              </p:cNvSpPr>
              <p:nvPr/>
            </p:nvSpPr>
            <p:spPr bwMode="auto">
              <a:xfrm>
                <a:off x="838199" y="1376779"/>
                <a:ext cx="10730023" cy="1245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baseline="0" dirty="0" smtClean="0">
                    <a:latin typeface="+mn-ea"/>
                    <a:ea typeface="+mn-ea"/>
                  </a:rPr>
                  <a:t>【</a:t>
                </a:r>
                <a:r>
                  <a:rPr lang="ja-JP" altLang="en-US" baseline="0" dirty="0">
                    <a:latin typeface="+mn-ea"/>
                    <a:ea typeface="+mn-ea"/>
                  </a:rPr>
                  <a:t>定義：接空間と接写像</a:t>
                </a:r>
                <a:r>
                  <a:rPr lang="en-US" altLang="ja-JP" baseline="0" dirty="0">
                    <a:latin typeface="+mn-ea"/>
                    <a:ea typeface="+mn-ea"/>
                  </a:rPr>
                  <a:t>】</a:t>
                </a:r>
                <a:r>
                  <a:rPr lang="ja-JP" altLang="en-US" baseline="0" dirty="0">
                    <a:latin typeface="+mn-ea"/>
                    <a:ea typeface="+mn-ea"/>
                  </a:rPr>
                  <a:t>２次元可微分同相</a:t>
                </a:r>
                <a:r>
                  <a:rPr lang="ja-JP" altLang="en-US" baseline="0" dirty="0" smtClean="0">
                    <a:latin typeface="+mn-ea"/>
                    <a:ea typeface="+mn-ea"/>
                  </a:rPr>
                  <a:t>写像</a:t>
                </a:r>
                <a:r>
                  <a:rPr lang="en-US" altLang="ja-JP" baseline="0" dirty="0" smtClean="0">
                    <a:latin typeface="+mn-ea"/>
                    <a:ea typeface="+mn-ea"/>
                  </a:rPr>
                  <a:t>F:U→U</a:t>
                </a:r>
                <a:r>
                  <a:rPr lang="ja-JP" altLang="en-US" baseline="0" dirty="0">
                    <a:latin typeface="+mn-ea"/>
                    <a:ea typeface="+mn-ea"/>
                  </a:rPr>
                  <a:t>において</a:t>
                </a:r>
                <a:r>
                  <a:rPr lang="ja-JP" altLang="en-US" baseline="0" dirty="0" smtClean="0">
                    <a:latin typeface="+mn-ea"/>
                    <a:ea typeface="+mn-ea"/>
                  </a:rPr>
                  <a:t>，</a:t>
                </a:r>
                <a:r>
                  <a:rPr lang="en-US" altLang="ja-JP" baseline="0" dirty="0" smtClean="0">
                    <a:latin typeface="+mn-ea"/>
                    <a:ea typeface="+mn-ea"/>
                  </a:rPr>
                  <a:t>x=a</a:t>
                </a:r>
                <a:r>
                  <a:rPr lang="ja-JP" altLang="en-US" baseline="0" dirty="0">
                    <a:latin typeface="+mn-ea"/>
                    <a:ea typeface="+mn-ea"/>
                  </a:rPr>
                  <a:t>で定義される線形空間</a:t>
                </a:r>
                <a:r>
                  <a:rPr lang="en-US" altLang="ja-JP" baseline="0" dirty="0" err="1">
                    <a:latin typeface="+mn-ea"/>
                    <a:ea typeface="+mn-ea"/>
                  </a:rPr>
                  <a:t>T</a:t>
                </a:r>
                <a:r>
                  <a:rPr lang="en-US" altLang="ja-JP" dirty="0" err="1">
                    <a:latin typeface="+mn-ea"/>
                    <a:ea typeface="+mn-ea"/>
                  </a:rPr>
                  <a:t>a</a:t>
                </a:r>
                <a:r>
                  <a:rPr lang="en-US" altLang="ja-JP" baseline="0" dirty="0" err="1">
                    <a:latin typeface="+mn-ea"/>
                    <a:ea typeface="+mn-ea"/>
                  </a:rPr>
                  <a:t>U</a:t>
                </a:r>
                <a:r>
                  <a:rPr lang="ja-JP" altLang="en-US" baseline="0" dirty="0" err="1">
                    <a:latin typeface="+mn-ea"/>
                    <a:ea typeface="+mn-ea"/>
                  </a:rPr>
                  <a:t>を接</a:t>
                </a:r>
                <a:r>
                  <a:rPr lang="ja-JP" altLang="en-US" baseline="0" dirty="0">
                    <a:latin typeface="+mn-ea"/>
                    <a:ea typeface="+mn-ea"/>
                  </a:rPr>
                  <a:t>空間といい</a:t>
                </a:r>
                <a:r>
                  <a:rPr lang="ja-JP" altLang="en-US" baseline="0" dirty="0" smtClean="0">
                    <a:latin typeface="+mn-ea"/>
                    <a:ea typeface="+mn-ea"/>
                  </a:rPr>
                  <a:t>，    線形写像</a:t>
                </a:r>
                <a:endParaRPr lang="ja-JP" altLang="en-US" baseline="0" dirty="0">
                  <a:latin typeface="+mn-ea"/>
                  <a:ea typeface="+mn-ea"/>
                </a:endParaRP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baseline="0" smtClean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2400" b="0" i="0" baseline="0" smtClean="0">
                            <a:latin typeface="Cambria Math" panose="02040503050406030204" pitchFamily="18" charset="0"/>
                            <a:ea typeface="+mn-ea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baseline="0" smtClean="0">
                            <a:latin typeface="Cambria Math" panose="02040503050406030204" pitchFamily="18" charset="0"/>
                            <a:ea typeface="+mn-ea"/>
                          </a:rPr>
                          <m:t>a</m:t>
                        </m:r>
                      </m:sub>
                      <m:sup>
                        <m:r>
                          <a:rPr lang="en-US" altLang="ja-JP" sz="2400" b="0" i="0" baseline="0" smtClean="0">
                            <a:latin typeface="Cambria Math" panose="02040503050406030204" pitchFamily="18" charset="0"/>
                            <a:ea typeface="+mn-ea"/>
                          </a:rPr>
                          <m:t>∗</m:t>
                        </m:r>
                      </m:sup>
                    </m:sSubSup>
                    <m:r>
                      <a:rPr lang="en-US" altLang="ja-JP" sz="2400" b="0" i="1" baseline="0" smtClean="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n-US" altLang="ja-JP" baseline="0" dirty="0" smtClean="0">
                    <a:latin typeface="+mn-ea"/>
                    <a:ea typeface="+mn-ea"/>
                  </a:rPr>
                  <a:t>: </a:t>
                </a:r>
                <a:r>
                  <a:rPr lang="ja-JP" altLang="en-US" sz="2400" baseline="0" dirty="0" smtClean="0">
                    <a:latin typeface="+mn-ea"/>
                    <a:ea typeface="+mn-ea"/>
                    <a:sym typeface="Symbol" panose="05050102010706020507" pitchFamily="18" charset="2"/>
                  </a:rPr>
                  <a:t>∈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baseline="0" smtClean="0">
                            <a:latin typeface="Cambria Math" panose="02040503050406030204" pitchFamily="18" charset="0"/>
                            <a:ea typeface="+mn-ea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b="0" i="0" baseline="0" smtClean="0">
                            <a:latin typeface="Cambria Math" panose="02040503050406030204" pitchFamily="18" charset="0"/>
                            <a:ea typeface="+mn-ea"/>
                            <a:sym typeface="Symbol" panose="05050102010706020507" pitchFamily="18" charset="2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baseline="0" smtClean="0">
                            <a:latin typeface="Cambria Math" panose="02040503050406030204" pitchFamily="18" charset="0"/>
                            <a:ea typeface="+mn-ea"/>
                            <a:sym typeface="Symbol" panose="05050102010706020507" pitchFamily="18" charset="2"/>
                          </a:rPr>
                          <m:t>a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ja-JP" sz="2400" b="0" i="0" baseline="0" smtClean="0">
                        <a:latin typeface="Cambria Math" panose="02040503050406030204" pitchFamily="18" charset="0"/>
                        <a:ea typeface="+mn-ea"/>
                        <a:sym typeface="Symbol" panose="05050102010706020507" pitchFamily="18" charset="2"/>
                      </a:rPr>
                      <m:t>U</m:t>
                    </m:r>
                    <m:r>
                      <a:rPr lang="en-US" altLang="ja-JP" sz="240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⟼</m:t>
                    </m:r>
                    <m:sSub>
                      <m:sSubPr>
                        <m:ctrlPr>
                          <a:rPr lang="en-US" altLang="ja-JP" sz="2400" i="1" baseline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]"/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DF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baseline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x</m:t>
                        </m:r>
                        <m:r>
                          <a:rPr lang="en-US" altLang="ja-JP" sz="2400" b="0" i="0" baseline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sz="2400" b="0" i="0" baseline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a</m:t>
                        </m:r>
                      </m:sub>
                    </m:sSub>
                    <m:r>
                      <m:rPr>
                        <m:nor/>
                      </m:rPr>
                      <a:rPr lang="ja-JP" altLang="en-US" sz="2400" baseline="0" dirty="0">
                        <a:latin typeface="+mn-ea"/>
                        <a:sym typeface="Symbol" panose="05050102010706020507" pitchFamily="18" charset="2"/>
                      </a:rPr>
                      <m:t>∈</m:t>
                    </m:r>
                    <m:sSub>
                      <m:sSubPr>
                        <m:ctrlPr>
                          <a:rPr lang="en-US" altLang="ja-JP" sz="2400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baseline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Fa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ja-JP" sz="2400" baseline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U</m:t>
                    </m:r>
                  </m:oMath>
                </a14:m>
                <a:endParaRPr lang="en-US" altLang="ja-JP" sz="2400" dirty="0" smtClean="0">
                  <a:latin typeface="+mn-ea"/>
                  <a:ea typeface="+mn-ea"/>
                </a:endParaRPr>
              </a:p>
              <a:p>
                <a:pPr eaLnBrk="1" hangingPunct="1"/>
                <a:r>
                  <a:rPr lang="ja-JP" altLang="en-US" baseline="0" dirty="0" smtClean="0">
                    <a:latin typeface="+mn-ea"/>
                    <a:ea typeface="+mn-ea"/>
                  </a:rPr>
                  <a:t>を</a:t>
                </a:r>
                <a:r>
                  <a:rPr lang="ja-JP" altLang="en-US" baseline="0" dirty="0" err="1">
                    <a:latin typeface="+mn-ea"/>
                    <a:ea typeface="+mn-ea"/>
                  </a:rPr>
                  <a:t>接</a:t>
                </a:r>
                <a:r>
                  <a:rPr lang="ja-JP" altLang="en-US" baseline="0" dirty="0">
                    <a:latin typeface="+mn-ea"/>
                    <a:ea typeface="+mn-ea"/>
                  </a:rPr>
                  <a:t>写像という．</a:t>
                </a:r>
              </a:p>
            </p:txBody>
          </p:sp>
        </mc:Choice>
        <mc:Fallback xmlns="">
          <p:sp>
            <p:nvSpPr>
              <p:cNvPr id="823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199" y="1376779"/>
                <a:ext cx="10730023" cy="1245406"/>
              </a:xfrm>
              <a:prstGeom prst="rect">
                <a:avLst/>
              </a:prstGeom>
              <a:blipFill>
                <a:blip r:embed="rId5"/>
                <a:stretch>
                  <a:fillRect l="-284" t="-9314" b="-49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29" name="Text Box 24"/>
              <p:cNvSpPr txBox="1">
                <a:spLocks noChangeArrowheads="1"/>
              </p:cNvSpPr>
              <p:nvPr/>
            </p:nvSpPr>
            <p:spPr bwMode="auto">
              <a:xfrm>
                <a:off x="981076" y="4895972"/>
                <a:ext cx="10587038" cy="1603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baseline="0" dirty="0" smtClean="0">
                    <a:latin typeface="+mn-ea"/>
                    <a:ea typeface="+mn-ea"/>
                  </a:rPr>
                  <a:t>【</a:t>
                </a:r>
                <a:r>
                  <a:rPr lang="ja-JP" altLang="en-US" baseline="0" dirty="0">
                    <a:latin typeface="+mn-ea"/>
                    <a:ea typeface="+mn-ea"/>
                  </a:rPr>
                  <a:t>定義：</a:t>
                </a:r>
                <a:r>
                  <a:rPr lang="en-US" altLang="ja-JP" baseline="0" dirty="0">
                    <a:latin typeface="+mn-ea"/>
                    <a:ea typeface="+mn-ea"/>
                  </a:rPr>
                  <a:t>n</a:t>
                </a:r>
                <a:r>
                  <a:rPr lang="ja-JP" altLang="en-US" baseline="0" dirty="0">
                    <a:latin typeface="+mn-ea"/>
                    <a:ea typeface="+mn-ea"/>
                  </a:rPr>
                  <a:t>周期点の特性乗数</a:t>
                </a:r>
                <a:r>
                  <a:rPr lang="en-US" altLang="ja-JP" baseline="0" dirty="0">
                    <a:latin typeface="+mn-ea"/>
                    <a:ea typeface="+mn-ea"/>
                  </a:rPr>
                  <a:t>】</a:t>
                </a:r>
                <a:r>
                  <a:rPr lang="ja-JP" altLang="en-US" baseline="0" dirty="0">
                    <a:latin typeface="+mn-ea"/>
                    <a:ea typeface="+mn-ea"/>
                  </a:rPr>
                  <a:t>２次元可微分同相写像 </a:t>
                </a:r>
                <a:r>
                  <a:rPr lang="en-US" altLang="ja-JP" baseline="0" dirty="0">
                    <a:latin typeface="+mn-ea"/>
                    <a:ea typeface="+mn-ea"/>
                  </a:rPr>
                  <a:t>F : U → U</a:t>
                </a:r>
                <a:r>
                  <a:rPr lang="ja-JP" altLang="en-US" baseline="0" dirty="0">
                    <a:latin typeface="+mn-ea"/>
                    <a:ea typeface="+mn-ea"/>
                  </a:rPr>
                  <a:t>において</a:t>
                </a:r>
                <a:r>
                  <a:rPr lang="ja-JP" altLang="en-US" baseline="0" dirty="0" smtClean="0">
                    <a:latin typeface="+mn-ea"/>
                    <a:ea typeface="+mn-ea"/>
                  </a:rPr>
                  <a:t>，周期点</a:t>
                </a:r>
                <a:r>
                  <a:rPr lang="en-US" altLang="ja-JP" baseline="0" dirty="0">
                    <a:latin typeface="+mn-ea"/>
                    <a:ea typeface="+mn-ea"/>
                  </a:rPr>
                  <a:t>{p</a:t>
                </a:r>
                <a:r>
                  <a:rPr lang="en-US" altLang="ja-JP" dirty="0">
                    <a:latin typeface="+mn-ea"/>
                    <a:ea typeface="+mn-ea"/>
                  </a:rPr>
                  <a:t>0</a:t>
                </a:r>
                <a:r>
                  <a:rPr lang="en-US" altLang="ja-JP" baseline="0" dirty="0">
                    <a:latin typeface="+mn-ea"/>
                    <a:ea typeface="+mn-ea"/>
                  </a:rPr>
                  <a:t>,p</a:t>
                </a:r>
                <a:r>
                  <a:rPr lang="en-US" altLang="ja-JP" dirty="0">
                    <a:latin typeface="+mn-ea"/>
                    <a:ea typeface="+mn-ea"/>
                  </a:rPr>
                  <a:t>1</a:t>
                </a:r>
                <a:r>
                  <a:rPr lang="en-US" altLang="ja-JP" baseline="0" dirty="0">
                    <a:latin typeface="+mn-ea"/>
                    <a:ea typeface="+mn-ea"/>
                  </a:rPr>
                  <a:t>,..,p</a:t>
                </a:r>
                <a:r>
                  <a:rPr lang="en-US" altLang="ja-JP" dirty="0">
                    <a:latin typeface="+mn-ea"/>
                    <a:ea typeface="+mn-ea"/>
                  </a:rPr>
                  <a:t>n-1</a:t>
                </a:r>
                <a:r>
                  <a:rPr lang="en-US" altLang="ja-JP" baseline="0" dirty="0">
                    <a:latin typeface="+mn-ea"/>
                    <a:ea typeface="+mn-ea"/>
                  </a:rPr>
                  <a:t>}</a:t>
                </a:r>
                <a:r>
                  <a:rPr lang="ja-JP" altLang="en-US" baseline="0" dirty="0">
                    <a:latin typeface="+mn-ea"/>
                    <a:ea typeface="+mn-ea"/>
                  </a:rPr>
                  <a:t>に関する合成接写像</a:t>
                </a:r>
              </a:p>
              <a:p>
                <a:pPr eaLnBrk="1" hangingPunct="1"/>
                <a:endParaRPr lang="en-US" altLang="ja-JP" baseline="0" dirty="0">
                  <a:latin typeface="+mn-ea"/>
                  <a:ea typeface="+mn-ea"/>
                </a:endParaRP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baseline="0" smtClean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2400" b="0" i="0" baseline="0" smtClean="0">
                            <a:latin typeface="Cambria Math" panose="02040503050406030204" pitchFamily="18" charset="0"/>
                            <a:ea typeface="+mn-ea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sz="2400" i="1" baseline="0" smtClean="0"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b="0" i="0" baseline="0" smtClean="0">
                                <a:latin typeface="Cambria Math" panose="02040503050406030204" pitchFamily="18" charset="0"/>
                                <a:ea typeface="+mn-ea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baseline="0" smtClean="0">
                                <a:latin typeface="Cambria Math" panose="02040503050406030204" pitchFamily="18" charset="0"/>
                                <a:ea typeface="+mn-ea"/>
                              </a:rPr>
                              <m:t>n</m:t>
                            </m:r>
                            <m:r>
                              <a:rPr lang="en-US" altLang="ja-JP" sz="2400" b="0" i="0" baseline="0" smtClean="0">
                                <a:latin typeface="Cambria Math" panose="02040503050406030204" pitchFamily="18" charset="0"/>
                                <a:ea typeface="+mn-ea"/>
                              </a:rPr>
                              <m:t>−1</m:t>
                            </m:r>
                          </m:sub>
                        </m:sSub>
                      </m:sub>
                      <m:sup>
                        <m:r>
                          <a:rPr lang="en-US" altLang="ja-JP" sz="2400" b="0" i="0" baseline="0" smtClean="0">
                            <a:latin typeface="Cambria Math" panose="02040503050406030204" pitchFamily="18" charset="0"/>
                            <a:ea typeface="+mn-ea"/>
                          </a:rPr>
                          <m:t>∗</m:t>
                        </m:r>
                      </m:sup>
                    </m:sSubSup>
                    <m:sSubSup>
                      <m:sSubSupPr>
                        <m:ctrlPr>
                          <a:rPr lang="en-US" altLang="ja-JP" sz="2400" i="1" baseline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2400" i="0" baseline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b>
                        </m:sSub>
                      </m:sub>
                      <m:sup>
                        <m:r>
                          <a:rPr lang="en-US" altLang="ja-JP" sz="2400" i="0" baseline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ja-JP" sz="2400" baseline="0" dirty="0" smtClean="0">
                    <a:latin typeface="+mn-ea"/>
                  </a:rPr>
                  <a:t>…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baseline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2400" i="0" baseline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altLang="ja-JP" sz="2400" i="0" baseline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Sup>
                      <m:sSubSupPr>
                        <m:ctrlPr>
                          <a:rPr lang="en-US" altLang="ja-JP" sz="2400" i="1" baseline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2400" i="0" baseline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sSub>
                          <m:sSubPr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lang="en-US" altLang="ja-JP" sz="2400" b="0" i="0" baseline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altLang="ja-JP" sz="2400" i="0" baseline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ja-JP" baseline="0" dirty="0">
                    <a:latin typeface="+mn-ea"/>
                  </a:rPr>
                  <a:t>: </a:t>
                </a:r>
                <a:r>
                  <a:rPr lang="ja-JP" altLang="en-US" sz="2400" baseline="0" dirty="0">
                    <a:latin typeface="+mn-ea"/>
                    <a:sym typeface="Symbol" panose="05050102010706020507" pitchFamily="18" charset="2"/>
                  </a:rPr>
                  <a:t>∈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e>
                      <m:sub>
                        <m:sSub>
                          <m:sSubPr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m:rPr>
                        <m:sty m:val="p"/>
                      </m:rPr>
                      <a:rPr lang="en-US" altLang="ja-JP" sz="2400" i="0" baseline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U</m:t>
                    </m:r>
                    <m:r>
                      <a:rPr lang="en-US" altLang="ja-JP" sz="2400" i="0" baseline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⟼</m:t>
                    </m:r>
                    <m:sSub>
                      <m:sSubPr>
                        <m:ctrlPr>
                          <a:rPr lang="en-US" altLang="ja-JP" sz="2400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]"/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DF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x</m:t>
                        </m:r>
                        <m:r>
                          <a:rPr lang="en-US" altLang="ja-JP" sz="2400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baseline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ja-JP" sz="2400" b="0" i="0" baseline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</m:sSub>
                    <m:r>
                      <a:rPr lang="en-US" altLang="ja-JP" sz="2400" b="0" i="0" baseline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…</m:t>
                    </m:r>
                    <m:sSub>
                      <m:sSubPr>
                        <m:ctrlPr>
                          <a:rPr lang="en-US" altLang="ja-JP" sz="2400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]"/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DF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x</m:t>
                        </m:r>
                        <m:r>
                          <a:rPr lang="en-US" altLang="ja-JP" sz="2400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lang="en-US" altLang="ja-JP" sz="2400" b="0" i="0" baseline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m:rPr>
                        <m:nor/>
                      </m:rPr>
                      <a:rPr lang="ja-JP" altLang="en-US" sz="2400" baseline="0" dirty="0">
                        <a:latin typeface="+mn-ea"/>
                        <a:sym typeface="Symbol" panose="05050102010706020507" pitchFamily="18" charset="2"/>
                      </a:rPr>
                      <m:t>∈</m:t>
                    </m:r>
                    <m:sSub>
                      <m:sSubPr>
                        <m:ctrlPr>
                          <a:rPr lang="en-US" altLang="ja-JP" sz="2400" i="1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i="0" baseline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e>
                      <m:sub>
                        <m:sSub>
                          <m:sSubPr>
                            <m:ctrlPr>
                              <a:rPr lang="en-US" altLang="ja-JP" sz="2400" i="1" baseline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lang="en-US" altLang="ja-JP" sz="2400" i="0" baseline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m:rPr>
                        <m:sty m:val="p"/>
                      </m:rPr>
                      <a:rPr lang="en-US" altLang="ja-JP" sz="2400" i="0" baseline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U</m:t>
                    </m:r>
                  </m:oMath>
                </a14:m>
                <a:endParaRPr lang="en-US" altLang="ja-JP" sz="2400" dirty="0">
                  <a:latin typeface="+mn-ea"/>
                </a:endParaRPr>
              </a:p>
              <a:p>
                <a:endParaRPr lang="ja-JP" altLang="en-US" sz="2400" baseline="0" dirty="0">
                  <a:latin typeface="+mn-ea"/>
                  <a:ea typeface="+mn-ea"/>
                </a:endParaRPr>
              </a:p>
              <a:p>
                <a:pPr eaLnBrk="1" hangingPunct="1"/>
                <a:r>
                  <a:rPr lang="ja-JP" altLang="en-US" baseline="0" dirty="0">
                    <a:latin typeface="+mn-ea"/>
                    <a:ea typeface="+mn-ea"/>
                  </a:rPr>
                  <a:t> </a:t>
                </a:r>
                <a:r>
                  <a:rPr lang="ja-JP" altLang="en-US" baseline="0" dirty="0" smtClean="0">
                    <a:latin typeface="+mn-ea"/>
                    <a:ea typeface="+mn-ea"/>
                  </a:rPr>
                  <a:t>の</a:t>
                </a:r>
                <a:r>
                  <a:rPr lang="ja-JP" altLang="en-US" baseline="0" dirty="0">
                    <a:latin typeface="+mn-ea"/>
                    <a:ea typeface="+mn-ea"/>
                  </a:rPr>
                  <a:t>固有値を</a:t>
                </a:r>
                <a:r>
                  <a:rPr lang="ja-JP" altLang="en-US" b="1" baseline="0" dirty="0">
                    <a:solidFill>
                      <a:srgbClr val="FF0000"/>
                    </a:solidFill>
                    <a:latin typeface="+mn-ea"/>
                    <a:ea typeface="+mn-ea"/>
                  </a:rPr>
                  <a:t>特性乗数</a:t>
                </a:r>
                <a:r>
                  <a:rPr lang="ja-JP" altLang="en-US" baseline="0" dirty="0">
                    <a:latin typeface="+mn-ea"/>
                    <a:ea typeface="+mn-ea"/>
                  </a:rPr>
                  <a:t>という</a:t>
                </a:r>
                <a:r>
                  <a:rPr lang="ja-JP" altLang="en-US" baseline="0" dirty="0" smtClean="0">
                    <a:latin typeface="+mn-ea"/>
                    <a:ea typeface="+mn-ea"/>
                  </a:rPr>
                  <a:t>．</a:t>
                </a:r>
                <a:endParaRPr lang="ja-JP" altLang="en-US" b="1" baseline="0" dirty="0"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8229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1076" y="4895972"/>
                <a:ext cx="10587038" cy="1603452"/>
              </a:xfrm>
              <a:prstGeom prst="rect">
                <a:avLst/>
              </a:prstGeom>
              <a:blipFill>
                <a:blip r:embed="rId6"/>
                <a:stretch>
                  <a:fillRect l="-345" t="-6844" b="-159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5171" name="Group 67"/>
          <p:cNvGrpSpPr>
            <a:grpSpLocks/>
          </p:cNvGrpSpPr>
          <p:nvPr/>
        </p:nvGrpSpPr>
        <p:grpSpPr bwMode="auto">
          <a:xfrm>
            <a:off x="4511676" y="2936874"/>
            <a:ext cx="1857375" cy="1639888"/>
            <a:chOff x="2699" y="1570"/>
            <a:chExt cx="1170" cy="1033"/>
          </a:xfrm>
        </p:grpSpPr>
        <p:sp>
          <p:nvSpPr>
            <p:cNvPr id="8221" name="Rectangle 41"/>
            <p:cNvSpPr>
              <a:spLocks noChangeArrowheads="1"/>
            </p:cNvSpPr>
            <p:nvPr/>
          </p:nvSpPr>
          <p:spPr bwMode="auto">
            <a:xfrm>
              <a:off x="2699" y="1570"/>
              <a:ext cx="1170" cy="99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8222" name="Oval 43"/>
            <p:cNvSpPr>
              <a:spLocks noChangeArrowheads="1"/>
            </p:cNvSpPr>
            <p:nvPr/>
          </p:nvSpPr>
          <p:spPr bwMode="auto">
            <a:xfrm>
              <a:off x="3696" y="2361"/>
              <a:ext cx="73" cy="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8223" name="Oval 44"/>
            <p:cNvSpPr>
              <a:spLocks noChangeArrowheads="1"/>
            </p:cNvSpPr>
            <p:nvPr/>
          </p:nvSpPr>
          <p:spPr bwMode="auto">
            <a:xfrm>
              <a:off x="2898" y="1861"/>
              <a:ext cx="73" cy="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cxnSp>
          <p:nvCxnSpPr>
            <p:cNvPr id="8224" name="AutoShape 46"/>
            <p:cNvCxnSpPr>
              <a:cxnSpLocks noChangeShapeType="1"/>
              <a:stCxn id="8222" idx="2"/>
              <a:endCxn id="8223" idx="5"/>
            </p:cNvCxnSpPr>
            <p:nvPr/>
          </p:nvCxnSpPr>
          <p:spPr bwMode="auto">
            <a:xfrm flipH="1" flipV="1">
              <a:off x="2960" y="1922"/>
              <a:ext cx="736" cy="4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25" name="Rectangle 48"/>
            <p:cNvSpPr>
              <a:spLocks noChangeArrowheads="1"/>
            </p:cNvSpPr>
            <p:nvPr/>
          </p:nvSpPr>
          <p:spPr bwMode="auto">
            <a:xfrm>
              <a:off x="2735" y="2353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U</a:t>
              </a:r>
              <a:endParaRPr lang="en-US" altLang="ja-JP" sz="2000" b="1" baseline="30000"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8226" name="Rectangle 49"/>
            <p:cNvSpPr>
              <a:spLocks noChangeArrowheads="1"/>
            </p:cNvSpPr>
            <p:nvPr/>
          </p:nvSpPr>
          <p:spPr bwMode="auto">
            <a:xfrm>
              <a:off x="2789" y="1616"/>
              <a:ext cx="2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Fa</a:t>
              </a:r>
              <a:endParaRPr lang="en-US" altLang="ja-JP" sz="2000" b="1"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8227" name="Rectangle 51"/>
            <p:cNvSpPr>
              <a:spLocks noChangeArrowheads="1"/>
            </p:cNvSpPr>
            <p:nvPr/>
          </p:nvSpPr>
          <p:spPr bwMode="auto">
            <a:xfrm>
              <a:off x="3651" y="2115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8228" name="Rectangle 52"/>
            <p:cNvSpPr>
              <a:spLocks noChangeArrowheads="1"/>
            </p:cNvSpPr>
            <p:nvPr/>
          </p:nvSpPr>
          <p:spPr bwMode="auto">
            <a:xfrm>
              <a:off x="3256" y="1955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</a:p>
          </p:txBody>
        </p:sp>
      </p:grpSp>
      <p:grpSp>
        <p:nvGrpSpPr>
          <p:cNvPr id="175184" name="Group 80"/>
          <p:cNvGrpSpPr>
            <a:grpSpLocks/>
          </p:cNvGrpSpPr>
          <p:nvPr/>
        </p:nvGrpSpPr>
        <p:grpSpPr bwMode="auto">
          <a:xfrm>
            <a:off x="6210300" y="2433637"/>
            <a:ext cx="2197100" cy="2012950"/>
            <a:chOff x="3769" y="1253"/>
            <a:chExt cx="1384" cy="1268"/>
          </a:xfrm>
        </p:grpSpPr>
        <p:grpSp>
          <p:nvGrpSpPr>
            <p:cNvPr id="8212" name="Group 78"/>
            <p:cNvGrpSpPr>
              <a:grpSpLocks/>
            </p:cNvGrpSpPr>
            <p:nvPr/>
          </p:nvGrpSpPr>
          <p:grpSpPr bwMode="auto">
            <a:xfrm>
              <a:off x="3769" y="1253"/>
              <a:ext cx="1384" cy="1268"/>
              <a:chOff x="3769" y="1253"/>
              <a:chExt cx="1384" cy="1268"/>
            </a:xfrm>
          </p:grpSpPr>
          <p:grpSp>
            <p:nvGrpSpPr>
              <p:cNvPr id="8214" name="Group 55"/>
              <p:cNvGrpSpPr>
                <a:grpSpLocks/>
              </p:cNvGrpSpPr>
              <p:nvPr/>
            </p:nvGrpSpPr>
            <p:grpSpPr bwMode="auto">
              <a:xfrm>
                <a:off x="4241" y="1253"/>
                <a:ext cx="912" cy="1268"/>
                <a:chOff x="3984" y="614"/>
                <a:chExt cx="912" cy="1268"/>
              </a:xfrm>
            </p:grpSpPr>
            <p:grpSp>
              <p:nvGrpSpPr>
                <p:cNvPr id="8216" name="Group 56"/>
                <p:cNvGrpSpPr>
                  <a:grpSpLocks/>
                </p:cNvGrpSpPr>
                <p:nvPr/>
              </p:nvGrpSpPr>
              <p:grpSpPr bwMode="auto">
                <a:xfrm>
                  <a:off x="3984" y="1066"/>
                  <a:ext cx="912" cy="816"/>
                  <a:chOff x="4464" y="730"/>
                  <a:chExt cx="912" cy="816"/>
                </a:xfrm>
              </p:grpSpPr>
              <p:sp>
                <p:nvSpPr>
                  <p:cNvPr id="8218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730"/>
                    <a:ext cx="912" cy="816"/>
                  </a:xfrm>
                  <a:prstGeom prst="rect">
                    <a:avLst/>
                  </a:prstGeom>
                  <a:solidFill>
                    <a:srgbClr val="FFCCFF"/>
                  </a:solidFill>
                  <a:ln>
                    <a:noFill/>
                  </a:ln>
                  <a:effectLst>
                    <a:outerShdw dist="107763" dir="2700000" algn="ctr" rotWithShape="0">
                      <a:schemeClr val="bg2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1pPr>
                    <a:lvl2pPr marL="742950" indent="-285750"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2pPr>
                    <a:lvl3pPr marL="1143000" indent="-228600"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3pPr>
                    <a:lvl4pPr marL="1600200" indent="-228600"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4pPr>
                    <a:lvl5pPr marL="2057400" indent="-228600"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9pPr>
                  </a:lstStyle>
                  <a:p>
                    <a:pPr eaLnBrk="1" hangingPunct="1"/>
                    <a:endParaRPr lang="ja-JP" altLang="en-US"/>
                  </a:p>
                </p:txBody>
              </p:sp>
              <p:cxnSp>
                <p:nvCxnSpPr>
                  <p:cNvPr id="8219" name="AutoShape 58"/>
                  <p:cNvCxnSpPr>
                    <a:cxnSpLocks noChangeShapeType="1"/>
                    <a:stCxn id="8218" idx="2"/>
                    <a:endCxn id="8218" idx="0"/>
                  </p:cNvCxnSpPr>
                  <p:nvPr/>
                </p:nvCxnSpPr>
                <p:spPr bwMode="auto">
                  <a:xfrm flipV="1">
                    <a:off x="4920" y="730"/>
                    <a:ext cx="0" cy="816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220" name="AutoShape 59"/>
                  <p:cNvCxnSpPr>
                    <a:cxnSpLocks noChangeShapeType="1"/>
                    <a:stCxn id="8218" idx="1"/>
                    <a:endCxn id="8218" idx="3"/>
                  </p:cNvCxnSpPr>
                  <p:nvPr/>
                </p:nvCxnSpPr>
                <p:spPr bwMode="auto">
                  <a:xfrm>
                    <a:off x="4464" y="1138"/>
                    <a:ext cx="912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8217" name="Rectangle 60"/>
                <p:cNvSpPr>
                  <a:spLocks noChangeArrowheads="1"/>
                </p:cNvSpPr>
                <p:nvPr/>
              </p:nvSpPr>
              <p:spPr bwMode="auto">
                <a:xfrm>
                  <a:off x="4224" y="614"/>
                  <a:ext cx="391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>
                    <a:lnSpc>
                      <a:spcPct val="200000"/>
                    </a:lnSpc>
                  </a:pPr>
                  <a:r>
                    <a:rPr lang="en-US" altLang="ja-JP" sz="2000" b="1" baseline="0">
                      <a:latin typeface="Times New Roman" panose="02020603050405020304" pitchFamily="18" charset="0"/>
                      <a:sym typeface="Symbol" panose="05050102010706020507" pitchFamily="18" charset="2"/>
                    </a:rPr>
                    <a:t>T</a:t>
                  </a:r>
                  <a:r>
                    <a:rPr lang="en-US" altLang="ja-JP" sz="2000" b="1">
                      <a:latin typeface="Times New Roman" panose="02020603050405020304" pitchFamily="18" charset="0"/>
                      <a:sym typeface="Symbol" panose="05050102010706020507" pitchFamily="18" charset="2"/>
                    </a:rPr>
                    <a:t>a</a:t>
                  </a:r>
                  <a:r>
                    <a:rPr lang="en-US" altLang="ja-JP" sz="2000" b="1" baseline="0">
                      <a:latin typeface="Times New Roman" panose="02020603050405020304" pitchFamily="18" charset="0"/>
                      <a:sym typeface="Symbol" panose="05050102010706020507" pitchFamily="18" charset="2"/>
                    </a:rPr>
                    <a:t>U</a:t>
                  </a:r>
                  <a:endParaRPr lang="en-US" altLang="ja-JP" sz="2000" b="1" baseline="30000">
                    <a:latin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</p:grpSp>
          <p:cxnSp>
            <p:nvCxnSpPr>
              <p:cNvPr id="8215" name="AutoShape 74"/>
              <p:cNvCxnSpPr>
                <a:cxnSpLocks noChangeShapeType="1"/>
                <a:stCxn id="8218" idx="1"/>
              </p:cNvCxnSpPr>
              <p:nvPr/>
            </p:nvCxnSpPr>
            <p:spPr bwMode="auto">
              <a:xfrm flipH="1">
                <a:off x="3769" y="2113"/>
                <a:ext cx="472" cy="2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213" name="Line 68"/>
            <p:cNvSpPr>
              <a:spLocks noChangeShapeType="1"/>
            </p:cNvSpPr>
            <p:nvPr/>
          </p:nvSpPr>
          <p:spPr bwMode="auto">
            <a:xfrm flipH="1" flipV="1">
              <a:off x="4422" y="1842"/>
              <a:ext cx="272" cy="2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5185" name="Group 81"/>
          <p:cNvGrpSpPr>
            <a:grpSpLocks/>
          </p:cNvGrpSpPr>
          <p:nvPr/>
        </p:nvGrpSpPr>
        <p:grpSpPr bwMode="auto">
          <a:xfrm>
            <a:off x="2566987" y="2505074"/>
            <a:ext cx="2260600" cy="2012950"/>
            <a:chOff x="1474" y="1298"/>
            <a:chExt cx="1424" cy="1268"/>
          </a:xfrm>
        </p:grpSpPr>
        <p:grpSp>
          <p:nvGrpSpPr>
            <p:cNvPr id="8203" name="Group 79"/>
            <p:cNvGrpSpPr>
              <a:grpSpLocks/>
            </p:cNvGrpSpPr>
            <p:nvPr/>
          </p:nvGrpSpPr>
          <p:grpSpPr bwMode="auto">
            <a:xfrm>
              <a:off x="1474" y="1298"/>
              <a:ext cx="1424" cy="1268"/>
              <a:chOff x="1474" y="1298"/>
              <a:chExt cx="1424" cy="1268"/>
            </a:xfrm>
          </p:grpSpPr>
          <p:grpSp>
            <p:nvGrpSpPr>
              <p:cNvPr id="8205" name="Group 61"/>
              <p:cNvGrpSpPr>
                <a:grpSpLocks/>
              </p:cNvGrpSpPr>
              <p:nvPr/>
            </p:nvGrpSpPr>
            <p:grpSpPr bwMode="auto">
              <a:xfrm>
                <a:off x="1474" y="1298"/>
                <a:ext cx="912" cy="1268"/>
                <a:chOff x="3984" y="614"/>
                <a:chExt cx="912" cy="1268"/>
              </a:xfrm>
            </p:grpSpPr>
            <p:grpSp>
              <p:nvGrpSpPr>
                <p:cNvPr id="8207" name="Group 62"/>
                <p:cNvGrpSpPr>
                  <a:grpSpLocks/>
                </p:cNvGrpSpPr>
                <p:nvPr/>
              </p:nvGrpSpPr>
              <p:grpSpPr bwMode="auto">
                <a:xfrm>
                  <a:off x="3984" y="1066"/>
                  <a:ext cx="912" cy="816"/>
                  <a:chOff x="4464" y="730"/>
                  <a:chExt cx="912" cy="816"/>
                </a:xfrm>
              </p:grpSpPr>
              <p:sp>
                <p:nvSpPr>
                  <p:cNvPr id="8209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730"/>
                    <a:ext cx="912" cy="816"/>
                  </a:xfrm>
                  <a:prstGeom prst="rect">
                    <a:avLst/>
                  </a:prstGeom>
                  <a:solidFill>
                    <a:srgbClr val="FFCCFF"/>
                  </a:solidFill>
                  <a:ln>
                    <a:noFill/>
                  </a:ln>
                  <a:effectLst>
                    <a:outerShdw dist="107763" dir="2700000" algn="ctr" rotWithShape="0">
                      <a:schemeClr val="bg2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1pPr>
                    <a:lvl2pPr marL="742950" indent="-285750"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2pPr>
                    <a:lvl3pPr marL="1143000" indent="-228600"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3pPr>
                    <a:lvl4pPr marL="1600200" indent="-228600"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4pPr>
                    <a:lvl5pPr marL="2057400" indent="-228600"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1600" baseline="-250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ＭＳ 明朝" panose="02020609040205080304" pitchFamily="17" charset="-128"/>
                      </a:defRPr>
                    </a:lvl9pPr>
                  </a:lstStyle>
                  <a:p>
                    <a:pPr eaLnBrk="1" hangingPunct="1"/>
                    <a:endParaRPr lang="ja-JP" altLang="en-US"/>
                  </a:p>
                </p:txBody>
              </p:sp>
              <p:cxnSp>
                <p:nvCxnSpPr>
                  <p:cNvPr id="8210" name="AutoShape 64"/>
                  <p:cNvCxnSpPr>
                    <a:cxnSpLocks noChangeShapeType="1"/>
                    <a:stCxn id="8209" idx="2"/>
                    <a:endCxn id="8209" idx="0"/>
                  </p:cNvCxnSpPr>
                  <p:nvPr/>
                </p:nvCxnSpPr>
                <p:spPr bwMode="auto">
                  <a:xfrm flipV="1">
                    <a:off x="4920" y="730"/>
                    <a:ext cx="0" cy="816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211" name="AutoShape 65"/>
                  <p:cNvCxnSpPr>
                    <a:cxnSpLocks noChangeShapeType="1"/>
                    <a:stCxn id="8209" idx="1"/>
                    <a:endCxn id="8209" idx="3"/>
                  </p:cNvCxnSpPr>
                  <p:nvPr/>
                </p:nvCxnSpPr>
                <p:spPr bwMode="auto">
                  <a:xfrm>
                    <a:off x="4464" y="1138"/>
                    <a:ext cx="912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8208" name="Rectangle 66"/>
                <p:cNvSpPr>
                  <a:spLocks noChangeArrowheads="1"/>
                </p:cNvSpPr>
                <p:nvPr/>
              </p:nvSpPr>
              <p:spPr bwMode="auto">
                <a:xfrm>
                  <a:off x="4224" y="614"/>
                  <a:ext cx="461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1pPr>
                  <a:lvl2pPr marL="742950" indent="-285750"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2pPr>
                  <a:lvl3pPr marL="1143000" indent="-228600"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3pPr>
                  <a:lvl4pPr marL="1600200" indent="-228600"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4pPr>
                  <a:lvl5pPr marL="2057400" indent="-228600"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 baseline="-25000">
                      <a:solidFill>
                        <a:schemeClr val="tx1"/>
                      </a:solidFill>
                      <a:latin typeface="Times" panose="02020603050405020304" pitchFamily="18" charset="0"/>
                      <a:ea typeface="ＭＳ 明朝" panose="02020609040205080304" pitchFamily="17" charset="-128"/>
                    </a:defRPr>
                  </a:lvl9pPr>
                </a:lstStyle>
                <a:p>
                  <a:pPr eaLnBrk="1" hangingPunct="1">
                    <a:lnSpc>
                      <a:spcPct val="200000"/>
                    </a:lnSpc>
                  </a:pPr>
                  <a:r>
                    <a:rPr lang="en-US" altLang="ja-JP" sz="2000" b="1" baseline="0">
                      <a:latin typeface="Times New Roman" panose="02020603050405020304" pitchFamily="18" charset="0"/>
                      <a:sym typeface="Symbol" panose="05050102010706020507" pitchFamily="18" charset="2"/>
                    </a:rPr>
                    <a:t>T</a:t>
                  </a:r>
                  <a:r>
                    <a:rPr lang="en-US" altLang="ja-JP" sz="2000" b="1">
                      <a:latin typeface="Times New Roman" panose="02020603050405020304" pitchFamily="18" charset="0"/>
                      <a:sym typeface="Symbol" panose="05050102010706020507" pitchFamily="18" charset="2"/>
                    </a:rPr>
                    <a:t>Fa</a:t>
                  </a:r>
                  <a:r>
                    <a:rPr lang="en-US" altLang="ja-JP" sz="2000" b="1" baseline="0">
                      <a:latin typeface="Times New Roman" panose="02020603050405020304" pitchFamily="18" charset="0"/>
                      <a:sym typeface="Symbol" panose="05050102010706020507" pitchFamily="18" charset="2"/>
                    </a:rPr>
                    <a:t>U</a:t>
                  </a:r>
                  <a:endParaRPr lang="en-US" altLang="ja-JP" sz="2000" b="1" baseline="30000">
                    <a:latin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</p:grpSp>
          <p:cxnSp>
            <p:nvCxnSpPr>
              <p:cNvPr id="8206" name="AutoShape 73"/>
              <p:cNvCxnSpPr>
                <a:cxnSpLocks noChangeShapeType="1"/>
                <a:stCxn id="8209" idx="3"/>
                <a:endCxn id="8223" idx="2"/>
              </p:cNvCxnSpPr>
              <p:nvPr/>
            </p:nvCxnSpPr>
            <p:spPr bwMode="auto">
              <a:xfrm flipV="1">
                <a:off x="2386" y="1897"/>
                <a:ext cx="512" cy="26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204" name="Line 69"/>
            <p:cNvSpPr>
              <a:spLocks noChangeShapeType="1"/>
            </p:cNvSpPr>
            <p:nvPr/>
          </p:nvSpPr>
          <p:spPr bwMode="auto">
            <a:xfrm flipV="1">
              <a:off x="1927" y="1933"/>
              <a:ext cx="318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5181" name="Group 77"/>
          <p:cNvGrpSpPr>
            <a:grpSpLocks/>
          </p:cNvGrpSpPr>
          <p:nvPr/>
        </p:nvGrpSpPr>
        <p:grpSpPr bwMode="auto">
          <a:xfrm>
            <a:off x="3711578" y="2405065"/>
            <a:ext cx="3455988" cy="904876"/>
            <a:chOff x="2195" y="1235"/>
            <a:chExt cx="2177" cy="570"/>
          </a:xfrm>
        </p:grpSpPr>
        <p:cxnSp>
          <p:nvCxnSpPr>
            <p:cNvPr id="8201" name="AutoShape 75"/>
            <p:cNvCxnSpPr>
              <a:cxnSpLocks noChangeShapeType="1"/>
            </p:cNvCxnSpPr>
            <p:nvPr/>
          </p:nvCxnSpPr>
          <p:spPr bwMode="auto">
            <a:xfrm rot="5400000">
              <a:off x="3238" y="671"/>
              <a:ext cx="91" cy="2177"/>
            </a:xfrm>
            <a:prstGeom prst="curvedConnector3">
              <a:avLst>
                <a:gd name="adj1" fmla="val -35343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02" name="Rectangle 76"/>
            <p:cNvSpPr>
              <a:spLocks noChangeArrowheads="1"/>
            </p:cNvSpPr>
            <p:nvPr/>
          </p:nvSpPr>
          <p:spPr bwMode="auto">
            <a:xfrm>
              <a:off x="3626" y="1235"/>
              <a:ext cx="30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="1" baseline="0" dirty="0" smtClean="0">
                  <a:latin typeface="Times New Roman" panose="02020603050405020304" pitchFamily="18" charset="0"/>
                  <a:sym typeface="Symbol" panose="05050102010706020507" pitchFamily="18" charset="2"/>
                </a:rPr>
                <a:t>F*</a:t>
              </a:r>
              <a:r>
                <a:rPr lang="en-US" altLang="ja-JP" sz="1200" b="1" baseline="0" dirty="0" smtClean="0">
                  <a:latin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endParaRPr lang="en-US" altLang="ja-JP" sz="1200" b="1" baseline="0" dirty="0"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sp>
        <p:nvSpPr>
          <p:cNvPr id="42" name="タイトル 1"/>
          <p:cNvSpPr txBox="1">
            <a:spLocks/>
          </p:cNvSpPr>
          <p:nvPr/>
        </p:nvSpPr>
        <p:spPr>
          <a:xfrm>
            <a:off x="838200" y="365126"/>
            <a:ext cx="10515600" cy="8667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接空間と接写像</a:t>
            </a:r>
            <a:endParaRPr lang="ja-JP" altLang="en-US" sz="5100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0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65"/>
    </mc:Choice>
    <mc:Fallback>
      <p:transition spd="slow" advTm="12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7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7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7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31" grpId="0"/>
      <p:bldP spid="8229" grpId="0"/>
    </p:bldLst>
  </p:timing>
  <p:extLst>
    <p:ext uri="{3A86A75C-4F4B-4683-9AE1-C65F6400EC91}">
      <p14:laserTraceLst xmlns:p14="http://schemas.microsoft.com/office/powerpoint/2010/main">
        <p14:tracePtLst>
          <p14:tracePt t="8585" x="3767138" y="1647825"/>
          <p14:tracePt t="8737" x="3773488" y="1647825"/>
          <p14:tracePt t="8793" x="3781425" y="1647825"/>
          <p14:tracePt t="8809" x="3787775" y="1647825"/>
          <p14:tracePt t="8817" x="3802063" y="1647825"/>
          <p14:tracePt t="8825" x="3824288" y="1647825"/>
          <p14:tracePt t="8838" x="3838575" y="1647825"/>
          <p14:tracePt t="8855" x="3889375" y="1647825"/>
          <p14:tracePt t="8871" x="3925888" y="1647825"/>
          <p14:tracePt t="8888" x="3962400" y="1647825"/>
          <p14:tracePt t="8889" x="3984625" y="1639888"/>
          <p14:tracePt t="8904" x="4005263" y="1639888"/>
          <p14:tracePt t="8921" x="4021138" y="1639888"/>
          <p14:tracePt t="8938" x="4027488" y="1639888"/>
          <p14:tracePt t="8985" x="4035425" y="1639888"/>
          <p14:tracePt t="9073" x="4041775" y="1639888"/>
          <p14:tracePt t="9081" x="4064000" y="1639888"/>
          <p14:tracePt t="9089" x="4092575" y="1639888"/>
          <p14:tracePt t="9104" x="4143375" y="1639888"/>
          <p14:tracePt t="9121" x="4202113" y="1639888"/>
          <p14:tracePt t="9138" x="4267200" y="1639888"/>
          <p14:tracePt t="9154" x="4318000" y="1639888"/>
          <p14:tracePt t="9171" x="4346575" y="1633538"/>
          <p14:tracePt t="9188" x="4354513" y="1633538"/>
          <p14:tracePt t="9204" x="4360863" y="1633538"/>
          <p14:tracePt t="9221" x="4368800" y="1633538"/>
          <p14:tracePt t="9249" x="4376738" y="1625600"/>
          <p14:tracePt t="9377" x="4391025" y="1625600"/>
          <p14:tracePt t="9385" x="4411663" y="1625600"/>
          <p14:tracePt t="9393" x="4441825" y="1625600"/>
          <p14:tracePt t="9404" x="4462463" y="1625600"/>
          <p14:tracePt t="9421" x="4543425" y="1617663"/>
          <p14:tracePt t="9438" x="4608513" y="1617663"/>
          <p14:tracePt t="9454" x="4665663" y="1617663"/>
          <p14:tracePt t="9471" x="4702175" y="1611313"/>
          <p14:tracePt t="9488" x="4738688" y="1611313"/>
          <p14:tracePt t="9489" x="4746625" y="1611313"/>
          <p14:tracePt t="9505" x="4767263" y="1611313"/>
          <p14:tracePt t="9521" x="4775200" y="1611313"/>
          <p14:tracePt t="9538" x="4789488" y="1611313"/>
          <p14:tracePt t="9554" x="4797425" y="1611313"/>
          <p14:tracePt t="9571" x="4818063" y="1611313"/>
          <p14:tracePt t="9588" x="4848225" y="1611313"/>
          <p14:tracePt t="9604" x="4891088" y="1611313"/>
          <p14:tracePt t="9621" x="4941888" y="1611313"/>
          <p14:tracePt t="9638" x="4970463" y="1611313"/>
          <p14:tracePt t="9654" x="4992688" y="1611313"/>
          <p14:tracePt t="9671" x="5006975" y="1611313"/>
          <p14:tracePt t="9688" x="5029200" y="1611313"/>
          <p14:tracePt t="9704" x="5065713" y="1611313"/>
          <p14:tracePt t="9721" x="5094288" y="1611313"/>
          <p14:tracePt t="9738" x="5116513" y="1611313"/>
          <p14:tracePt t="9754" x="5122863" y="1611313"/>
          <p14:tracePt t="9771" x="5138738" y="1611313"/>
          <p14:tracePt t="9793" x="5145088" y="1611313"/>
          <p14:tracePt t="9804" x="5153025" y="1611313"/>
          <p14:tracePt t="9825" x="5159375" y="1611313"/>
          <p14:tracePt t="9838" x="5167313" y="1611313"/>
          <p14:tracePt t="9854" x="5173663" y="1611313"/>
          <p14:tracePt t="9871" x="5189538" y="1611313"/>
          <p14:tracePt t="9888" x="5195888" y="1611313"/>
          <p14:tracePt t="9905" x="5224463" y="1611313"/>
          <p14:tracePt t="9921" x="5246688" y="1611313"/>
          <p14:tracePt t="9938" x="5268913" y="1611313"/>
          <p14:tracePt t="9954" x="5297488" y="1617663"/>
          <p14:tracePt t="9971" x="5305425" y="1617663"/>
          <p14:tracePt t="9988" x="5311775" y="1617663"/>
          <p14:tracePt t="10034" x="5319713" y="1617663"/>
          <p14:tracePt t="10081" x="5326063" y="1617663"/>
          <p14:tracePt t="10089" x="5334000" y="1617663"/>
          <p14:tracePt t="10097" x="5348288" y="1617663"/>
          <p14:tracePt t="10105" x="5356225" y="1617663"/>
          <p14:tracePt t="10121" x="5399088" y="1617663"/>
          <p14:tracePt t="10138" x="5427663" y="1617663"/>
          <p14:tracePt t="10154" x="5457825" y="1625600"/>
          <p14:tracePt t="10171" x="5472113" y="1625600"/>
          <p14:tracePt t="10187" x="5478463" y="1633538"/>
          <p14:tracePt t="10204" x="5486400" y="1633538"/>
          <p14:tracePt t="10221" x="5494338" y="1633538"/>
          <p14:tracePt t="10290" x="5500688" y="1633538"/>
          <p14:tracePt t="10299" x="5500688" y="1639888"/>
          <p14:tracePt t="10505" x="5508625" y="1639888"/>
          <p14:tracePt t="10513" x="5529263" y="1639888"/>
          <p14:tracePt t="10521" x="5537200" y="1639888"/>
          <p14:tracePt t="10538" x="5573713" y="1639888"/>
          <p14:tracePt t="10554" x="5595938" y="1639888"/>
          <p14:tracePt t="10571" x="5610225" y="1639888"/>
          <p14:tracePt t="10587" x="5616575" y="1639888"/>
          <p14:tracePt t="11465" x="0" y="0"/>
        </p14:tracePtLst>
        <p14:tracePtLst>
          <p14:tracePt t="12177" x="6205538" y="4318000"/>
          <p14:tracePt t="12249" x="6205538" y="4325938"/>
          <p14:tracePt t="12273" x="6205538" y="4332288"/>
          <p14:tracePt t="12385" x="6211888" y="4332288"/>
          <p14:tracePt t="13121" x="0" y="0"/>
        </p14:tracePtLst>
        <p14:tracePtLst>
          <p14:tracePt t="14498" x="4854575" y="3417888"/>
          <p14:tracePt t="17585" x="0" y="0"/>
        </p14:tracePtLst>
        <p14:tracePtLst>
          <p14:tracePt t="18538" x="4826000" y="4376738"/>
          <p14:tracePt t="18633" x="4826000" y="4383088"/>
          <p14:tracePt t="18889" x="4833938" y="4376738"/>
          <p14:tracePt t="18897" x="4833938" y="4368800"/>
          <p14:tracePt t="18905" x="4833938" y="4360863"/>
          <p14:tracePt t="18918" x="4833938" y="4340225"/>
          <p14:tracePt t="18935" x="4826000" y="4318000"/>
          <p14:tracePt t="18952" x="4803775" y="4281488"/>
          <p14:tracePt t="18953" x="4797425" y="4259263"/>
          <p14:tracePt t="18968" x="4789488" y="4230688"/>
          <p14:tracePt t="18985" x="4783138" y="4187825"/>
          <p14:tracePt t="19002" x="4767263" y="4151313"/>
          <p14:tracePt t="19018" x="4752975" y="4114800"/>
          <p14:tracePt t="19035" x="4746625" y="4071938"/>
          <p14:tracePt t="19052" x="4746625" y="4021138"/>
          <p14:tracePt t="19068" x="4732338" y="3954463"/>
          <p14:tracePt t="19085" x="4716463" y="3889375"/>
          <p14:tracePt t="19102" x="4695825" y="3832225"/>
          <p14:tracePt t="19118" x="4687888" y="3781425"/>
          <p14:tracePt t="19135" x="4673600" y="3751263"/>
          <p14:tracePt t="19152" x="4665663" y="3730625"/>
          <p14:tracePt t="19153" x="4659313" y="3716338"/>
          <p14:tracePt t="19168" x="4659313" y="3686175"/>
          <p14:tracePt t="19185" x="4651375" y="3657600"/>
          <p14:tracePt t="19202" x="4645025" y="3614738"/>
          <p14:tracePt t="19218" x="4637088" y="3578225"/>
          <p14:tracePt t="19235" x="4637088" y="3533775"/>
          <p14:tracePt t="19252" x="4637088" y="3497263"/>
          <p14:tracePt t="19268" x="4637088" y="3468688"/>
          <p14:tracePt t="19285" x="4637088" y="3417888"/>
          <p14:tracePt t="19302" x="4637088" y="3375025"/>
          <p14:tracePt t="19318" x="4651375" y="3330575"/>
          <p14:tracePt t="19335" x="4673600" y="3273425"/>
          <p14:tracePt t="19353" x="4702175" y="3200400"/>
          <p14:tracePt t="19369" x="4710113" y="3163888"/>
          <p14:tracePt t="19385" x="4732338" y="3135313"/>
          <p14:tracePt t="19402" x="4752975" y="3106738"/>
          <p14:tracePt t="19418" x="4760913" y="3090863"/>
          <p14:tracePt t="19435" x="4775200" y="3076575"/>
          <p14:tracePt t="19452" x="4783138" y="3055938"/>
          <p14:tracePt t="19468" x="4797425" y="3048000"/>
          <p14:tracePt t="19485" x="4803775" y="3033713"/>
          <p14:tracePt t="19502" x="4811713" y="3025775"/>
          <p14:tracePt t="19518" x="4826000" y="3025775"/>
          <p14:tracePt t="19535" x="4854575" y="3005138"/>
          <p14:tracePt t="19537" x="4876800" y="3005138"/>
          <p14:tracePt t="19552" x="4899025" y="2989263"/>
          <p14:tracePt t="19569" x="4956175" y="2968625"/>
          <p14:tracePt t="19585" x="4992688" y="2954338"/>
          <p14:tracePt t="19602" x="5037138" y="2938463"/>
          <p14:tracePt t="19618" x="5072063" y="2932113"/>
          <p14:tracePt t="19636" x="5116513" y="2932113"/>
          <p14:tracePt t="19652" x="5159375" y="2932113"/>
          <p14:tracePt t="19669" x="5224463" y="2932113"/>
          <p14:tracePt t="19685" x="5291138" y="2932113"/>
          <p14:tracePt t="19702" x="5356225" y="2932113"/>
          <p14:tracePt t="19718" x="5427663" y="2946400"/>
          <p14:tracePt t="19735" x="5486400" y="2960688"/>
          <p14:tracePt t="19752" x="5551488" y="2974975"/>
          <p14:tracePt t="19769" x="5661025" y="2997200"/>
          <p14:tracePt t="19785" x="5732463" y="3011488"/>
          <p14:tracePt t="19802" x="5791200" y="3025775"/>
          <p14:tracePt t="19818" x="5856288" y="3040063"/>
          <p14:tracePt t="19835" x="5935663" y="3055938"/>
          <p14:tracePt t="19852" x="6045200" y="3076575"/>
          <p14:tracePt t="19868" x="6124575" y="3090863"/>
          <p14:tracePt t="19885" x="6189663" y="3098800"/>
          <p14:tracePt t="19902" x="6240463" y="3113088"/>
          <p14:tracePt t="19918" x="6256338" y="3121025"/>
          <p14:tracePt t="19935" x="6262688" y="3121025"/>
          <p14:tracePt t="19985" x="6270625" y="3121025"/>
          <p14:tracePt t="19993" x="6276975" y="3135313"/>
          <p14:tracePt t="20001" x="6291263" y="3157538"/>
          <p14:tracePt t="20018" x="6327775" y="3186113"/>
          <p14:tracePt t="20035" x="6364288" y="3214688"/>
          <p14:tracePt t="20052" x="6408738" y="3251200"/>
          <p14:tracePt t="20068" x="6423025" y="3273425"/>
          <p14:tracePt t="20085" x="6437313" y="3287713"/>
          <p14:tracePt t="20102" x="6443663" y="3302000"/>
          <p14:tracePt t="20118" x="6443663" y="3309938"/>
          <p14:tracePt t="20135" x="6443663" y="3324225"/>
          <p14:tracePt t="20151" x="6443663" y="3338513"/>
          <p14:tracePt t="20168" x="6459538" y="3395663"/>
          <p14:tracePt t="20185" x="6459538" y="3425825"/>
          <p14:tracePt t="20201" x="6459538" y="3462338"/>
          <p14:tracePt t="20218" x="6459538" y="3541713"/>
          <p14:tracePt t="20235" x="6459538" y="3629025"/>
          <p14:tracePt t="20251" x="6459538" y="3730625"/>
          <p14:tracePt t="20268" x="6459538" y="3795713"/>
          <p14:tracePt t="20285" x="6459538" y="3852863"/>
          <p14:tracePt t="20302" x="6459538" y="3897313"/>
          <p14:tracePt t="20318" x="6465888" y="3933825"/>
          <p14:tracePt t="20335" x="6465888" y="3954463"/>
          <p14:tracePt t="20351" x="6473825" y="3976688"/>
          <p14:tracePt t="20368" x="6473825" y="4021138"/>
          <p14:tracePt t="20385" x="6473825" y="4056063"/>
          <p14:tracePt t="20401" x="6473825" y="4071938"/>
          <p14:tracePt t="20418" x="6473825" y="4086225"/>
          <p14:tracePt t="20435" x="6473825" y="4114800"/>
          <p14:tracePt t="20451" x="6459538" y="4137025"/>
          <p14:tracePt t="20468" x="6443663" y="4179888"/>
          <p14:tracePt t="20485" x="6429375" y="4216400"/>
          <p14:tracePt t="20501" x="6408738" y="4259263"/>
          <p14:tracePt t="20518" x="6392863" y="4289425"/>
          <p14:tracePt t="20535" x="6386513" y="4289425"/>
          <p14:tracePt t="20562" x="6386513" y="4295775"/>
          <p14:tracePt t="20633" x="6378575" y="4310063"/>
          <p14:tracePt t="20641" x="6357938" y="4332288"/>
          <p14:tracePt t="20651" x="6350000" y="4332288"/>
          <p14:tracePt t="20668" x="6327775" y="4354513"/>
          <p14:tracePt t="20685" x="6307138" y="4368800"/>
          <p14:tracePt t="20701" x="6299200" y="4368800"/>
          <p14:tracePt t="20718" x="6291263" y="4376738"/>
          <p14:tracePt t="20735" x="6276975" y="4383088"/>
          <p14:tracePt t="20751" x="6248400" y="4391025"/>
          <p14:tracePt t="20768" x="6183313" y="4411663"/>
          <p14:tracePt t="20785" x="6138863" y="4427538"/>
          <p14:tracePt t="20801" x="6103938" y="4433888"/>
          <p14:tracePt t="20818" x="6067425" y="4441825"/>
          <p14:tracePt t="20835" x="6053138" y="4448175"/>
          <p14:tracePt t="20851" x="6037263" y="4456113"/>
          <p14:tracePt t="20868" x="6016625" y="4456113"/>
          <p14:tracePt t="20885" x="5972175" y="4462463"/>
          <p14:tracePt t="20901" x="5921375" y="4478338"/>
          <p14:tracePt t="20918" x="5842000" y="4484688"/>
          <p14:tracePt t="20935" x="5762625" y="4506913"/>
          <p14:tracePt t="20951" x="5711825" y="4513263"/>
          <p14:tracePt t="20968" x="5653088" y="4513263"/>
          <p14:tracePt t="20985" x="5630863" y="4513263"/>
          <p14:tracePt t="21137" x="5602288" y="4513263"/>
          <p14:tracePt t="21145" x="5565775" y="4513263"/>
          <p14:tracePt t="21153" x="5529263" y="4513263"/>
          <p14:tracePt t="21168" x="5494338" y="4513263"/>
          <p14:tracePt t="21185" x="5326063" y="4513263"/>
          <p14:tracePt t="21201" x="5232400" y="4513263"/>
          <p14:tracePt t="21218" x="5173663" y="4513263"/>
          <p14:tracePt t="21235" x="5138738" y="4513263"/>
          <p14:tracePt t="21251" x="5122863" y="4513263"/>
          <p14:tracePt t="21268" x="5108575" y="4513263"/>
          <p14:tracePt t="21285" x="5094288" y="4506913"/>
          <p14:tracePt t="21301" x="5072063" y="4498975"/>
          <p14:tracePt t="21318" x="5021263" y="4484688"/>
          <p14:tracePt t="21334" x="4978400" y="4470400"/>
          <p14:tracePt t="21351" x="4935538" y="4462463"/>
          <p14:tracePt t="21353" x="4919663" y="4456113"/>
          <p14:tracePt t="21368" x="4899025" y="4456113"/>
          <p14:tracePt t="21385" x="4848225" y="4441825"/>
          <p14:tracePt t="21401" x="4811713" y="4419600"/>
          <p14:tracePt t="21418" x="4752975" y="4391025"/>
          <p14:tracePt t="21434" x="4687888" y="4360863"/>
          <p14:tracePt t="21451" x="4637088" y="4332288"/>
          <p14:tracePt t="21468" x="4600575" y="4310063"/>
          <p14:tracePt t="21484" x="4564063" y="4281488"/>
          <p14:tracePt t="21501" x="4529138" y="4244975"/>
          <p14:tracePt t="21518" x="4484688" y="4208463"/>
          <p14:tracePt t="21534" x="4456113" y="4187825"/>
          <p14:tracePt t="21551" x="4433888" y="4165600"/>
          <p14:tracePt t="21568" x="4427538" y="4157663"/>
          <p14:tracePt t="21584" x="4411663" y="4122738"/>
          <p14:tracePt t="21601" x="4391025" y="4078288"/>
          <p14:tracePt t="21618" x="4368800" y="4027488"/>
          <p14:tracePt t="21634" x="4354513" y="3984625"/>
          <p14:tracePt t="21651" x="4340225" y="3940175"/>
          <p14:tracePt t="21668" x="4332288" y="3911600"/>
          <p14:tracePt t="21684" x="4332288" y="3883025"/>
          <p14:tracePt t="21701" x="4325938" y="3846513"/>
          <p14:tracePt t="21718" x="4325938" y="3802063"/>
          <p14:tracePt t="21734" x="4325938" y="3751263"/>
          <p14:tracePt t="21751" x="4325938" y="3686175"/>
          <p14:tracePt t="21768" x="4332288" y="3621088"/>
          <p14:tracePt t="21784" x="4360863" y="3541713"/>
          <p14:tracePt t="21801" x="4376738" y="3497263"/>
          <p14:tracePt t="21818" x="4383088" y="3454400"/>
          <p14:tracePt t="21834" x="4405313" y="3411538"/>
          <p14:tracePt t="21851" x="4433888" y="3375025"/>
          <p14:tracePt t="21868" x="4456113" y="3338513"/>
          <p14:tracePt t="21884" x="4470400" y="3309938"/>
          <p14:tracePt t="21901" x="4484688" y="3279775"/>
          <p14:tracePt t="21918" x="4513263" y="3251200"/>
          <p14:tracePt t="21934" x="4535488" y="3222625"/>
          <p14:tracePt t="21951" x="4579938" y="3178175"/>
          <p14:tracePt t="21968" x="4622800" y="3141663"/>
          <p14:tracePt t="21984" x="4681538" y="3098800"/>
          <p14:tracePt t="22001" x="4716463" y="3076575"/>
          <p14:tracePt t="22018" x="4732338" y="3070225"/>
          <p14:tracePt t="22034" x="4746625" y="3062288"/>
          <p14:tracePt t="22051" x="4760913" y="3055938"/>
          <p14:tracePt t="22068" x="4789488" y="3048000"/>
          <p14:tracePt t="22084" x="4826000" y="3025775"/>
          <p14:tracePt t="22101" x="4899025" y="3011488"/>
          <p14:tracePt t="22118" x="4978400" y="2989263"/>
          <p14:tracePt t="22134" x="5051425" y="2960688"/>
          <p14:tracePt t="22151" x="5094288" y="2954338"/>
          <p14:tracePt t="22168" x="5108575" y="2954338"/>
          <p14:tracePt t="22184" x="5116513" y="2954338"/>
          <p14:tracePt t="22209" x="5122863" y="2954338"/>
          <p14:tracePt t="22217" x="5145088" y="2954338"/>
          <p14:tracePt t="22234" x="5195888" y="2946400"/>
          <p14:tracePt t="22251" x="5275263" y="2946400"/>
          <p14:tracePt t="22267" x="5392738" y="2946400"/>
          <p14:tracePt t="22284" x="5514975" y="2946400"/>
          <p14:tracePt t="22301" x="5661025" y="2946400"/>
          <p14:tracePt t="22317" x="5813425" y="2946400"/>
          <p14:tracePt t="22334" x="5951538" y="2946400"/>
          <p14:tracePt t="22351" x="6059488" y="2946400"/>
          <p14:tracePt t="22368" x="6132513" y="2946400"/>
          <p14:tracePt t="22384" x="6183313" y="2954338"/>
          <p14:tracePt t="22401" x="6189663" y="2954338"/>
          <p14:tracePt t="22418" x="6205538" y="2960688"/>
          <p14:tracePt t="22434" x="6211888" y="2960688"/>
          <p14:tracePt t="22451" x="6234113" y="2968625"/>
          <p14:tracePt t="22467" x="6262688" y="2982913"/>
          <p14:tracePt t="22484" x="6276975" y="2997200"/>
          <p14:tracePt t="22501" x="6299200" y="3019425"/>
          <p14:tracePt t="22518" x="6327775" y="3048000"/>
          <p14:tracePt t="22534" x="6372225" y="3098800"/>
          <p14:tracePt t="22551" x="6415088" y="3157538"/>
          <p14:tracePt t="22567" x="6465888" y="3208338"/>
          <p14:tracePt t="22584" x="6488113" y="3259138"/>
          <p14:tracePt t="22601" x="6494463" y="3273425"/>
          <p14:tracePt t="22617" x="6494463" y="3279775"/>
          <p14:tracePt t="22634" x="6502400" y="3279775"/>
          <p14:tracePt t="22651" x="6502400" y="3302000"/>
          <p14:tracePt t="22667" x="6510338" y="3330575"/>
          <p14:tracePt t="22684" x="6510338" y="3389313"/>
          <p14:tracePt t="22701" x="6510338" y="3462338"/>
          <p14:tracePt t="22717" x="6510338" y="3541713"/>
          <p14:tracePt t="22734" x="6510338" y="3643313"/>
          <p14:tracePt t="22751" x="6494463" y="3730625"/>
          <p14:tracePt t="22767" x="6494463" y="3824288"/>
          <p14:tracePt t="22784" x="6494463" y="3948113"/>
          <p14:tracePt t="22801" x="6494463" y="3976688"/>
          <p14:tracePt t="22817" x="6494463" y="4013200"/>
          <p14:tracePt t="22834" x="6494463" y="4049713"/>
          <p14:tracePt t="22851" x="6480175" y="4106863"/>
          <p14:tracePt t="22867" x="6465888" y="4165600"/>
          <p14:tracePt t="22884" x="6451600" y="4216400"/>
          <p14:tracePt t="22901" x="6443663" y="4244975"/>
          <p14:tracePt t="22917" x="6437313" y="4275138"/>
          <p14:tracePt t="22934" x="6437313" y="4281488"/>
          <p14:tracePt t="22951" x="6429375" y="4303713"/>
          <p14:tracePt t="22967" x="6415088" y="4332288"/>
          <p14:tracePt t="22985" x="6372225" y="4397375"/>
          <p14:tracePt t="23001" x="6335713" y="4433888"/>
          <p14:tracePt t="23017" x="6299200" y="4484688"/>
          <p14:tracePt t="23034" x="6284913" y="4498975"/>
          <p14:tracePt t="23051" x="6284913" y="4506913"/>
          <p14:tracePt t="23169" x="6262688" y="4506913"/>
          <p14:tracePt t="23177" x="6248400" y="4521200"/>
          <p14:tracePt t="23193" x="6234113" y="4521200"/>
          <p14:tracePt t="23202" x="6219825" y="4521200"/>
          <p14:tracePt t="23217" x="6205538" y="4521200"/>
          <p14:tracePt t="23234" x="6183313" y="4529138"/>
          <p14:tracePt t="23251" x="6169025" y="4529138"/>
          <p14:tracePt t="23267" x="6161088" y="4535488"/>
          <p14:tracePt t="23377" x="6146800" y="4535488"/>
          <p14:tracePt t="23529" x="0" y="0"/>
        </p14:tracePtLst>
        <p14:tracePtLst>
          <p14:tracePt t="25481" x="6146800" y="4216400"/>
          <p14:tracePt t="26281" x="0" y="0"/>
        </p14:tracePtLst>
        <p14:tracePtLst>
          <p14:tracePt t="32921" x="5573713" y="3838575"/>
          <p14:tracePt t="33545" x="0" y="0"/>
        </p14:tracePtLst>
        <p14:tracePtLst>
          <p14:tracePt t="34161" x="4840288" y="4295775"/>
          <p14:tracePt t="34881" x="0" y="0"/>
        </p14:tracePtLst>
        <p14:tracePtLst>
          <p14:tracePt t="35665" x="5551488" y="3883025"/>
          <p14:tracePt t="35745" x="5551488" y="3875088"/>
          <p14:tracePt t="37449" x="0" y="0"/>
        </p14:tracePtLst>
        <p14:tracePtLst>
          <p14:tracePt t="38842" x="7750175" y="3832225"/>
          <p14:tracePt t="46841" x="0" y="0"/>
        </p14:tracePtLst>
        <p14:tracePtLst>
          <p14:tracePt t="47961" x="3338513" y="3846513"/>
          <p14:tracePt t="48889" x="0" y="0"/>
        </p14:tracePtLst>
        <p14:tracePtLst>
          <p14:tracePt t="50722" x="6226175" y="2692400"/>
          <p14:tracePt t="51569" x="6226175" y="2684463"/>
          <p14:tracePt t="51593" x="6219825" y="2678113"/>
          <p14:tracePt t="51603" x="6205538" y="2670175"/>
          <p14:tracePt t="51610" x="6205538" y="2663825"/>
          <p14:tracePt t="51626" x="6197600" y="2663825"/>
          <p14:tracePt t="51649" x="6197600" y="2655888"/>
          <p14:tracePt t="51760" x="6197600" y="2649538"/>
          <p14:tracePt t="51785" x="6197600" y="2641600"/>
          <p14:tracePt t="51793" x="6189663" y="2619375"/>
          <p14:tracePt t="51801" x="6189663" y="2598738"/>
          <p14:tracePt t="51810" x="6189663" y="2582863"/>
          <p14:tracePt t="51826" x="6183313" y="2554288"/>
          <p14:tracePt t="51843" x="6183313" y="2532063"/>
          <p14:tracePt t="51860" x="6183313" y="2517775"/>
          <p14:tracePt t="51893" x="6183313" y="2511425"/>
          <p14:tracePt t="51910" x="6183313" y="2503488"/>
          <p14:tracePt t="51929" x="6183313" y="2497138"/>
          <p14:tracePt t="51943" x="6183313" y="2489200"/>
          <p14:tracePt t="51960" x="6183313" y="2481263"/>
          <p14:tracePt t="51976" x="6197600" y="2466975"/>
          <p14:tracePt t="51993" x="6211888" y="2460625"/>
          <p14:tracePt t="52010" x="6248400" y="2438400"/>
          <p14:tracePt t="52026" x="6284913" y="2424113"/>
          <p14:tracePt t="52043" x="6313488" y="2416175"/>
          <p14:tracePt t="52060" x="6321425" y="2416175"/>
          <p14:tracePt t="52089" x="6327775" y="2416175"/>
          <p14:tracePt t="52097" x="6350000" y="2416175"/>
          <p14:tracePt t="52110" x="6357938" y="2416175"/>
          <p14:tracePt t="52126" x="6386513" y="2416175"/>
          <p14:tracePt t="52143" x="6408738" y="2424113"/>
          <p14:tracePt t="52160" x="6437313" y="2438400"/>
          <p14:tracePt t="52176" x="6510338" y="2466975"/>
          <p14:tracePt t="52193" x="6545263" y="2489200"/>
          <p14:tracePt t="52210" x="6575425" y="2517775"/>
          <p14:tracePt t="52226" x="6604000" y="2532063"/>
          <p14:tracePt t="52243" x="6611938" y="2554288"/>
          <p14:tracePt t="52260" x="6611938" y="2562225"/>
          <p14:tracePt t="52338" x="6611938" y="2568575"/>
          <p14:tracePt t="52345" x="6611938" y="2590800"/>
          <p14:tracePt t="52361" x="6611938" y="2598738"/>
          <p14:tracePt t="52369" x="6611938" y="2605088"/>
          <p14:tracePt t="52385" x="6611938" y="2613025"/>
          <p14:tracePt t="52497" x="6596063" y="2613025"/>
          <p14:tracePt t="52505" x="6581775" y="2619375"/>
          <p14:tracePt t="52512" x="6561138" y="2627313"/>
          <p14:tracePt t="52526" x="6538913" y="2627313"/>
          <p14:tracePt t="52543" x="6524625" y="2641600"/>
          <p14:tracePt t="52559" x="6502400" y="2641600"/>
          <p14:tracePt t="52576" x="6480175" y="2649538"/>
          <p14:tracePt t="52593" x="6480175" y="2655888"/>
          <p14:tracePt t="53233" x="0" y="0"/>
        </p14:tracePtLst>
        <p14:tracePtLst>
          <p14:tracePt t="54809" x="6321425" y="2649538"/>
          <p14:tracePt t="55121" x="6313488" y="2649538"/>
          <p14:tracePt t="55129" x="6299200" y="2649538"/>
          <p14:tracePt t="55144" x="6276975" y="2641600"/>
          <p14:tracePt t="55153" x="6262688" y="2641600"/>
          <p14:tracePt t="55160" x="6240463" y="2641600"/>
          <p14:tracePt t="55175" x="6226175" y="2633663"/>
          <p14:tracePt t="55192" x="6197600" y="2627313"/>
          <p14:tracePt t="55209" x="6189663" y="2627313"/>
          <p14:tracePt t="55225" x="6189663" y="2619375"/>
          <p14:tracePt t="55297" x="6189663" y="2613025"/>
          <p14:tracePt t="55305" x="6169025" y="2613025"/>
          <p14:tracePt t="55321" x="6161088" y="2613025"/>
          <p14:tracePt t="55337" x="6154738" y="2613025"/>
          <p14:tracePt t="55353" x="6154738" y="2605088"/>
          <p14:tracePt t="55409" x="6154738" y="2598738"/>
          <p14:tracePt t="55537" x="6154738" y="2590800"/>
          <p14:tracePt t="55544" x="6161088" y="2576513"/>
          <p14:tracePt t="55553" x="6169025" y="2562225"/>
          <p14:tracePt t="55560" x="6169025" y="2554288"/>
          <p14:tracePt t="55575" x="6175375" y="2540000"/>
          <p14:tracePt t="55592" x="6197600" y="2517775"/>
          <p14:tracePt t="55609" x="6205538" y="2503488"/>
          <p14:tracePt t="55625" x="6205538" y="2497138"/>
          <p14:tracePt t="55642" x="6211888" y="2489200"/>
          <p14:tracePt t="55659" x="6226175" y="2481263"/>
          <p14:tracePt t="55675" x="6234113" y="2474913"/>
          <p14:tracePt t="55692" x="6248400" y="2460625"/>
          <p14:tracePt t="55709" x="6262688" y="2460625"/>
          <p14:tracePt t="55726" x="6270625" y="2460625"/>
          <p14:tracePt t="55742" x="6284913" y="2460625"/>
          <p14:tracePt t="55759" x="6291263" y="2460625"/>
          <p14:tracePt t="55775" x="6299200" y="2460625"/>
          <p14:tracePt t="55792" x="6313488" y="2474913"/>
          <p14:tracePt t="55809" x="6321425" y="2489200"/>
          <p14:tracePt t="55825" x="6342063" y="2511425"/>
          <p14:tracePt t="55842" x="6357938" y="2517775"/>
          <p14:tracePt t="55859" x="6378575" y="2547938"/>
          <p14:tracePt t="55875" x="6415088" y="2582863"/>
          <p14:tracePt t="55892" x="6443663" y="2613025"/>
          <p14:tracePt t="55909" x="6465888" y="2649538"/>
          <p14:tracePt t="55925" x="6473825" y="2670175"/>
          <p14:tracePt t="55942" x="6488113" y="2684463"/>
          <p14:tracePt t="55958" x="6488113" y="2692400"/>
          <p14:tracePt t="56009" x="6488113" y="2700338"/>
          <p14:tracePt t="56017" x="6488113" y="2706688"/>
          <p14:tracePt t="56033" x="6480175" y="2714625"/>
          <p14:tracePt t="56049" x="6473825" y="2714625"/>
          <p14:tracePt t="56058" x="6473825" y="2720975"/>
          <p14:tracePt t="56081" x="6465888" y="2720975"/>
          <p14:tracePt t="56529" x="0" y="0"/>
        </p14:tracePtLst>
        <p14:tracePtLst>
          <p14:tracePt t="57633" x="5610225" y="3824288"/>
          <p14:tracePt t="59537" x="0" y="0"/>
        </p14:tracePtLst>
        <p14:tracePtLst>
          <p14:tracePt t="60106" x="6284913" y="2184400"/>
          <p14:tracePt t="60601" x="6291263" y="2184400"/>
          <p14:tracePt t="60649" x="6291263" y="2192338"/>
          <p14:tracePt t="60657" x="6299200" y="2198688"/>
          <p14:tracePt t="60665" x="6307138" y="2198688"/>
          <p14:tracePt t="60681" x="6313488" y="2198688"/>
          <p14:tracePt t="60691" x="6335713" y="2198688"/>
          <p14:tracePt t="60707" x="6372225" y="2198688"/>
          <p14:tracePt t="60724" x="6386513" y="2198688"/>
          <p14:tracePt t="60865" x="6408738" y="2198688"/>
          <p14:tracePt t="60873" x="6423025" y="2198688"/>
          <p14:tracePt t="60880" x="6443663" y="2198688"/>
          <p14:tracePt t="60890" x="6459538" y="2198688"/>
          <p14:tracePt t="60907" x="6494463" y="2198688"/>
          <p14:tracePt t="60924" x="6545263" y="2198688"/>
          <p14:tracePt t="60941" x="6567488" y="2198688"/>
          <p14:tracePt t="60957" x="6581775" y="2198688"/>
          <p14:tracePt t="60974" x="6589713" y="2198688"/>
          <p14:tracePt t="61113" x="6589713" y="2206625"/>
          <p14:tracePt t="61473" x="0" y="0"/>
        </p14:tracePtLst>
        <p14:tracePtLst>
          <p14:tracePt t="62257" x="6132513" y="4252913"/>
          <p14:tracePt t="64337" x="0" y="0"/>
        </p14:tracePtLst>
        <p14:tracePtLst>
          <p14:tracePt t="64937" x="6567488" y="2212975"/>
          <p14:tracePt t="65105" x="6561138" y="2212975"/>
          <p14:tracePt t="65113" x="6530975" y="2212975"/>
          <p14:tracePt t="65123" x="6516688" y="2206625"/>
          <p14:tracePt t="65139" x="6488113" y="2198688"/>
          <p14:tracePt t="65156" x="6473825" y="2192338"/>
          <p14:tracePt t="65173" x="6465888" y="2192338"/>
          <p14:tracePt t="65189" x="6437313" y="2184400"/>
          <p14:tracePt t="65206" x="6415088" y="2170113"/>
          <p14:tracePt t="65223" x="6392863" y="2162175"/>
          <p14:tracePt t="65224" x="6386513" y="2162175"/>
          <p14:tracePt t="65239" x="6378575" y="2162175"/>
          <p14:tracePt t="65256" x="6372225" y="2147888"/>
          <p14:tracePt t="65289" x="6372225" y="2141538"/>
          <p14:tracePt t="65313" x="6357938" y="2133600"/>
          <p14:tracePt t="65321" x="6335713" y="2111375"/>
          <p14:tracePt t="65329" x="6321425" y="2105025"/>
          <p14:tracePt t="65339" x="6313488" y="2097088"/>
          <p14:tracePt t="65356" x="6291263" y="2082800"/>
          <p14:tracePt t="65373" x="6284913" y="2068513"/>
          <p14:tracePt t="65389" x="6284913" y="2060575"/>
          <p14:tracePt t="65457" x="6284913" y="2054225"/>
          <p14:tracePt t="65465" x="6276975" y="2046288"/>
          <p14:tracePt t="65473" x="6276975" y="2039938"/>
          <p14:tracePt t="65489" x="6276975" y="2032000"/>
          <p14:tracePt t="65506" x="6276975" y="2017713"/>
          <p14:tracePt t="65523" x="6276975" y="1995488"/>
          <p14:tracePt t="65539" x="6284913" y="1981200"/>
          <p14:tracePt t="65556" x="6299200" y="1973263"/>
          <p14:tracePt t="65573" x="6307138" y="1966913"/>
          <p14:tracePt t="65589" x="6307138" y="1958975"/>
          <p14:tracePt t="65606" x="6313488" y="1952625"/>
          <p14:tracePt t="65623" x="6321425" y="1952625"/>
          <p14:tracePt t="65639" x="6357938" y="1944688"/>
          <p14:tracePt t="65641" x="6386513" y="1944688"/>
          <p14:tracePt t="65656" x="6429375" y="1944688"/>
          <p14:tracePt t="65673" x="6480175" y="1938338"/>
          <p14:tracePt t="65689" x="6494463" y="1938338"/>
          <p14:tracePt t="65706" x="6502400" y="1938338"/>
          <p14:tracePt t="65753" x="6510338" y="1938338"/>
          <p14:tracePt t="65770" x="6516688" y="1938338"/>
          <p14:tracePt t="65777" x="6530975" y="1944688"/>
          <p14:tracePt t="65785" x="6553200" y="1952625"/>
          <p14:tracePt t="65792" x="6567488" y="1958975"/>
          <p14:tracePt t="65806" x="6575425" y="1966913"/>
          <p14:tracePt t="65823" x="6618288" y="1989138"/>
          <p14:tracePt t="65839" x="6669088" y="2009775"/>
          <p14:tracePt t="65856" x="6734175" y="2039938"/>
          <p14:tracePt t="65873" x="6748463" y="2060575"/>
          <p14:tracePt t="65889" x="6764338" y="2068513"/>
          <p14:tracePt t="65953" x="6770688" y="2068513"/>
          <p14:tracePt t="66049" x="6770688" y="2074863"/>
          <p14:tracePt t="66057" x="6770688" y="2082800"/>
          <p14:tracePt t="66065" x="6770688" y="2090738"/>
          <p14:tracePt t="66073" x="6770688" y="2097088"/>
          <p14:tracePt t="66089" x="6770688" y="2111375"/>
          <p14:tracePt t="66106" x="6770688" y="2119313"/>
          <p14:tracePt t="66122" x="6770688" y="2125663"/>
          <p14:tracePt t="66139" x="6770688" y="2133600"/>
          <p14:tracePt t="66156" x="6770688" y="2141538"/>
          <p14:tracePt t="66172" x="6770688" y="2147888"/>
          <p14:tracePt t="66189" x="6770688" y="2155825"/>
          <p14:tracePt t="66206" x="6770688" y="2170113"/>
          <p14:tracePt t="66222" x="6756400" y="2176463"/>
          <p14:tracePt t="66239" x="6748463" y="2184400"/>
          <p14:tracePt t="66265" x="6748463" y="2192338"/>
          <p14:tracePt t="66289" x="6734175" y="2198688"/>
          <p14:tracePt t="66298" x="6727825" y="2198688"/>
          <p14:tracePt t="66313" x="6719888" y="2198688"/>
          <p14:tracePt t="66361" x="6713538" y="2198688"/>
          <p14:tracePt t="66401" x="6705600" y="2206625"/>
          <p14:tracePt t="66417" x="6683375" y="2212975"/>
          <p14:tracePt t="66424" x="6662738" y="2227263"/>
          <p14:tracePt t="66433" x="6632575" y="2243138"/>
          <p14:tracePt t="66440" x="6611938" y="2249488"/>
          <p14:tracePt t="66456" x="6581775" y="2257425"/>
          <p14:tracePt t="66472" x="6575425" y="2263775"/>
          <p14:tracePt t="66521" x="6567488" y="2263775"/>
          <p14:tracePt t="68297" x="0" y="0"/>
        </p14:tracePtLst>
        <p14:tracePtLst>
          <p14:tracePt t="69057" x="6683375" y="2844800"/>
          <p14:tracePt t="69297" x="6662738" y="2830513"/>
          <p14:tracePt t="69305" x="6640513" y="2822575"/>
          <p14:tracePt t="69313" x="6611938" y="2808288"/>
          <p14:tracePt t="69322" x="6581775" y="2794000"/>
          <p14:tracePt t="69338" x="6524625" y="2765425"/>
          <p14:tracePt t="69355" x="6494463" y="2743200"/>
          <p14:tracePt t="69372" x="6473825" y="2735263"/>
          <p14:tracePt t="69388" x="6473825" y="2728913"/>
          <p14:tracePt t="69405" x="6465888" y="2728913"/>
          <p14:tracePt t="69422" x="6459538" y="2720975"/>
          <p14:tracePt t="69438" x="6459538" y="2714625"/>
          <p14:tracePt t="69455" x="6437313" y="2706688"/>
          <p14:tracePt t="69472" x="6415088" y="2700338"/>
          <p14:tracePt t="69473" x="6400800" y="2692400"/>
          <p14:tracePt t="69488" x="6357938" y="2678113"/>
          <p14:tracePt t="69505" x="6335713" y="2663825"/>
          <p14:tracePt t="69522" x="6313488" y="2655888"/>
          <p14:tracePt t="69538" x="6307138" y="2649538"/>
          <p14:tracePt t="69555" x="6299200" y="2649538"/>
          <p14:tracePt t="69572" x="6291263" y="2649538"/>
          <p14:tracePt t="69588" x="6276975" y="2641600"/>
          <p14:tracePt t="69605" x="6270625" y="2641600"/>
          <p14:tracePt t="69622" x="6256338" y="2641600"/>
          <p14:tracePt t="69638" x="6248400" y="2633663"/>
          <p14:tracePt t="69655" x="6234113" y="2627313"/>
          <p14:tracePt t="69672" x="6219825" y="2627313"/>
          <p14:tracePt t="69674" x="6205538" y="2627313"/>
          <p14:tracePt t="69688" x="6169025" y="2627313"/>
          <p14:tracePt t="69705" x="6132513" y="2619375"/>
          <p14:tracePt t="69722" x="6110288" y="2613025"/>
          <p14:tracePt t="69738" x="6096000" y="2613025"/>
          <p14:tracePt t="69755" x="6073775" y="2605088"/>
          <p14:tracePt t="69772" x="6067425" y="2605088"/>
          <p14:tracePt t="69788" x="6045200" y="2598738"/>
          <p14:tracePt t="69821" x="6037263" y="2598738"/>
          <p14:tracePt t="69929" x="6022975" y="2598738"/>
          <p14:tracePt t="69937" x="6008688" y="2598738"/>
          <p14:tracePt t="69944" x="5980113" y="2598738"/>
          <p14:tracePt t="69955" x="5957888" y="2598738"/>
          <p14:tracePt t="69971" x="5878513" y="2598738"/>
          <p14:tracePt t="69988" x="5805488" y="2605088"/>
          <p14:tracePt t="70005" x="5726113" y="2605088"/>
          <p14:tracePt t="70021" x="5689600" y="2613025"/>
          <p14:tracePt t="70038" x="5661025" y="2613025"/>
          <p14:tracePt t="70055" x="5653088" y="2613025"/>
          <p14:tracePt t="70071" x="5646738" y="2619375"/>
          <p14:tracePt t="70088" x="5638800" y="2619375"/>
          <p14:tracePt t="70105" x="5630863" y="2619375"/>
          <p14:tracePt t="70121" x="5610225" y="2619375"/>
          <p14:tracePt t="70138" x="5580063" y="2619375"/>
          <p14:tracePt t="70155" x="5551488" y="2619375"/>
          <p14:tracePt t="70171" x="5500688" y="2619375"/>
          <p14:tracePt t="70188" x="5464175" y="2619375"/>
          <p14:tracePt t="70205" x="5435600" y="2619375"/>
          <p14:tracePt t="70221" x="5413375" y="2619375"/>
          <p14:tracePt t="70255" x="5407025" y="2619375"/>
          <p14:tracePt t="70271" x="5399088" y="2619375"/>
          <p14:tracePt t="70290" x="5392738" y="2619375"/>
          <p14:tracePt t="70305" x="5376863" y="2619375"/>
          <p14:tracePt t="70321" x="5341938" y="2619375"/>
          <p14:tracePt t="70338" x="5297488" y="2619375"/>
          <p14:tracePt t="70355" x="5254625" y="2627313"/>
          <p14:tracePt t="70371" x="5218113" y="2627313"/>
          <p14:tracePt t="70388" x="5195888" y="2633663"/>
          <p14:tracePt t="70405" x="5189538" y="2633663"/>
          <p14:tracePt t="70421" x="5181600" y="2633663"/>
          <p14:tracePt t="70440" x="5173663" y="2633663"/>
          <p14:tracePt t="70455" x="5167313" y="2633663"/>
          <p14:tracePt t="70471" x="5153025" y="2633663"/>
          <p14:tracePt t="70488" x="5102225" y="2641600"/>
          <p14:tracePt t="70505" x="5057775" y="2649538"/>
          <p14:tracePt t="70521" x="5006975" y="2655888"/>
          <p14:tracePt t="70538" x="4978400" y="2663825"/>
          <p14:tracePt t="70555" x="4964113" y="2663825"/>
          <p14:tracePt t="70593" x="4956175" y="2663825"/>
          <p14:tracePt t="70617" x="4941888" y="2670175"/>
          <p14:tracePt t="70624" x="4927600" y="2678113"/>
          <p14:tracePt t="70633" x="4899025" y="2684463"/>
          <p14:tracePt t="70640" x="4854575" y="2692400"/>
          <p14:tracePt t="70655" x="4803775" y="2700338"/>
          <p14:tracePt t="70671" x="4710113" y="2728913"/>
          <p14:tracePt t="70688" x="4586288" y="2743200"/>
          <p14:tracePt t="70705" x="4549775" y="2757488"/>
          <p14:tracePt t="70721" x="4535488" y="2757488"/>
          <p14:tracePt t="70738" x="4513263" y="2765425"/>
          <p14:tracePt t="70755" x="4484688" y="2779713"/>
          <p14:tracePt t="70771" x="4441825" y="2786063"/>
          <p14:tracePt t="70788" x="4397375" y="2801938"/>
          <p14:tracePt t="70805" x="4354513" y="2816225"/>
          <p14:tracePt t="70821" x="4325938" y="2830513"/>
          <p14:tracePt t="70838" x="4303713" y="2836863"/>
          <p14:tracePt t="70855" x="4303713" y="2844800"/>
          <p14:tracePt t="70871" x="4289425" y="2844800"/>
          <p14:tracePt t="70888" x="4259263" y="2852738"/>
          <p14:tracePt t="70905" x="4216400" y="2867025"/>
          <p14:tracePt t="70921" x="4165600" y="2881313"/>
          <p14:tracePt t="70938" x="4137025" y="2887663"/>
          <p14:tracePt t="70954" x="4106863" y="2903538"/>
          <p14:tracePt t="70971" x="4092575" y="2903538"/>
          <p14:tracePt t="70988" x="4071938" y="2924175"/>
          <p14:tracePt t="71004" x="4056063" y="2932113"/>
          <p14:tracePt t="71021" x="4027488" y="2946400"/>
          <p14:tracePt t="71038" x="4005263" y="2960688"/>
          <p14:tracePt t="71054" x="3970338" y="2982913"/>
          <p14:tracePt t="71071" x="3948113" y="3005138"/>
          <p14:tracePt t="71088" x="3897313" y="3040063"/>
          <p14:tracePt t="71104" x="3875088" y="3062288"/>
          <p14:tracePt t="71121" x="3852863" y="3076575"/>
          <p14:tracePt t="71138" x="3846513" y="3076575"/>
          <p14:tracePt t="71154" x="3846513" y="3084513"/>
          <p14:tracePt t="71201" x="3832225" y="3098800"/>
          <p14:tracePt t="71209" x="3817938" y="3106738"/>
          <p14:tracePt t="71224" x="3802063" y="3113088"/>
          <p14:tracePt t="71232" x="3787775" y="3127375"/>
          <p14:tracePt t="71240" x="3773488" y="3135313"/>
          <p14:tracePt t="71257" x="3767138" y="3141663"/>
          <p14:tracePt t="71271" x="3759200" y="3141663"/>
          <p14:tracePt t="71585" x="0" y="0"/>
        </p14:tracePtLst>
        <p14:tracePtLst>
          <p14:tracePt t="75946" x="1973263" y="5210175"/>
          <p14:tracePt t="76057" x="1981200" y="5210175"/>
          <p14:tracePt t="76065" x="1981200" y="5218113"/>
          <p14:tracePt t="76081" x="2003425" y="5218113"/>
          <p14:tracePt t="76088" x="2032000" y="5218113"/>
          <p14:tracePt t="76103" x="2074863" y="5218113"/>
          <p14:tracePt t="76120" x="2314575" y="5218113"/>
          <p14:tracePt t="76136" x="2503488" y="5195888"/>
          <p14:tracePt t="76153" x="2627313" y="5195888"/>
          <p14:tracePt t="76170" x="2692400" y="5189538"/>
          <p14:tracePt t="76186" x="2720975" y="5189538"/>
          <p14:tracePt t="76203" x="2720975" y="5181600"/>
          <p14:tracePt t="76220" x="2728913" y="5181600"/>
          <p14:tracePt t="76353" x="2743200" y="5181600"/>
          <p14:tracePt t="76361" x="2757488" y="5181600"/>
          <p14:tracePt t="76370" x="2786063" y="5181600"/>
          <p14:tracePt t="76386" x="2844800" y="5173663"/>
          <p14:tracePt t="76403" x="2917825" y="5173663"/>
          <p14:tracePt t="76420" x="2982913" y="5173663"/>
          <p14:tracePt t="76436" x="3040063" y="5173663"/>
          <p14:tracePt t="76453" x="3084513" y="5173663"/>
          <p14:tracePt t="76470" x="3113088" y="5173663"/>
          <p14:tracePt t="76486" x="3127375" y="5173663"/>
          <p14:tracePt t="76503" x="3127375" y="5181600"/>
          <p14:tracePt t="76521" x="3135313" y="5181600"/>
          <p14:tracePt t="76536" x="3149600" y="5181600"/>
          <p14:tracePt t="76553" x="3178175" y="5181600"/>
          <p14:tracePt t="76570" x="3214688" y="5181600"/>
          <p14:tracePt t="76586" x="3251200" y="5181600"/>
          <p14:tracePt t="76603" x="3273425" y="5181600"/>
          <p14:tracePt t="76620" x="3309938" y="5181600"/>
          <p14:tracePt t="76637" x="3352800" y="5181600"/>
          <p14:tracePt t="76653" x="3381375" y="5181600"/>
          <p14:tracePt t="76670" x="3403600" y="5181600"/>
          <p14:tracePt t="76686" x="3425825" y="5181600"/>
          <p14:tracePt t="76703" x="3440113" y="5181600"/>
          <p14:tracePt t="76705" x="3446463" y="5181600"/>
          <p14:tracePt t="76720" x="3454400" y="5181600"/>
          <p14:tracePt t="76736" x="3468688" y="5181600"/>
          <p14:tracePt t="76753" x="3476625" y="5181600"/>
          <p14:tracePt t="77009" x="3482975" y="5181600"/>
          <p14:tracePt t="77024" x="3497263" y="5181600"/>
          <p14:tracePt t="77033" x="3505200" y="5181600"/>
          <p14:tracePt t="77041" x="3527425" y="5181600"/>
          <p14:tracePt t="77053" x="3541713" y="5181600"/>
          <p14:tracePt t="77070" x="3584575" y="5181600"/>
          <p14:tracePt t="77086" x="3629025" y="5181600"/>
          <p14:tracePt t="77103" x="3643313" y="5181600"/>
          <p14:tracePt t="77120" x="3649663" y="5181600"/>
          <p14:tracePt t="77136" x="3649663" y="5173663"/>
          <p14:tracePt t="78080" x="0" y="0"/>
        </p14:tracePtLst>
        <p14:tracePtLst>
          <p14:tracePt t="79089" x="4092575" y="5087938"/>
          <p14:tracePt t="79825" x="4114800" y="5087938"/>
          <p14:tracePt t="79833" x="4151313" y="5087938"/>
          <p14:tracePt t="79840" x="4187825" y="5087938"/>
          <p14:tracePt t="79852" x="4238625" y="5087938"/>
          <p14:tracePt t="79869" x="4354513" y="5094288"/>
          <p14:tracePt t="79885" x="4478338" y="5094288"/>
          <p14:tracePt t="79902" x="4557713" y="5102225"/>
          <p14:tracePt t="79919" x="4586288" y="5108575"/>
          <p14:tracePt t="79935" x="4594225" y="5108575"/>
          <p14:tracePt t="80009" x="4600575" y="5108575"/>
          <p14:tracePt t="80017" x="4630738" y="5108575"/>
          <p14:tracePt t="80025" x="4659313" y="5108575"/>
          <p14:tracePt t="80035" x="4695825" y="5108575"/>
          <p14:tracePt t="80052" x="4783138" y="5108575"/>
          <p14:tracePt t="80069" x="4876800" y="5108575"/>
          <p14:tracePt t="80085" x="4941888" y="5116513"/>
          <p14:tracePt t="80103" x="4992688" y="5116513"/>
          <p14:tracePt t="80119" x="5029200" y="5116513"/>
          <p14:tracePt t="80135" x="5051425" y="5116513"/>
          <p14:tracePt t="80136" x="5057775" y="5116513"/>
          <p14:tracePt t="80152" x="5065713" y="5116513"/>
          <p14:tracePt t="80177" x="5072063" y="5116513"/>
          <p14:tracePt t="80225" x="5080000" y="5116513"/>
          <p14:tracePt t="80232" x="5094288" y="5116513"/>
          <p14:tracePt t="80241" x="5116513" y="5116513"/>
          <p14:tracePt t="80252" x="5153025" y="5116513"/>
          <p14:tracePt t="80269" x="5232400" y="5116513"/>
          <p14:tracePt t="80285" x="5334000" y="5116513"/>
          <p14:tracePt t="80302" x="5407025" y="5116513"/>
          <p14:tracePt t="80319" x="5457825" y="5116513"/>
          <p14:tracePt t="80335" x="5472113" y="5116513"/>
          <p14:tracePt t="80537" x="5478463" y="5116513"/>
          <p14:tracePt t="80552" x="5494338" y="5116513"/>
          <p14:tracePt t="80560" x="5545138" y="5116513"/>
          <p14:tracePt t="80569" x="5580063" y="5116513"/>
          <p14:tracePt t="80585" x="5697538" y="5116513"/>
          <p14:tracePt t="80602" x="5819775" y="5116513"/>
          <p14:tracePt t="80619" x="5929313" y="5116513"/>
          <p14:tracePt t="80635" x="6008688" y="5116513"/>
          <p14:tracePt t="80652" x="6053138" y="5116513"/>
          <p14:tracePt t="80669" x="6067425" y="5116513"/>
          <p14:tracePt t="80913" x="6088063" y="5122863"/>
          <p14:tracePt t="80920" x="6132513" y="5122863"/>
          <p14:tracePt t="80929" x="6169025" y="5122863"/>
          <p14:tracePt t="80937" x="6219825" y="5122863"/>
          <p14:tracePt t="80952" x="6335713" y="5122863"/>
          <p14:tracePt t="80969" x="6465888" y="5122863"/>
          <p14:tracePt t="80985" x="6581775" y="5122863"/>
          <p14:tracePt t="81002" x="6662738" y="5130800"/>
          <p14:tracePt t="81018" x="6691313" y="5138738"/>
          <p14:tracePt t="81035" x="6697663" y="5138738"/>
          <p14:tracePt t="81052" x="6705600" y="5138738"/>
          <p14:tracePt t="81161" x="6713538" y="5145088"/>
          <p14:tracePt t="81168" x="6742113" y="5153025"/>
          <p14:tracePt t="81177" x="6770688" y="5167313"/>
          <p14:tracePt t="81185" x="6815138" y="5167313"/>
          <p14:tracePt t="81202" x="6916738" y="5173663"/>
          <p14:tracePt t="81218" x="7032625" y="5181600"/>
          <p14:tracePt t="81235" x="7104063" y="5181600"/>
          <p14:tracePt t="81252" x="7170738" y="5181600"/>
          <p14:tracePt t="81268" x="7213600" y="5181600"/>
          <p14:tracePt t="81285" x="7227888" y="5181600"/>
          <p14:tracePt t="81302" x="7242175" y="5181600"/>
          <p14:tracePt t="81318" x="7256463" y="5181600"/>
          <p14:tracePt t="81335" x="7272338" y="5181600"/>
          <p14:tracePt t="81337" x="7278688" y="5181600"/>
          <p14:tracePt t="81352" x="7286625" y="5181600"/>
          <p14:tracePt t="82177" x="7300913" y="5181600"/>
          <p14:tracePt t="82184" x="7366000" y="5181600"/>
          <p14:tracePt t="82192" x="7453313" y="5195888"/>
          <p14:tracePt t="82201" x="7554913" y="5195888"/>
          <p14:tracePt t="82218" x="7772400" y="5189538"/>
          <p14:tracePt t="82235" x="8034338" y="5189538"/>
          <p14:tracePt t="82251" x="8229600" y="5195888"/>
          <p14:tracePt t="82268" x="8339138" y="5203825"/>
          <p14:tracePt t="82285" x="8345488" y="5203825"/>
          <p14:tracePt t="82416" x="8353425" y="5203825"/>
          <p14:tracePt t="82456" x="8359775" y="5203825"/>
          <p14:tracePt t="82464" x="8389938" y="5210175"/>
          <p14:tracePt t="82472" x="8410575" y="5218113"/>
          <p14:tracePt t="82485" x="8461375" y="5218113"/>
          <p14:tracePt t="82501" x="8548688" y="5218113"/>
          <p14:tracePt t="82518" x="8664575" y="5232400"/>
          <p14:tracePt t="82535" x="8774113" y="5240338"/>
          <p14:tracePt t="82551" x="8847138" y="5240338"/>
          <p14:tracePt t="82552" x="8867775" y="5246688"/>
          <p14:tracePt t="82568" x="8918575" y="5246688"/>
          <p14:tracePt t="82585" x="8969375" y="5246688"/>
          <p14:tracePt t="82602" x="9005888" y="5246688"/>
          <p14:tracePt t="82618" x="9050338" y="5246688"/>
          <p14:tracePt t="82635" x="9085263" y="5246688"/>
          <p14:tracePt t="82651" x="9121775" y="5246688"/>
          <p14:tracePt t="82668" x="9151938" y="5246688"/>
          <p14:tracePt t="82685" x="9180513" y="5246688"/>
          <p14:tracePt t="82701" x="9231313" y="5246688"/>
          <p14:tracePt t="82718" x="9304338" y="5246688"/>
          <p14:tracePt t="82735" x="9390063" y="5246688"/>
          <p14:tracePt t="82751" x="9463088" y="5254625"/>
          <p14:tracePt t="82752" x="9485313" y="5260975"/>
          <p14:tracePt t="82768" x="9550400" y="5268913"/>
          <p14:tracePt t="82785" x="9601200" y="5268913"/>
          <p14:tracePt t="82801" x="9652000" y="5275263"/>
          <p14:tracePt t="82818" x="9688513" y="5283200"/>
          <p14:tracePt t="82835" x="9731375" y="5283200"/>
          <p14:tracePt t="82851" x="9790113" y="5283200"/>
          <p14:tracePt t="82868" x="9826625" y="5283200"/>
          <p14:tracePt t="82885" x="9877425" y="5283200"/>
          <p14:tracePt t="82901" x="9913938" y="5283200"/>
          <p14:tracePt t="82918" x="9956800" y="5283200"/>
          <p14:tracePt t="82935" x="9999663" y="5283200"/>
          <p14:tracePt t="82951" x="10050463" y="5275263"/>
          <p14:tracePt t="82953" x="10072688" y="5275263"/>
          <p14:tracePt t="82968" x="10109200" y="5268913"/>
          <p14:tracePt t="82985" x="10152063" y="5268913"/>
          <p14:tracePt t="83001" x="10174288" y="5260975"/>
          <p14:tracePt t="83018" x="10202863" y="5260975"/>
          <p14:tracePt t="83035" x="10247313" y="5260975"/>
          <p14:tracePt t="83051" x="10290175" y="5260975"/>
          <p14:tracePt t="83068" x="10334625" y="5254625"/>
          <p14:tracePt t="83085" x="10391775" y="5254625"/>
          <p14:tracePt t="83102" x="10442575" y="5254625"/>
          <p14:tracePt t="83118" x="10501313" y="5246688"/>
          <p14:tracePt t="83135" x="10544175" y="5246688"/>
          <p14:tracePt t="83151" x="10566400" y="5240338"/>
          <p14:tracePt t="83153" x="10574338" y="5240338"/>
          <p14:tracePt t="83265" x="10574338" y="5232400"/>
          <p14:tracePt t="83361" x="0" y="0"/>
        </p14:tracePtLst>
        <p14:tracePtLst>
          <p14:tracePt t="86257" x="8621713" y="5065713"/>
          <p14:tracePt t="86625" x="8636000" y="5065713"/>
          <p14:tracePt t="86632" x="8658225" y="5072063"/>
          <p14:tracePt t="86641" x="8678863" y="5072063"/>
          <p14:tracePt t="86650" x="8709025" y="5080000"/>
          <p14:tracePt t="86667" x="8766175" y="5087938"/>
          <p14:tracePt t="86684" x="8810625" y="5094288"/>
          <p14:tracePt t="86700" x="8861425" y="5094288"/>
          <p14:tracePt t="86717" x="8912225" y="5102225"/>
          <p14:tracePt t="86734" x="8955088" y="5102225"/>
          <p14:tracePt t="86750" x="8999538" y="5102225"/>
          <p14:tracePt t="86751" x="0" y="0"/>
        </p14:tracePtLst>
        <p14:tracePtLst>
          <p14:tracePt t="86961" x="9005888" y="5102225"/>
          <p14:tracePt t="87265" x="0" y="0"/>
        </p14:tracePtLst>
        <p14:tracePtLst>
          <p14:tracePt t="87826" x="9355138" y="5102225"/>
          <p14:tracePt t="88921" x="0" y="0"/>
        </p14:tracePtLst>
        <p14:tracePtLst>
          <p14:tracePt t="89585" x="8816975" y="5776913"/>
          <p14:tracePt t="90017" x="0" y="0"/>
        </p14:tracePtLst>
        <p14:tracePtLst>
          <p14:tracePt t="90560" x="7408863" y="5819775"/>
          <p14:tracePt t="90977" x="0" y="0"/>
        </p14:tracePtLst>
        <p14:tracePtLst>
          <p14:tracePt t="91522" x="6719888" y="5819775"/>
          <p14:tracePt t="91554" x="6727825" y="5819775"/>
          <p14:tracePt t="91800" x="0" y="0"/>
        </p14:tracePtLst>
        <p14:tracePtLst>
          <p14:tracePt t="94009" x="8548688" y="5122863"/>
          <p14:tracePt t="95857" x="8562975" y="5102225"/>
          <p14:tracePt t="95864" x="8585200" y="5080000"/>
          <p14:tracePt t="95872" x="8607425" y="5057775"/>
          <p14:tracePt t="95881" x="8636000" y="5029200"/>
          <p14:tracePt t="95898" x="8694738" y="4986338"/>
          <p14:tracePt t="95915" x="8759825" y="4927600"/>
          <p14:tracePt t="95931" x="8810625" y="4884738"/>
          <p14:tracePt t="95948" x="8847138" y="4868863"/>
          <p14:tracePt t="95964" x="8861425" y="4854575"/>
          <p14:tracePt t="95981" x="8882063" y="4848225"/>
          <p14:tracePt t="95998" x="8904288" y="4840288"/>
          <p14:tracePt t="96015" x="8918575" y="4833938"/>
          <p14:tracePt t="96017" x="8940800" y="4833938"/>
          <p14:tracePt t="96031" x="8948738" y="4826000"/>
          <p14:tracePt t="96048" x="8991600" y="4818063"/>
          <p14:tracePt t="96064" x="9013825" y="4818063"/>
          <p14:tracePt t="96081" x="9034463" y="4818063"/>
          <p14:tracePt t="96098" x="9064625" y="4818063"/>
          <p14:tracePt t="96114" x="9085263" y="4818063"/>
          <p14:tracePt t="96131" x="9115425" y="4818063"/>
          <p14:tracePt t="96148" x="9129713" y="4818063"/>
          <p14:tracePt t="96249" x="9144000" y="4818063"/>
          <p14:tracePt t="96256" x="9158288" y="4826000"/>
          <p14:tracePt t="96264" x="9172575" y="4833938"/>
          <p14:tracePt t="96281" x="9186863" y="4840288"/>
          <p14:tracePt t="96298" x="9209088" y="4854575"/>
          <p14:tracePt t="96314" x="9231313" y="4862513"/>
          <p14:tracePt t="96331" x="9237663" y="4868863"/>
          <p14:tracePt t="96348" x="9253538" y="4891088"/>
          <p14:tracePt t="96364" x="9259888" y="4899025"/>
          <p14:tracePt t="96381" x="9274175" y="4913313"/>
          <p14:tracePt t="96544" x="9282113" y="4913313"/>
          <p14:tracePt t="96569" x="9282113" y="4919663"/>
          <p14:tracePt t="96584" x="9288463" y="4935538"/>
          <p14:tracePt t="96592" x="9310688" y="4964113"/>
          <p14:tracePt t="96601" x="9332913" y="4986338"/>
          <p14:tracePt t="96614" x="9347200" y="5006975"/>
          <p14:tracePt t="96631" x="9375775" y="5043488"/>
          <p14:tracePt t="96648" x="9390063" y="5072063"/>
          <p14:tracePt t="96665" x="9398000" y="5072063"/>
          <p14:tracePt t="97408" x="0" y="0"/>
        </p14:tracePtLst>
        <p14:tracePtLst>
          <p14:tracePt t="98177" x="6691313" y="5776913"/>
          <p14:tracePt t="98416" x="6697663" y="5776913"/>
          <p14:tracePt t="98545" x="6705600" y="5776913"/>
          <p14:tracePt t="98552" x="6719888" y="5776913"/>
          <p14:tracePt t="98560" x="6770688" y="5768975"/>
          <p14:tracePt t="98568" x="6821488" y="5762625"/>
          <p14:tracePt t="98580" x="6894513" y="5762625"/>
          <p14:tracePt t="98597" x="7046913" y="5754688"/>
          <p14:tracePt t="98614" x="7205663" y="5754688"/>
          <p14:tracePt t="98630" x="7358063" y="5754688"/>
          <p14:tracePt t="98647" x="7475538" y="5754688"/>
          <p14:tracePt t="98664" x="7554913" y="5754688"/>
          <p14:tracePt t="98681" x="7605713" y="5762625"/>
          <p14:tracePt t="98697" x="7642225" y="5762625"/>
          <p14:tracePt t="98715" x="7685088" y="5762625"/>
          <p14:tracePt t="98730" x="7713663" y="5762625"/>
          <p14:tracePt t="98748" x="7743825" y="5768975"/>
          <p14:tracePt t="98764" x="7758113" y="5768975"/>
          <p14:tracePt t="98780" x="7780338" y="5768975"/>
          <p14:tracePt t="98797" x="7815263" y="5776913"/>
          <p14:tracePt t="98814" x="7851775" y="5776913"/>
          <p14:tracePt t="98830" x="7924800" y="5776913"/>
          <p14:tracePt t="98847" x="7983538" y="5776913"/>
          <p14:tracePt t="98848" x="8004175" y="5776913"/>
          <p14:tracePt t="98864" x="8034338" y="5776913"/>
          <p14:tracePt t="98880" x="8069263" y="5776913"/>
          <p14:tracePt t="98897" x="8091488" y="5776913"/>
          <p14:tracePt t="98914" x="8128000" y="5776913"/>
          <p14:tracePt t="98930" x="8170863" y="5776913"/>
          <p14:tracePt t="98947" x="8229600" y="5776913"/>
          <p14:tracePt t="98964" x="8294688" y="5776913"/>
          <p14:tracePt t="98980" x="8345488" y="5768975"/>
          <p14:tracePt t="98997" x="8396288" y="5768975"/>
          <p14:tracePt t="99014" x="8461375" y="5768975"/>
          <p14:tracePt t="99030" x="8520113" y="5768975"/>
          <p14:tracePt t="99047" x="8570913" y="5768975"/>
          <p14:tracePt t="99048" x="8593138" y="5768975"/>
          <p14:tracePt t="99064" x="8628063" y="5768975"/>
          <p14:tracePt t="99080" x="8658225" y="5768975"/>
          <p14:tracePt t="99097" x="8664575" y="5768975"/>
          <p14:tracePt t="99192" x="8672513" y="5768975"/>
          <p14:tracePt t="99200" x="8694738" y="5768975"/>
          <p14:tracePt t="99208" x="8715375" y="5768975"/>
          <p14:tracePt t="99216" x="8729663" y="5768975"/>
          <p14:tracePt t="99230" x="8751888" y="5768975"/>
          <p14:tracePt t="99247" x="8810625" y="5768975"/>
          <p14:tracePt t="99264" x="8875713" y="5776913"/>
          <p14:tracePt t="99280" x="8918575" y="5776913"/>
          <p14:tracePt t="99297" x="8932863" y="5776913"/>
          <p14:tracePt t="99314" x="8940800" y="5776913"/>
          <p14:tracePt t="99472" x="8955088" y="5776913"/>
          <p14:tracePt t="99480" x="8983663" y="5776913"/>
          <p14:tracePt t="99488" x="8999538" y="5776913"/>
          <p14:tracePt t="99497" x="9013825" y="5776913"/>
          <p14:tracePt t="99513" x="9042400" y="5776913"/>
          <p14:tracePt t="99530" x="9050338" y="5776913"/>
          <p14:tracePt t="100576" x="0" y="0"/>
        </p14:tracePtLst>
        <p14:tracePtLst>
          <p14:tracePt t="101337" x="6632575" y="5813425"/>
          <p14:tracePt t="101888" x="6640513" y="5813425"/>
          <p14:tracePt t="101896" x="6697663" y="5813425"/>
          <p14:tracePt t="101904" x="6770688" y="5813425"/>
          <p14:tracePt t="101913" x="6858000" y="5813425"/>
          <p14:tracePt t="101930" x="7069138" y="5805488"/>
          <p14:tracePt t="101946" x="7256463" y="5805488"/>
          <p14:tracePt t="101963" x="7380288" y="5805488"/>
          <p14:tracePt t="101980" x="7459663" y="5791200"/>
          <p14:tracePt t="101996" x="7481888" y="5791200"/>
          <p14:tracePt t="102013" x="7489825" y="5791200"/>
          <p14:tracePt t="102128" x="7496175" y="5791200"/>
          <p14:tracePt t="102136" x="7504113" y="5791200"/>
          <p14:tracePt t="102146" x="7532688" y="5791200"/>
          <p14:tracePt t="102163" x="7620000" y="5791200"/>
          <p14:tracePt t="102179" x="7750175" y="5791200"/>
          <p14:tracePt t="102196" x="7881938" y="5791200"/>
          <p14:tracePt t="102213" x="8012113" y="5791200"/>
          <p14:tracePt t="102229" x="8077200" y="5791200"/>
          <p14:tracePt t="102246" x="8099425" y="5791200"/>
          <p14:tracePt t="102263" x="8120063" y="5791200"/>
          <p14:tracePt t="102281" x="8135938" y="5791200"/>
          <p14:tracePt t="102296" x="8164513" y="5791200"/>
          <p14:tracePt t="102313" x="8207375" y="5791200"/>
          <p14:tracePt t="102329" x="8258175" y="5791200"/>
          <p14:tracePt t="102346" x="8302625" y="5791200"/>
          <p14:tracePt t="102363" x="8316913" y="5791200"/>
          <p14:tracePt t="102379" x="8339138" y="5791200"/>
          <p14:tracePt t="102396" x="8359775" y="5791200"/>
          <p14:tracePt t="102413" x="8382000" y="5791200"/>
          <p14:tracePt t="102430" x="8432800" y="5791200"/>
          <p14:tracePt t="102446" x="8483600" y="5791200"/>
          <p14:tracePt t="102463" x="8548688" y="5791200"/>
          <p14:tracePt t="102479" x="8599488" y="5791200"/>
          <p14:tracePt t="102480" x="8607425" y="5791200"/>
          <p14:tracePt t="102496" x="8643938" y="5791200"/>
          <p14:tracePt t="102513" x="8658225" y="5791200"/>
          <p14:tracePt t="102529" x="8678863" y="5791200"/>
          <p14:tracePt t="102546" x="8701088" y="5791200"/>
          <p14:tracePt t="102563" x="8723313" y="5791200"/>
          <p14:tracePt t="102579" x="8737600" y="5791200"/>
          <p14:tracePt t="102596" x="8759825" y="5791200"/>
          <p14:tracePt t="102613" x="8780463" y="5791200"/>
          <p14:tracePt t="102629" x="8802688" y="5791200"/>
          <p14:tracePt t="102646" x="8816975" y="5791200"/>
          <p14:tracePt t="102663" x="8839200" y="5791200"/>
          <p14:tracePt t="102679" x="8853488" y="5791200"/>
          <p14:tracePt t="102680" x="8867775" y="5791200"/>
          <p14:tracePt t="102696" x="8882063" y="5791200"/>
          <p14:tracePt t="102713" x="8897938" y="5783263"/>
          <p14:tracePt t="102729" x="8918575" y="5783263"/>
          <p14:tracePt t="102746" x="8969375" y="5783263"/>
          <p14:tracePt t="102763" x="9020175" y="5783263"/>
          <p14:tracePt t="102779" x="9056688" y="5783263"/>
          <p14:tracePt t="102796" x="9070975" y="5776913"/>
          <p14:tracePt t="102848" x="9078913" y="5776913"/>
          <p14:tracePt t="106712" x="0" y="0"/>
        </p14:tracePtLst>
        <p14:tracePtLst>
          <p14:tracePt t="107681" x="2373313" y="6408738"/>
          <p14:tracePt t="107825" x="2379663" y="6408738"/>
          <p14:tracePt t="107833" x="2416175" y="6429375"/>
          <p14:tracePt t="107845" x="2474913" y="6437313"/>
          <p14:tracePt t="107861" x="2613025" y="6443663"/>
          <p14:tracePt t="107878" x="2786063" y="6443663"/>
          <p14:tracePt t="107895" x="2946400" y="6443663"/>
          <p14:tracePt t="107896" x="3005138" y="6443663"/>
          <p14:tracePt t="107911" x="3070225" y="6443663"/>
          <p14:tracePt t="107928" x="3178175" y="6437313"/>
          <p14:tracePt t="107945" x="3208338" y="6429375"/>
          <p14:tracePt t="107961" x="3214688" y="6429375"/>
          <p14:tracePt t="109976" x="0" y="0"/>
        </p14:tracePtLst>
        <p14:tracePtLst>
          <p14:tracePt t="111129" x="2017713" y="5189538"/>
          <p14:tracePt t="111329" x="2039938" y="5189538"/>
          <p14:tracePt t="111336" x="2068513" y="5195888"/>
          <p14:tracePt t="111344" x="2082800" y="5195888"/>
          <p14:tracePt t="111360" x="2119313" y="5195888"/>
          <p14:tracePt t="111377" x="2176463" y="5195888"/>
          <p14:tracePt t="111394" x="2227263" y="5195888"/>
          <p14:tracePt t="111410" x="2278063" y="5195888"/>
          <p14:tracePt t="111427" x="2314575" y="5195888"/>
          <p14:tracePt t="111444" x="2359025" y="5195888"/>
          <p14:tracePt t="111460" x="2379663" y="5195888"/>
          <p14:tracePt t="111477" x="2409825" y="5195888"/>
          <p14:tracePt t="111494" x="2438400" y="5195888"/>
          <p14:tracePt t="111510" x="2489200" y="5203825"/>
          <p14:tracePt t="111527" x="2562225" y="5203825"/>
          <p14:tracePt t="111529" x="2613025" y="5203825"/>
          <p14:tracePt t="111544" x="2700338" y="5203825"/>
          <p14:tracePt t="111560" x="2801938" y="5210175"/>
          <p14:tracePt t="111577" x="2887663" y="5210175"/>
          <p14:tracePt t="111594" x="2968625" y="5210175"/>
          <p14:tracePt t="111610" x="3033713" y="5210175"/>
          <p14:tracePt t="111627" x="3090863" y="5210175"/>
          <p14:tracePt t="111644" x="3135313" y="5210175"/>
          <p14:tracePt t="111660" x="3178175" y="5210175"/>
          <p14:tracePt t="111677" x="3192463" y="5210175"/>
          <p14:tracePt t="111694" x="3200400" y="5210175"/>
          <p14:tracePt t="111768" x="3214688" y="5210175"/>
          <p14:tracePt t="111776" x="3228975" y="5210175"/>
          <p14:tracePt t="111784" x="3251200" y="5210175"/>
          <p14:tracePt t="111794" x="3273425" y="5210175"/>
          <p14:tracePt t="111810" x="3309938" y="5210175"/>
          <p14:tracePt t="111827" x="3338513" y="5210175"/>
          <p14:tracePt t="111844" x="3344863" y="5210175"/>
          <p14:tracePt t="111860" x="3360738" y="5210175"/>
          <p14:tracePt t="111877" x="3381375" y="5210175"/>
          <p14:tracePt t="111910" x="3395663" y="5210175"/>
          <p14:tracePt t="112081" x="3417888" y="5210175"/>
          <p14:tracePt t="112088" x="3446463" y="5210175"/>
          <p14:tracePt t="112096" x="3482975" y="5210175"/>
          <p14:tracePt t="112110" x="3513138" y="5210175"/>
          <p14:tracePt t="112127" x="3570288" y="5210175"/>
          <p14:tracePt t="112144" x="3598863" y="5210175"/>
          <p14:tracePt t="113912" x="0" y="0"/>
        </p14:tracePtLst>
        <p14:tracePtLst>
          <p14:tracePt t="114809" x="6626225" y="5638800"/>
          <p14:tracePt t="115809" x="6669088" y="5638800"/>
          <p14:tracePt t="115816" x="6719888" y="5638800"/>
          <p14:tracePt t="115826" x="6770688" y="5638800"/>
          <p14:tracePt t="115842" x="6894513" y="5638800"/>
          <p14:tracePt t="115859" x="7018338" y="5638800"/>
          <p14:tracePt t="115876" x="7104063" y="5638800"/>
          <p14:tracePt t="115892" x="7154863" y="5646738"/>
          <p14:tracePt t="115909" x="7170738" y="5653088"/>
          <p14:tracePt t="115926" x="7170738" y="5661025"/>
          <p14:tracePt t="116017" x="7177088" y="5661025"/>
          <p14:tracePt t="116024" x="7191375" y="5661025"/>
          <p14:tracePt t="116032" x="7221538" y="5661025"/>
          <p14:tracePt t="116042" x="7256463" y="5661025"/>
          <p14:tracePt t="116059" x="7343775" y="5661025"/>
          <p14:tracePt t="116076" x="7459663" y="5653088"/>
          <p14:tracePt t="116092" x="7546975" y="5653088"/>
          <p14:tracePt t="116109" x="7597775" y="5653088"/>
          <p14:tracePt t="116126" x="7612063" y="5653088"/>
          <p14:tracePt t="116142" x="7620000" y="5653088"/>
          <p14:tracePt t="116159" x="7627938" y="5653088"/>
          <p14:tracePt t="116176" x="7648575" y="5653088"/>
          <p14:tracePt t="116192" x="7678738" y="5653088"/>
          <p14:tracePt t="116209" x="7713663" y="5653088"/>
          <p14:tracePt t="116226" x="7743825" y="5653088"/>
          <p14:tracePt t="116242" x="7764463" y="5653088"/>
          <p14:tracePt t="116259" x="7800975" y="5653088"/>
          <p14:tracePt t="116276" x="7831138" y="5653088"/>
          <p14:tracePt t="116292" x="7859713" y="5653088"/>
          <p14:tracePt t="116309" x="7910513" y="5653088"/>
          <p14:tracePt t="116326" x="7939088" y="5653088"/>
          <p14:tracePt t="116342" x="7967663" y="5653088"/>
          <p14:tracePt t="116359" x="7967663" y="5661025"/>
          <p14:tracePt t="116376" x="7983538" y="5661025"/>
          <p14:tracePt t="116408" x="7989888" y="5661025"/>
          <p14:tracePt t="116416" x="8004175" y="5661025"/>
          <p14:tracePt t="116426" x="8012113" y="5661025"/>
          <p14:tracePt t="116442" x="8040688" y="5661025"/>
          <p14:tracePt t="116459" x="8077200" y="5661025"/>
          <p14:tracePt t="116476" x="8099425" y="5661025"/>
          <p14:tracePt t="116492" x="8128000" y="5661025"/>
          <p14:tracePt t="116509" x="8150225" y="5661025"/>
          <p14:tracePt t="116526" x="8170863" y="5661025"/>
          <p14:tracePt t="116542" x="8207375" y="5675313"/>
          <p14:tracePt t="116559" x="8243888" y="5675313"/>
          <p14:tracePt t="116576" x="8308975" y="5681663"/>
          <p14:tracePt t="116592" x="8339138" y="5681663"/>
          <p14:tracePt t="116609" x="8359775" y="5681663"/>
          <p14:tracePt t="116626" x="8374063" y="5681663"/>
          <p14:tracePt t="116642" x="8382000" y="5681663"/>
          <p14:tracePt t="116659" x="8389938" y="5681663"/>
          <p14:tracePt t="116676" x="8396288" y="5681663"/>
          <p14:tracePt t="116692" x="8404225" y="5681663"/>
          <p14:tracePt t="116928" x="8410575" y="5681663"/>
          <p14:tracePt t="120904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87" name="Group 11"/>
          <p:cNvGrpSpPr>
            <a:grpSpLocks/>
          </p:cNvGrpSpPr>
          <p:nvPr/>
        </p:nvGrpSpPr>
        <p:grpSpPr bwMode="auto">
          <a:xfrm>
            <a:off x="4887432" y="2030819"/>
            <a:ext cx="2438400" cy="2133600"/>
            <a:chOff x="2016" y="1056"/>
            <a:chExt cx="1536" cy="1344"/>
          </a:xfrm>
        </p:grpSpPr>
        <p:grpSp>
          <p:nvGrpSpPr>
            <p:cNvPr id="9267" name="Group 12"/>
            <p:cNvGrpSpPr>
              <a:grpSpLocks/>
            </p:cNvGrpSpPr>
            <p:nvPr/>
          </p:nvGrpSpPr>
          <p:grpSpPr bwMode="auto">
            <a:xfrm>
              <a:off x="2016" y="1056"/>
              <a:ext cx="1536" cy="1344"/>
              <a:chOff x="2160" y="1008"/>
              <a:chExt cx="1536" cy="1344"/>
            </a:xfrm>
          </p:grpSpPr>
          <p:sp>
            <p:nvSpPr>
              <p:cNvPr id="9269" name="Rectangle 13"/>
              <p:cNvSpPr>
                <a:spLocks noChangeArrowheads="1"/>
              </p:cNvSpPr>
              <p:nvPr/>
            </p:nvSpPr>
            <p:spPr bwMode="auto">
              <a:xfrm>
                <a:off x="2160" y="1008"/>
                <a:ext cx="1536" cy="1344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9270" name="Oval 14"/>
              <p:cNvSpPr>
                <a:spLocks noChangeArrowheads="1"/>
              </p:cNvSpPr>
              <p:nvPr/>
            </p:nvSpPr>
            <p:spPr bwMode="auto">
              <a:xfrm>
                <a:off x="2880" y="120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9271" name="Oval 15"/>
              <p:cNvSpPr>
                <a:spLocks noChangeArrowheads="1"/>
              </p:cNvSpPr>
              <p:nvPr/>
            </p:nvSpPr>
            <p:spPr bwMode="auto">
              <a:xfrm>
                <a:off x="3408" y="196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9272" name="Oval 16"/>
              <p:cNvSpPr>
                <a:spLocks noChangeArrowheads="1"/>
              </p:cNvSpPr>
              <p:nvPr/>
            </p:nvSpPr>
            <p:spPr bwMode="auto">
              <a:xfrm>
                <a:off x="2352" y="163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cxnSp>
            <p:nvCxnSpPr>
              <p:cNvPr id="9273" name="AutoShape 17"/>
              <p:cNvCxnSpPr>
                <a:cxnSpLocks noChangeShapeType="1"/>
                <a:stCxn id="9270" idx="5"/>
                <a:endCxn id="9271" idx="1"/>
              </p:cNvCxnSpPr>
              <p:nvPr/>
            </p:nvCxnSpPr>
            <p:spPr bwMode="auto">
              <a:xfrm>
                <a:off x="2962" y="1282"/>
                <a:ext cx="460" cy="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74" name="AutoShape 18"/>
              <p:cNvCxnSpPr>
                <a:cxnSpLocks noChangeShapeType="1"/>
                <a:stCxn id="9271" idx="2"/>
                <a:endCxn id="9272" idx="5"/>
              </p:cNvCxnSpPr>
              <p:nvPr/>
            </p:nvCxnSpPr>
            <p:spPr bwMode="auto">
              <a:xfrm flipH="1" flipV="1">
                <a:off x="2434" y="1714"/>
                <a:ext cx="974" cy="30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75" name="AutoShape 19"/>
              <p:cNvCxnSpPr>
                <a:cxnSpLocks noChangeShapeType="1"/>
                <a:stCxn id="9272" idx="7"/>
                <a:endCxn id="9270" idx="3"/>
              </p:cNvCxnSpPr>
              <p:nvPr/>
            </p:nvCxnSpPr>
            <p:spPr bwMode="auto">
              <a:xfrm flipV="1">
                <a:off x="2434" y="1282"/>
                <a:ext cx="460" cy="36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76" name="Rectangle 20"/>
              <p:cNvSpPr>
                <a:spLocks noChangeArrowheads="1"/>
              </p:cNvSpPr>
              <p:nvPr/>
            </p:nvSpPr>
            <p:spPr bwMode="auto">
              <a:xfrm>
                <a:off x="2208" y="2062"/>
                <a:ext cx="28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sz="2000" b="1" baseline="0">
                    <a:latin typeface="Times New Roman" panose="02020603050405020304" pitchFamily="18" charset="0"/>
                    <a:sym typeface="Symbol" panose="05050102010706020507" pitchFamily="18" charset="2"/>
                  </a:rPr>
                  <a:t>R</a:t>
                </a:r>
                <a:r>
                  <a:rPr lang="en-US" altLang="ja-JP" sz="2000" b="1" baseline="30000">
                    <a:latin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</a:p>
            </p:txBody>
          </p:sp>
          <p:sp>
            <p:nvSpPr>
              <p:cNvPr id="9277" name="Rectangle 21"/>
              <p:cNvSpPr>
                <a:spLocks noChangeArrowheads="1"/>
              </p:cNvSpPr>
              <p:nvPr/>
            </p:nvSpPr>
            <p:spPr bwMode="auto">
              <a:xfrm>
                <a:off x="2208" y="1344"/>
                <a:ext cx="26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sz="2000" b="1" baseline="0">
                    <a:latin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lang="en-US" altLang="ja-JP" sz="2000" b="1">
                    <a:latin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</a:p>
            </p:txBody>
          </p:sp>
          <p:sp>
            <p:nvSpPr>
              <p:cNvPr id="9278" name="Rectangle 22"/>
              <p:cNvSpPr>
                <a:spLocks noChangeArrowheads="1"/>
              </p:cNvSpPr>
              <p:nvPr/>
            </p:nvSpPr>
            <p:spPr bwMode="auto">
              <a:xfrm>
                <a:off x="2950" y="1008"/>
                <a:ext cx="26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sz="2000" b="1" baseline="0">
                    <a:latin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lang="en-US" altLang="ja-JP" sz="2000" b="1">
                    <a:latin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</a:p>
            </p:txBody>
          </p:sp>
          <p:sp>
            <p:nvSpPr>
              <p:cNvPr id="9279" name="Rectangle 23"/>
              <p:cNvSpPr>
                <a:spLocks noChangeArrowheads="1"/>
              </p:cNvSpPr>
              <p:nvPr/>
            </p:nvSpPr>
            <p:spPr bwMode="auto">
              <a:xfrm>
                <a:off x="3408" y="1718"/>
                <a:ext cx="26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sz="2000" b="1" baseline="0">
                    <a:latin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lang="en-US" altLang="ja-JP" sz="2000" b="1">
                    <a:latin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</a:p>
            </p:txBody>
          </p:sp>
        </p:grpSp>
        <p:sp>
          <p:nvSpPr>
            <p:cNvPr id="9268" name="Rectangle 24"/>
            <p:cNvSpPr>
              <a:spLocks noChangeArrowheads="1"/>
            </p:cNvSpPr>
            <p:nvPr/>
          </p:nvSpPr>
          <p:spPr bwMode="auto">
            <a:xfrm>
              <a:off x="2688" y="1584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</a:p>
          </p:txBody>
        </p:sp>
      </p:grpSp>
      <p:grpSp>
        <p:nvGrpSpPr>
          <p:cNvPr id="178201" name="Group 25"/>
          <p:cNvGrpSpPr>
            <a:grpSpLocks/>
          </p:cNvGrpSpPr>
          <p:nvPr/>
        </p:nvGrpSpPr>
        <p:grpSpPr bwMode="auto">
          <a:xfrm>
            <a:off x="2677632" y="1176745"/>
            <a:ext cx="1447800" cy="1997075"/>
            <a:chOff x="1056" y="662"/>
            <a:chExt cx="912" cy="1258"/>
          </a:xfrm>
        </p:grpSpPr>
        <p:sp>
          <p:nvSpPr>
            <p:cNvPr id="9263" name="Rectangle 26"/>
            <p:cNvSpPr>
              <a:spLocks noChangeArrowheads="1"/>
            </p:cNvSpPr>
            <p:nvPr/>
          </p:nvSpPr>
          <p:spPr bwMode="auto">
            <a:xfrm>
              <a:off x="1056" y="1104"/>
              <a:ext cx="912" cy="81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cxnSp>
          <p:nvCxnSpPr>
            <p:cNvPr id="9264" name="AutoShape 27"/>
            <p:cNvCxnSpPr>
              <a:cxnSpLocks noChangeShapeType="1"/>
              <a:stCxn id="9263" idx="2"/>
              <a:endCxn id="9263" idx="0"/>
            </p:cNvCxnSpPr>
            <p:nvPr/>
          </p:nvCxnSpPr>
          <p:spPr bwMode="auto">
            <a:xfrm flipV="1">
              <a:off x="1512" y="1104"/>
              <a:ext cx="0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65" name="AutoShape 28"/>
            <p:cNvCxnSpPr>
              <a:cxnSpLocks noChangeShapeType="1"/>
              <a:stCxn id="9263" idx="1"/>
              <a:endCxn id="9263" idx="3"/>
            </p:cNvCxnSpPr>
            <p:nvPr/>
          </p:nvCxnSpPr>
          <p:spPr bwMode="auto">
            <a:xfrm>
              <a:off x="1056" y="1512"/>
              <a:ext cx="9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66" name="Rectangle 29"/>
            <p:cNvSpPr>
              <a:spLocks noChangeArrowheads="1"/>
            </p:cNvSpPr>
            <p:nvPr/>
          </p:nvSpPr>
          <p:spPr bwMode="auto">
            <a:xfrm>
              <a:off x="1296" y="662"/>
              <a:ext cx="5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>
                <a:lnSpc>
                  <a:spcPct val="200000"/>
                </a:lnSpc>
              </a:pPr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r>
                <a:rPr lang="en-US" altLang="ja-JP" sz="2000" b="1">
                  <a:latin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lang="en-US" altLang="ja-JP" sz="2000" b="1" baseline="-50000">
                  <a:latin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R</a:t>
              </a:r>
              <a:r>
                <a:rPr lang="en-US" altLang="ja-JP" sz="2000" b="1" baseline="30000">
                  <a:latin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</a:p>
          </p:txBody>
        </p:sp>
      </p:grpSp>
      <p:grpSp>
        <p:nvGrpSpPr>
          <p:cNvPr id="178212" name="Group 36"/>
          <p:cNvGrpSpPr>
            <a:grpSpLocks/>
          </p:cNvGrpSpPr>
          <p:nvPr/>
        </p:nvGrpSpPr>
        <p:grpSpPr bwMode="auto">
          <a:xfrm>
            <a:off x="5344632" y="4148545"/>
            <a:ext cx="1447800" cy="1997075"/>
            <a:chOff x="4464" y="1814"/>
            <a:chExt cx="912" cy="1258"/>
          </a:xfrm>
        </p:grpSpPr>
        <p:sp>
          <p:nvSpPr>
            <p:cNvPr id="9259" name="Rectangle 37"/>
            <p:cNvSpPr>
              <a:spLocks noChangeArrowheads="1"/>
            </p:cNvSpPr>
            <p:nvPr/>
          </p:nvSpPr>
          <p:spPr bwMode="auto">
            <a:xfrm>
              <a:off x="4464" y="2256"/>
              <a:ext cx="912" cy="81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cxnSp>
          <p:nvCxnSpPr>
            <p:cNvPr id="9260" name="AutoShape 38"/>
            <p:cNvCxnSpPr>
              <a:cxnSpLocks noChangeShapeType="1"/>
              <a:stCxn id="9259" idx="2"/>
              <a:endCxn id="9259" idx="0"/>
            </p:cNvCxnSpPr>
            <p:nvPr/>
          </p:nvCxnSpPr>
          <p:spPr bwMode="auto">
            <a:xfrm flipV="1">
              <a:off x="4920" y="2256"/>
              <a:ext cx="0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61" name="AutoShape 39"/>
            <p:cNvCxnSpPr>
              <a:cxnSpLocks noChangeShapeType="1"/>
              <a:stCxn id="9259" idx="1"/>
              <a:endCxn id="9259" idx="3"/>
            </p:cNvCxnSpPr>
            <p:nvPr/>
          </p:nvCxnSpPr>
          <p:spPr bwMode="auto">
            <a:xfrm>
              <a:off x="4464" y="2664"/>
              <a:ext cx="9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62" name="Rectangle 40"/>
            <p:cNvSpPr>
              <a:spLocks noChangeArrowheads="1"/>
            </p:cNvSpPr>
            <p:nvPr/>
          </p:nvSpPr>
          <p:spPr bwMode="auto">
            <a:xfrm>
              <a:off x="4704" y="1814"/>
              <a:ext cx="5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>
                <a:lnSpc>
                  <a:spcPct val="200000"/>
                </a:lnSpc>
              </a:pPr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r>
                <a:rPr lang="en-US" altLang="ja-JP" sz="2000" b="1">
                  <a:latin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lang="en-US" altLang="ja-JP" sz="2000" b="1" baseline="-50000">
                  <a:latin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R</a:t>
              </a:r>
              <a:r>
                <a:rPr lang="en-US" altLang="ja-JP" sz="2000" b="1" baseline="30000">
                  <a:latin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</a:p>
          </p:txBody>
        </p:sp>
      </p:grpSp>
      <p:grpSp>
        <p:nvGrpSpPr>
          <p:cNvPr id="178223" name="Group 47"/>
          <p:cNvGrpSpPr>
            <a:grpSpLocks/>
          </p:cNvGrpSpPr>
          <p:nvPr/>
        </p:nvGrpSpPr>
        <p:grpSpPr bwMode="auto">
          <a:xfrm>
            <a:off x="3865082" y="1116419"/>
            <a:ext cx="5137149" cy="1600200"/>
            <a:chOff x="1468" y="576"/>
            <a:chExt cx="3236" cy="1008"/>
          </a:xfrm>
        </p:grpSpPr>
        <p:grpSp>
          <p:nvGrpSpPr>
            <p:cNvPr id="9255" name="Group 48"/>
            <p:cNvGrpSpPr>
              <a:grpSpLocks/>
            </p:cNvGrpSpPr>
            <p:nvPr/>
          </p:nvGrpSpPr>
          <p:grpSpPr bwMode="auto">
            <a:xfrm>
              <a:off x="1468" y="576"/>
              <a:ext cx="2852" cy="271"/>
              <a:chOff x="1468" y="576"/>
              <a:chExt cx="2852" cy="271"/>
            </a:xfrm>
          </p:grpSpPr>
          <p:cxnSp>
            <p:nvCxnSpPr>
              <p:cNvPr id="9257" name="AutoShape 49"/>
              <p:cNvCxnSpPr>
                <a:cxnSpLocks noChangeShapeType="1"/>
                <a:stCxn id="9266" idx="3"/>
                <a:endCxn id="9249" idx="1"/>
              </p:cNvCxnSpPr>
              <p:nvPr/>
            </p:nvCxnSpPr>
            <p:spPr bwMode="auto">
              <a:xfrm>
                <a:off x="1468" y="837"/>
                <a:ext cx="2852" cy="1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58" name="Rectangle 50"/>
              <p:cNvSpPr>
                <a:spLocks noChangeArrowheads="1"/>
              </p:cNvSpPr>
              <p:nvPr/>
            </p:nvSpPr>
            <p:spPr bwMode="auto">
              <a:xfrm>
                <a:off x="2592" y="576"/>
                <a:ext cx="85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sz="2000" b="1" baseline="0">
                    <a:latin typeface="Times New Roman" panose="02020603050405020304" pitchFamily="18" charset="0"/>
                    <a:sym typeface="Symbol" panose="05050102010706020507" pitchFamily="18" charset="2"/>
                  </a:rPr>
                  <a:t>B=DF] </a:t>
                </a:r>
                <a:r>
                  <a:rPr lang="en-US" altLang="ja-JP" sz="2000" b="1">
                    <a:latin typeface="Times New Roman" panose="02020603050405020304" pitchFamily="18" charset="0"/>
                    <a:sym typeface="Symbol" panose="05050102010706020507" pitchFamily="18" charset="2"/>
                  </a:rPr>
                  <a:t>x=p</a:t>
                </a:r>
                <a:r>
                  <a:rPr lang="en-US" altLang="ja-JP" sz="2000" b="1" baseline="-50000">
                    <a:latin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</a:p>
            </p:txBody>
          </p:sp>
        </p:grpSp>
        <p:sp>
          <p:nvSpPr>
            <p:cNvPr id="9256" name="Oval 51"/>
            <p:cNvSpPr>
              <a:spLocks noChangeArrowheads="1"/>
            </p:cNvSpPr>
            <p:nvPr/>
          </p:nvSpPr>
          <p:spPr bwMode="auto">
            <a:xfrm>
              <a:off x="4416" y="1344"/>
              <a:ext cx="288" cy="240"/>
            </a:xfrm>
            <a:prstGeom prst="ellips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178229" name="Group 53"/>
          <p:cNvGrpSpPr>
            <a:grpSpLocks/>
          </p:cNvGrpSpPr>
          <p:nvPr/>
        </p:nvGrpSpPr>
        <p:grpSpPr bwMode="auto">
          <a:xfrm>
            <a:off x="6792434" y="3205569"/>
            <a:ext cx="2514601" cy="2292350"/>
            <a:chOff x="3312" y="1892"/>
            <a:chExt cx="1584" cy="1444"/>
          </a:xfrm>
        </p:grpSpPr>
        <p:cxnSp>
          <p:nvCxnSpPr>
            <p:cNvPr id="9253" name="AutoShape 54"/>
            <p:cNvCxnSpPr>
              <a:cxnSpLocks noChangeShapeType="1"/>
              <a:stCxn id="9250" idx="2"/>
              <a:endCxn id="9259" idx="3"/>
            </p:cNvCxnSpPr>
            <p:nvPr/>
          </p:nvCxnSpPr>
          <p:spPr bwMode="auto">
            <a:xfrm flipH="1">
              <a:off x="3312" y="1892"/>
              <a:ext cx="1224" cy="14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54" name="Rectangle 55"/>
            <p:cNvSpPr>
              <a:spLocks noChangeArrowheads="1"/>
            </p:cNvSpPr>
            <p:nvPr/>
          </p:nvSpPr>
          <p:spPr bwMode="auto">
            <a:xfrm>
              <a:off x="4032" y="2400"/>
              <a:ext cx="86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C=DF] </a:t>
              </a:r>
              <a:r>
                <a:rPr lang="en-US" altLang="ja-JP" sz="2000" b="1">
                  <a:latin typeface="Times New Roman" panose="02020603050405020304" pitchFamily="18" charset="0"/>
                  <a:sym typeface="Symbol" panose="05050102010706020507" pitchFamily="18" charset="2"/>
                </a:rPr>
                <a:t>x=p</a:t>
              </a:r>
              <a:r>
                <a:rPr lang="en-US" altLang="ja-JP" sz="2000" b="1" baseline="-50000">
                  <a:latin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</a:p>
          </p:txBody>
        </p:sp>
      </p:grpSp>
      <p:grpSp>
        <p:nvGrpSpPr>
          <p:cNvPr id="178273" name="Group 97"/>
          <p:cNvGrpSpPr>
            <a:grpSpLocks/>
          </p:cNvGrpSpPr>
          <p:nvPr/>
        </p:nvGrpSpPr>
        <p:grpSpPr bwMode="auto">
          <a:xfrm>
            <a:off x="8011632" y="1192619"/>
            <a:ext cx="1447800" cy="2012950"/>
            <a:chOff x="4080" y="624"/>
            <a:chExt cx="912" cy="1268"/>
          </a:xfrm>
        </p:grpSpPr>
        <p:grpSp>
          <p:nvGrpSpPr>
            <p:cNvPr id="9248" name="Group 31"/>
            <p:cNvGrpSpPr>
              <a:grpSpLocks/>
            </p:cNvGrpSpPr>
            <p:nvPr/>
          </p:nvGrpSpPr>
          <p:grpSpPr bwMode="auto">
            <a:xfrm>
              <a:off x="4080" y="1076"/>
              <a:ext cx="912" cy="816"/>
              <a:chOff x="4464" y="730"/>
              <a:chExt cx="912" cy="816"/>
            </a:xfrm>
          </p:grpSpPr>
          <p:sp>
            <p:nvSpPr>
              <p:cNvPr id="9250" name="Rectangle 32"/>
              <p:cNvSpPr>
                <a:spLocks noChangeArrowheads="1"/>
              </p:cNvSpPr>
              <p:nvPr/>
            </p:nvSpPr>
            <p:spPr bwMode="auto">
              <a:xfrm>
                <a:off x="4464" y="730"/>
                <a:ext cx="912" cy="816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cxnSp>
            <p:nvCxnSpPr>
              <p:cNvPr id="9251" name="AutoShape 33"/>
              <p:cNvCxnSpPr>
                <a:cxnSpLocks noChangeShapeType="1"/>
                <a:stCxn id="9250" idx="2"/>
                <a:endCxn id="9250" idx="0"/>
              </p:cNvCxnSpPr>
              <p:nvPr/>
            </p:nvCxnSpPr>
            <p:spPr bwMode="auto">
              <a:xfrm flipV="1">
                <a:off x="4920" y="730"/>
                <a:ext cx="0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52" name="AutoShape 34"/>
              <p:cNvCxnSpPr>
                <a:cxnSpLocks noChangeShapeType="1"/>
                <a:stCxn id="9250" idx="1"/>
                <a:endCxn id="9250" idx="3"/>
              </p:cNvCxnSpPr>
              <p:nvPr/>
            </p:nvCxnSpPr>
            <p:spPr bwMode="auto">
              <a:xfrm>
                <a:off x="4464" y="1138"/>
                <a:ext cx="912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249" name="Rectangle 35"/>
            <p:cNvSpPr>
              <a:spLocks noChangeArrowheads="1"/>
            </p:cNvSpPr>
            <p:nvPr/>
          </p:nvSpPr>
          <p:spPr bwMode="auto">
            <a:xfrm>
              <a:off x="4320" y="624"/>
              <a:ext cx="5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>
                <a:lnSpc>
                  <a:spcPct val="200000"/>
                </a:lnSpc>
              </a:pPr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r>
                <a:rPr lang="en-US" altLang="ja-JP" sz="2000" b="1">
                  <a:latin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lang="en-US" altLang="ja-JP" sz="2000" b="1" baseline="-50000">
                  <a:latin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altLang="ja-JP" sz="2000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R</a:t>
              </a:r>
              <a:r>
                <a:rPr lang="en-US" altLang="ja-JP" sz="2000" b="1" baseline="30000">
                  <a:latin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</a:p>
          </p:txBody>
        </p:sp>
      </p:grpSp>
      <p:grpSp>
        <p:nvGrpSpPr>
          <p:cNvPr id="178219" name="Group 43"/>
          <p:cNvGrpSpPr>
            <a:grpSpLocks/>
          </p:cNvGrpSpPr>
          <p:nvPr/>
        </p:nvGrpSpPr>
        <p:grpSpPr bwMode="auto">
          <a:xfrm>
            <a:off x="3115783" y="3375433"/>
            <a:ext cx="2239964" cy="2324101"/>
            <a:chOff x="1015" y="1999"/>
            <a:chExt cx="1411" cy="1464"/>
          </a:xfrm>
        </p:grpSpPr>
        <p:cxnSp>
          <p:nvCxnSpPr>
            <p:cNvPr id="9246" name="AutoShape 44"/>
            <p:cNvCxnSpPr>
              <a:cxnSpLocks noChangeShapeType="1"/>
              <a:stCxn id="9259" idx="1"/>
              <a:endCxn id="9263" idx="2"/>
            </p:cNvCxnSpPr>
            <p:nvPr/>
          </p:nvCxnSpPr>
          <p:spPr bwMode="auto">
            <a:xfrm flipH="1" flipV="1">
              <a:off x="1202" y="1999"/>
              <a:ext cx="1224" cy="14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47" name="Rectangle 45"/>
            <p:cNvSpPr>
              <a:spLocks noChangeArrowheads="1"/>
            </p:cNvSpPr>
            <p:nvPr/>
          </p:nvSpPr>
          <p:spPr bwMode="auto">
            <a:xfrm>
              <a:off x="1015" y="2700"/>
              <a:ext cx="86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2000" b="1" baseline="0" dirty="0">
                  <a:latin typeface="Times New Roman" panose="02020603050405020304" pitchFamily="18" charset="0"/>
                  <a:sym typeface="Symbol" panose="05050102010706020507" pitchFamily="18" charset="2"/>
                </a:rPr>
                <a:t>A=DF] </a:t>
              </a:r>
              <a:r>
                <a:rPr lang="en-US" altLang="ja-JP" sz="20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x=p</a:t>
              </a:r>
              <a:r>
                <a:rPr lang="en-US" altLang="ja-JP" sz="2000" b="1" baseline="-50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</a:p>
          </p:txBody>
        </p:sp>
      </p:grpSp>
      <p:grpSp>
        <p:nvGrpSpPr>
          <p:cNvPr id="178250" name="Group 74"/>
          <p:cNvGrpSpPr>
            <a:grpSpLocks/>
          </p:cNvGrpSpPr>
          <p:nvPr/>
        </p:nvGrpSpPr>
        <p:grpSpPr bwMode="auto">
          <a:xfrm>
            <a:off x="5385908" y="4950232"/>
            <a:ext cx="1427163" cy="552450"/>
            <a:chOff x="2426" y="2991"/>
            <a:chExt cx="899" cy="348"/>
          </a:xfrm>
        </p:grpSpPr>
        <p:sp>
          <p:nvSpPr>
            <p:cNvPr id="9242" name="Freeform 69"/>
            <p:cNvSpPr>
              <a:spLocks/>
            </p:cNvSpPr>
            <p:nvPr/>
          </p:nvSpPr>
          <p:spPr bwMode="auto">
            <a:xfrm>
              <a:off x="2873" y="3047"/>
              <a:ext cx="234" cy="292"/>
            </a:xfrm>
            <a:custGeom>
              <a:avLst/>
              <a:gdLst>
                <a:gd name="T0" fmla="*/ 0 w 234"/>
                <a:gd name="T1" fmla="*/ 292 h 292"/>
                <a:gd name="T2" fmla="*/ 234 w 234"/>
                <a:gd name="T3" fmla="*/ 0 h 29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4" h="292">
                  <a:moveTo>
                    <a:pt x="0" y="292"/>
                  </a:moveTo>
                  <a:lnTo>
                    <a:pt x="234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43" name="Freeform 70"/>
            <p:cNvSpPr>
              <a:spLocks/>
            </p:cNvSpPr>
            <p:nvPr/>
          </p:nvSpPr>
          <p:spPr bwMode="auto">
            <a:xfrm flipH="1">
              <a:off x="2517" y="3022"/>
              <a:ext cx="356" cy="317"/>
            </a:xfrm>
            <a:custGeom>
              <a:avLst/>
              <a:gdLst>
                <a:gd name="T0" fmla="*/ 0 w 234"/>
                <a:gd name="T1" fmla="*/ 317 h 292"/>
                <a:gd name="T2" fmla="*/ 356 w 234"/>
                <a:gd name="T3" fmla="*/ 0 h 29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4" h="292">
                  <a:moveTo>
                    <a:pt x="0" y="292"/>
                  </a:moveTo>
                  <a:lnTo>
                    <a:pt x="234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44" name="Rectangle 71"/>
            <p:cNvSpPr>
              <a:spLocks noChangeArrowheads="1"/>
            </p:cNvSpPr>
            <p:nvPr/>
          </p:nvSpPr>
          <p:spPr bwMode="auto">
            <a:xfrm>
              <a:off x="3061" y="2991"/>
              <a:ext cx="2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altLang="ja-JP" b="1">
                  <a:latin typeface="Symbol" panose="05050102010706020507" pitchFamily="18" charset="2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9245" name="Rectangle 73"/>
            <p:cNvSpPr>
              <a:spLocks noChangeArrowheads="1"/>
            </p:cNvSpPr>
            <p:nvPr/>
          </p:nvSpPr>
          <p:spPr bwMode="auto">
            <a:xfrm>
              <a:off x="2426" y="3037"/>
              <a:ext cx="2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altLang="ja-JP" b="1">
                  <a:latin typeface="Symbol" panose="05050102010706020507" pitchFamily="18" charset="2"/>
                  <a:sym typeface="Symbol" panose="05050102010706020507" pitchFamily="18" charset="2"/>
                </a:rPr>
                <a:t>b</a:t>
              </a:r>
            </a:p>
          </p:txBody>
        </p:sp>
      </p:grpSp>
      <p:grpSp>
        <p:nvGrpSpPr>
          <p:cNvPr id="178269" name="Group 93"/>
          <p:cNvGrpSpPr>
            <a:grpSpLocks/>
          </p:cNvGrpSpPr>
          <p:nvPr/>
        </p:nvGrpSpPr>
        <p:grpSpPr bwMode="auto">
          <a:xfrm>
            <a:off x="1858483" y="1975258"/>
            <a:ext cx="1897063" cy="1704975"/>
            <a:chOff x="204" y="1117"/>
            <a:chExt cx="1195" cy="1074"/>
          </a:xfrm>
        </p:grpSpPr>
        <p:sp>
          <p:nvSpPr>
            <p:cNvPr id="9235" name="Text Box 57"/>
            <p:cNvSpPr txBox="1">
              <a:spLocks noChangeArrowheads="1"/>
            </p:cNvSpPr>
            <p:nvPr/>
          </p:nvSpPr>
          <p:spPr bwMode="auto">
            <a:xfrm>
              <a:off x="204" y="1979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aseline="0">
                  <a:latin typeface="Times New Roman" panose="02020603050405020304" pitchFamily="18" charset="0"/>
                </a:rPr>
                <a:t>ABCu</a:t>
              </a:r>
              <a:r>
                <a:rPr lang="en-US" altLang="ja-JP">
                  <a:latin typeface="Symbol" panose="05050102010706020507" pitchFamily="18" charset="2"/>
                </a:rPr>
                <a:t>a </a:t>
              </a:r>
              <a:r>
                <a:rPr lang="en-US" altLang="ja-JP" baseline="0">
                  <a:latin typeface="Times New Roman" panose="02020603050405020304" pitchFamily="18" charset="0"/>
                </a:rPr>
                <a:t>= </a:t>
              </a:r>
              <a:r>
                <a:rPr lang="en-US" altLang="ja-JP" baseline="0">
                  <a:latin typeface="Symbol" panose="05050102010706020507" pitchFamily="18" charset="2"/>
                </a:rPr>
                <a:t>a</a:t>
              </a:r>
              <a:r>
                <a:rPr lang="en-US" altLang="ja-JP" baseline="0">
                  <a:latin typeface="Times New Roman" panose="02020603050405020304" pitchFamily="18" charset="0"/>
                </a:rPr>
                <a:t>u</a:t>
              </a:r>
              <a:r>
                <a:rPr lang="en-US" altLang="ja-JP">
                  <a:latin typeface="Symbol" panose="05050102010706020507" pitchFamily="18" charset="2"/>
                </a:rPr>
                <a:t>a</a:t>
              </a:r>
            </a:p>
          </p:txBody>
        </p:sp>
        <p:grpSp>
          <p:nvGrpSpPr>
            <p:cNvPr id="9236" name="Group 91"/>
            <p:cNvGrpSpPr>
              <a:grpSpLocks/>
            </p:cNvGrpSpPr>
            <p:nvPr/>
          </p:nvGrpSpPr>
          <p:grpSpPr bwMode="auto">
            <a:xfrm>
              <a:off x="748" y="1117"/>
              <a:ext cx="651" cy="575"/>
              <a:chOff x="748" y="1117"/>
              <a:chExt cx="651" cy="575"/>
            </a:xfrm>
          </p:grpSpPr>
          <p:grpSp>
            <p:nvGrpSpPr>
              <p:cNvPr id="9237" name="Group 80"/>
              <p:cNvGrpSpPr>
                <a:grpSpLocks/>
              </p:cNvGrpSpPr>
              <p:nvPr/>
            </p:nvGrpSpPr>
            <p:grpSpPr bwMode="auto">
              <a:xfrm>
                <a:off x="768" y="1159"/>
                <a:ext cx="498" cy="518"/>
                <a:chOff x="768" y="1159"/>
                <a:chExt cx="498" cy="518"/>
              </a:xfrm>
            </p:grpSpPr>
            <p:sp>
              <p:nvSpPr>
                <p:cNvPr id="9240" name="Freeform 76"/>
                <p:cNvSpPr>
                  <a:spLocks/>
                </p:cNvSpPr>
                <p:nvPr/>
              </p:nvSpPr>
              <p:spPr bwMode="auto">
                <a:xfrm rot="-3085275">
                  <a:off x="1003" y="1130"/>
                  <a:ext cx="234" cy="292"/>
                </a:xfrm>
                <a:custGeom>
                  <a:avLst/>
                  <a:gdLst>
                    <a:gd name="T0" fmla="*/ 0 w 234"/>
                    <a:gd name="T1" fmla="*/ 292 h 292"/>
                    <a:gd name="T2" fmla="*/ 234 w 234"/>
                    <a:gd name="T3" fmla="*/ 0 h 29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34" h="292">
                      <a:moveTo>
                        <a:pt x="0" y="292"/>
                      </a:moveTo>
                      <a:lnTo>
                        <a:pt x="234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41" name="Freeform 77"/>
                <p:cNvSpPr>
                  <a:spLocks/>
                </p:cNvSpPr>
                <p:nvPr/>
              </p:nvSpPr>
              <p:spPr bwMode="auto">
                <a:xfrm rot="18514725" flipH="1">
                  <a:off x="749" y="1340"/>
                  <a:ext cx="356" cy="317"/>
                </a:xfrm>
                <a:custGeom>
                  <a:avLst/>
                  <a:gdLst>
                    <a:gd name="T0" fmla="*/ 0 w 234"/>
                    <a:gd name="T1" fmla="*/ 317 h 292"/>
                    <a:gd name="T2" fmla="*/ 356 w 234"/>
                    <a:gd name="T3" fmla="*/ 0 h 29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34" h="292">
                      <a:moveTo>
                        <a:pt x="0" y="292"/>
                      </a:moveTo>
                      <a:lnTo>
                        <a:pt x="234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9238" name="Rectangle 87"/>
              <p:cNvSpPr>
                <a:spLocks noChangeArrowheads="1"/>
              </p:cNvSpPr>
              <p:nvPr/>
            </p:nvSpPr>
            <p:spPr bwMode="auto">
              <a:xfrm>
                <a:off x="1156" y="1117"/>
                <a:ext cx="24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b="1" baseline="0">
                    <a:latin typeface="Times New Roman" panose="02020603050405020304" pitchFamily="18" charset="0"/>
                    <a:sym typeface="Symbol" panose="05050102010706020507" pitchFamily="18" charset="2"/>
                  </a:rPr>
                  <a:t>u</a:t>
                </a:r>
                <a:r>
                  <a:rPr lang="en-US" altLang="ja-JP" b="1">
                    <a:latin typeface="Symbol" panose="05050102010706020507" pitchFamily="18" charset="2"/>
                    <a:sym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9239" name="Rectangle 88"/>
              <p:cNvSpPr>
                <a:spLocks noChangeArrowheads="1"/>
              </p:cNvSpPr>
              <p:nvPr/>
            </p:nvSpPr>
            <p:spPr bwMode="auto">
              <a:xfrm>
                <a:off x="748" y="1480"/>
                <a:ext cx="23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b="1" baseline="0">
                    <a:latin typeface="Times New Roman" panose="02020603050405020304" pitchFamily="18" charset="0"/>
                    <a:sym typeface="Symbol" panose="05050102010706020507" pitchFamily="18" charset="2"/>
                  </a:rPr>
                  <a:t>u</a:t>
                </a:r>
                <a:r>
                  <a:rPr lang="en-US" altLang="ja-JP" b="1">
                    <a:latin typeface="Symbol" panose="05050102010706020507" pitchFamily="18" charset="2"/>
                    <a:sym typeface="Symbol" panose="05050102010706020507" pitchFamily="18" charset="2"/>
                  </a:rPr>
                  <a:t>b</a:t>
                </a:r>
              </a:p>
            </p:txBody>
          </p:sp>
        </p:grpSp>
      </p:grpSp>
      <p:grpSp>
        <p:nvGrpSpPr>
          <p:cNvPr id="178270" name="Group 94"/>
          <p:cNvGrpSpPr>
            <a:grpSpLocks/>
          </p:cNvGrpSpPr>
          <p:nvPr/>
        </p:nvGrpSpPr>
        <p:grpSpPr bwMode="auto">
          <a:xfrm>
            <a:off x="8194196" y="2303870"/>
            <a:ext cx="1095375" cy="822325"/>
            <a:chOff x="4195" y="1324"/>
            <a:chExt cx="690" cy="518"/>
          </a:xfrm>
        </p:grpSpPr>
        <p:grpSp>
          <p:nvGrpSpPr>
            <p:cNvPr id="9230" name="Group 81"/>
            <p:cNvGrpSpPr>
              <a:grpSpLocks/>
            </p:cNvGrpSpPr>
            <p:nvPr/>
          </p:nvGrpSpPr>
          <p:grpSpPr bwMode="auto">
            <a:xfrm rot="-8837481">
              <a:off x="4377" y="1324"/>
              <a:ext cx="498" cy="518"/>
              <a:chOff x="768" y="1159"/>
              <a:chExt cx="498" cy="518"/>
            </a:xfrm>
          </p:grpSpPr>
          <p:sp>
            <p:nvSpPr>
              <p:cNvPr id="9233" name="Freeform 82"/>
              <p:cNvSpPr>
                <a:spLocks/>
              </p:cNvSpPr>
              <p:nvPr/>
            </p:nvSpPr>
            <p:spPr bwMode="auto">
              <a:xfrm rot="-3085275">
                <a:off x="1003" y="1130"/>
                <a:ext cx="234" cy="292"/>
              </a:xfrm>
              <a:custGeom>
                <a:avLst/>
                <a:gdLst>
                  <a:gd name="T0" fmla="*/ 0 w 234"/>
                  <a:gd name="T1" fmla="*/ 292 h 292"/>
                  <a:gd name="T2" fmla="*/ 234 w 234"/>
                  <a:gd name="T3" fmla="*/ 0 h 29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4" h="292">
                    <a:moveTo>
                      <a:pt x="0" y="292"/>
                    </a:moveTo>
                    <a:lnTo>
                      <a:pt x="234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34" name="Freeform 83"/>
              <p:cNvSpPr>
                <a:spLocks/>
              </p:cNvSpPr>
              <p:nvPr/>
            </p:nvSpPr>
            <p:spPr bwMode="auto">
              <a:xfrm rot="18514725" flipH="1">
                <a:off x="749" y="1340"/>
                <a:ext cx="356" cy="317"/>
              </a:xfrm>
              <a:custGeom>
                <a:avLst/>
                <a:gdLst>
                  <a:gd name="T0" fmla="*/ 0 w 234"/>
                  <a:gd name="T1" fmla="*/ 317 h 292"/>
                  <a:gd name="T2" fmla="*/ 356 w 234"/>
                  <a:gd name="T3" fmla="*/ 0 h 29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4" h="292">
                    <a:moveTo>
                      <a:pt x="0" y="292"/>
                    </a:moveTo>
                    <a:lnTo>
                      <a:pt x="234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9231" name="Rectangle 89"/>
            <p:cNvSpPr>
              <a:spLocks noChangeArrowheads="1"/>
            </p:cNvSpPr>
            <p:nvPr/>
          </p:nvSpPr>
          <p:spPr bwMode="auto">
            <a:xfrm>
              <a:off x="4649" y="1525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ja-JP" b="1">
                  <a:latin typeface="Symbol" panose="05050102010706020507" pitchFamily="18" charset="2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9232" name="Rectangle 90"/>
            <p:cNvSpPr>
              <a:spLocks noChangeArrowheads="1"/>
            </p:cNvSpPr>
            <p:nvPr/>
          </p:nvSpPr>
          <p:spPr bwMode="auto">
            <a:xfrm>
              <a:off x="4195" y="1525"/>
              <a:ext cx="2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b="1" baseline="0"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ja-JP" b="1">
                  <a:latin typeface="Symbol" panose="05050102010706020507" pitchFamily="18" charset="2"/>
                  <a:sym typeface="Symbol" panose="05050102010706020507" pitchFamily="18" charset="2"/>
                </a:rPr>
                <a:t>b</a:t>
              </a:r>
            </a:p>
          </p:txBody>
        </p:sp>
      </p:grpSp>
      <p:sp>
        <p:nvSpPr>
          <p:cNvPr id="178272" name="Text Box 96"/>
          <p:cNvSpPr txBox="1">
            <a:spLocks noChangeArrowheads="1"/>
          </p:cNvSpPr>
          <p:nvPr/>
        </p:nvSpPr>
        <p:spPr bwMode="auto">
          <a:xfrm>
            <a:off x="1991040" y="6283732"/>
            <a:ext cx="8208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algn="ctr" eaLnBrk="1" hangingPunct="1"/>
            <a:r>
              <a:rPr lang="en-US" altLang="ja-JP" baseline="0" dirty="0" smtClean="0">
                <a:latin typeface="Times New Roman" panose="02020603050405020304" pitchFamily="18" charset="0"/>
              </a:rPr>
              <a:t>A</a:t>
            </a:r>
            <a:r>
              <a:rPr lang="ja-JP" altLang="en-US" baseline="0" dirty="0" err="1">
                <a:latin typeface="Times New Roman" panose="02020603050405020304" pitchFamily="18" charset="0"/>
              </a:rPr>
              <a:t>，</a:t>
            </a:r>
            <a:r>
              <a:rPr lang="en-US" altLang="ja-JP" baseline="0" dirty="0" smtClean="0">
                <a:latin typeface="Times New Roman" panose="02020603050405020304" pitchFamily="18" charset="0"/>
              </a:rPr>
              <a:t>B</a:t>
            </a:r>
            <a:r>
              <a:rPr lang="ja-JP" altLang="en-US" baseline="0" dirty="0">
                <a:latin typeface="Times New Roman" panose="02020603050405020304" pitchFamily="18" charset="0"/>
              </a:rPr>
              <a:t>および</a:t>
            </a:r>
            <a:r>
              <a:rPr lang="en-US" altLang="ja-JP" baseline="0" dirty="0">
                <a:latin typeface="Times New Roman" panose="02020603050405020304" pitchFamily="18" charset="0"/>
              </a:rPr>
              <a:t>C</a:t>
            </a:r>
            <a:r>
              <a:rPr lang="ja-JP" altLang="en-US" baseline="0" dirty="0">
                <a:latin typeface="Times New Roman" panose="02020603050405020304" pitchFamily="18" charset="0"/>
              </a:rPr>
              <a:t>の各々の固有空間ではなく，</a:t>
            </a:r>
            <a:r>
              <a:rPr lang="en-US" altLang="ja-JP" baseline="0" dirty="0">
                <a:latin typeface="Times New Roman" panose="02020603050405020304" pitchFamily="18" charset="0"/>
              </a:rPr>
              <a:t>ABC, BCA, CAB</a:t>
            </a:r>
            <a:r>
              <a:rPr lang="ja-JP" altLang="en-US" baseline="0" dirty="0">
                <a:latin typeface="Times New Roman" panose="02020603050405020304" pitchFamily="18" charset="0"/>
              </a:rPr>
              <a:t>の固有空間である．</a:t>
            </a:r>
          </a:p>
        </p:txBody>
      </p:sp>
      <p:sp>
        <p:nvSpPr>
          <p:cNvPr id="64" name="タイトル 1"/>
          <p:cNvSpPr txBox="1">
            <a:spLocks/>
          </p:cNvSpPr>
          <p:nvPr/>
        </p:nvSpPr>
        <p:spPr>
          <a:xfrm>
            <a:off x="838200" y="365126"/>
            <a:ext cx="10515600" cy="8410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周期点と接空間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09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57"/>
    </mc:Choice>
    <mc:Fallback>
      <p:transition spd="slow" advTm="8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7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7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7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7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17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17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2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Oval 6"/>
          <p:cNvSpPr>
            <a:spLocks noChangeArrowheads="1"/>
          </p:cNvSpPr>
          <p:nvPr/>
        </p:nvSpPr>
        <p:spPr bwMode="auto">
          <a:xfrm>
            <a:off x="5569430" y="2998491"/>
            <a:ext cx="1752600" cy="1600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>
              <a:latin typeface="+mn-ea"/>
              <a:ea typeface="+mn-ea"/>
            </a:endParaRPr>
          </a:p>
        </p:txBody>
      </p:sp>
      <p:grpSp>
        <p:nvGrpSpPr>
          <p:cNvPr id="169991" name="Group 7"/>
          <p:cNvGrpSpPr>
            <a:grpSpLocks/>
          </p:cNvGrpSpPr>
          <p:nvPr/>
        </p:nvGrpSpPr>
        <p:grpSpPr bwMode="auto">
          <a:xfrm>
            <a:off x="4959830" y="2333329"/>
            <a:ext cx="3240088" cy="2646362"/>
            <a:chOff x="641" y="2317"/>
            <a:chExt cx="2041" cy="1667"/>
          </a:xfrm>
        </p:grpSpPr>
        <p:grpSp>
          <p:nvGrpSpPr>
            <p:cNvPr id="10281" name="Group 8"/>
            <p:cNvGrpSpPr>
              <a:grpSpLocks/>
            </p:cNvGrpSpPr>
            <p:nvPr/>
          </p:nvGrpSpPr>
          <p:grpSpPr bwMode="auto">
            <a:xfrm>
              <a:off x="641" y="2317"/>
              <a:ext cx="2041" cy="1667"/>
              <a:chOff x="2849" y="2413"/>
              <a:chExt cx="2041" cy="1667"/>
            </a:xfrm>
          </p:grpSpPr>
          <p:sp>
            <p:nvSpPr>
              <p:cNvPr id="10283" name="Line 9"/>
              <p:cNvSpPr>
                <a:spLocks noChangeShapeType="1"/>
              </p:cNvSpPr>
              <p:nvPr/>
            </p:nvSpPr>
            <p:spPr bwMode="auto">
              <a:xfrm>
                <a:off x="2849" y="3312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0284" name="Line 10"/>
              <p:cNvSpPr>
                <a:spLocks noChangeShapeType="1"/>
              </p:cNvSpPr>
              <p:nvPr/>
            </p:nvSpPr>
            <p:spPr bwMode="auto">
              <a:xfrm>
                <a:off x="3761" y="2496"/>
                <a:ext cx="0" cy="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0285" name="Text Box 11"/>
              <p:cNvSpPr txBox="1">
                <a:spLocks noChangeArrowheads="1"/>
              </p:cNvSpPr>
              <p:nvPr/>
            </p:nvSpPr>
            <p:spPr bwMode="auto">
              <a:xfrm>
                <a:off x="4615" y="3373"/>
                <a:ext cx="27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baseline="0">
                    <a:latin typeface="+mn-ea"/>
                    <a:ea typeface="+mn-ea"/>
                  </a:rPr>
                  <a:t>Re</a:t>
                </a:r>
              </a:p>
            </p:txBody>
          </p:sp>
          <p:sp>
            <p:nvSpPr>
              <p:cNvPr id="10286" name="Text Box 12"/>
              <p:cNvSpPr txBox="1">
                <a:spLocks noChangeArrowheads="1"/>
              </p:cNvSpPr>
              <p:nvPr/>
            </p:nvSpPr>
            <p:spPr bwMode="auto">
              <a:xfrm>
                <a:off x="3809" y="2413"/>
                <a:ext cx="26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en-US" altLang="ja-JP" baseline="0">
                    <a:latin typeface="+mn-ea"/>
                    <a:ea typeface="+mn-ea"/>
                  </a:rPr>
                  <a:t>Im</a:t>
                </a:r>
              </a:p>
            </p:txBody>
          </p:sp>
        </p:grpSp>
        <p:sp>
          <p:nvSpPr>
            <p:cNvPr id="10282" name="Rectangle 13"/>
            <p:cNvSpPr>
              <a:spLocks noChangeArrowheads="1"/>
            </p:cNvSpPr>
            <p:nvPr/>
          </p:nvSpPr>
          <p:spPr bwMode="auto">
            <a:xfrm>
              <a:off x="2060" y="3633"/>
              <a:ext cx="1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ja-JP" baseline="0">
                <a:latin typeface="+mn-ea"/>
                <a:ea typeface="+mn-ea"/>
              </a:endParaRPr>
            </a:p>
          </p:txBody>
        </p:sp>
      </p:grpSp>
      <p:grpSp>
        <p:nvGrpSpPr>
          <p:cNvPr id="170025" name="Group 41"/>
          <p:cNvGrpSpPr>
            <a:grpSpLocks/>
          </p:cNvGrpSpPr>
          <p:nvPr/>
        </p:nvGrpSpPr>
        <p:grpSpPr bwMode="auto">
          <a:xfrm>
            <a:off x="6761643" y="1307805"/>
            <a:ext cx="3636963" cy="2452687"/>
            <a:chOff x="3306" y="663"/>
            <a:chExt cx="2291" cy="1545"/>
          </a:xfrm>
        </p:grpSpPr>
        <p:sp>
          <p:nvSpPr>
            <p:cNvPr id="10271" name="AutoShape 39"/>
            <p:cNvSpPr>
              <a:spLocks noChangeArrowheads="1"/>
            </p:cNvSpPr>
            <p:nvPr/>
          </p:nvSpPr>
          <p:spPr bwMode="auto">
            <a:xfrm>
              <a:off x="3696" y="663"/>
              <a:ext cx="1678" cy="1043"/>
            </a:xfrm>
            <a:prstGeom prst="wedgeRectCallout">
              <a:avLst>
                <a:gd name="adj1" fmla="val -48926"/>
                <a:gd name="adj2" fmla="val 8288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algn="ctr" eaLnBrk="1" hangingPunct="1"/>
              <a:endParaRPr lang="ja-JP" altLang="ja-JP" baseline="0">
                <a:latin typeface="+mn-ea"/>
                <a:ea typeface="+mn-ea"/>
              </a:endParaRPr>
            </a:p>
          </p:txBody>
        </p:sp>
        <p:grpSp>
          <p:nvGrpSpPr>
            <p:cNvPr id="10272" name="Group 38"/>
            <p:cNvGrpSpPr>
              <a:grpSpLocks/>
            </p:cNvGrpSpPr>
            <p:nvPr/>
          </p:nvGrpSpPr>
          <p:grpSpPr bwMode="auto">
            <a:xfrm>
              <a:off x="4204" y="754"/>
              <a:ext cx="672" cy="672"/>
              <a:chOff x="4560" y="1120"/>
              <a:chExt cx="672" cy="672"/>
            </a:xfrm>
          </p:grpSpPr>
          <p:sp>
            <p:nvSpPr>
              <p:cNvPr id="10276" name="Line 22"/>
              <p:cNvSpPr>
                <a:spLocks noChangeShapeType="1"/>
              </p:cNvSpPr>
              <p:nvPr/>
            </p:nvSpPr>
            <p:spPr bwMode="auto">
              <a:xfrm>
                <a:off x="4560" y="1438"/>
                <a:ext cx="6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grpSp>
            <p:nvGrpSpPr>
              <p:cNvPr id="10277" name="Group 23"/>
              <p:cNvGrpSpPr>
                <a:grpSpLocks/>
              </p:cNvGrpSpPr>
              <p:nvPr/>
            </p:nvGrpSpPr>
            <p:grpSpPr bwMode="auto">
              <a:xfrm>
                <a:off x="4896" y="1120"/>
                <a:ext cx="0" cy="672"/>
                <a:chOff x="4896" y="1120"/>
                <a:chExt cx="0" cy="672"/>
              </a:xfrm>
            </p:grpSpPr>
            <p:sp>
              <p:nvSpPr>
                <p:cNvPr id="10279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896" y="150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latin typeface="+mn-ea"/>
                  </a:endParaRPr>
                </a:p>
              </p:txBody>
            </p:sp>
            <p:sp>
              <p:nvSpPr>
                <p:cNvPr id="10280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896" y="1120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latin typeface="+mn-ea"/>
                  </a:endParaRPr>
                </a:p>
              </p:txBody>
            </p:sp>
          </p:grpSp>
          <p:sp>
            <p:nvSpPr>
              <p:cNvPr id="10278" name="Oval 26"/>
              <p:cNvSpPr>
                <a:spLocks noChangeArrowheads="1"/>
              </p:cNvSpPr>
              <p:nvPr/>
            </p:nvSpPr>
            <p:spPr bwMode="auto">
              <a:xfrm>
                <a:off x="4848" y="1392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</p:grpSp>
        <p:sp>
          <p:nvSpPr>
            <p:cNvPr id="10273" name="Oval 36"/>
            <p:cNvSpPr>
              <a:spLocks noChangeArrowheads="1"/>
            </p:cNvSpPr>
            <p:nvPr/>
          </p:nvSpPr>
          <p:spPr bwMode="auto">
            <a:xfrm>
              <a:off x="3786" y="21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10274" name="Oval 37"/>
            <p:cNvSpPr>
              <a:spLocks noChangeArrowheads="1"/>
            </p:cNvSpPr>
            <p:nvPr/>
          </p:nvSpPr>
          <p:spPr bwMode="auto">
            <a:xfrm>
              <a:off x="3306" y="2160"/>
              <a:ext cx="48" cy="4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algn="ctr" eaLnBrk="1" hangingPunct="1"/>
              <a:endParaRPr lang="ja-JP" altLang="ja-JP" baseline="0">
                <a:solidFill>
                  <a:schemeClr val="accent1"/>
                </a:solidFill>
                <a:latin typeface="+mn-ea"/>
                <a:ea typeface="+mn-ea"/>
              </a:endParaRPr>
            </a:p>
          </p:txBody>
        </p:sp>
        <p:sp>
          <p:nvSpPr>
            <p:cNvPr id="10275" name="Rectangle 40"/>
            <p:cNvSpPr>
              <a:spLocks noChangeArrowheads="1"/>
            </p:cNvSpPr>
            <p:nvPr/>
          </p:nvSpPr>
          <p:spPr bwMode="auto">
            <a:xfrm>
              <a:off x="3763" y="1469"/>
              <a:ext cx="183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r>
                <a:rPr lang="ja-JP" altLang="en-US" baseline="0" dirty="0">
                  <a:latin typeface="+mn-ea"/>
                  <a:ea typeface="+mn-ea"/>
                </a:rPr>
                <a:t>サドルノード：</a:t>
              </a:r>
              <a:r>
                <a:rPr lang="en-US" altLang="ja-JP" baseline="0" dirty="0" smtClean="0">
                  <a:latin typeface="+mn-ea"/>
                  <a:ea typeface="+mn-ea"/>
                </a:rPr>
                <a:t>|</a:t>
              </a:r>
              <a:r>
                <a:rPr lang="en-US" altLang="ja-JP" sz="1400" baseline="0" dirty="0">
                  <a:latin typeface="+mn-ea"/>
                </a:rPr>
                <a:t> α </a:t>
              </a:r>
              <a:r>
                <a:rPr lang="en-US" altLang="ja-JP" baseline="0" dirty="0" smtClean="0">
                  <a:latin typeface="+mn-ea"/>
                  <a:ea typeface="+mn-ea"/>
                </a:rPr>
                <a:t>|&lt;</a:t>
              </a:r>
              <a:r>
                <a:rPr lang="en-US" altLang="ja-JP" baseline="0" dirty="0">
                  <a:latin typeface="+mn-ea"/>
                  <a:ea typeface="+mn-ea"/>
                </a:rPr>
                <a:t>1</a:t>
              </a:r>
              <a:r>
                <a:rPr lang="en-US" altLang="ja-JP" baseline="0" dirty="0" smtClean="0">
                  <a:latin typeface="+mn-ea"/>
                  <a:ea typeface="+mn-ea"/>
                </a:rPr>
                <a:t>&lt;|</a:t>
              </a:r>
              <a:r>
                <a:rPr lang="en-US" altLang="ja-JP" sz="1400" baseline="0" dirty="0" smtClean="0">
                  <a:latin typeface="+mn-ea"/>
                </a:rPr>
                <a:t>β</a:t>
              </a:r>
              <a:r>
                <a:rPr lang="en-US" altLang="ja-JP" sz="1400" baseline="0" dirty="0">
                  <a:latin typeface="+mn-ea"/>
                </a:rPr>
                <a:t>|</a:t>
              </a:r>
              <a:r>
                <a:rPr lang="en-US" altLang="ja-JP" sz="1200" baseline="0" dirty="0">
                  <a:latin typeface="+mn-ea"/>
                </a:rPr>
                <a:t> </a:t>
              </a:r>
              <a:endParaRPr lang="en-US" altLang="ja-JP" baseline="0" dirty="0">
                <a:latin typeface="+mn-ea"/>
                <a:ea typeface="+mn-ea"/>
              </a:endParaRPr>
            </a:p>
          </p:txBody>
        </p:sp>
      </p:grpSp>
      <p:grpSp>
        <p:nvGrpSpPr>
          <p:cNvPr id="170043" name="Group 59"/>
          <p:cNvGrpSpPr>
            <a:grpSpLocks/>
          </p:cNvGrpSpPr>
          <p:nvPr/>
        </p:nvGrpSpPr>
        <p:grpSpPr bwMode="auto">
          <a:xfrm>
            <a:off x="2132492" y="1380829"/>
            <a:ext cx="4965700" cy="2379662"/>
            <a:chOff x="390" y="709"/>
            <a:chExt cx="3128" cy="1499"/>
          </a:xfrm>
        </p:grpSpPr>
        <p:sp>
          <p:nvSpPr>
            <p:cNvPr id="10259" name="AutoShape 43"/>
            <p:cNvSpPr>
              <a:spLocks noChangeArrowheads="1"/>
            </p:cNvSpPr>
            <p:nvPr/>
          </p:nvSpPr>
          <p:spPr bwMode="auto">
            <a:xfrm>
              <a:off x="390" y="709"/>
              <a:ext cx="1678" cy="1043"/>
            </a:xfrm>
            <a:prstGeom prst="wedgeRectCallout">
              <a:avLst>
                <a:gd name="adj1" fmla="val 113111"/>
                <a:gd name="adj2" fmla="val 8538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algn="ctr" eaLnBrk="1" hangingPunct="1"/>
              <a:endParaRPr lang="ja-JP" altLang="ja-JP" baseline="0">
                <a:latin typeface="+mn-ea"/>
                <a:ea typeface="+mn-ea"/>
              </a:endParaRPr>
            </a:p>
          </p:txBody>
        </p:sp>
        <p:grpSp>
          <p:nvGrpSpPr>
            <p:cNvPr id="10260" name="Group 57"/>
            <p:cNvGrpSpPr>
              <a:grpSpLocks/>
            </p:cNvGrpSpPr>
            <p:nvPr/>
          </p:nvGrpSpPr>
          <p:grpSpPr bwMode="auto">
            <a:xfrm>
              <a:off x="488" y="800"/>
              <a:ext cx="3030" cy="1408"/>
              <a:chOff x="488" y="800"/>
              <a:chExt cx="3030" cy="1408"/>
            </a:xfrm>
          </p:grpSpPr>
          <p:grpSp>
            <p:nvGrpSpPr>
              <p:cNvPr id="10261" name="Group 46"/>
              <p:cNvGrpSpPr>
                <a:grpSpLocks/>
              </p:cNvGrpSpPr>
              <p:nvPr/>
            </p:nvGrpSpPr>
            <p:grpSpPr bwMode="auto">
              <a:xfrm>
                <a:off x="1234" y="800"/>
                <a:ext cx="0" cy="672"/>
                <a:chOff x="4896" y="1120"/>
                <a:chExt cx="0" cy="672"/>
              </a:xfrm>
            </p:grpSpPr>
            <p:sp>
              <p:nvSpPr>
                <p:cNvPr id="10269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4896" y="150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latin typeface="+mn-ea"/>
                  </a:endParaRPr>
                </a:p>
              </p:txBody>
            </p:sp>
            <p:sp>
              <p:nvSpPr>
                <p:cNvPr id="10270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4896" y="1120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latin typeface="+mn-ea"/>
                  </a:endParaRPr>
                </a:p>
              </p:txBody>
            </p:sp>
          </p:grpSp>
          <p:sp>
            <p:nvSpPr>
              <p:cNvPr id="10262" name="Oval 49"/>
              <p:cNvSpPr>
                <a:spLocks noChangeArrowheads="1"/>
              </p:cNvSpPr>
              <p:nvPr/>
            </p:nvSpPr>
            <p:spPr bwMode="auto">
              <a:xfrm>
                <a:off x="1186" y="1072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10263" name="Oval 50"/>
              <p:cNvSpPr>
                <a:spLocks noChangeArrowheads="1"/>
              </p:cNvSpPr>
              <p:nvPr/>
            </p:nvSpPr>
            <p:spPr bwMode="auto">
              <a:xfrm>
                <a:off x="3470" y="216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sp>
            <p:nvSpPr>
              <p:cNvPr id="10264" name="Rectangle 52"/>
              <p:cNvSpPr>
                <a:spLocks noChangeArrowheads="1"/>
              </p:cNvSpPr>
              <p:nvPr/>
            </p:nvSpPr>
            <p:spPr bwMode="auto">
              <a:xfrm>
                <a:off x="488" y="1497"/>
                <a:ext cx="160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r>
                  <a:rPr lang="ja-JP" altLang="en-US" baseline="0" dirty="0">
                    <a:latin typeface="+mn-ea"/>
                    <a:ea typeface="+mn-ea"/>
                  </a:rPr>
                  <a:t>安定ノード：</a:t>
                </a:r>
                <a:r>
                  <a:rPr lang="en-US" altLang="ja-JP" baseline="0" dirty="0" smtClean="0">
                    <a:latin typeface="+mn-ea"/>
                    <a:ea typeface="+mn-ea"/>
                  </a:rPr>
                  <a:t>|α|&lt;|β|&lt;</a:t>
                </a:r>
                <a:r>
                  <a:rPr lang="en-US" altLang="ja-JP" baseline="0" dirty="0">
                    <a:latin typeface="+mn-ea"/>
                    <a:ea typeface="+mn-ea"/>
                  </a:rPr>
                  <a:t>1</a:t>
                </a:r>
              </a:p>
            </p:txBody>
          </p:sp>
          <p:sp>
            <p:nvSpPr>
              <p:cNvPr id="10265" name="Oval 53"/>
              <p:cNvSpPr>
                <a:spLocks noChangeArrowheads="1"/>
              </p:cNvSpPr>
              <p:nvPr/>
            </p:nvSpPr>
            <p:spPr bwMode="auto">
              <a:xfrm>
                <a:off x="3150" y="216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1pPr>
                <a:lvl2pPr marL="742950" indent="-28575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2pPr>
                <a:lvl3pPr marL="11430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3pPr>
                <a:lvl4pPr marL="16002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4pPr>
                <a:lvl5pPr marL="2057400" indent="-228600"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 baseline="-25000">
                    <a:solidFill>
                      <a:schemeClr val="tx1"/>
                    </a:solidFill>
                    <a:latin typeface="Times" panose="02020603050405020304" pitchFamily="18" charset="0"/>
                    <a:ea typeface="ＭＳ 明朝" panose="02020609040205080304" pitchFamily="17" charset="-128"/>
                  </a:defRPr>
                </a:lvl9pPr>
              </a:lstStyle>
              <a:p>
                <a:pPr eaLnBrk="1" hangingPunct="1"/>
                <a:endParaRPr lang="ja-JP" altLang="en-US">
                  <a:latin typeface="+mn-ea"/>
                  <a:ea typeface="+mn-ea"/>
                </a:endParaRPr>
              </a:p>
            </p:txBody>
          </p:sp>
          <p:grpSp>
            <p:nvGrpSpPr>
              <p:cNvPr id="10266" name="Group 54"/>
              <p:cNvGrpSpPr>
                <a:grpSpLocks/>
              </p:cNvGrpSpPr>
              <p:nvPr/>
            </p:nvGrpSpPr>
            <p:grpSpPr bwMode="auto">
              <a:xfrm rot="5400000">
                <a:off x="1150" y="806"/>
                <a:ext cx="149" cy="771"/>
                <a:chOff x="4896" y="1120"/>
                <a:chExt cx="0" cy="672"/>
              </a:xfrm>
            </p:grpSpPr>
            <p:sp>
              <p:nvSpPr>
                <p:cNvPr id="10267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4896" y="150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latin typeface="+mn-ea"/>
                  </a:endParaRPr>
                </a:p>
              </p:txBody>
            </p:sp>
            <p:sp>
              <p:nvSpPr>
                <p:cNvPr id="1026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896" y="1120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latin typeface="+mn-ea"/>
                  </a:endParaRPr>
                </a:p>
              </p:txBody>
            </p:sp>
          </p:grpSp>
        </p:grpSp>
      </p:grpSp>
      <p:grpSp>
        <p:nvGrpSpPr>
          <p:cNvPr id="170072" name="Group 88"/>
          <p:cNvGrpSpPr>
            <a:grpSpLocks/>
          </p:cNvGrpSpPr>
          <p:nvPr/>
        </p:nvGrpSpPr>
        <p:grpSpPr bwMode="auto">
          <a:xfrm>
            <a:off x="2197580" y="3323930"/>
            <a:ext cx="4608512" cy="2808287"/>
            <a:chOff x="431" y="1933"/>
            <a:chExt cx="2903" cy="1769"/>
          </a:xfrm>
        </p:grpSpPr>
        <p:sp>
          <p:nvSpPr>
            <p:cNvPr id="10249" name="AutoShape 58"/>
            <p:cNvSpPr>
              <a:spLocks noChangeArrowheads="1"/>
            </p:cNvSpPr>
            <p:nvPr/>
          </p:nvSpPr>
          <p:spPr bwMode="auto">
            <a:xfrm>
              <a:off x="431" y="2659"/>
              <a:ext cx="1678" cy="1043"/>
            </a:xfrm>
            <a:prstGeom prst="wedgeRectCallout">
              <a:avLst>
                <a:gd name="adj1" fmla="val 118296"/>
                <a:gd name="adj2" fmla="val -7454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algn="ctr" eaLnBrk="1" hangingPunct="1"/>
              <a:endParaRPr lang="ja-JP" altLang="ja-JP" baseline="0">
                <a:latin typeface="+mn-ea"/>
                <a:ea typeface="+mn-ea"/>
              </a:endParaRPr>
            </a:p>
          </p:txBody>
        </p:sp>
        <p:sp>
          <p:nvSpPr>
            <p:cNvPr id="10250" name="Oval 60"/>
            <p:cNvSpPr>
              <a:spLocks noChangeArrowheads="1"/>
            </p:cNvSpPr>
            <p:nvPr/>
          </p:nvSpPr>
          <p:spPr bwMode="auto">
            <a:xfrm>
              <a:off x="3288" y="1933"/>
              <a:ext cx="45" cy="4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10251" name="Oval 61"/>
            <p:cNvSpPr>
              <a:spLocks noChangeArrowheads="1"/>
            </p:cNvSpPr>
            <p:nvPr/>
          </p:nvSpPr>
          <p:spPr bwMode="auto">
            <a:xfrm>
              <a:off x="3289" y="2387"/>
              <a:ext cx="45" cy="4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10252" name="Oval 68"/>
            <p:cNvSpPr>
              <a:spLocks noChangeArrowheads="1"/>
            </p:cNvSpPr>
            <p:nvPr/>
          </p:nvSpPr>
          <p:spPr bwMode="auto">
            <a:xfrm>
              <a:off x="1196" y="302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>
                <a:latin typeface="+mn-ea"/>
                <a:ea typeface="+mn-ea"/>
              </a:endParaRPr>
            </a:p>
          </p:txBody>
        </p:sp>
        <p:sp>
          <p:nvSpPr>
            <p:cNvPr id="10253" name="Rectangle 70"/>
            <p:cNvSpPr>
              <a:spLocks noChangeArrowheads="1"/>
            </p:cNvSpPr>
            <p:nvPr/>
          </p:nvSpPr>
          <p:spPr bwMode="auto">
            <a:xfrm>
              <a:off x="476" y="3430"/>
              <a:ext cx="176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1pPr>
              <a:lvl2pPr marL="742950" indent="-28575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2pPr>
              <a:lvl3pPr marL="11430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3pPr>
              <a:lvl4pPr marL="16002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4pPr>
              <a:lvl5pPr marL="2057400" indent="-228600"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 baseline="-25000">
                  <a:solidFill>
                    <a:schemeClr val="tx1"/>
                  </a:solidFill>
                  <a:latin typeface="Times" panose="02020603050405020304" pitchFamily="18" charset="0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ja-JP" altLang="en-US" baseline="0" dirty="0">
                  <a:latin typeface="+mn-ea"/>
                  <a:ea typeface="+mn-ea"/>
                </a:rPr>
                <a:t>安定フォーカス</a:t>
              </a:r>
              <a:r>
                <a:rPr lang="ja-JP" altLang="en-US" baseline="0" dirty="0" smtClean="0">
                  <a:latin typeface="+mn-ea"/>
                  <a:ea typeface="+mn-ea"/>
                </a:rPr>
                <a:t>：</a:t>
              </a:r>
              <a:r>
                <a:rPr lang="en-US" altLang="ja-JP" baseline="0" dirty="0" smtClean="0">
                  <a:latin typeface="+mn-ea"/>
                  <a:ea typeface="+mn-ea"/>
                </a:rPr>
                <a:t>σ</a:t>
              </a:r>
              <a:r>
                <a:rPr lang="en-US" altLang="ja-JP" baseline="30000" dirty="0" smtClean="0">
                  <a:latin typeface="+mn-ea"/>
                  <a:ea typeface="+mn-ea"/>
                </a:rPr>
                <a:t>2</a:t>
              </a:r>
              <a:r>
                <a:rPr lang="en-US" altLang="ja-JP" baseline="0" dirty="0" smtClean="0">
                  <a:latin typeface="+mn-ea"/>
                  <a:ea typeface="+mn-ea"/>
                </a:rPr>
                <a:t>+ω</a:t>
              </a:r>
              <a:r>
                <a:rPr lang="en-US" altLang="ja-JP" baseline="30000" dirty="0" smtClean="0">
                  <a:latin typeface="+mn-ea"/>
                  <a:ea typeface="+mn-ea"/>
                </a:rPr>
                <a:t>2</a:t>
              </a:r>
              <a:r>
                <a:rPr lang="en-US" altLang="ja-JP" baseline="0" dirty="0" smtClean="0">
                  <a:latin typeface="+mn-ea"/>
                  <a:ea typeface="+mn-ea"/>
                </a:rPr>
                <a:t>&lt;1</a:t>
              </a:r>
              <a:endParaRPr lang="en-US" altLang="ja-JP" baseline="0" dirty="0">
                <a:latin typeface="+mn-ea"/>
                <a:ea typeface="+mn-ea"/>
              </a:endParaRPr>
            </a:p>
          </p:txBody>
        </p:sp>
        <p:grpSp>
          <p:nvGrpSpPr>
            <p:cNvPr id="10254" name="Group 82"/>
            <p:cNvGrpSpPr>
              <a:grpSpLocks/>
            </p:cNvGrpSpPr>
            <p:nvPr/>
          </p:nvGrpSpPr>
          <p:grpSpPr bwMode="auto">
            <a:xfrm>
              <a:off x="884" y="2750"/>
              <a:ext cx="723" cy="625"/>
              <a:chOff x="1007" y="1439"/>
              <a:chExt cx="723" cy="625"/>
            </a:xfrm>
          </p:grpSpPr>
          <p:sp>
            <p:nvSpPr>
              <p:cNvPr id="10255" name="Arc 83"/>
              <p:cNvSpPr>
                <a:spLocks/>
              </p:cNvSpPr>
              <p:nvPr/>
            </p:nvSpPr>
            <p:spPr bwMode="auto">
              <a:xfrm rot="16200000" flipV="1">
                <a:off x="1356" y="1642"/>
                <a:ext cx="264" cy="192"/>
              </a:xfrm>
              <a:custGeom>
                <a:avLst/>
                <a:gdLst>
                  <a:gd name="T0" fmla="*/ 0 w 36017"/>
                  <a:gd name="T1" fmla="*/ 36 h 29561"/>
                  <a:gd name="T2" fmla="*/ 253 w 36017"/>
                  <a:gd name="T3" fmla="*/ 192 h 29561"/>
                  <a:gd name="T4" fmla="*/ 106 w 36017"/>
                  <a:gd name="T5" fmla="*/ 140 h 295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017" h="29561" fill="none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4325"/>
                      <a:pt x="35501" y="27027"/>
                      <a:pt x="34496" y="29561"/>
                    </a:cubicBezTo>
                  </a:path>
                  <a:path w="36017" h="29561" stroke="0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4325"/>
                      <a:pt x="35501" y="27027"/>
                      <a:pt x="34496" y="29561"/>
                    </a:cubicBezTo>
                    <a:lnTo>
                      <a:pt x="14417" y="21600"/>
                    </a:lnTo>
                    <a:lnTo>
                      <a:pt x="0" y="5515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0256" name="Arc 84"/>
              <p:cNvSpPr>
                <a:spLocks/>
              </p:cNvSpPr>
              <p:nvPr/>
            </p:nvSpPr>
            <p:spPr bwMode="auto">
              <a:xfrm rot="-5400000" flipH="1" flipV="1">
                <a:off x="1007" y="1439"/>
                <a:ext cx="550" cy="549"/>
              </a:xfrm>
              <a:custGeom>
                <a:avLst/>
                <a:gdLst>
                  <a:gd name="T0" fmla="*/ 429 w 35353"/>
                  <a:gd name="T1" fmla="*/ 0 h 38182"/>
                  <a:gd name="T2" fmla="*/ 0 w 35353"/>
                  <a:gd name="T3" fmla="*/ 478 h 38182"/>
                  <a:gd name="T4" fmla="*/ 214 w 35353"/>
                  <a:gd name="T5" fmla="*/ 238 h 3818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353" h="38182" fill="none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</a:path>
                  <a:path w="35353" h="38182" stroke="0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  <a:lnTo>
                      <a:pt x="13753" y="16582"/>
                    </a:lnTo>
                    <a:lnTo>
                      <a:pt x="27594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0257" name="Arc 85"/>
              <p:cNvSpPr>
                <a:spLocks/>
              </p:cNvSpPr>
              <p:nvPr/>
            </p:nvSpPr>
            <p:spPr bwMode="auto">
              <a:xfrm rot="16200000" flipH="1">
                <a:off x="1154" y="1680"/>
                <a:ext cx="264" cy="169"/>
              </a:xfrm>
              <a:custGeom>
                <a:avLst/>
                <a:gdLst>
                  <a:gd name="T0" fmla="*/ 0 w 36017"/>
                  <a:gd name="T1" fmla="*/ 36 h 25995"/>
                  <a:gd name="T2" fmla="*/ 261 w 36017"/>
                  <a:gd name="T3" fmla="*/ 169 h 25995"/>
                  <a:gd name="T4" fmla="*/ 106 w 36017"/>
                  <a:gd name="T5" fmla="*/ 140 h 259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017" h="25995" fill="none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3076"/>
                      <a:pt x="35865" y="24549"/>
                      <a:pt x="35565" y="25995"/>
                    </a:cubicBezTo>
                  </a:path>
                  <a:path w="36017" h="25995" stroke="0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3076"/>
                      <a:pt x="35865" y="24549"/>
                      <a:pt x="35565" y="25995"/>
                    </a:cubicBezTo>
                    <a:lnTo>
                      <a:pt x="14417" y="21600"/>
                    </a:lnTo>
                    <a:lnTo>
                      <a:pt x="0" y="5515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0258" name="Arc 86"/>
              <p:cNvSpPr>
                <a:spLocks/>
              </p:cNvSpPr>
              <p:nvPr/>
            </p:nvSpPr>
            <p:spPr bwMode="auto">
              <a:xfrm rot="-5400000">
                <a:off x="1205" y="1538"/>
                <a:ext cx="550" cy="501"/>
              </a:xfrm>
              <a:custGeom>
                <a:avLst/>
                <a:gdLst>
                  <a:gd name="T0" fmla="*/ 429 w 35353"/>
                  <a:gd name="T1" fmla="*/ 0 h 38182"/>
                  <a:gd name="T2" fmla="*/ 0 w 35353"/>
                  <a:gd name="T3" fmla="*/ 436 h 38182"/>
                  <a:gd name="T4" fmla="*/ 214 w 35353"/>
                  <a:gd name="T5" fmla="*/ 218 h 3818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353" h="38182" fill="none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</a:path>
                  <a:path w="35353" h="38182" stroke="0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  <a:lnTo>
                      <a:pt x="13753" y="16582"/>
                    </a:lnTo>
                    <a:lnTo>
                      <a:pt x="27594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</p:grpSp>
      </p:grpSp>
      <p:sp>
        <p:nvSpPr>
          <p:cNvPr id="47" name="タイトル 1"/>
          <p:cNvSpPr txBox="1">
            <a:spLocks/>
          </p:cNvSpPr>
          <p:nvPr/>
        </p:nvSpPr>
        <p:spPr>
          <a:xfrm>
            <a:off x="838200" y="365126"/>
            <a:ext cx="10515600" cy="868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>
                <a:latin typeface="+mn-ea"/>
                <a:ea typeface="+mn-ea"/>
              </a:rPr>
              <a:t>周期点の安定性</a:t>
            </a:r>
            <a:endParaRPr lang="ja-JP" altLang="en-US" sz="5100" dirty="0">
              <a:latin typeface="+mn-ea"/>
              <a:ea typeface="+mn-ea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06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44"/>
    </mc:Choice>
    <mc:Fallback>
      <p:transition spd="slow" advTm="84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0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0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0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95" x="6037263" y="3135313"/>
          <p14:tracePt t="20154" x="6037263" y="3127375"/>
          <p14:tracePt t="20170" x="6037263" y="3121025"/>
          <p14:tracePt t="20178" x="6045200" y="3113088"/>
          <p14:tracePt t="20190" x="6059488" y="3106738"/>
          <p14:tracePt t="20207" x="6073775" y="3098800"/>
          <p14:tracePt t="20266" x="6081713" y="3098800"/>
          <p14:tracePt t="20282" x="6096000" y="3098800"/>
          <p14:tracePt t="20290" x="6132513" y="3098800"/>
          <p14:tracePt t="20298" x="6183313" y="3090863"/>
          <p14:tracePt t="20307" x="6226175" y="3084513"/>
          <p14:tracePt t="20323" x="6327775" y="3055938"/>
          <p14:tracePt t="20340" x="6378575" y="3048000"/>
          <p14:tracePt t="20357" x="6408738" y="3048000"/>
          <p14:tracePt t="20390" x="6415088" y="3048000"/>
          <p14:tracePt t="20407" x="6429375" y="3048000"/>
          <p14:tracePt t="20423" x="6494463" y="3048000"/>
          <p14:tracePt t="20440" x="6581775" y="3062288"/>
          <p14:tracePt t="20442" x="6632575" y="3062288"/>
          <p14:tracePt t="20457" x="6669088" y="3076575"/>
          <p14:tracePt t="20474" x="6756400" y="3098800"/>
          <p14:tracePt t="20490" x="6815138" y="3113088"/>
          <p14:tracePt t="20507" x="6858000" y="3113088"/>
          <p14:tracePt t="20523" x="6916738" y="3127375"/>
          <p14:tracePt t="20540" x="6945313" y="3135313"/>
          <p14:tracePt t="20557" x="6967538" y="3149600"/>
          <p14:tracePt t="20573" x="6973888" y="3171825"/>
          <p14:tracePt t="20590" x="6988175" y="3186113"/>
          <p14:tracePt t="20607" x="7010400" y="3208338"/>
          <p14:tracePt t="20623" x="7053263" y="3243263"/>
          <p14:tracePt t="20640" x="7134225" y="3287713"/>
          <p14:tracePt t="20642" x="7177088" y="3309938"/>
          <p14:tracePt t="20657" x="7221538" y="3330575"/>
          <p14:tracePt t="20674" x="7315200" y="3375025"/>
          <p14:tracePt t="20690" x="7337425" y="3403600"/>
          <p14:tracePt t="20707" x="7343775" y="3411538"/>
          <p14:tracePt t="20778" x="7343775" y="3417888"/>
          <p14:tracePt t="20786" x="7351713" y="3440113"/>
          <p14:tracePt t="20794" x="7358063" y="3462338"/>
          <p14:tracePt t="20807" x="7358063" y="3490913"/>
          <p14:tracePt t="20823" x="7358063" y="3541713"/>
          <p14:tracePt t="20840" x="7366000" y="3598863"/>
          <p14:tracePt t="20857" x="7373938" y="3649663"/>
          <p14:tracePt t="20874" x="7380288" y="3716338"/>
          <p14:tracePt t="20890" x="7388225" y="3751263"/>
          <p14:tracePt t="20907" x="7388225" y="3787775"/>
          <p14:tracePt t="20924" x="7388225" y="3824288"/>
          <p14:tracePt t="20940" x="7388225" y="3852863"/>
          <p14:tracePt t="20957" x="7388225" y="3883025"/>
          <p14:tracePt t="20973" x="7380288" y="3911600"/>
          <p14:tracePt t="20990" x="7366000" y="3940175"/>
          <p14:tracePt t="21007" x="7351713" y="3984625"/>
          <p14:tracePt t="21023" x="7329488" y="4027488"/>
          <p14:tracePt t="21040" x="7323138" y="4049713"/>
          <p14:tracePt t="21057" x="7315200" y="4071938"/>
          <p14:tracePt t="21058" x="7315200" y="4078288"/>
          <p14:tracePt t="21073" x="7315200" y="4086225"/>
          <p14:tracePt t="21090" x="7307263" y="4086225"/>
          <p14:tracePt t="21107" x="7307263" y="4092575"/>
          <p14:tracePt t="21130" x="7300913" y="4106863"/>
          <p14:tracePt t="21140" x="7286625" y="4129088"/>
          <p14:tracePt t="21157" x="7272338" y="4165600"/>
          <p14:tracePt t="21173" x="7264400" y="4187825"/>
          <p14:tracePt t="21190" x="7250113" y="4194175"/>
          <p14:tracePt t="21218" x="7242175" y="4194175"/>
          <p14:tracePt t="21226" x="7242175" y="4208463"/>
          <p14:tracePt t="21240" x="7227888" y="4216400"/>
          <p14:tracePt t="21257" x="7191375" y="4252913"/>
          <p14:tracePt t="21273" x="7119938" y="4295775"/>
          <p14:tracePt t="21290" x="7075488" y="4325938"/>
          <p14:tracePt t="21307" x="7061200" y="4340225"/>
          <p14:tracePt t="21323" x="7053263" y="4346575"/>
          <p14:tracePt t="21378" x="7046913" y="4346575"/>
          <p14:tracePt t="21419" x="7024688" y="4368800"/>
          <p14:tracePt t="21426" x="6988175" y="4383088"/>
          <p14:tracePt t="21434" x="6959600" y="4391025"/>
          <p14:tracePt t="21442" x="6931025" y="4411663"/>
          <p14:tracePt t="21457" x="6886575" y="4419600"/>
          <p14:tracePt t="21474" x="6778625" y="4462463"/>
          <p14:tracePt t="21490" x="6719888" y="4484688"/>
          <p14:tracePt t="21506" x="6683375" y="4498975"/>
          <p14:tracePt t="21523" x="6662738" y="4506913"/>
          <p14:tracePt t="21540" x="6632575" y="4513263"/>
          <p14:tracePt t="21556" x="6596063" y="4513263"/>
          <p14:tracePt t="21573" x="6553200" y="4529138"/>
          <p14:tracePt t="21590" x="6524625" y="4535488"/>
          <p14:tracePt t="21606" x="6494463" y="4543425"/>
          <p14:tracePt t="21623" x="6480175" y="4549775"/>
          <p14:tracePt t="21640" x="6459538" y="4557713"/>
          <p14:tracePt t="21657" x="6415088" y="4572000"/>
          <p14:tracePt t="21658" x="6386513" y="4579938"/>
          <p14:tracePt t="21674" x="6335713" y="4594225"/>
          <p14:tracePt t="21690" x="6291263" y="4600575"/>
          <p14:tracePt t="21706" x="6262688" y="4608513"/>
          <p14:tracePt t="21723" x="6240463" y="4608513"/>
          <p14:tracePt t="21740" x="6226175" y="4608513"/>
          <p14:tracePt t="21756" x="6211888" y="4608513"/>
          <p14:tracePt t="21773" x="6211888" y="4614863"/>
          <p14:tracePt t="21954" x="6205538" y="4600575"/>
          <p14:tracePt t="21962" x="6169025" y="4586288"/>
          <p14:tracePt t="21973" x="6132513" y="4557713"/>
          <p14:tracePt t="21990" x="6073775" y="4529138"/>
          <p14:tracePt t="22006" x="6002338" y="4498975"/>
          <p14:tracePt t="22023" x="5907088" y="4456113"/>
          <p14:tracePt t="22040" x="5842000" y="4411663"/>
          <p14:tracePt t="22056" x="5799138" y="4383088"/>
          <p14:tracePt t="22073" x="5791200" y="4376738"/>
          <p14:tracePt t="22090" x="5783263" y="4360863"/>
          <p14:tracePt t="22106" x="5776913" y="4346575"/>
          <p14:tracePt t="22123" x="5776913" y="4332288"/>
          <p14:tracePt t="22140" x="5762625" y="4303713"/>
          <p14:tracePt t="22156" x="5748338" y="4275138"/>
          <p14:tracePt t="22173" x="5732463" y="4259263"/>
          <p14:tracePt t="22190" x="5718175" y="4230688"/>
          <p14:tracePt t="22206" x="5703888" y="4208463"/>
          <p14:tracePt t="22223" x="5689600" y="4187825"/>
          <p14:tracePt t="22240" x="5689600" y="4173538"/>
          <p14:tracePt t="22256" x="5681663" y="4157663"/>
          <p14:tracePt t="22273" x="5667375" y="4143375"/>
          <p14:tracePt t="22290" x="5661025" y="4122738"/>
          <p14:tracePt t="22306" x="5653088" y="4114800"/>
          <p14:tracePt t="22323" x="5646738" y="4086225"/>
          <p14:tracePt t="22340" x="5646738" y="4071938"/>
          <p14:tracePt t="22356" x="5638800" y="4049713"/>
          <p14:tracePt t="22373" x="5638800" y="4013200"/>
          <p14:tracePt t="22390" x="5630863" y="3990975"/>
          <p14:tracePt t="22406" x="5630863" y="3954463"/>
          <p14:tracePt t="22423" x="5630863" y="3911600"/>
          <p14:tracePt t="22440" x="5630863" y="3875088"/>
          <p14:tracePt t="22456" x="5630863" y="3824288"/>
          <p14:tracePt t="22473" x="5630863" y="3773488"/>
          <p14:tracePt t="22490" x="5630863" y="3700463"/>
          <p14:tracePt t="22506" x="5630863" y="3649663"/>
          <p14:tracePt t="22523" x="5630863" y="3614738"/>
          <p14:tracePt t="22540" x="5630863" y="3578225"/>
          <p14:tracePt t="22556" x="5630863" y="3541713"/>
          <p14:tracePt t="22574" x="5630863" y="3519488"/>
          <p14:tracePt t="22590" x="5638800" y="3482975"/>
          <p14:tracePt t="22607" x="5646738" y="3462338"/>
          <p14:tracePt t="22623" x="5661025" y="3417888"/>
          <p14:tracePt t="22640" x="5689600" y="3367088"/>
          <p14:tracePt t="22656" x="5726113" y="3309938"/>
          <p14:tracePt t="22674" x="5783263" y="3243263"/>
          <p14:tracePt t="22690" x="5813425" y="3200400"/>
          <p14:tracePt t="22706" x="5827713" y="3171825"/>
          <p14:tracePt t="22723" x="5842000" y="3157538"/>
          <p14:tracePt t="22740" x="5849938" y="3149600"/>
          <p14:tracePt t="22756" x="5864225" y="3135313"/>
          <p14:tracePt t="22773" x="5878513" y="3127375"/>
          <p14:tracePt t="22789" x="5915025" y="3106738"/>
          <p14:tracePt t="22806" x="5965825" y="3084513"/>
          <p14:tracePt t="22823" x="6016625" y="3062288"/>
          <p14:tracePt t="22839" x="6073775" y="3040063"/>
          <p14:tracePt t="22856" x="6110288" y="3019425"/>
          <p14:tracePt t="22873" x="6138863" y="3005138"/>
          <p14:tracePt t="22889" x="6161088" y="2997200"/>
          <p14:tracePt t="22906" x="6189663" y="2997200"/>
          <p14:tracePt t="22923" x="6234113" y="2982913"/>
          <p14:tracePt t="22939" x="6291263" y="2974975"/>
          <p14:tracePt t="22956" x="6342063" y="2968625"/>
          <p14:tracePt t="22973" x="6372225" y="2968625"/>
          <p14:tracePt t="22989" x="6378575" y="2968625"/>
          <p14:tracePt t="23298" x="0" y="0"/>
        </p14:tracePtLst>
        <p14:tracePtLst>
          <p14:tracePt t="24067" x="6545263" y="3468688"/>
          <p14:tracePt t="24402" x="6545263" y="3476625"/>
          <p14:tracePt t="24418" x="6553200" y="3482975"/>
          <p14:tracePt t="24426" x="6596063" y="3533775"/>
          <p14:tracePt t="24434" x="6626225" y="3556000"/>
          <p14:tracePt t="24442" x="6640513" y="3578225"/>
          <p14:tracePt t="24456" x="6654800" y="3592513"/>
          <p14:tracePt t="24472" x="6669088" y="3614738"/>
          <p14:tracePt t="24489" x="6677025" y="3635375"/>
          <p14:tracePt t="24506" x="6683375" y="3643313"/>
          <p14:tracePt t="24539" x="6683375" y="3657600"/>
          <p14:tracePt t="24556" x="6691313" y="3686175"/>
          <p14:tracePt t="24572" x="6705600" y="3716338"/>
          <p14:tracePt t="24589" x="6719888" y="3759200"/>
          <p14:tracePt t="24606" x="6719888" y="3787775"/>
          <p14:tracePt t="24622" x="6727825" y="3810000"/>
          <p14:tracePt t="24639" x="6727825" y="3817938"/>
          <p14:tracePt t="24674" x="6727825" y="3824288"/>
          <p14:tracePt t="24690" x="6727825" y="3832225"/>
          <p14:tracePt t="24698" x="6727825" y="3846513"/>
          <p14:tracePt t="24707" x="6727825" y="3875088"/>
          <p14:tracePt t="24722" x="6697663" y="3925888"/>
          <p14:tracePt t="24739" x="6662738" y="3976688"/>
          <p14:tracePt t="24756" x="6626225" y="4021138"/>
          <p14:tracePt t="24772" x="6618288" y="4035425"/>
          <p14:tracePt t="24789" x="6611938" y="4049713"/>
          <p14:tracePt t="24806" x="6611938" y="4056063"/>
          <p14:tracePt t="24866" x="6604000" y="4064000"/>
          <p14:tracePt t="24874" x="6575425" y="4071938"/>
          <p14:tracePt t="24882" x="6553200" y="4078288"/>
          <p14:tracePt t="24890" x="6516688" y="4086225"/>
          <p14:tracePt t="24906" x="6459538" y="4100513"/>
          <p14:tracePt t="24922" x="6437313" y="4114800"/>
          <p14:tracePt t="24939" x="6429375" y="4114800"/>
          <p14:tracePt t="25098" x="6423025" y="4114800"/>
          <p14:tracePt t="25106" x="6415088" y="4114800"/>
          <p14:tracePt t="25114" x="6378575" y="4078288"/>
          <p14:tracePt t="25122" x="6321425" y="4041775"/>
          <p14:tracePt t="25139" x="6248400" y="3990975"/>
          <p14:tracePt t="25156" x="6161088" y="3940175"/>
          <p14:tracePt t="25172" x="6118225" y="3911600"/>
          <p14:tracePt t="25189" x="6088063" y="3897313"/>
          <p14:tracePt t="25210" x="6088063" y="3889375"/>
          <p14:tracePt t="25258" x="6081713" y="3883025"/>
          <p14:tracePt t="25266" x="6073775" y="3875088"/>
          <p14:tracePt t="25274" x="6059488" y="3838575"/>
          <p14:tracePt t="25289" x="6045200" y="3832225"/>
          <p14:tracePt t="25306" x="6037263" y="3795713"/>
          <p14:tracePt t="25322" x="6037263" y="3773488"/>
          <p14:tracePt t="25339" x="6030913" y="3767138"/>
          <p14:tracePt t="25410" x="6030913" y="3744913"/>
          <p14:tracePt t="25418" x="6045200" y="3716338"/>
          <p14:tracePt t="25426" x="6059488" y="3694113"/>
          <p14:tracePt t="25439" x="6081713" y="3671888"/>
          <p14:tracePt t="25455" x="6110288" y="3643313"/>
          <p14:tracePt t="25472" x="6124575" y="3614738"/>
          <p14:tracePt t="25489" x="6146800" y="3598863"/>
          <p14:tracePt t="25490" x="6146800" y="3592513"/>
          <p14:tracePt t="25506" x="6146800" y="3584575"/>
          <p14:tracePt t="25522" x="6154738" y="3578225"/>
          <p14:tracePt t="25539" x="6175375" y="3563938"/>
          <p14:tracePt t="25555" x="6205538" y="3541713"/>
          <p14:tracePt t="25572" x="6248400" y="3513138"/>
          <p14:tracePt t="25589" x="6299200" y="3490913"/>
          <p14:tracePt t="25605" x="6327775" y="3468688"/>
          <p14:tracePt t="25622" x="6357938" y="3454400"/>
          <p14:tracePt t="25639" x="6372225" y="3446463"/>
          <p14:tracePt t="25655" x="6378575" y="3446463"/>
          <p14:tracePt t="25672" x="6392863" y="3446463"/>
          <p14:tracePt t="25689" x="6429375" y="3440113"/>
          <p14:tracePt t="25690" x="6437313" y="3440113"/>
          <p14:tracePt t="25706" x="6459538" y="3440113"/>
          <p14:tracePt t="25722" x="6488113" y="3440113"/>
          <p14:tracePt t="25739" x="6516688" y="3440113"/>
          <p14:tracePt t="25755" x="6545263" y="3440113"/>
          <p14:tracePt t="25772" x="6575425" y="3446463"/>
          <p14:tracePt t="25789" x="6596063" y="3454400"/>
          <p14:tracePt t="25805" x="6604000" y="3462338"/>
          <p14:tracePt t="26002" x="0" y="0"/>
        </p14:tracePtLst>
        <p14:tracePtLst>
          <p14:tracePt t="28403" x="7591425" y="3265488"/>
          <p14:tracePt t="28634" x="7583488" y="3251200"/>
          <p14:tracePt t="28643" x="7554913" y="3236913"/>
          <p14:tracePt t="28650" x="7532688" y="3228975"/>
          <p14:tracePt t="28658" x="7526338" y="3222625"/>
          <p14:tracePt t="28671" x="7518400" y="3222625"/>
          <p14:tracePt t="28688" x="7504113" y="3208338"/>
          <p14:tracePt t="28705" x="7475538" y="3192463"/>
          <p14:tracePt t="28722" x="7445375" y="3178175"/>
          <p14:tracePt t="28738" x="7431088" y="3163888"/>
          <p14:tracePt t="28755" x="7424738" y="3157538"/>
          <p14:tracePt t="28771" x="7408863" y="3149600"/>
          <p14:tracePt t="28788" x="7394575" y="3135313"/>
          <p14:tracePt t="28804" x="7373938" y="3127375"/>
          <p14:tracePt t="28821" x="7337425" y="3113088"/>
          <p14:tracePt t="28838" x="7307263" y="3090863"/>
          <p14:tracePt t="28855" x="7272338" y="3070225"/>
          <p14:tracePt t="28871" x="7227888" y="3055938"/>
          <p14:tracePt t="28888" x="7191375" y="3033713"/>
          <p14:tracePt t="28904" x="7140575" y="3011488"/>
          <p14:tracePt t="28922" x="7038975" y="2968625"/>
          <p14:tracePt t="28938" x="6988175" y="2954338"/>
          <p14:tracePt t="28955" x="6959600" y="2946400"/>
          <p14:tracePt t="28971" x="6937375" y="2932113"/>
          <p14:tracePt t="28988" x="6923088" y="2924175"/>
          <p14:tracePt t="29004" x="6900863" y="2917825"/>
          <p14:tracePt t="29021" x="6865938" y="2903538"/>
          <p14:tracePt t="29038" x="6807200" y="2881313"/>
          <p14:tracePt t="29054" x="6719888" y="2852738"/>
          <p14:tracePt t="29071" x="6626225" y="2822575"/>
          <p14:tracePt t="29088" x="6516688" y="2786063"/>
          <p14:tracePt t="29104" x="6392863" y="2757488"/>
          <p14:tracePt t="29122" x="6219825" y="2714625"/>
          <p14:tracePt t="29138" x="6161088" y="2700338"/>
          <p14:tracePt t="29155" x="6146800" y="2700338"/>
          <p14:tracePt t="29171" x="6138863" y="2700338"/>
          <p14:tracePt t="29188" x="6138863" y="2692400"/>
          <p14:tracePt t="29250" x="6110288" y="2692400"/>
          <p14:tracePt t="29258" x="6053138" y="2692400"/>
          <p14:tracePt t="29266" x="6016625" y="2692400"/>
          <p14:tracePt t="29274" x="5943600" y="2700338"/>
          <p14:tracePt t="29288" x="5864225" y="2720975"/>
          <p14:tracePt t="29304" x="5675313" y="2743200"/>
          <p14:tracePt t="29321" x="5522913" y="2771775"/>
          <p14:tracePt t="29323" x="5472113" y="2779713"/>
          <p14:tracePt t="29338" x="5421313" y="2808288"/>
          <p14:tracePt t="29354" x="5399088" y="2822575"/>
          <p14:tracePt t="29418" x="5392738" y="2830513"/>
          <p14:tracePt t="29426" x="5384800" y="2852738"/>
          <p14:tracePt t="29434" x="5370513" y="2867025"/>
          <p14:tracePt t="29442" x="5356225" y="2895600"/>
          <p14:tracePt t="29455" x="5334000" y="2932113"/>
          <p14:tracePt t="29471" x="5297488" y="3005138"/>
          <p14:tracePt t="29488" x="5268913" y="3062288"/>
          <p14:tracePt t="29504" x="5240338" y="3149600"/>
          <p14:tracePt t="29521" x="5195888" y="3222625"/>
          <p14:tracePt t="29523" x="5181600" y="3251200"/>
          <p14:tracePt t="29538" x="5153025" y="3316288"/>
          <p14:tracePt t="29554" x="5122863" y="3367088"/>
          <p14:tracePt t="29571" x="5108575" y="3411538"/>
          <p14:tracePt t="29588" x="5102225" y="3432175"/>
          <p14:tracePt t="29604" x="5094288" y="3454400"/>
          <p14:tracePt t="29621" x="5087938" y="3497263"/>
          <p14:tracePt t="29638" x="5080000" y="3548063"/>
          <p14:tracePt t="29654" x="5080000" y="3598863"/>
          <p14:tracePt t="29671" x="5080000" y="3649663"/>
          <p14:tracePt t="29688" x="5080000" y="3736975"/>
          <p14:tracePt t="29705" x="5080000" y="3838575"/>
          <p14:tracePt t="29706" x="5080000" y="3897313"/>
          <p14:tracePt t="29721" x="5087938" y="3962400"/>
          <p14:tracePt t="29738" x="5108575" y="4143375"/>
          <p14:tracePt t="29754" x="5122863" y="4208463"/>
          <p14:tracePt t="29771" x="5130800" y="4267200"/>
          <p14:tracePt t="29788" x="5138738" y="4310063"/>
          <p14:tracePt t="29804" x="5153025" y="4346575"/>
          <p14:tracePt t="29821" x="5167313" y="4391025"/>
          <p14:tracePt t="29838" x="5189538" y="4427538"/>
          <p14:tracePt t="29854" x="5203825" y="4470400"/>
          <p14:tracePt t="29871" x="5218113" y="4506913"/>
          <p14:tracePt t="29888" x="5232400" y="4535488"/>
          <p14:tracePt t="29904" x="5254625" y="4572000"/>
          <p14:tracePt t="29921" x="5275263" y="4594225"/>
          <p14:tracePt t="29938" x="5297488" y="4645025"/>
          <p14:tracePt t="29954" x="5326063" y="4665663"/>
          <p14:tracePt t="29971" x="5362575" y="4710113"/>
          <p14:tracePt t="29988" x="5407025" y="4752975"/>
          <p14:tracePt t="30004" x="5472113" y="4803775"/>
          <p14:tracePt t="30021" x="5537200" y="4862513"/>
          <p14:tracePt t="30038" x="5595938" y="4899025"/>
          <p14:tracePt t="30054" x="5661025" y="4941888"/>
          <p14:tracePt t="30071" x="5732463" y="4978400"/>
          <p14:tracePt t="30087" x="5819775" y="5021263"/>
          <p14:tracePt t="30104" x="5915025" y="5057775"/>
          <p14:tracePt t="30106" x="5965825" y="5080000"/>
          <p14:tracePt t="30121" x="6037263" y="5116513"/>
          <p14:tracePt t="30137" x="6291263" y="5181600"/>
          <p14:tracePt t="30154" x="6459538" y="5210175"/>
          <p14:tracePt t="30171" x="6611938" y="5232400"/>
          <p14:tracePt t="30188" x="6727825" y="5246688"/>
          <p14:tracePt t="30205" x="6815138" y="5246688"/>
          <p14:tracePt t="30221" x="6880225" y="5246688"/>
          <p14:tracePt t="30238" x="6908800" y="5246688"/>
          <p14:tracePt t="30254" x="6937375" y="5246688"/>
          <p14:tracePt t="30271" x="6945313" y="5240338"/>
          <p14:tracePt t="30287" x="6959600" y="5224463"/>
          <p14:tracePt t="30304" x="6988175" y="5203825"/>
          <p14:tracePt t="30306" x="7010400" y="5181600"/>
          <p14:tracePt t="30321" x="7053263" y="5167313"/>
          <p14:tracePt t="30338" x="7191375" y="5087938"/>
          <p14:tracePt t="30354" x="7315200" y="5021263"/>
          <p14:tracePt t="30371" x="7402513" y="4964113"/>
          <p14:tracePt t="30387" x="7453313" y="4913313"/>
          <p14:tracePt t="30404" x="7489825" y="4862513"/>
          <p14:tracePt t="30421" x="7518400" y="4811713"/>
          <p14:tracePt t="30437" x="7532688" y="4760913"/>
          <p14:tracePt t="30454" x="7546975" y="4710113"/>
          <p14:tracePt t="30471" x="7554913" y="4681538"/>
          <p14:tracePt t="30487" x="7577138" y="4637088"/>
          <p14:tracePt t="30504" x="7583488" y="4614863"/>
          <p14:tracePt t="30506" x="7597775" y="4594225"/>
          <p14:tracePt t="30521" x="7605713" y="4572000"/>
          <p14:tracePt t="30523" x="7620000" y="4543425"/>
          <p14:tracePt t="30538" x="7648575" y="4492625"/>
          <p14:tracePt t="30554" x="7685088" y="4427538"/>
          <p14:tracePt t="30571" x="7713663" y="4332288"/>
          <p14:tracePt t="30587" x="7743825" y="4259263"/>
          <p14:tracePt t="30604" x="7780338" y="4165600"/>
          <p14:tracePt t="30621" x="7800975" y="4100513"/>
          <p14:tracePt t="30637" x="7831138" y="4005263"/>
          <p14:tracePt t="30654" x="7845425" y="3919538"/>
          <p14:tracePt t="30671" x="7859713" y="3838575"/>
          <p14:tracePt t="30687" x="7888288" y="3759200"/>
          <p14:tracePt t="30704" x="7910513" y="3679825"/>
          <p14:tracePt t="30706" x="7916863" y="3649663"/>
          <p14:tracePt t="30721" x="7924800" y="3621088"/>
          <p14:tracePt t="30737" x="7932738" y="3533775"/>
          <p14:tracePt t="30754" x="7939088" y="3476625"/>
          <p14:tracePt t="30771" x="7939088" y="3425825"/>
          <p14:tracePt t="30787" x="7939088" y="3367088"/>
          <p14:tracePt t="30804" x="7932738" y="3316288"/>
          <p14:tracePt t="30821" x="7916863" y="3273425"/>
          <p14:tracePt t="30837" x="7902575" y="3236913"/>
          <p14:tracePt t="30854" x="7888288" y="3200400"/>
          <p14:tracePt t="30871" x="7881938" y="3178175"/>
          <p14:tracePt t="30887" x="7866063" y="3157538"/>
          <p14:tracePt t="30904" x="7859713" y="3141663"/>
          <p14:tracePt t="30938" x="7859713" y="3135313"/>
          <p14:tracePt t="31338" x="0" y="0"/>
        </p14:tracePtLst>
        <p14:tracePtLst>
          <p14:tracePt t="32443" x="6815138" y="3556000"/>
          <p14:tracePt t="32772" x="6815138" y="3563938"/>
          <p14:tracePt t="34418" x="0" y="0"/>
        </p14:tracePtLst>
        <p14:tracePtLst>
          <p14:tracePt t="34811" x="7612063" y="3446463"/>
          <p14:tracePt t="35186" x="0" y="0"/>
        </p14:tracePtLst>
        <p14:tracePtLst>
          <p14:tracePt t="40947" x="3090863" y="2895600"/>
          <p14:tracePt t="44434" x="3084513" y="2895600"/>
          <p14:tracePt t="45210" x="3090863" y="2887663"/>
          <p14:tracePt t="45218" x="3127375" y="2836863"/>
          <p14:tracePt t="45226" x="3149600" y="2801938"/>
          <p14:tracePt t="45234" x="3171825" y="2771775"/>
          <p14:tracePt t="45250" x="3222625" y="2706688"/>
          <p14:tracePt t="45267" x="3265488" y="2633663"/>
          <p14:tracePt t="45283" x="3302000" y="2547938"/>
          <p14:tracePt t="45300" x="3344863" y="2481263"/>
          <p14:tracePt t="45317" x="3375025" y="2424113"/>
          <p14:tracePt t="45333" x="3403600" y="2387600"/>
          <p14:tracePt t="45350" x="3417888" y="2365375"/>
          <p14:tracePt t="45367" x="3425825" y="2336800"/>
          <p14:tracePt t="45383" x="3432175" y="2328863"/>
          <p14:tracePt t="45400" x="3440113" y="2314575"/>
          <p14:tracePt t="45417" x="3446463" y="2308225"/>
          <p14:tracePt t="45433" x="3454400" y="2300288"/>
          <p14:tracePt t="45450" x="3462338" y="2293938"/>
          <p14:tracePt t="45522" x="3476625" y="2263775"/>
          <p14:tracePt t="45530" x="3513138" y="2243138"/>
          <p14:tracePt t="45538" x="3533775" y="2206625"/>
          <p14:tracePt t="45550" x="3578225" y="2184400"/>
          <p14:tracePt t="45567" x="3635375" y="2125663"/>
          <p14:tracePt t="45583" x="3649663" y="2097088"/>
          <p14:tracePt t="45600" x="3657600" y="2090738"/>
          <p14:tracePt t="46842" x="3657600" y="2097088"/>
          <p14:tracePt t="46850" x="3635375" y="2147888"/>
          <p14:tracePt t="46858" x="3584575" y="2206625"/>
          <p14:tracePt t="46866" x="3563938" y="2235200"/>
          <p14:tracePt t="46883" x="3482975" y="2336800"/>
          <p14:tracePt t="46900" x="3395663" y="2430463"/>
          <p14:tracePt t="46916" x="3360738" y="2497138"/>
          <p14:tracePt t="46933" x="3338513" y="2540000"/>
          <p14:tracePt t="46950" x="3324225" y="2554288"/>
          <p14:tracePt t="46966" x="3324225" y="2562225"/>
          <p14:tracePt t="46983" x="3316288" y="2576513"/>
          <p14:tracePt t="47000" x="3302000" y="2598738"/>
          <p14:tracePt t="47016" x="3287713" y="2627313"/>
          <p14:tracePt t="47018" x="3279775" y="2633663"/>
          <p14:tracePt t="47033" x="3265488" y="2663825"/>
          <p14:tracePt t="47050" x="3259138" y="2678113"/>
          <p14:tracePt t="47074" x="3251200" y="2678113"/>
          <p14:tracePt t="47106" x="3251200" y="2700338"/>
          <p14:tracePt t="47115" x="3214688" y="2757488"/>
          <p14:tracePt t="47122" x="3149600" y="2836863"/>
          <p14:tracePt t="47133" x="3084513" y="2932113"/>
          <p14:tracePt t="47150" x="2917825" y="3163888"/>
          <p14:tracePt t="47166" x="2808288" y="3316288"/>
          <p14:tracePt t="47183" x="2801938" y="3330575"/>
          <p14:tracePt t="47218" x="2830513" y="3294063"/>
          <p14:tracePt t="47226" x="2859088" y="3259138"/>
          <p14:tracePt t="47234" x="2881313" y="3236913"/>
          <p14:tracePt t="47250" x="2909888" y="3214688"/>
          <p14:tracePt t="47266" x="2917825" y="3208338"/>
          <p14:tracePt t="47434" x="2917825" y="3200400"/>
          <p14:tracePt t="47474" x="2917825" y="3192463"/>
          <p14:tracePt t="47482" x="2917825" y="3171825"/>
          <p14:tracePt t="47490" x="2924175" y="3141663"/>
          <p14:tracePt t="47499" x="2960688" y="3106738"/>
          <p14:tracePt t="47516" x="3025775" y="3048000"/>
          <p14:tracePt t="47533" x="3055938" y="3005138"/>
          <p14:tracePt t="47549" x="3062288" y="3005138"/>
          <p14:tracePt t="47570" x="3062288" y="2997200"/>
          <p14:tracePt t="48770" x="0" y="0"/>
        </p14:tracePtLst>
        <p14:tracePtLst>
          <p14:tracePt t="49411" x="6530975" y="3759200"/>
          <p14:tracePt t="49594" x="6538913" y="3759200"/>
          <p14:tracePt t="49650" x="6545263" y="3773488"/>
          <p14:tracePt t="49658" x="6553200" y="3781425"/>
          <p14:tracePt t="49674" x="6561138" y="3781425"/>
          <p14:tracePt t="49682" x="6561138" y="3787775"/>
          <p14:tracePt t="49778" x="0" y="0"/>
        </p14:tracePtLst>
        <p14:tracePtLst>
          <p14:tracePt t="50235" x="7010400" y="3736975"/>
          <p14:tracePt t="50506" x="0" y="0"/>
        </p14:tracePtLst>
        <p14:tracePtLst>
          <p14:tracePt t="51794" x="2328863" y="2974975"/>
          <p14:tracePt t="51826" x="2336800" y="2974975"/>
          <p14:tracePt t="51874" x="2344738" y="2974975"/>
          <p14:tracePt t="51882" x="2359025" y="2974975"/>
          <p14:tracePt t="51890" x="2401888" y="2974975"/>
          <p14:tracePt t="51899" x="2466975" y="2982913"/>
          <p14:tracePt t="51915" x="2670175" y="3011488"/>
          <p14:tracePt t="51932" x="2903538" y="3025775"/>
          <p14:tracePt t="51948" x="3121025" y="3025775"/>
          <p14:tracePt t="51965" x="3294063" y="3033713"/>
          <p14:tracePt t="51982" x="3411538" y="3033713"/>
          <p14:tracePt t="51998" x="3440113" y="3033713"/>
          <p14:tracePt t="52015" x="3446463" y="3033713"/>
          <p14:tracePt t="52098" x="3454400" y="3033713"/>
          <p14:tracePt t="52186" x="3454400" y="3040063"/>
          <p14:tracePt t="52434" x="0" y="0"/>
        </p14:tracePtLst>
        <p14:tracePtLst>
          <p14:tracePt t="55291" x="7597775" y="3736975"/>
          <p14:tracePt t="55538" x="7591425" y="3736975"/>
          <p14:tracePt t="55714" x="7577138" y="3736975"/>
          <p14:tracePt t="55730" x="7540625" y="3736975"/>
          <p14:tracePt t="55738" x="7467600" y="3736975"/>
          <p14:tracePt t="55747" x="7380288" y="3736975"/>
          <p14:tracePt t="55764" x="7242175" y="3736975"/>
          <p14:tracePt t="55781" x="7126288" y="3736975"/>
          <p14:tracePt t="55797" x="7061200" y="3736975"/>
          <p14:tracePt t="55814" x="7024688" y="3736975"/>
          <p14:tracePt t="55850" x="7018338" y="3736975"/>
          <p14:tracePt t="55874" x="7010400" y="3736975"/>
          <p14:tracePt t="55882" x="7002463" y="3736975"/>
          <p14:tracePt t="55898" x="6996113" y="3736975"/>
          <p14:tracePt t="55914" x="6981825" y="3744913"/>
          <p14:tracePt t="55931" x="6937375" y="3744913"/>
          <p14:tracePt t="55947" x="6908800" y="3744913"/>
          <p14:tracePt t="55964" x="6880225" y="3744913"/>
          <p14:tracePt t="55981" x="6865938" y="3744913"/>
          <p14:tracePt t="56014" x="6858000" y="3744913"/>
          <p14:tracePt t="57306" x="0" y="0"/>
        </p14:tracePtLst>
        <p14:tracePtLst>
          <p14:tracePt t="58323" x="7612063" y="3795713"/>
          <p14:tracePt t="58906" x="0" y="0"/>
        </p14:tracePtLst>
        <p14:tracePtLst>
          <p14:tracePt t="60122" x="8751888" y="2830513"/>
          <p14:tracePt t="61706" x="0" y="0"/>
        </p14:tracePtLst>
        <p14:tracePtLst>
          <p14:tracePt t="65546" x="6807200" y="3344863"/>
          <p14:tracePt t="65810" x="6807200" y="3360738"/>
          <p14:tracePt t="65818" x="6807200" y="3425825"/>
          <p14:tracePt t="65828" x="6807200" y="3476625"/>
          <p14:tracePt t="65845" x="6807200" y="3548063"/>
          <p14:tracePt t="65861" x="6807200" y="3629025"/>
          <p14:tracePt t="65878" x="6807200" y="3716338"/>
          <p14:tracePt t="65895" x="6807200" y="3773488"/>
          <p14:tracePt t="65911" x="6807200" y="3802063"/>
          <p14:tracePt t="65928" x="6807200" y="3832225"/>
          <p14:tracePt t="65978" x="6807200" y="3852863"/>
          <p14:tracePt t="65986" x="6807200" y="3889375"/>
          <p14:tracePt t="65994" x="6807200" y="3919538"/>
          <p14:tracePt t="66011" x="6807200" y="3990975"/>
          <p14:tracePt t="66028" x="6792913" y="4064000"/>
          <p14:tracePt t="66044" x="6784975" y="4106863"/>
          <p14:tracePt t="66061" x="6778625" y="4137025"/>
          <p14:tracePt t="66842" x="0" y="0"/>
        </p14:tracePtLst>
        <p14:tracePtLst>
          <p14:tracePt t="67650" x="2974975" y="5929313"/>
          <p14:tracePt t="67738" x="2997200" y="5929313"/>
          <p14:tracePt t="67754" x="3019425" y="5929313"/>
          <p14:tracePt t="67762" x="3033713" y="5929313"/>
          <p14:tracePt t="67770" x="3040063" y="5929313"/>
          <p14:tracePt t="67778" x="3055938" y="5929313"/>
          <p14:tracePt t="67794" x="3113088" y="5929313"/>
          <p14:tracePt t="67811" x="3192463" y="5935663"/>
          <p14:tracePt t="67827" x="3265488" y="5935663"/>
          <p14:tracePt t="67844" x="3316288" y="5935663"/>
          <p14:tracePt t="67861" x="3330575" y="5935663"/>
          <p14:tracePt t="67914" x="3338513" y="5935663"/>
          <p14:tracePt t="67954" x="3352800" y="5935663"/>
          <p14:tracePt t="67962" x="3389313" y="5935663"/>
          <p14:tracePt t="67970" x="3440113" y="5935663"/>
          <p14:tracePt t="67978" x="3482975" y="5943600"/>
          <p14:tracePt t="67994" x="3548063" y="5943600"/>
          <p14:tracePt t="68011" x="3563938" y="5943600"/>
          <p14:tracePt t="68466" x="0" y="0"/>
        </p14:tracePtLst>
        <p14:tracePtLst>
          <p14:tracePt t="69059" x="3767138" y="5348288"/>
          <p14:tracePt t="69354" x="3773488" y="5348288"/>
          <p14:tracePt t="70442" x="3787775" y="5348288"/>
          <p14:tracePt t="70450" x="3787775" y="5341938"/>
          <p14:tracePt t="70460" x="3795713" y="5334000"/>
          <p14:tracePt t="70477" x="3802063" y="5326063"/>
          <p14:tracePt t="70530" x="3802063" y="5319713"/>
          <p14:tracePt t="70554" x="3802063" y="5311775"/>
          <p14:tracePt t="70562" x="3810000" y="5311775"/>
          <p14:tracePt t="70570" x="3810000" y="5305425"/>
          <p14:tracePt t="70578" x="3810000" y="5297488"/>
          <p14:tracePt t="70593" x="3810000" y="5275263"/>
          <p14:tracePt t="70610" x="3817938" y="5246688"/>
          <p14:tracePt t="70627" x="3817938" y="5210175"/>
          <p14:tracePt t="70643" x="3817938" y="5181600"/>
          <p14:tracePt t="70660" x="3817938" y="5138738"/>
          <p14:tracePt t="70677" x="3810000" y="5116513"/>
          <p14:tracePt t="70693" x="3810000" y="5094288"/>
          <p14:tracePt t="70711" x="3802063" y="5080000"/>
          <p14:tracePt t="70727" x="3781425" y="5057775"/>
          <p14:tracePt t="70744" x="3767138" y="5051425"/>
          <p14:tracePt t="70760" x="3744913" y="5029200"/>
          <p14:tracePt t="70777" x="3736975" y="5021263"/>
          <p14:tracePt t="70778" x="3716338" y="5014913"/>
          <p14:tracePt t="70793" x="3694113" y="4992688"/>
          <p14:tracePt t="70810" x="3671888" y="4986338"/>
          <p14:tracePt t="70827" x="3649663" y="4978400"/>
          <p14:tracePt t="70843" x="3614738" y="4964113"/>
          <p14:tracePt t="70860" x="3578225" y="4949825"/>
          <p14:tracePt t="70877" x="3533775" y="4941888"/>
          <p14:tracePt t="70893" x="3519488" y="4935538"/>
          <p14:tracePt t="71082" x="3513138" y="4935538"/>
          <p14:tracePt t="71162" x="3505200" y="4941888"/>
          <p14:tracePt t="71170" x="3505200" y="4956175"/>
          <p14:tracePt t="71194" x="3505200" y="4964113"/>
          <p14:tracePt t="71402" x="0" y="0"/>
        </p14:tracePtLst>
        <p14:tracePtLst>
          <p14:tracePt t="73347" x="3513138" y="5108575"/>
          <p14:tracePt t="74210" x="0" y="0"/>
        </p14:tracePtLst>
        <p14:tracePtLst>
          <p14:tracePt t="74602" x="4230688" y="4818063"/>
          <p14:tracePt t="75074" x="0" y="0"/>
        </p14:tracePtLst>
        <p14:tracePtLst>
          <p14:tracePt t="77666" x="6778625" y="3375025"/>
          <p14:tracePt t="78002" x="0" y="0"/>
        </p14:tracePtLst>
        <p14:tracePtLst>
          <p14:tracePt t="78610" x="6705600" y="4064000"/>
          <p14:tracePt t="79050" x="0" y="0"/>
        </p14:tracePtLst>
        <p14:tracePtLst>
          <p14:tracePt t="80514" x="2700338" y="5935663"/>
          <p14:tracePt t="80875" x="2706688" y="5935663"/>
          <p14:tracePt t="80890" x="2714625" y="5935663"/>
          <p14:tracePt t="80898" x="2728913" y="5935663"/>
          <p14:tracePt t="80907" x="2757488" y="5935663"/>
          <p14:tracePt t="80924" x="2852738" y="5935663"/>
          <p14:tracePt t="80941" x="3005138" y="5935663"/>
          <p14:tracePt t="80957" x="3178175" y="5935663"/>
          <p14:tracePt t="80974" x="3330575" y="5935663"/>
          <p14:tracePt t="80990" x="3403600" y="5935663"/>
          <p14:tracePt t="81007" x="3417888" y="5935663"/>
          <p14:tracePt t="81994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6" name="Oval 15"/>
          <p:cNvSpPr>
            <a:spLocks noChangeArrowheads="1"/>
          </p:cNvSpPr>
          <p:nvPr/>
        </p:nvSpPr>
        <p:spPr bwMode="auto">
          <a:xfrm>
            <a:off x="9026006" y="2419766"/>
            <a:ext cx="1905000" cy="1828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algn="ctr" eaLnBrk="1" hangingPunct="1"/>
            <a:endParaRPr lang="ja-JP" altLang="ja-JP" baseline="0">
              <a:solidFill>
                <a:schemeClr val="accent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838200" y="1467193"/>
            <a:ext cx="1089355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定義：縮小写像</a:t>
            </a:r>
            <a:r>
              <a:rPr lang="en-US" altLang="ja-JP" sz="2000" baseline="0" dirty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完備な距離空間</a:t>
            </a:r>
            <a:r>
              <a:rPr lang="en-US" altLang="ja-JP" sz="2000" baseline="0" dirty="0">
                <a:latin typeface="+mn-ea"/>
                <a:ea typeface="+mn-ea"/>
              </a:rPr>
              <a:t>(</a:t>
            </a:r>
            <a:r>
              <a:rPr lang="en-US" altLang="ja-JP" sz="2000" baseline="0" dirty="0" err="1">
                <a:latin typeface="+mn-ea"/>
                <a:ea typeface="+mn-ea"/>
              </a:rPr>
              <a:t>U,d</a:t>
            </a:r>
            <a:r>
              <a:rPr lang="en-US" altLang="ja-JP" sz="2000" baseline="0" dirty="0">
                <a:latin typeface="+mn-ea"/>
                <a:ea typeface="+mn-ea"/>
              </a:rPr>
              <a:t>)</a:t>
            </a:r>
            <a:r>
              <a:rPr lang="ja-JP" altLang="en-US" sz="2000" baseline="0" dirty="0">
                <a:latin typeface="+mn-ea"/>
                <a:ea typeface="+mn-ea"/>
              </a:rPr>
              <a:t>上の写像</a:t>
            </a:r>
            <a:r>
              <a:rPr lang="en-US" altLang="ja-JP" sz="2000" baseline="0" dirty="0">
                <a:latin typeface="+mn-ea"/>
                <a:ea typeface="+mn-ea"/>
              </a:rPr>
              <a:t>F : U→U</a:t>
            </a:r>
            <a:r>
              <a:rPr lang="ja-JP" altLang="en-US" sz="2000" baseline="0" dirty="0" smtClean="0">
                <a:latin typeface="+mn-ea"/>
                <a:ea typeface="+mn-ea"/>
              </a:rPr>
              <a:t>が，任意</a:t>
            </a:r>
            <a:r>
              <a:rPr lang="ja-JP" altLang="en-US" sz="2000" baseline="0" dirty="0">
                <a:latin typeface="+mn-ea"/>
                <a:ea typeface="+mn-ea"/>
              </a:rPr>
              <a:t>の元</a:t>
            </a:r>
            <a:r>
              <a:rPr lang="en-US" altLang="ja-JP" sz="2000" baseline="0" dirty="0" err="1">
                <a:latin typeface="+mn-ea"/>
                <a:ea typeface="+mn-ea"/>
              </a:rPr>
              <a:t>x,y</a:t>
            </a:r>
            <a:r>
              <a:rPr lang="ja-JP" altLang="en-US" sz="2000" baseline="0" dirty="0">
                <a:latin typeface="+mn-ea"/>
                <a:ea typeface="+mn-ea"/>
              </a:rPr>
              <a:t>に対して</a:t>
            </a:r>
          </a:p>
          <a:p>
            <a:pPr eaLnBrk="1" hangingPunct="1">
              <a:lnSpc>
                <a:spcPct val="70000"/>
              </a:lnSpc>
            </a:pPr>
            <a:endParaRPr lang="ja-JP" altLang="en-US" sz="2000" baseline="0" dirty="0">
              <a:solidFill>
                <a:srgbClr val="FF0000"/>
              </a:solidFill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r>
              <a:rPr lang="en-US" altLang="ja-JP" sz="2000" baseline="0" dirty="0">
                <a:latin typeface="+mn-ea"/>
                <a:ea typeface="+mn-ea"/>
              </a:rPr>
              <a:t>d(</a:t>
            </a:r>
            <a:r>
              <a:rPr lang="en-US" altLang="ja-JP" sz="2000" baseline="0" dirty="0" err="1">
                <a:latin typeface="+mn-ea"/>
                <a:ea typeface="+mn-ea"/>
              </a:rPr>
              <a:t>Fx,Fy</a:t>
            </a:r>
            <a:r>
              <a:rPr lang="en-US" altLang="ja-JP" sz="2000" baseline="0" dirty="0">
                <a:latin typeface="+mn-ea"/>
                <a:ea typeface="+mn-ea"/>
              </a:rPr>
              <a:t>) ≦ s d(</a:t>
            </a:r>
            <a:r>
              <a:rPr lang="en-US" altLang="ja-JP" sz="2000" baseline="0" dirty="0" err="1">
                <a:latin typeface="+mn-ea"/>
                <a:ea typeface="+mn-ea"/>
              </a:rPr>
              <a:t>x,y</a:t>
            </a:r>
            <a:r>
              <a:rPr lang="en-US" altLang="ja-JP" sz="2000" baseline="0" dirty="0">
                <a:latin typeface="+mn-ea"/>
                <a:ea typeface="+mn-ea"/>
              </a:rPr>
              <a:t>) &lt; d(</a:t>
            </a:r>
            <a:r>
              <a:rPr lang="en-US" altLang="ja-JP" sz="2000" baseline="0" dirty="0" err="1">
                <a:latin typeface="+mn-ea"/>
                <a:ea typeface="+mn-ea"/>
              </a:rPr>
              <a:t>x,y</a:t>
            </a:r>
            <a:r>
              <a:rPr lang="en-US" altLang="ja-JP" sz="2000" baseline="0" dirty="0">
                <a:latin typeface="+mn-ea"/>
                <a:ea typeface="+mn-ea"/>
              </a:rPr>
              <a:t>) </a:t>
            </a:r>
          </a:p>
          <a:p>
            <a:pPr eaLnBrk="1" hangingPunct="1">
              <a:lnSpc>
                <a:spcPct val="70000"/>
              </a:lnSpc>
            </a:pPr>
            <a:endParaRPr lang="en-US" altLang="ja-JP" sz="2000" baseline="0" dirty="0">
              <a:solidFill>
                <a:srgbClr val="FF0000"/>
              </a:solidFill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 smtClean="0">
                <a:latin typeface="+mn-ea"/>
                <a:ea typeface="+mn-ea"/>
              </a:rPr>
              <a:t>を</a:t>
            </a:r>
            <a:r>
              <a:rPr lang="ja-JP" altLang="en-US" sz="2000" baseline="0" dirty="0">
                <a:latin typeface="+mn-ea"/>
                <a:ea typeface="+mn-ea"/>
              </a:rPr>
              <a:t>満足するならば，</a:t>
            </a:r>
            <a:r>
              <a:rPr lang="en-US" altLang="ja-JP" sz="2000" baseline="0" dirty="0">
                <a:latin typeface="+mn-ea"/>
                <a:ea typeface="+mn-ea"/>
              </a:rPr>
              <a:t>F</a:t>
            </a:r>
            <a:r>
              <a:rPr lang="ja-JP" altLang="en-US" sz="2000" baseline="0" dirty="0">
                <a:latin typeface="+mn-ea"/>
                <a:ea typeface="+mn-ea"/>
              </a:rPr>
              <a:t>を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縮小写像</a:t>
            </a:r>
            <a:r>
              <a:rPr lang="ja-JP" altLang="en-US" sz="2000" baseline="0" dirty="0">
                <a:latin typeface="+mn-ea"/>
                <a:ea typeface="+mn-ea"/>
              </a:rPr>
              <a:t>という．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838200" y="3534763"/>
            <a:ext cx="794524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r>
              <a:rPr lang="en-US" altLang="ja-JP" sz="2000" baseline="0" dirty="0">
                <a:latin typeface="+mn-ea"/>
                <a:ea typeface="+mn-ea"/>
              </a:rPr>
              <a:t>【</a:t>
            </a:r>
            <a:r>
              <a:rPr lang="ja-JP" altLang="en-US" sz="2000" baseline="0" dirty="0">
                <a:latin typeface="+mn-ea"/>
                <a:ea typeface="+mn-ea"/>
              </a:rPr>
              <a:t>定理：不動点定理</a:t>
            </a:r>
            <a:r>
              <a:rPr lang="en-US" altLang="ja-JP" sz="2000" baseline="0" dirty="0">
                <a:latin typeface="+mn-ea"/>
                <a:ea typeface="+mn-ea"/>
              </a:rPr>
              <a:t>】</a:t>
            </a:r>
            <a:r>
              <a:rPr lang="ja-JP" altLang="en-US" sz="2000" baseline="0" dirty="0">
                <a:latin typeface="+mn-ea"/>
                <a:ea typeface="+mn-ea"/>
              </a:rPr>
              <a:t>距離空間</a:t>
            </a:r>
            <a:r>
              <a:rPr lang="en-US" altLang="ja-JP" sz="2000" baseline="0" dirty="0">
                <a:latin typeface="+mn-ea"/>
                <a:ea typeface="+mn-ea"/>
              </a:rPr>
              <a:t>(</a:t>
            </a:r>
            <a:r>
              <a:rPr lang="en-US" altLang="ja-JP" sz="2000" baseline="0" dirty="0" err="1">
                <a:latin typeface="+mn-ea"/>
                <a:ea typeface="+mn-ea"/>
              </a:rPr>
              <a:t>U,d</a:t>
            </a:r>
            <a:r>
              <a:rPr lang="en-US" altLang="ja-JP" sz="2000" baseline="0" dirty="0">
                <a:latin typeface="+mn-ea"/>
                <a:ea typeface="+mn-ea"/>
              </a:rPr>
              <a:t>)</a:t>
            </a:r>
            <a:r>
              <a:rPr lang="ja-JP" altLang="en-US" sz="2000" baseline="0" dirty="0">
                <a:latin typeface="+mn-ea"/>
                <a:ea typeface="+mn-ea"/>
              </a:rPr>
              <a:t>上の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縮小写像</a:t>
            </a:r>
            <a:r>
              <a:rPr lang="en-US" altLang="ja-JP" sz="2000" baseline="0" dirty="0">
                <a:latin typeface="+mn-ea"/>
                <a:ea typeface="+mn-ea"/>
              </a:rPr>
              <a:t>F : U→U</a:t>
            </a:r>
            <a:r>
              <a:rPr lang="ja-JP" altLang="en-US" sz="2000" baseline="0" dirty="0">
                <a:latin typeface="+mn-ea"/>
                <a:ea typeface="+mn-ea"/>
              </a:rPr>
              <a:t>は，</a:t>
            </a:r>
          </a:p>
          <a:p>
            <a:pPr eaLnBrk="1" hangingPunct="1">
              <a:lnSpc>
                <a:spcPct val="70000"/>
              </a:lnSpc>
            </a:pPr>
            <a:endParaRPr lang="ja-JP" altLang="en-US" sz="2000" baseline="0" dirty="0">
              <a:solidFill>
                <a:srgbClr val="FF0000"/>
              </a:solidFill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　・唯一の不動点</a:t>
            </a:r>
            <a:r>
              <a:rPr lang="en-US" altLang="ja-JP" sz="2000" baseline="0" dirty="0">
                <a:latin typeface="+mn-ea"/>
                <a:ea typeface="+mn-ea"/>
              </a:rPr>
              <a:t>p</a:t>
            </a:r>
            <a:r>
              <a:rPr lang="ja-JP" altLang="en-US" sz="2000" baseline="0" dirty="0">
                <a:latin typeface="+mn-ea"/>
                <a:ea typeface="+mn-ea"/>
              </a:rPr>
              <a:t>を持つ</a:t>
            </a:r>
          </a:p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　・任意の</a:t>
            </a:r>
            <a:r>
              <a:rPr lang="en-US" altLang="ja-JP" sz="2000" baseline="0" dirty="0">
                <a:latin typeface="+mn-ea"/>
                <a:ea typeface="+mn-ea"/>
              </a:rPr>
              <a:t>x</a:t>
            </a:r>
            <a:r>
              <a:rPr lang="ja-JP" altLang="en-US" sz="2000" baseline="0" dirty="0">
                <a:latin typeface="+mn-ea"/>
                <a:ea typeface="+mn-ea"/>
              </a:rPr>
              <a:t>に対して， </a:t>
            </a:r>
            <a:r>
              <a:rPr lang="en-US" altLang="ja-JP" sz="2000" baseline="0" dirty="0">
                <a:latin typeface="+mn-ea"/>
                <a:ea typeface="+mn-ea"/>
              </a:rPr>
              <a:t>lim</a:t>
            </a:r>
            <a:r>
              <a:rPr lang="en-US" altLang="ja-JP" sz="2000" dirty="0">
                <a:latin typeface="+mn-ea"/>
                <a:ea typeface="+mn-ea"/>
              </a:rPr>
              <a:t>n→∞</a:t>
            </a:r>
            <a:r>
              <a:rPr lang="en-US" altLang="ja-JP" sz="2000" baseline="0" dirty="0">
                <a:latin typeface="+mn-ea"/>
                <a:ea typeface="+mn-ea"/>
              </a:rPr>
              <a:t> </a:t>
            </a:r>
            <a:r>
              <a:rPr lang="en-US" altLang="ja-JP" sz="2000" baseline="0" dirty="0" err="1">
                <a:latin typeface="+mn-ea"/>
                <a:ea typeface="+mn-ea"/>
              </a:rPr>
              <a:t>x</a:t>
            </a:r>
            <a:r>
              <a:rPr lang="en-US" altLang="ja-JP" sz="2000" dirty="0" err="1">
                <a:latin typeface="+mn-ea"/>
                <a:ea typeface="+mn-ea"/>
              </a:rPr>
              <a:t>n</a:t>
            </a:r>
            <a:r>
              <a:rPr lang="en-US" altLang="ja-JP" sz="2000" baseline="0" dirty="0" err="1">
                <a:latin typeface="+mn-ea"/>
                <a:ea typeface="+mn-ea"/>
              </a:rPr>
              <a:t>→p</a:t>
            </a:r>
            <a:endParaRPr lang="en-US" altLang="ja-JP" sz="2000" baseline="0" dirty="0">
              <a:latin typeface="+mn-ea"/>
              <a:ea typeface="+mn-ea"/>
            </a:endParaRPr>
          </a:p>
          <a:p>
            <a:pPr eaLnBrk="1" hangingPunct="1"/>
            <a:r>
              <a:rPr lang="ja-JP" altLang="en-US" sz="2000" baseline="0" dirty="0">
                <a:latin typeface="+mn-ea"/>
                <a:ea typeface="+mn-ea"/>
              </a:rPr>
              <a:t>　</a:t>
            </a:r>
          </a:p>
          <a:p>
            <a:pPr eaLnBrk="1" hangingPunct="1"/>
            <a:r>
              <a:rPr lang="ja-JP" altLang="en-US" sz="2000" baseline="0" dirty="0" smtClean="0">
                <a:latin typeface="+mn-ea"/>
                <a:ea typeface="+mn-ea"/>
              </a:rPr>
              <a:t>なる</a:t>
            </a:r>
            <a:r>
              <a:rPr lang="ja-JP" altLang="en-US" sz="2000" baseline="0" dirty="0">
                <a:solidFill>
                  <a:srgbClr val="FF0000"/>
                </a:solidFill>
                <a:latin typeface="+mn-ea"/>
                <a:ea typeface="+mn-ea"/>
              </a:rPr>
              <a:t>大域的漸近安定性</a:t>
            </a:r>
            <a:r>
              <a:rPr lang="ja-JP" altLang="en-US" sz="2000" baseline="0" dirty="0">
                <a:latin typeface="+mn-ea"/>
                <a:ea typeface="+mn-ea"/>
              </a:rPr>
              <a:t>を満足する．</a:t>
            </a:r>
          </a:p>
        </p:txBody>
      </p:sp>
      <p:sp>
        <p:nvSpPr>
          <p:cNvPr id="6170" name="Oval 9"/>
          <p:cNvSpPr>
            <a:spLocks noChangeArrowheads="1"/>
          </p:cNvSpPr>
          <p:nvPr/>
        </p:nvSpPr>
        <p:spPr bwMode="auto">
          <a:xfrm>
            <a:off x="9266512" y="2695991"/>
            <a:ext cx="1423988" cy="124979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rnd">
            <a:noFill/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8" name="Oval 12"/>
          <p:cNvSpPr>
            <a:spLocks noChangeArrowheads="1"/>
          </p:cNvSpPr>
          <p:nvPr/>
        </p:nvSpPr>
        <p:spPr bwMode="auto">
          <a:xfrm flipV="1">
            <a:off x="9672300" y="3090095"/>
            <a:ext cx="585021" cy="4918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 cap="rnd">
            <a:noFill/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59" name="Oval 22"/>
          <p:cNvSpPr>
            <a:spLocks noChangeArrowheads="1"/>
          </p:cNvSpPr>
          <p:nvPr/>
        </p:nvSpPr>
        <p:spPr bwMode="auto">
          <a:xfrm>
            <a:off x="9885256" y="3252822"/>
            <a:ext cx="152400" cy="1524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1pPr>
            <a:lvl2pPr marL="742950" indent="-28575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2pPr>
            <a:lvl3pPr marL="11430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3pPr>
            <a:lvl4pPr marL="16002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4pPr>
            <a:lvl5pPr marL="2057400" indent="-228600"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aseline="-25000">
                <a:solidFill>
                  <a:schemeClr val="tx1"/>
                </a:solidFill>
                <a:latin typeface="Times" panose="02020603050405020304" pitchFamily="18" charset="0"/>
                <a:ea typeface="ＭＳ 明朝" panose="02020609040205080304" pitchFamily="17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8750378" y="2148303"/>
            <a:ext cx="2422155" cy="2328863"/>
            <a:chOff x="7780093" y="2139159"/>
            <a:chExt cx="2422155" cy="2328863"/>
          </a:xfrm>
        </p:grpSpPr>
        <p:sp>
          <p:nvSpPr>
            <p:cNvPr id="6157" name="Line 18"/>
            <p:cNvSpPr>
              <a:spLocks noChangeShapeType="1"/>
            </p:cNvSpPr>
            <p:nvPr/>
          </p:nvSpPr>
          <p:spPr bwMode="auto">
            <a:xfrm>
              <a:off x="9059248" y="3315497"/>
              <a:ext cx="1143000" cy="9525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" name="グループ化 1"/>
            <p:cNvGrpSpPr/>
            <p:nvPr/>
          </p:nvGrpSpPr>
          <p:grpSpPr>
            <a:xfrm>
              <a:off x="7780093" y="2139159"/>
              <a:ext cx="1981200" cy="2328863"/>
              <a:chOff x="7763848" y="2139159"/>
              <a:chExt cx="1981200" cy="2328863"/>
            </a:xfrm>
          </p:grpSpPr>
          <p:grpSp>
            <p:nvGrpSpPr>
              <p:cNvPr id="6158" name="Group 19"/>
              <p:cNvGrpSpPr>
                <a:grpSpLocks/>
              </p:cNvGrpSpPr>
              <p:nvPr/>
            </p:nvGrpSpPr>
            <p:grpSpPr bwMode="auto">
              <a:xfrm>
                <a:off x="8983048" y="2802734"/>
                <a:ext cx="0" cy="1066800"/>
                <a:chOff x="4896" y="1120"/>
                <a:chExt cx="0" cy="672"/>
              </a:xfrm>
            </p:grpSpPr>
            <p:sp>
              <p:nvSpPr>
                <p:cNvPr id="616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896" y="150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accent5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6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4896" y="1120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accent5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160" name="Group 23"/>
              <p:cNvGrpSpPr>
                <a:grpSpLocks/>
              </p:cNvGrpSpPr>
              <p:nvPr/>
            </p:nvGrpSpPr>
            <p:grpSpPr bwMode="auto">
              <a:xfrm>
                <a:off x="8983048" y="2139159"/>
                <a:ext cx="762000" cy="2328863"/>
                <a:chOff x="4896" y="723"/>
                <a:chExt cx="480" cy="1467"/>
              </a:xfrm>
            </p:grpSpPr>
            <p:sp>
              <p:nvSpPr>
                <p:cNvPr id="6162" name="Arc 24"/>
                <p:cNvSpPr>
                  <a:spLocks/>
                </p:cNvSpPr>
                <p:nvPr/>
              </p:nvSpPr>
              <p:spPr bwMode="auto">
                <a:xfrm flipH="1">
                  <a:off x="4896" y="723"/>
                  <a:ext cx="480" cy="445"/>
                </a:xfrm>
                <a:custGeom>
                  <a:avLst/>
                  <a:gdLst>
                    <a:gd name="T0" fmla="*/ 421 w 21600"/>
                    <a:gd name="T1" fmla="*/ 0 h 10377"/>
                    <a:gd name="T2" fmla="*/ 480 w 21600"/>
                    <a:gd name="T3" fmla="*/ 445 h 10377"/>
                    <a:gd name="T4" fmla="*/ 0 w 21600"/>
                    <a:gd name="T5" fmla="*/ 445 h 103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0377" fill="none" extrusionOk="0">
                      <a:moveTo>
                        <a:pt x="18944" y="-1"/>
                      </a:moveTo>
                      <a:cubicBezTo>
                        <a:pt x="20686" y="3181"/>
                        <a:pt x="21600" y="6749"/>
                        <a:pt x="21600" y="10377"/>
                      </a:cubicBezTo>
                    </a:path>
                    <a:path w="21600" h="10377" stroke="0" extrusionOk="0">
                      <a:moveTo>
                        <a:pt x="18944" y="-1"/>
                      </a:moveTo>
                      <a:cubicBezTo>
                        <a:pt x="20686" y="3181"/>
                        <a:pt x="21600" y="6749"/>
                        <a:pt x="21600" y="10377"/>
                      </a:cubicBezTo>
                      <a:lnTo>
                        <a:pt x="0" y="10377"/>
                      </a:lnTo>
                      <a:lnTo>
                        <a:pt x="18944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163" name="Arc 25"/>
                <p:cNvSpPr>
                  <a:spLocks/>
                </p:cNvSpPr>
                <p:nvPr/>
              </p:nvSpPr>
              <p:spPr bwMode="auto">
                <a:xfrm flipH="1" flipV="1">
                  <a:off x="4896" y="1791"/>
                  <a:ext cx="480" cy="399"/>
                </a:xfrm>
                <a:custGeom>
                  <a:avLst/>
                  <a:gdLst>
                    <a:gd name="T0" fmla="*/ 400 w 21600"/>
                    <a:gd name="T1" fmla="*/ 0 h 11964"/>
                    <a:gd name="T2" fmla="*/ 480 w 21600"/>
                    <a:gd name="T3" fmla="*/ 399 h 11964"/>
                    <a:gd name="T4" fmla="*/ 0 w 21600"/>
                    <a:gd name="T5" fmla="*/ 399 h 1196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1964" fill="none" extrusionOk="0">
                      <a:moveTo>
                        <a:pt x="17983" y="0"/>
                      </a:moveTo>
                      <a:cubicBezTo>
                        <a:pt x="20341" y="3544"/>
                        <a:pt x="21600" y="7706"/>
                        <a:pt x="21600" y="11964"/>
                      </a:cubicBezTo>
                    </a:path>
                    <a:path w="21600" h="11964" stroke="0" extrusionOk="0">
                      <a:moveTo>
                        <a:pt x="17983" y="0"/>
                      </a:moveTo>
                      <a:cubicBezTo>
                        <a:pt x="20341" y="3544"/>
                        <a:pt x="21600" y="7706"/>
                        <a:pt x="21600" y="11964"/>
                      </a:cubicBezTo>
                      <a:lnTo>
                        <a:pt x="0" y="11964"/>
                      </a:lnTo>
                      <a:lnTo>
                        <a:pt x="17983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5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6161" name="Line 26"/>
              <p:cNvSpPr>
                <a:spLocks noChangeShapeType="1"/>
              </p:cNvSpPr>
              <p:nvPr/>
            </p:nvSpPr>
            <p:spPr bwMode="auto">
              <a:xfrm>
                <a:off x="7763848" y="3325022"/>
                <a:ext cx="1143000" cy="9525"/>
              </a:xfrm>
              <a:prstGeom prst="line">
                <a:avLst/>
              </a:prstGeom>
              <a:noFill/>
              <a:ln w="28575">
                <a:solidFill>
                  <a:schemeClr val="accent5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28" name="タイトル 1"/>
          <p:cNvSpPr txBox="1">
            <a:spLocks/>
          </p:cNvSpPr>
          <p:nvPr/>
        </p:nvSpPr>
        <p:spPr>
          <a:xfrm>
            <a:off x="838200" y="365125"/>
            <a:ext cx="10515600" cy="8505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不動点定理</a:t>
            </a:r>
            <a:endParaRPr lang="ja-JP" altLang="en-US" sz="5100" dirty="0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92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94"/>
    </mc:Choice>
    <mc:Fallback>
      <p:transition spd="slow" advTm="13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166" grpId="0" animBg="1"/>
      <p:bldP spid="168965" grpId="0" autoUpdateAnimBg="0"/>
      <p:bldP spid="168966" grpId="0" autoUpdateAnimBg="0"/>
      <p:bldP spid="6170" grpId="0" animBg="1"/>
      <p:bldP spid="6168" grpId="0" animBg="1"/>
      <p:bldP spid="6159" grpId="0" animBg="1"/>
    </p:bldLst>
  </p:timing>
  <p:extLst>
    <p:ext uri="{3A86A75C-4F4B-4683-9AE1-C65F6400EC91}">
      <p14:laserTraceLst xmlns:p14="http://schemas.microsoft.com/office/powerpoint/2010/main">
        <p14:tracePtLst>
          <p14:tracePt t="23473" x="1400175" y="2308225"/>
          <p14:tracePt t="23977" x="1408113" y="2308225"/>
          <p14:tracePt t="24009" x="1414463" y="2308225"/>
          <p14:tracePt t="24033" x="1422400" y="2308225"/>
          <p14:tracePt t="24049" x="1436688" y="2308225"/>
          <p14:tracePt t="24057" x="1458913" y="2308225"/>
          <p14:tracePt t="24065" x="1487488" y="2308225"/>
          <p14:tracePt t="24073" x="1509713" y="2308225"/>
          <p14:tracePt t="24086" x="1516063" y="2308225"/>
          <p14:tracePt t="24103" x="1538288" y="2308225"/>
          <p14:tracePt t="24426" x="1552575" y="2308225"/>
          <p14:tracePt t="24433" x="1589088" y="2308225"/>
          <p14:tracePt t="24441" x="1625600" y="2308225"/>
          <p14:tracePt t="24452" x="1668463" y="2308225"/>
          <p14:tracePt t="24469" x="1735138" y="2308225"/>
          <p14:tracePt t="24486" x="1763713" y="2308225"/>
          <p14:tracePt t="24502" x="1770063" y="2308225"/>
          <p14:tracePt t="24617" x="1778000" y="2308225"/>
          <p14:tracePt t="24690" x="1785938" y="2308225"/>
          <p14:tracePt t="24697" x="1806575" y="2308225"/>
          <p14:tracePt t="24705" x="1851025" y="2308225"/>
          <p14:tracePt t="24719" x="1871663" y="2308225"/>
          <p14:tracePt t="24736" x="1922463" y="2308225"/>
          <p14:tracePt t="24738" x="1938338" y="2308225"/>
          <p14:tracePt t="25250" x="1930400" y="2308225"/>
          <p14:tracePt t="25289" x="1916113" y="2308225"/>
          <p14:tracePt t="25353" x="1901825" y="2308225"/>
          <p14:tracePt t="25361" x="1887538" y="2308225"/>
          <p14:tracePt t="25377" x="1879600" y="2308225"/>
          <p14:tracePt t="25386" x="1865313" y="2308225"/>
          <p14:tracePt t="25402" x="1857375" y="2308225"/>
          <p14:tracePt t="25419" x="1828800" y="2300288"/>
          <p14:tracePt t="25436" x="1814513" y="2293938"/>
          <p14:tracePt t="25452" x="1806575" y="2293938"/>
          <p14:tracePt t="25469" x="1785938" y="2286000"/>
          <p14:tracePt t="25486" x="1785938" y="2278063"/>
          <p14:tracePt t="25502" x="1770063" y="2278063"/>
          <p14:tracePt t="25519" x="1755775" y="2278063"/>
          <p14:tracePt t="25536" x="1741488" y="2271713"/>
          <p14:tracePt t="25538" x="1735138" y="2271713"/>
          <p14:tracePt t="25552" x="1735138" y="2263775"/>
          <p14:tracePt t="25569" x="1719263" y="2263775"/>
          <p14:tracePt t="25586" x="1719263" y="2257425"/>
          <p14:tracePt t="25602" x="1712913" y="2257425"/>
          <p14:tracePt t="25619" x="1704975" y="2257425"/>
          <p14:tracePt t="25636" x="1698625" y="2257425"/>
          <p14:tracePt t="25653" x="1690688" y="2257425"/>
          <p14:tracePt t="25669" x="1684338" y="2249488"/>
          <p14:tracePt t="25685" x="1676400" y="2249488"/>
          <p14:tracePt t="25729" x="1668463" y="2249488"/>
          <p14:tracePt t="25737" x="1662113" y="2249488"/>
          <p14:tracePt t="25746" x="1654175" y="2249488"/>
          <p14:tracePt t="25761" x="1647825" y="2243138"/>
          <p14:tracePt t="25769" x="1639888" y="2243138"/>
          <p14:tracePt t="25793" x="1633538" y="2243138"/>
          <p14:tracePt t="25809" x="1625600" y="2243138"/>
          <p14:tracePt t="25842" x="1617663" y="2243138"/>
          <p14:tracePt t="26241" x="1625600" y="2243138"/>
          <p14:tracePt t="26257" x="1633538" y="2249488"/>
          <p14:tracePt t="26265" x="1639888" y="2249488"/>
          <p14:tracePt t="26274" x="1647825" y="2257425"/>
          <p14:tracePt t="26285" x="1654175" y="2263775"/>
          <p14:tracePt t="26302" x="1662113" y="2271713"/>
          <p14:tracePt t="26319" x="1668463" y="2271713"/>
          <p14:tracePt t="26335" x="1676400" y="2278063"/>
          <p14:tracePt t="26352" x="1690688" y="2286000"/>
          <p14:tracePt t="26369" x="1698625" y="2293938"/>
          <p14:tracePt t="26385" x="1712913" y="2293938"/>
          <p14:tracePt t="26433" x="1719263" y="2293938"/>
          <p14:tracePt t="26481" x="1727200" y="2293938"/>
          <p14:tracePt t="26497" x="1727200" y="2300288"/>
          <p14:tracePt t="26530" x="1735138" y="2308225"/>
          <p14:tracePt t="26537" x="1741488" y="2308225"/>
          <p14:tracePt t="26553" x="1741488" y="2314575"/>
          <p14:tracePt t="26577" x="1749425" y="2314575"/>
          <p14:tracePt t="26633" x="1755775" y="2314575"/>
          <p14:tracePt t="26665" x="1763713" y="2314575"/>
          <p14:tracePt t="26713" x="1770063" y="2314575"/>
          <p14:tracePt t="26737" x="1785938" y="2314575"/>
          <p14:tracePt t="26753" x="1792288" y="2314575"/>
          <p14:tracePt t="26865" x="1800225" y="2314575"/>
          <p14:tracePt t="26897" x="1806575" y="2314575"/>
          <p14:tracePt t="26921" x="1814513" y="2314575"/>
          <p14:tracePt t="26945" x="1820863" y="2314575"/>
          <p14:tracePt t="26961" x="1828800" y="2314575"/>
          <p14:tracePt t="27121" x="1836738" y="2314575"/>
          <p14:tracePt t="27297" x="1843088" y="2314575"/>
          <p14:tracePt t="27305" x="1851025" y="2314575"/>
          <p14:tracePt t="27321" x="1857375" y="2314575"/>
          <p14:tracePt t="27330" x="1865313" y="2314575"/>
          <p14:tracePt t="27337" x="1871663" y="2314575"/>
          <p14:tracePt t="27761" x="0" y="0"/>
        </p14:tracePtLst>
        <p14:tracePtLst>
          <p14:tracePt t="28265" x="2968625" y="2235200"/>
          <p14:tracePt t="28409" x="2997200" y="2235200"/>
          <p14:tracePt t="28417" x="3040063" y="2257425"/>
          <p14:tracePt t="28425" x="3070225" y="2257425"/>
          <p14:tracePt t="28435" x="3084513" y="2257425"/>
          <p14:tracePt t="28451" x="3106738" y="2257425"/>
          <p14:tracePt t="28468" x="3113088" y="2257425"/>
          <p14:tracePt t="28485" x="3135313" y="2257425"/>
          <p14:tracePt t="28501" x="3149600" y="2257425"/>
          <p14:tracePt t="28601" x="3157538" y="2257425"/>
          <p14:tracePt t="28633" x="3186113" y="2263775"/>
          <p14:tracePt t="28641" x="3236913" y="2263775"/>
          <p14:tracePt t="28651" x="3243263" y="2263775"/>
          <p14:tracePt t="28668" x="3251200" y="2263775"/>
          <p14:tracePt t="29313" x="0" y="0"/>
        </p14:tracePtLst>
        <p14:tracePtLst>
          <p14:tracePt t="29921" x="2613025" y="2271713"/>
          <p14:tracePt t="30145" x="2613025" y="2263775"/>
          <p14:tracePt t="30202" x="2613025" y="2257425"/>
          <p14:tracePt t="30273" x="2613025" y="2235200"/>
          <p14:tracePt t="30281" x="2619375" y="2212975"/>
          <p14:tracePt t="30289" x="2633663" y="2192338"/>
          <p14:tracePt t="30301" x="2633663" y="2176463"/>
          <p14:tracePt t="30318" x="2649538" y="2133600"/>
          <p14:tracePt t="30334" x="2663825" y="2111375"/>
          <p14:tracePt t="30393" x="2670175" y="2111375"/>
          <p14:tracePt t="30737" x="0" y="0"/>
        </p14:tracePtLst>
        <p14:tracePtLst>
          <p14:tracePt t="31298" x="2424113" y="2257425"/>
          <p14:tracePt t="32241" x="0" y="0"/>
        </p14:tracePtLst>
        <p14:tracePtLst>
          <p14:tracePt t="33089" x="1495425" y="2314575"/>
          <p14:tracePt t="33321" x="1501775" y="2314575"/>
          <p14:tracePt t="33329" x="1531938" y="2314575"/>
          <p14:tracePt t="33337" x="1582738" y="2322513"/>
          <p14:tracePt t="33350" x="1654175" y="2328863"/>
          <p14:tracePt t="33367" x="1806575" y="2336800"/>
          <p14:tracePt t="33383" x="1901825" y="2359025"/>
          <p14:tracePt t="33385" x="1916113" y="2359025"/>
          <p14:tracePt t="33400" x="1930400" y="2365375"/>
          <p14:tracePt t="33473" x="1938338" y="2365375"/>
          <p14:tracePt t="33481" x="1952625" y="2365375"/>
          <p14:tracePt t="33489" x="1973263" y="2365375"/>
          <p14:tracePt t="33500" x="2009775" y="2365375"/>
          <p14:tracePt t="33517" x="2111375" y="2373313"/>
          <p14:tracePt t="33533" x="2198688" y="2373313"/>
          <p14:tracePt t="33550" x="2278063" y="2379663"/>
          <p14:tracePt t="33567" x="2328863" y="2379663"/>
          <p14:tracePt t="33583" x="2387600" y="2379663"/>
          <p14:tracePt t="33600" x="2466975" y="2387600"/>
          <p14:tracePt t="33617" x="2554288" y="2395538"/>
          <p14:tracePt t="33633" x="2655888" y="2401888"/>
          <p14:tracePt t="33650" x="2743200" y="2401888"/>
          <p14:tracePt t="33667" x="2801938" y="2401888"/>
          <p14:tracePt t="33683" x="2836863" y="2401888"/>
          <p14:tracePt t="33700" x="2867025" y="2401888"/>
          <p14:tracePt t="33717" x="2895600" y="2401888"/>
          <p14:tracePt t="33733" x="2938463" y="2401888"/>
          <p14:tracePt t="33750" x="2989263" y="2401888"/>
          <p14:tracePt t="33767" x="3062288" y="2401888"/>
          <p14:tracePt t="33783" x="3121025" y="2401888"/>
          <p14:tracePt t="33800" x="3178175" y="2401888"/>
          <p14:tracePt t="33817" x="3186113" y="2401888"/>
          <p14:tracePt t="33833" x="3200400" y="2401888"/>
          <p14:tracePt t="33857" x="3208338" y="2401888"/>
          <p14:tracePt t="33867" x="3214688" y="2401888"/>
          <p14:tracePt t="33883" x="3228975" y="2401888"/>
          <p14:tracePt t="33900" x="3243263" y="2401888"/>
          <p14:tracePt t="33921" x="3251200" y="2401888"/>
          <p14:tracePt t="33937" x="3259138" y="2401888"/>
          <p14:tracePt t="33961" x="3265488" y="2401888"/>
          <p14:tracePt t="33969" x="3279775" y="2401888"/>
          <p14:tracePt t="33983" x="3287713" y="2401888"/>
          <p14:tracePt t="34000" x="3309938" y="2401888"/>
          <p14:tracePt t="37481" x="0" y="0"/>
        </p14:tracePtLst>
        <p14:tracePtLst>
          <p14:tracePt t="38169" x="2649538" y="2293938"/>
          <p14:tracePt t="41137" x="0" y="0"/>
        </p14:tracePtLst>
        <p14:tracePtLst>
          <p14:tracePt t="41650" x="2649538" y="2293938"/>
          <p14:tracePt t="43600" x="0" y="0"/>
        </p14:tracePtLst>
        <p14:tracePtLst>
          <p14:tracePt t="45713" x="4259263" y="2263775"/>
          <p14:tracePt t="46049" x="4252913" y="2263775"/>
          <p14:tracePt t="46057" x="4202113" y="2257425"/>
          <p14:tracePt t="46064" x="4151313" y="2249488"/>
          <p14:tracePt t="46080" x="4100513" y="2243138"/>
          <p14:tracePt t="46097" x="4071938" y="2243138"/>
          <p14:tracePt t="46113" x="4049713" y="2235200"/>
          <p14:tracePt t="46130" x="4035425" y="2227263"/>
          <p14:tracePt t="46147" x="4021138" y="2220913"/>
          <p14:tracePt t="46225" x="4013200" y="2220913"/>
          <p14:tracePt t="46233" x="3984625" y="2212975"/>
          <p14:tracePt t="46241" x="3933825" y="2206625"/>
          <p14:tracePt t="46248" x="3903663" y="2206625"/>
          <p14:tracePt t="46263" x="3868738" y="2206625"/>
          <p14:tracePt t="46280" x="3736975" y="2212975"/>
          <p14:tracePt t="46297" x="3621088" y="2212975"/>
          <p14:tracePt t="46313" x="3519488" y="2220913"/>
          <p14:tracePt t="46330" x="3454400" y="2220913"/>
          <p14:tracePt t="46347" x="3425825" y="2220913"/>
          <p14:tracePt t="46465" x="3417888" y="2220913"/>
          <p14:tracePt t="46553" x="3403600" y="2220913"/>
          <p14:tracePt t="46577" x="3163888" y="2220913"/>
          <p14:tracePt t="46594" x="2954338" y="2235200"/>
          <p14:tracePt t="46602" x="2867025" y="2235200"/>
          <p14:tracePt t="46613" x="2801938" y="2235200"/>
          <p14:tracePt t="46630" x="2714625" y="2243138"/>
          <p14:tracePt t="46647" x="2700338" y="2243138"/>
          <p14:tracePt t="46905" x="2692400" y="2243138"/>
          <p14:tracePt t="47025" x="2692400" y="2249488"/>
          <p14:tracePt t="48801" x="0" y="0"/>
        </p14:tracePtLst>
        <p14:tracePtLst>
          <p14:tracePt t="50801" x="3381375" y="2852738"/>
          <p14:tracePt t="50969" x="3381375" y="2859088"/>
          <p14:tracePt t="51161" x="3417888" y="2859088"/>
          <p14:tracePt t="51169" x="3490913" y="2859088"/>
          <p14:tracePt t="51179" x="3548063" y="2859088"/>
          <p14:tracePt t="51195" x="3686175" y="2859088"/>
          <p14:tracePt t="51212" x="3781425" y="2859088"/>
          <p14:tracePt t="51229" x="3802063" y="2859088"/>
          <p14:tracePt t="51245" x="3810000" y="2859088"/>
          <p14:tracePt t="51337" x="3817938" y="2859088"/>
          <p14:tracePt t="51345" x="3838575" y="2859088"/>
          <p14:tracePt t="51354" x="3875088" y="2859088"/>
          <p14:tracePt t="51362" x="3919538" y="2859088"/>
          <p14:tracePt t="51379" x="3984625" y="2859088"/>
          <p14:tracePt t="51395" x="4041775" y="2859088"/>
          <p14:tracePt t="51412" x="4086225" y="2859088"/>
          <p14:tracePt t="51429" x="4122738" y="2859088"/>
          <p14:tracePt t="51445" x="4157663" y="2859088"/>
          <p14:tracePt t="51462" x="4202113" y="2859088"/>
          <p14:tracePt t="51479" x="4224338" y="2859088"/>
          <p14:tracePt t="51495" x="4230688" y="2859088"/>
          <p14:tracePt t="51496" x="4238625" y="2859088"/>
          <p14:tracePt t="51512" x="4244975" y="2859088"/>
          <p14:tracePt t="51529" x="4252913" y="2859088"/>
          <p14:tracePt t="51545" x="4275138" y="2859088"/>
          <p14:tracePt t="51562" x="4318000" y="2859088"/>
          <p14:tracePt t="51579" x="4346575" y="2859088"/>
          <p14:tracePt t="51595" x="4383088" y="2859088"/>
          <p14:tracePt t="51612" x="4397375" y="2859088"/>
          <p14:tracePt t="51629" x="4419600" y="2859088"/>
          <p14:tracePt t="51645" x="4456113" y="2859088"/>
          <p14:tracePt t="51662" x="4498975" y="2859088"/>
          <p14:tracePt t="51678" x="4557713" y="2859088"/>
          <p14:tracePt t="51695" x="4586288" y="2859088"/>
          <p14:tracePt t="51697" x="4600575" y="2859088"/>
          <p14:tracePt t="51785" x="4608513" y="2859088"/>
          <p14:tracePt t="52417" x="4630738" y="2859088"/>
          <p14:tracePt t="52424" x="4659313" y="2852738"/>
          <p14:tracePt t="52433" x="4687888" y="2852738"/>
          <p14:tracePt t="52445" x="4695825" y="2852738"/>
          <p14:tracePt t="52462" x="4716463" y="2844800"/>
          <p14:tracePt t="53049" x="4724400" y="2844800"/>
          <p14:tracePt t="53105" x="4738688" y="2844800"/>
          <p14:tracePt t="53112" x="4760913" y="2844800"/>
          <p14:tracePt t="53121" x="4783138" y="2844800"/>
          <p14:tracePt t="53129" x="4803775" y="2844800"/>
          <p14:tracePt t="53145" x="4848225" y="2844800"/>
          <p14:tracePt t="53161" x="4868863" y="2844800"/>
          <p14:tracePt t="53178" x="4884738" y="2844800"/>
          <p14:tracePt t="53195" x="4899025" y="2844800"/>
          <p14:tracePt t="53211" x="4919663" y="2836863"/>
          <p14:tracePt t="53228" x="4935538" y="2836863"/>
          <p14:tracePt t="53245" x="4956175" y="2836863"/>
          <p14:tracePt t="53261" x="4992688" y="2836863"/>
          <p14:tracePt t="53278" x="5029200" y="2836863"/>
          <p14:tracePt t="53280" x="5057775" y="2830513"/>
          <p14:tracePt t="53295" x="5087938" y="2830513"/>
          <p14:tracePt t="53311" x="5145088" y="2816225"/>
          <p14:tracePt t="53313" x="5173663" y="2816225"/>
          <p14:tracePt t="53328" x="5189538" y="2808288"/>
          <p14:tracePt t="53377" x="5195888" y="2808288"/>
          <p14:tracePt t="53401" x="5210175" y="2808288"/>
          <p14:tracePt t="53409" x="5218113" y="2808288"/>
          <p14:tracePt t="53417" x="5224463" y="2808288"/>
          <p14:tracePt t="53428" x="5240338" y="2808288"/>
          <p14:tracePt t="53445" x="5254625" y="2808288"/>
          <p14:tracePt t="53461" x="5268913" y="2808288"/>
          <p14:tracePt t="53478" x="5275263" y="2808288"/>
          <p14:tracePt t="53904" x="0" y="0"/>
        </p14:tracePtLst>
        <p14:tracePtLst>
          <p14:tracePt t="57641" x="3832225" y="2960688"/>
          <p14:tracePt t="58033" x="0" y="0"/>
        </p14:tracePtLst>
        <p14:tracePtLst>
          <p14:tracePt t="58633" x="2633663" y="3759200"/>
          <p14:tracePt t="58953" x="2649538" y="3759200"/>
          <p14:tracePt t="58960" x="2714625" y="3759200"/>
          <p14:tracePt t="58969" x="2801938" y="3759200"/>
          <p14:tracePt t="58977" x="2887663" y="3759200"/>
          <p14:tracePt t="58993" x="3076575" y="3744913"/>
          <p14:tracePt t="59010" x="3186113" y="3744913"/>
          <p14:tracePt t="59027" x="3208338" y="3744913"/>
          <p14:tracePt t="59600" x="0" y="0"/>
        </p14:tracePtLst>
        <p14:tracePtLst>
          <p14:tracePt t="60945" x="2946400" y="4275138"/>
          <p14:tracePt t="61137" x="0" y="0"/>
        </p14:tracePtLst>
        <p14:tracePtLst>
          <p14:tracePt t="61553" x="2895600" y="4600575"/>
          <p14:tracePt t="61745" x="0" y="0"/>
        </p14:tracePtLst>
        <p14:tracePtLst>
          <p14:tracePt t="64825" x="3629025" y="3838575"/>
          <p14:tracePt t="65081" x="3665538" y="3838575"/>
          <p14:tracePt t="65088" x="3716338" y="3838575"/>
          <p14:tracePt t="65098" x="3773488" y="3838575"/>
          <p14:tracePt t="65108" x="3824288" y="3838575"/>
          <p14:tracePt t="65125" x="3925888" y="3838575"/>
          <p14:tracePt t="65142" x="3990975" y="3838575"/>
          <p14:tracePt t="65158" x="4027488" y="3838575"/>
          <p14:tracePt t="65201" x="4035425" y="3838575"/>
          <p14:tracePt t="65217" x="4056063" y="3838575"/>
          <p14:tracePt t="65225" x="4071938" y="3838575"/>
          <p14:tracePt t="65242" x="4114800" y="3838575"/>
          <p14:tracePt t="65258" x="4151313" y="3838575"/>
          <p14:tracePt t="65275" x="4194175" y="3838575"/>
          <p14:tracePt t="65292" x="4224338" y="3838575"/>
          <p14:tracePt t="65308" x="4244975" y="3838575"/>
          <p14:tracePt t="65325" x="4259263" y="3838575"/>
          <p14:tracePt t="65342" x="4275138" y="3838575"/>
          <p14:tracePt t="65358" x="4289425" y="3838575"/>
          <p14:tracePt t="65375" x="4310063" y="3832225"/>
          <p14:tracePt t="65376" x="4325938" y="3832225"/>
          <p14:tracePt t="65393" x="4332288" y="3832225"/>
          <p14:tracePt t="65408" x="4332288" y="3824288"/>
          <p14:tracePt t="65625" x="4340225" y="3824288"/>
          <p14:tracePt t="65649" x="4346575" y="3824288"/>
          <p14:tracePt t="65689" x="4360863" y="3824288"/>
          <p14:tracePt t="65696" x="4441825" y="3824288"/>
          <p14:tracePt t="65705" x="4549775" y="3824288"/>
          <p14:tracePt t="65713" x="4651375" y="3824288"/>
          <p14:tracePt t="65725" x="4746625" y="3817938"/>
          <p14:tracePt t="65741" x="4884738" y="3817938"/>
          <p14:tracePt t="65758" x="4919663" y="3810000"/>
          <p14:tracePt t="66097" x="4935538" y="3810000"/>
          <p14:tracePt t="66104" x="4964113" y="3810000"/>
          <p14:tracePt t="66112" x="5000625" y="3810000"/>
          <p14:tracePt t="66125" x="5014913" y="3810000"/>
          <p14:tracePt t="66141" x="5043488" y="3810000"/>
          <p14:tracePt t="66158" x="5051425" y="3810000"/>
          <p14:tracePt t="67297" x="5057775" y="3810000"/>
          <p14:tracePt t="67304" x="5122863" y="3824288"/>
          <p14:tracePt t="67312" x="5224463" y="3824288"/>
          <p14:tracePt t="67324" x="5305425" y="3824288"/>
          <p14:tracePt t="67341" x="5472113" y="3824288"/>
          <p14:tracePt t="67358" x="5595938" y="3824288"/>
          <p14:tracePt t="67374" x="5624513" y="3824288"/>
          <p14:tracePt t="67625" x="5638800" y="3824288"/>
          <p14:tracePt t="67633" x="5667375" y="3824288"/>
          <p14:tracePt t="67641" x="5711825" y="3824288"/>
          <p14:tracePt t="67658" x="5776913" y="3824288"/>
          <p14:tracePt t="67674" x="5892800" y="3824288"/>
          <p14:tracePt t="67691" x="6002338" y="3824288"/>
          <p14:tracePt t="67707" x="6103938" y="3824288"/>
          <p14:tracePt t="67724" x="6169025" y="3824288"/>
          <p14:tracePt t="67741" x="6183313" y="3824288"/>
          <p14:tracePt t="67758" x="6189663" y="3824288"/>
          <p14:tracePt t="67833" x="6205538" y="3824288"/>
          <p14:tracePt t="67841" x="6240463" y="3824288"/>
          <p14:tracePt t="67849" x="6270625" y="3824288"/>
          <p14:tracePt t="67857" x="6299200" y="3824288"/>
          <p14:tracePt t="67874" x="6350000" y="3824288"/>
          <p14:tracePt t="67891" x="6378575" y="3824288"/>
          <p14:tracePt t="67907" x="6392863" y="3824288"/>
          <p14:tracePt t="68001" x="6400800" y="3824288"/>
          <p14:tracePt t="68017" x="6408738" y="3824288"/>
          <p14:tracePt t="68025" x="6423025" y="3824288"/>
          <p14:tracePt t="68032" x="6451600" y="3824288"/>
          <p14:tracePt t="68041" x="6473825" y="3824288"/>
          <p14:tracePt t="68057" x="6502400" y="3824288"/>
          <p14:tracePt t="68074" x="6516688" y="3824288"/>
          <p14:tracePt t="68091" x="6516688" y="3832225"/>
          <p14:tracePt t="68745" x="0" y="0"/>
        </p14:tracePtLst>
        <p14:tracePtLst>
          <p14:tracePt t="69473" x="1684338" y="4391025"/>
          <p14:tracePt t="69673" x="1712913" y="4391025"/>
          <p14:tracePt t="69696" x="2119313" y="4391025"/>
          <p14:tracePt t="69704" x="2220913" y="4391025"/>
          <p14:tracePt t="69713" x="2328863" y="4391025"/>
          <p14:tracePt t="69724" x="2401888" y="4376738"/>
          <p14:tracePt t="69740" x="2532063" y="4376738"/>
          <p14:tracePt t="69757" x="2590800" y="4376738"/>
          <p14:tracePt t="69774" x="2619375" y="4376738"/>
          <p14:tracePt t="69790" x="2633663" y="4376738"/>
          <p14:tracePt t="69807" x="2649538" y="4376738"/>
          <p14:tracePt t="69873" x="2655888" y="4376738"/>
          <p14:tracePt t="69896" x="2684463" y="4376738"/>
          <p14:tracePt t="69905" x="2720975" y="4376738"/>
          <p14:tracePt t="69912" x="2771775" y="4376738"/>
          <p14:tracePt t="69924" x="2830513" y="4376738"/>
          <p14:tracePt t="69940" x="2968625" y="4368800"/>
          <p14:tracePt t="69957" x="3048000" y="4368800"/>
          <p14:tracePt t="69974" x="3070225" y="4368800"/>
          <p14:tracePt t="70393" x="3076575" y="4368800"/>
          <p14:tracePt t="70401" x="3113088" y="4360863"/>
          <p14:tracePt t="70408" x="3163888" y="4360863"/>
          <p14:tracePt t="70424" x="3200400" y="4346575"/>
          <p14:tracePt t="70440" x="3324225" y="4325938"/>
          <p14:tracePt t="70457" x="3381375" y="4325938"/>
          <p14:tracePt t="70473" x="3417888" y="4325938"/>
          <p14:tracePt t="70490" x="3440113" y="4325938"/>
          <p14:tracePt t="70507" x="3462338" y="4325938"/>
          <p14:tracePt t="70625" x="3476625" y="4325938"/>
          <p14:tracePt t="70632" x="3497263" y="4325938"/>
          <p14:tracePt t="70641" x="3513138" y="4325938"/>
          <p14:tracePt t="70657" x="3556000" y="4325938"/>
          <p14:tracePt t="70673" x="3578225" y="4325938"/>
          <p14:tracePt t="70690" x="3598863" y="4325938"/>
          <p14:tracePt t="70707" x="3629025" y="4325938"/>
          <p14:tracePt t="70723" x="3635375" y="4325938"/>
          <p14:tracePt t="70740" x="3643313" y="4325938"/>
          <p14:tracePt t="70945" x="3657600" y="4325938"/>
          <p14:tracePt t="70953" x="3671888" y="4325938"/>
          <p14:tracePt t="70960" x="3708400" y="4325938"/>
          <p14:tracePt t="70973" x="3722688" y="4325938"/>
          <p14:tracePt t="70990" x="3751263" y="4325938"/>
          <p14:tracePt t="71007" x="3759200" y="4325938"/>
          <p14:tracePt t="71209" x="3767138" y="4325938"/>
          <p14:tracePt t="71849" x="0" y="0"/>
        </p14:tracePtLst>
        <p14:tracePtLst>
          <p14:tracePt t="72466" x="1778000" y="4637088"/>
          <p14:tracePt t="72657" x="1785938" y="4637088"/>
          <p14:tracePt t="72665" x="1828800" y="4637088"/>
          <p14:tracePt t="72673" x="1901825" y="4645025"/>
          <p14:tracePt t="72690" x="2097088" y="4651375"/>
          <p14:tracePt t="72706" x="2286000" y="4651375"/>
          <p14:tracePt t="72723" x="2365375" y="4665663"/>
          <p14:tracePt t="72739" x="2379663" y="4665663"/>
          <p14:tracePt t="72937" x="2379663" y="4673600"/>
          <p14:tracePt t="73249" x="2409825" y="4673600"/>
          <p14:tracePt t="73257" x="2503488" y="4673600"/>
          <p14:tracePt t="73265" x="2582863" y="4673600"/>
          <p14:tracePt t="73273" x="2655888" y="4665663"/>
          <p14:tracePt t="73289" x="2808288" y="4651375"/>
          <p14:tracePt t="73306" x="2909888" y="4651375"/>
          <p14:tracePt t="73323" x="2938463" y="4651375"/>
          <p14:tracePt t="73345" x="2946400" y="4651375"/>
          <p14:tracePt t="73513" x="2968625" y="4651375"/>
          <p14:tracePt t="73522" x="3005138" y="4651375"/>
          <p14:tracePt t="73529" x="3040063" y="4651375"/>
          <p14:tracePt t="73539" x="3070225" y="4651375"/>
          <p14:tracePt t="73556" x="3121025" y="4651375"/>
          <p14:tracePt t="73573" x="3149600" y="4651375"/>
          <p14:tracePt t="73589" x="3157538" y="4651375"/>
          <p14:tracePt t="73688" x="3163888" y="4659313"/>
          <p14:tracePt t="73696" x="3186113" y="4659313"/>
          <p14:tracePt t="73706" x="3200400" y="4659313"/>
          <p14:tracePt t="73723" x="3208338" y="4659313"/>
          <p14:tracePt t="73739" x="3214688" y="4659313"/>
          <p14:tracePt t="74337" x="0" y="0"/>
        </p14:tracePtLst>
        <p14:tracePtLst>
          <p14:tracePt t="75401" x="4651375" y="4600575"/>
          <p14:tracePt t="82105" x="4665663" y="4608513"/>
          <p14:tracePt t="82112" x="4746625" y="4614863"/>
          <p14:tracePt t="82121" x="4833938" y="4614863"/>
          <p14:tracePt t="82137" x="4905375" y="4614863"/>
          <p14:tracePt t="82154" x="4970463" y="4614863"/>
          <p14:tracePt t="82170" x="4992688" y="4622800"/>
          <p14:tracePt t="82320" x="4992688" y="4630738"/>
          <p14:tracePt t="82392" x="5021263" y="4630738"/>
          <p14:tracePt t="82401" x="5065713" y="4645025"/>
          <p14:tracePt t="82408" x="5094288" y="4645025"/>
          <p14:tracePt t="82420" x="5122863" y="4645025"/>
          <p14:tracePt t="82437" x="5159375" y="4645025"/>
          <p14:tracePt t="82454" x="5173663" y="4645025"/>
          <p14:tracePt t="84281" x="0" y="0"/>
        </p14:tracePtLst>
        <p14:tracePtLst>
          <p14:tracePt t="84865" x="1589088" y="5435600"/>
          <p14:tracePt t="84969" x="1597025" y="5435600"/>
          <p14:tracePt t="85041" x="1603375" y="5435600"/>
          <p14:tracePt t="85113" x="1617663" y="5435600"/>
          <p14:tracePt t="85120" x="1676400" y="5435600"/>
          <p14:tracePt t="85129" x="1763713" y="5435600"/>
          <p14:tracePt t="85137" x="1836738" y="5421313"/>
          <p14:tracePt t="85153" x="1938338" y="5421313"/>
          <p14:tracePt t="85170" x="1995488" y="5421313"/>
          <p14:tracePt t="85186" x="2009775" y="5421313"/>
          <p14:tracePt t="85203" x="2024063" y="5421313"/>
          <p14:tracePt t="85219" x="2039938" y="5421313"/>
          <p14:tracePt t="85236" x="2074863" y="5421313"/>
          <p14:tracePt t="85253" x="2119313" y="5413375"/>
          <p14:tracePt t="85270" x="2170113" y="5407025"/>
          <p14:tracePt t="85286" x="2227263" y="5407025"/>
          <p14:tracePt t="85303" x="2293938" y="5399088"/>
          <p14:tracePt t="85319" x="2379663" y="5392738"/>
          <p14:tracePt t="85336" x="2532063" y="5384800"/>
          <p14:tracePt t="85353" x="2598738" y="5384800"/>
          <p14:tracePt t="85370" x="2649538" y="5384800"/>
          <p14:tracePt t="85386" x="2692400" y="5376863"/>
          <p14:tracePt t="85403" x="2720975" y="5376863"/>
          <p14:tracePt t="85419" x="2779713" y="5376863"/>
          <p14:tracePt t="85436" x="2844800" y="5376863"/>
          <p14:tracePt t="85453" x="2924175" y="5376863"/>
          <p14:tracePt t="85470" x="2989263" y="5376863"/>
          <p14:tracePt t="85486" x="3055938" y="5384800"/>
          <p14:tracePt t="85503" x="3113088" y="5384800"/>
          <p14:tracePt t="85519" x="3157538" y="5392738"/>
          <p14:tracePt t="85536" x="3222625" y="5392738"/>
          <p14:tracePt t="85553" x="3265488" y="5392738"/>
          <p14:tracePt t="85569" x="3294063" y="5392738"/>
          <p14:tracePt t="85586" x="3330575" y="5392738"/>
          <p14:tracePt t="85603" x="3352800" y="5392738"/>
          <p14:tracePt t="85619" x="3360738" y="5392738"/>
          <p14:tracePt t="85728" x="3367088" y="5392738"/>
          <p14:tracePt t="86064" x="3375025" y="5392738"/>
          <p14:tracePt t="86072" x="3389313" y="5384800"/>
          <p14:tracePt t="86080" x="3403600" y="5384800"/>
          <p14:tracePt t="86088" x="3417888" y="5376863"/>
          <p14:tracePt t="86103" x="3432175" y="5376863"/>
          <p14:tracePt t="86161" x="3440113" y="5376863"/>
          <p14:tracePt t="86168" x="3446463" y="5370513"/>
          <p14:tracePt t="86721" x="3462338" y="5370513"/>
          <p14:tracePt t="86728" x="3548063" y="5370513"/>
          <p14:tracePt t="86736" x="3665538" y="5356225"/>
          <p14:tracePt t="86752" x="3911600" y="5348288"/>
          <p14:tracePt t="86769" x="4143375" y="5348288"/>
          <p14:tracePt t="86787" x="4259263" y="5348288"/>
          <p14:tracePt t="86802" x="4267200" y="5348288"/>
          <p14:tracePt t="86986" x="4267200" y="5356225"/>
          <p14:tracePt t="87336" x="0" y="0"/>
        </p14:tracePtLst>
        <p14:tracePtLst>
          <p14:tracePt t="90777" x="6886575" y="1800225"/>
          <p14:tracePt t="91081" x="6894513" y="1800225"/>
          <p14:tracePt t="91088" x="6908800" y="1800225"/>
          <p14:tracePt t="91096" x="6923088" y="1800225"/>
          <p14:tracePt t="91104" x="6937375" y="1800225"/>
          <p14:tracePt t="91118" x="6951663" y="1800225"/>
          <p14:tracePt t="91135" x="6967538" y="1800225"/>
          <p14:tracePt t="91151" x="6973888" y="1800225"/>
          <p14:tracePt t="91168" x="7046913" y="1800225"/>
          <p14:tracePt t="91185" x="7199313" y="1778000"/>
          <p14:tracePt t="91201" x="7366000" y="1755775"/>
          <p14:tracePt t="91218" x="7439025" y="1749425"/>
          <p14:tracePt t="91235" x="7445375" y="1741488"/>
          <p14:tracePt t="91489" x="0" y="0"/>
        </p14:tracePtLst>
        <p14:tracePtLst>
          <p14:tracePt t="92097" x="9070975" y="3584575"/>
          <p14:tracePt t="92225" x="9070975" y="3578225"/>
          <p14:tracePt t="92248" x="9070975" y="3570288"/>
          <p14:tracePt t="92265" x="9070975" y="3556000"/>
          <p14:tracePt t="92272" x="9070975" y="3548063"/>
          <p14:tracePt t="92280" x="9070975" y="3541713"/>
          <p14:tracePt t="92288" x="9070975" y="3527425"/>
          <p14:tracePt t="92301" x="9070975" y="3513138"/>
          <p14:tracePt t="92318" x="9056688" y="3490913"/>
          <p14:tracePt t="92334" x="9050338" y="3454400"/>
          <p14:tracePt t="92351" x="9050338" y="3395663"/>
          <p14:tracePt t="92353" x="9050338" y="3360738"/>
          <p14:tracePt t="92369" x="9050338" y="3279775"/>
          <p14:tracePt t="92384" x="9050338" y="3192463"/>
          <p14:tracePt t="92402" x="9050338" y="3106738"/>
          <p14:tracePt t="92418" x="9050338" y="3011488"/>
          <p14:tracePt t="92434" x="9070975" y="2924175"/>
          <p14:tracePt t="92451" x="9085263" y="2844800"/>
          <p14:tracePt t="92468" x="9101138" y="2751138"/>
          <p14:tracePt t="92484" x="9129713" y="2663825"/>
          <p14:tracePt t="92501" x="9151938" y="2598738"/>
          <p14:tracePt t="92518" x="9180513" y="2525713"/>
          <p14:tracePt t="92534" x="9209088" y="2460625"/>
          <p14:tracePt t="92551" x="9237663" y="2409825"/>
          <p14:tracePt t="92568" x="9282113" y="2373313"/>
          <p14:tracePt t="92568" x="9318625" y="2351088"/>
          <p14:tracePt t="92584" x="9375775" y="2314575"/>
          <p14:tracePt t="92601" x="9463088" y="2278063"/>
          <p14:tracePt t="92617" x="9536113" y="2243138"/>
          <p14:tracePt t="92634" x="9623425" y="2212975"/>
          <p14:tracePt t="92651" x="9725025" y="2184400"/>
          <p14:tracePt t="92667" x="9832975" y="2170113"/>
          <p14:tracePt t="92684" x="9920288" y="2162175"/>
          <p14:tracePt t="92701" x="9999663" y="2155825"/>
          <p14:tracePt t="92717" x="10066338" y="2155825"/>
          <p14:tracePt t="92734" x="10117138" y="2155825"/>
          <p14:tracePt t="92751" x="10160000" y="2155825"/>
          <p14:tracePt t="92768" x="10210800" y="2162175"/>
          <p14:tracePt t="92768" x="10233025" y="2162175"/>
          <p14:tracePt t="92784" x="10298113" y="2176463"/>
          <p14:tracePt t="92801" x="10391775" y="2212975"/>
          <p14:tracePt t="92817" x="10487025" y="2249488"/>
          <p14:tracePt t="92834" x="10574338" y="2286000"/>
          <p14:tracePt t="92851" x="10645775" y="2322513"/>
          <p14:tracePt t="92867" x="10696575" y="2359025"/>
          <p14:tracePt t="92884" x="10741025" y="2401888"/>
          <p14:tracePt t="92901" x="10798175" y="2446338"/>
          <p14:tracePt t="92917" x="10834688" y="2466975"/>
          <p14:tracePt t="92934" x="10848975" y="2497138"/>
          <p14:tracePt t="92951" x="10856913" y="2511425"/>
          <p14:tracePt t="92968" x="10863263" y="2540000"/>
          <p14:tracePt t="92969" x="10871200" y="2554288"/>
          <p14:tracePt t="92984" x="10885488" y="2598738"/>
          <p14:tracePt t="93001" x="10893425" y="2655888"/>
          <p14:tracePt t="93017" x="10899775" y="2720975"/>
          <p14:tracePt t="93034" x="10922000" y="2794000"/>
          <p14:tracePt t="93051" x="10936288" y="2867025"/>
          <p14:tracePt t="93067" x="10950575" y="2946400"/>
          <p14:tracePt t="93084" x="10972800" y="3048000"/>
          <p14:tracePt t="93101" x="10987088" y="3149600"/>
          <p14:tracePt t="93117" x="10995025" y="3279775"/>
          <p14:tracePt t="93134" x="11001375" y="3367088"/>
          <p14:tracePt t="93151" x="11009313" y="3462338"/>
          <p14:tracePt t="93167" x="11023600" y="3541713"/>
          <p14:tracePt t="93168" x="11031538" y="3570288"/>
          <p14:tracePt t="93184" x="11037888" y="3621088"/>
          <p14:tracePt t="93201" x="11037888" y="3686175"/>
          <p14:tracePt t="93218" x="11037888" y="3751263"/>
          <p14:tracePt t="93234" x="11015663" y="3832225"/>
          <p14:tracePt t="93251" x="11001375" y="3919538"/>
          <p14:tracePt t="93267" x="10980738" y="3970338"/>
          <p14:tracePt t="93284" x="10958513" y="4005263"/>
          <p14:tracePt t="93301" x="10936288" y="4041775"/>
          <p14:tracePt t="93317" x="10914063" y="4071938"/>
          <p14:tracePt t="93334" x="10885488" y="4106863"/>
          <p14:tracePt t="93351" x="10848975" y="4165600"/>
          <p14:tracePt t="93367" x="10747375" y="4244975"/>
          <p14:tracePt t="93368" x="10690225" y="4281488"/>
          <p14:tracePt t="93384" x="10552113" y="4368800"/>
          <p14:tracePt t="93401" x="10406063" y="4433888"/>
          <p14:tracePt t="93417" x="10261600" y="4492625"/>
          <p14:tracePt t="93434" x="10145713" y="4543425"/>
          <p14:tracePt t="93451" x="10036175" y="4557713"/>
          <p14:tracePt t="93467" x="9956800" y="4586288"/>
          <p14:tracePt t="93484" x="9869488" y="4586288"/>
          <p14:tracePt t="93501" x="9790113" y="4586288"/>
          <p14:tracePt t="93517" x="9739313" y="4586288"/>
          <p14:tracePt t="93534" x="9710738" y="4586288"/>
          <p14:tracePt t="93551" x="9694863" y="4572000"/>
          <p14:tracePt t="93567" x="9674225" y="4564063"/>
          <p14:tracePt t="93568" x="9659938" y="4557713"/>
          <p14:tracePt t="93584" x="9637713" y="4543425"/>
          <p14:tracePt t="93601" x="9609138" y="4535488"/>
          <p14:tracePt t="93617" x="9578975" y="4521200"/>
          <p14:tracePt t="93634" x="9550400" y="4513263"/>
          <p14:tracePt t="93651" x="9536113" y="4506913"/>
          <p14:tracePt t="93667" x="9521825" y="4498975"/>
          <p14:tracePt t="93684" x="9513888" y="4492625"/>
          <p14:tracePt t="93701" x="9507538" y="4492625"/>
          <p14:tracePt t="93717" x="9499600" y="4492625"/>
          <p14:tracePt t="93734" x="9485313" y="4492625"/>
          <p14:tracePt t="93750" x="9477375" y="4484688"/>
          <p14:tracePt t="93767" x="9471025" y="4478338"/>
          <p14:tracePt t="93769" x="9463088" y="4478338"/>
          <p14:tracePt t="93792" x="9463088" y="4470400"/>
          <p14:tracePt t="93856" x="9448800" y="4470400"/>
          <p14:tracePt t="94024" x="9426575" y="4448175"/>
          <p14:tracePt t="94032" x="9412288" y="4433888"/>
          <p14:tracePt t="94040" x="9383713" y="4405313"/>
          <p14:tracePt t="94050" x="9339263" y="4376738"/>
          <p14:tracePt t="94067" x="9274175" y="4310063"/>
          <p14:tracePt t="94085" x="9172575" y="4238625"/>
          <p14:tracePt t="94100" x="9085263" y="4165600"/>
          <p14:tracePt t="94118" x="9013825" y="4092575"/>
          <p14:tracePt t="94134" x="8963025" y="4005263"/>
          <p14:tracePt t="94151" x="8918575" y="3919538"/>
          <p14:tracePt t="94152" x="8904288" y="3889375"/>
          <p14:tracePt t="94167" x="8890000" y="3852863"/>
          <p14:tracePt t="94184" x="8867775" y="3767138"/>
          <p14:tracePt t="94200" x="8861425" y="3694113"/>
          <p14:tracePt t="94217" x="8853488" y="3592513"/>
          <p14:tracePt t="94234" x="8847138" y="3454400"/>
          <p14:tracePt t="94250" x="8831263" y="3324225"/>
          <p14:tracePt t="94267" x="8831263" y="3214688"/>
          <p14:tracePt t="94284" x="8831263" y="3113088"/>
          <p14:tracePt t="94300" x="8831263" y="3019425"/>
          <p14:tracePt t="94317" x="8853488" y="2938463"/>
          <p14:tracePt t="94334" x="8875713" y="2867025"/>
          <p14:tracePt t="94350" x="8904288" y="2786063"/>
          <p14:tracePt t="94367" x="8940800" y="2720975"/>
          <p14:tracePt t="94384" x="8969375" y="2678113"/>
          <p14:tracePt t="94400" x="8999538" y="2649538"/>
          <p14:tracePt t="94417" x="9034463" y="2633663"/>
          <p14:tracePt t="94434" x="9070975" y="2605088"/>
          <p14:tracePt t="94450" x="9129713" y="2590800"/>
          <p14:tracePt t="94467" x="9223375" y="2568575"/>
          <p14:tracePt t="94484" x="9361488" y="2562225"/>
          <p14:tracePt t="94500" x="9564688" y="2547938"/>
          <p14:tracePt t="94517" x="9847263" y="2540000"/>
          <p14:tracePt t="94534" x="10123488" y="2540000"/>
          <p14:tracePt t="94550" x="10385425" y="2540000"/>
          <p14:tracePt t="94567" x="10602913" y="2540000"/>
          <p14:tracePt t="94584" x="10769600" y="2554288"/>
          <p14:tracePt t="94600" x="10777538" y="2554288"/>
          <p14:tracePt t="94617" x="10783888" y="2562225"/>
          <p14:tracePt t="94641" x="10783888" y="2568575"/>
          <p14:tracePt t="94664" x="10783888" y="2576513"/>
          <p14:tracePt t="94672" x="10791825" y="2582863"/>
          <p14:tracePt t="94684" x="10798175" y="2605088"/>
          <p14:tracePt t="94700" x="10820400" y="2649538"/>
          <p14:tracePt t="94717" x="10842625" y="2706688"/>
          <p14:tracePt t="94734" x="10848975" y="2765425"/>
          <p14:tracePt t="94750" x="10856913" y="2836863"/>
          <p14:tracePt t="94767" x="10863263" y="2938463"/>
          <p14:tracePt t="94784" x="10879138" y="3141663"/>
          <p14:tracePt t="94800" x="10893425" y="3273425"/>
          <p14:tracePt t="94817" x="10893425" y="3344863"/>
          <p14:tracePt t="94834" x="10893425" y="3403600"/>
          <p14:tracePt t="94850" x="10899775" y="3462338"/>
          <p14:tracePt t="94867" x="10899775" y="3513138"/>
          <p14:tracePt t="94884" x="10907713" y="3584575"/>
          <p14:tracePt t="94900" x="10907713" y="3635375"/>
          <p14:tracePt t="94917" x="10907713" y="3694113"/>
          <p14:tracePt t="94934" x="10899775" y="3722688"/>
          <p14:tracePt t="94950" x="10893425" y="3751263"/>
          <p14:tracePt t="94967" x="10885488" y="3767138"/>
          <p14:tracePt t="94984" x="10863263" y="3817938"/>
          <p14:tracePt t="95000" x="10842625" y="3868738"/>
          <p14:tracePt t="95017" x="10812463" y="3911600"/>
          <p14:tracePt t="95033" x="10783888" y="3962400"/>
          <p14:tracePt t="95050" x="10761663" y="3998913"/>
          <p14:tracePt t="95067" x="10755313" y="4013200"/>
          <p14:tracePt t="95084" x="10747375" y="4021138"/>
          <p14:tracePt t="95272" x="0" y="0"/>
        </p14:tracePtLst>
        <p14:tracePtLst>
          <p14:tracePt t="97457" x="9694863" y="3824288"/>
          <p14:tracePt t="97641" x="9688513" y="3817938"/>
          <p14:tracePt t="97648" x="9680575" y="3817938"/>
          <p14:tracePt t="97656" x="9666288" y="3817938"/>
          <p14:tracePt t="97666" x="9666288" y="3810000"/>
          <p14:tracePt t="97683" x="9644063" y="3795713"/>
          <p14:tracePt t="97699" x="9637713" y="3781425"/>
          <p14:tracePt t="97716" x="9623425" y="3759200"/>
          <p14:tracePt t="97733" x="9601200" y="3736975"/>
          <p14:tracePt t="97750" x="9593263" y="3708400"/>
          <p14:tracePt t="97766" x="9564688" y="3679825"/>
          <p14:tracePt t="97783" x="9536113" y="3635375"/>
          <p14:tracePt t="97784" x="9521825" y="3614738"/>
          <p14:tracePt t="97800" x="9507538" y="3592513"/>
          <p14:tracePt t="97816" x="9477375" y="3548063"/>
          <p14:tracePt t="97833" x="9471025" y="3519488"/>
          <p14:tracePt t="97850" x="9463088" y="3513138"/>
          <p14:tracePt t="97866" x="9456738" y="3497263"/>
          <p14:tracePt t="97883" x="9448800" y="3482975"/>
          <p14:tracePt t="97899" x="9448800" y="3476625"/>
          <p14:tracePt t="97916" x="9440863" y="3454400"/>
          <p14:tracePt t="97933" x="9426575" y="3432175"/>
          <p14:tracePt t="97949" x="9420225" y="3403600"/>
          <p14:tracePt t="97966" x="9412288" y="3375025"/>
          <p14:tracePt t="97983" x="9398000" y="3338513"/>
          <p14:tracePt t="97999" x="9383713" y="3316288"/>
          <p14:tracePt t="98016" x="9369425" y="3259138"/>
          <p14:tracePt t="98033" x="9355138" y="3228975"/>
          <p14:tracePt t="98049" x="9347200" y="3186113"/>
          <p14:tracePt t="98066" x="9347200" y="3149600"/>
          <p14:tracePt t="98083" x="9347200" y="3121025"/>
          <p14:tracePt t="98099" x="9347200" y="3090863"/>
          <p14:tracePt t="98116" x="9347200" y="3076575"/>
          <p14:tracePt t="98133" x="9347200" y="3062288"/>
          <p14:tracePt t="98149" x="9355138" y="3040063"/>
          <p14:tracePt t="98166" x="9369425" y="3025775"/>
          <p14:tracePt t="98183" x="9375775" y="3011488"/>
          <p14:tracePt t="98199" x="9405938" y="2989263"/>
          <p14:tracePt t="98216" x="9448800" y="2954338"/>
          <p14:tracePt t="98233" x="9491663" y="2924175"/>
          <p14:tracePt t="98249" x="9528175" y="2903538"/>
          <p14:tracePt t="98266" x="9550400" y="2887663"/>
          <p14:tracePt t="98283" x="9564688" y="2873375"/>
          <p14:tracePt t="98299" x="9578975" y="2867025"/>
          <p14:tracePt t="98316" x="9593263" y="2852738"/>
          <p14:tracePt t="98333" x="9615488" y="2852738"/>
          <p14:tracePt t="98349" x="9659938" y="2836863"/>
          <p14:tracePt t="98366" x="9717088" y="2816225"/>
          <p14:tracePt t="98383" x="9790113" y="2786063"/>
          <p14:tracePt t="98399" x="9840913" y="2765425"/>
          <p14:tracePt t="98416" x="9913938" y="2743200"/>
          <p14:tracePt t="98433" x="9948863" y="2735263"/>
          <p14:tracePt t="98449" x="9993313" y="2728913"/>
          <p14:tracePt t="98466" x="10021888" y="2728913"/>
          <p14:tracePt t="98483" x="10050463" y="2728913"/>
          <p14:tracePt t="98499" x="10072688" y="2728913"/>
          <p14:tracePt t="98516" x="10086975" y="2728913"/>
          <p14:tracePt t="98533" x="10117138" y="2728913"/>
          <p14:tracePt t="98549" x="10182225" y="2751138"/>
          <p14:tracePt t="98566" x="10298113" y="2786063"/>
          <p14:tracePt t="98583" x="10450513" y="2830513"/>
          <p14:tracePt t="98584" x="10529888" y="2859088"/>
          <p14:tracePt t="98599" x="10609263" y="2887663"/>
          <p14:tracePt t="98616" x="10747375" y="2954338"/>
          <p14:tracePt t="98633" x="10761663" y="2968625"/>
          <p14:tracePt t="98649" x="10769600" y="2982913"/>
          <p14:tracePt t="98666" x="10777538" y="2989263"/>
          <p14:tracePt t="98683" x="10798175" y="3011488"/>
          <p14:tracePt t="98699" x="10812463" y="3048000"/>
          <p14:tracePt t="98716" x="10834688" y="3084513"/>
          <p14:tracePt t="98732" x="10848975" y="3121025"/>
          <p14:tracePt t="98749" x="10856913" y="3157538"/>
          <p14:tracePt t="98766" x="10856913" y="3186113"/>
          <p14:tracePt t="98783" x="10856913" y="3222625"/>
          <p14:tracePt t="98784" x="10856913" y="3243263"/>
          <p14:tracePt t="98799" x="10856913" y="3265488"/>
          <p14:tracePt t="98816" x="10871200" y="3360738"/>
          <p14:tracePt t="98833" x="10871200" y="3417888"/>
          <p14:tracePt t="98849" x="10871200" y="3462338"/>
          <p14:tracePt t="98866" x="10871200" y="3497263"/>
          <p14:tracePt t="98882" x="10863263" y="3527425"/>
          <p14:tracePt t="98899" x="10848975" y="3556000"/>
          <p14:tracePt t="98916" x="10820400" y="3598863"/>
          <p14:tracePt t="98932" x="10798175" y="3635375"/>
          <p14:tracePt t="98949" x="10755313" y="3708400"/>
          <p14:tracePt t="98966" x="10696575" y="3787775"/>
          <p14:tracePt t="98983" x="10639425" y="3852863"/>
          <p14:tracePt t="98984" x="10617200" y="3883025"/>
          <p14:tracePt t="98999" x="10602913" y="3897313"/>
          <p14:tracePt t="99016" x="10558463" y="3940175"/>
          <p14:tracePt t="99032" x="10552113" y="3954463"/>
          <p14:tracePt t="99049" x="10537825" y="3962400"/>
          <p14:tracePt t="99066" x="10529888" y="3970338"/>
          <p14:tracePt t="99083" x="10523538" y="3970338"/>
          <p14:tracePt t="99099" x="10501313" y="3976688"/>
          <p14:tracePt t="99116" x="10456863" y="3976688"/>
          <p14:tracePt t="99132" x="10421938" y="3984625"/>
          <p14:tracePt t="99149" x="10399713" y="3984625"/>
          <p14:tracePt t="99166" x="10371138" y="3984625"/>
          <p14:tracePt t="99182" x="10363200" y="3984625"/>
          <p14:tracePt t="99199" x="10348913" y="3984625"/>
          <p14:tracePt t="99216" x="10290175" y="3984625"/>
          <p14:tracePt t="99232" x="10225088" y="3984625"/>
          <p14:tracePt t="99249" x="10174288" y="3984625"/>
          <p14:tracePt t="99266" x="10131425" y="3976688"/>
          <p14:tracePt t="99282" x="10117138" y="3976688"/>
          <p14:tracePt t="99299" x="10101263" y="3976688"/>
          <p14:tracePt t="99712" x="0" y="0"/>
        </p14:tracePtLst>
        <p14:tracePtLst>
          <p14:tracePt t="104217" x="9209088" y="4106863"/>
          <p14:tracePt t="104257" x="9217025" y="4106863"/>
          <p14:tracePt t="104264" x="9217025" y="4100513"/>
          <p14:tracePt t="104272" x="9217025" y="4092575"/>
          <p14:tracePt t="104289" x="9223375" y="4092575"/>
          <p14:tracePt t="104304" x="9231313" y="4086225"/>
          <p14:tracePt t="104320" x="9237663" y="4078288"/>
          <p14:tracePt t="104331" x="9237663" y="4071938"/>
          <p14:tracePt t="104348" x="9223375" y="4021138"/>
          <p14:tracePt t="104364" x="9194800" y="3976688"/>
          <p14:tracePt t="104381" x="9166225" y="3933825"/>
          <p14:tracePt t="104398" x="9144000" y="3868738"/>
          <p14:tracePt t="104414" x="9107488" y="3767138"/>
          <p14:tracePt t="104431" x="9064625" y="3665538"/>
          <p14:tracePt t="104433" x="9050338" y="3606800"/>
          <p14:tracePt t="104448" x="9034463" y="3527425"/>
          <p14:tracePt t="104464" x="9028113" y="3446463"/>
          <p14:tracePt t="104481" x="9013825" y="3360738"/>
          <p14:tracePt t="104498" x="8999538" y="3243263"/>
          <p14:tracePt t="104514" x="8999538" y="3121025"/>
          <p14:tracePt t="104531" x="8999538" y="2982913"/>
          <p14:tracePt t="104548" x="8991600" y="2844800"/>
          <p14:tracePt t="104564" x="8991600" y="2720975"/>
          <p14:tracePt t="104581" x="8999538" y="2633663"/>
          <p14:tracePt t="104598" x="9020175" y="2576513"/>
          <p14:tracePt t="104614" x="9064625" y="2540000"/>
          <p14:tracePt t="104631" x="9115425" y="2511425"/>
          <p14:tracePt t="104632" x="9136063" y="2503488"/>
          <p14:tracePt t="104648" x="9180513" y="2474913"/>
          <p14:tracePt t="104664" x="9231313" y="2452688"/>
          <p14:tracePt t="104681" x="9259888" y="2438400"/>
          <p14:tracePt t="104698" x="9288463" y="2424113"/>
          <p14:tracePt t="104714" x="9324975" y="2416175"/>
          <p14:tracePt t="104731" x="9383713" y="2401888"/>
          <p14:tracePt t="104748" x="9485313" y="2395538"/>
          <p14:tracePt t="104764" x="9637713" y="2387600"/>
          <p14:tracePt t="104781" x="9790113" y="2379663"/>
          <p14:tracePt t="104798" x="9948863" y="2379663"/>
          <p14:tracePt t="104814" x="10101263" y="2387600"/>
          <p14:tracePt t="104831" x="10290175" y="2409825"/>
          <p14:tracePt t="104833" x="10377488" y="2430463"/>
          <p14:tracePt t="104848" x="10544175" y="2460625"/>
          <p14:tracePt t="104864" x="10710863" y="2497138"/>
          <p14:tracePt t="104881" x="10812463" y="2532063"/>
          <p14:tracePt t="104898" x="10856913" y="2554288"/>
          <p14:tracePt t="104914" x="10871200" y="2562225"/>
          <p14:tracePt t="104931" x="10871200" y="2576513"/>
          <p14:tracePt t="104948" x="10879138" y="2582863"/>
          <p14:tracePt t="104964" x="10899775" y="2619375"/>
          <p14:tracePt t="104981" x="10922000" y="2670175"/>
          <p14:tracePt t="104998" x="10958513" y="2720975"/>
          <p14:tracePt t="105014" x="10987088" y="2771775"/>
          <p14:tracePt t="105031" x="11001375" y="2808288"/>
          <p14:tracePt t="105033" x="11009313" y="2830513"/>
          <p14:tracePt t="105048" x="11015663" y="2873375"/>
          <p14:tracePt t="105064" x="11023600" y="2909888"/>
          <p14:tracePt t="105081" x="11031538" y="2974975"/>
          <p14:tracePt t="105097" x="11031538" y="3055938"/>
          <p14:tracePt t="105114" x="11031538" y="3141663"/>
          <p14:tracePt t="105131" x="11031538" y="3243263"/>
          <p14:tracePt t="105147" x="11031538" y="3338513"/>
          <p14:tracePt t="105164" x="11023600" y="3403600"/>
          <p14:tracePt t="105181" x="11015663" y="3446463"/>
          <p14:tracePt t="105197" x="11009313" y="3497263"/>
          <p14:tracePt t="105214" x="10995025" y="3548063"/>
          <p14:tracePt t="105231" x="10972800" y="3598863"/>
          <p14:tracePt t="105233" x="10958513" y="3629025"/>
          <p14:tracePt t="105247" x="10944225" y="3649663"/>
          <p14:tracePt t="105264" x="10914063" y="3722688"/>
          <p14:tracePt t="105281" x="10893425" y="3759200"/>
          <p14:tracePt t="105297" x="10871200" y="3795713"/>
          <p14:tracePt t="105314" x="10848975" y="3824288"/>
          <p14:tracePt t="105331" x="10828338" y="3852863"/>
          <p14:tracePt t="105347" x="10783888" y="3889375"/>
          <p14:tracePt t="105364" x="10726738" y="3933825"/>
          <p14:tracePt t="105381" x="10690225" y="3976688"/>
          <p14:tracePt t="105397" x="10645775" y="4013200"/>
          <p14:tracePt t="105414" x="10602913" y="4049713"/>
          <p14:tracePt t="105431" x="10558463" y="4078288"/>
          <p14:tracePt t="105448" x="10501313" y="4114800"/>
          <p14:tracePt t="105464" x="10456863" y="4143375"/>
          <p14:tracePt t="105481" x="10414000" y="4157663"/>
          <p14:tracePt t="105497" x="10377488" y="4173538"/>
          <p14:tracePt t="105514" x="10334625" y="4187825"/>
          <p14:tracePt t="105531" x="10283825" y="4194175"/>
          <p14:tracePt t="105547" x="10239375" y="4208463"/>
          <p14:tracePt t="105564" x="10196513" y="4216400"/>
          <p14:tracePt t="105581" x="10137775" y="4216400"/>
          <p14:tracePt t="105597" x="10072688" y="4224338"/>
          <p14:tracePt t="105614" x="9993313" y="4230688"/>
          <p14:tracePt t="105631" x="9920288" y="4230688"/>
          <p14:tracePt t="105647" x="9832975" y="4230688"/>
          <p14:tracePt t="105648" x="9804400" y="4238625"/>
          <p14:tracePt t="105664" x="9745663" y="4238625"/>
          <p14:tracePt t="105681" x="9710738" y="4238625"/>
          <p14:tracePt t="105697" x="9688513" y="4238625"/>
          <p14:tracePt t="105731" x="9680575" y="4238625"/>
          <p14:tracePt t="106480" x="0" y="0"/>
        </p14:tracePtLst>
        <p14:tracePtLst>
          <p14:tracePt t="112977" x="9934575" y="2212975"/>
          <p14:tracePt t="113056" x="9942513" y="2212975"/>
          <p14:tracePt t="113072" x="9942513" y="2220913"/>
          <p14:tracePt t="113104" x="9948863" y="2227263"/>
          <p14:tracePt t="113112" x="9948863" y="2235200"/>
          <p14:tracePt t="113128" x="9948863" y="2243138"/>
          <p14:tracePt t="113136" x="9948863" y="2257425"/>
          <p14:tracePt t="113145" x="9948863" y="2263775"/>
          <p14:tracePt t="113162" x="9948863" y="2286000"/>
          <p14:tracePt t="113179" x="9956800" y="2314575"/>
          <p14:tracePt t="113195" x="9964738" y="2365375"/>
          <p14:tracePt t="113212" x="9971088" y="2416175"/>
          <p14:tracePt t="113230" x="9979025" y="2474913"/>
          <p14:tracePt t="113245" x="9985375" y="2511425"/>
          <p14:tracePt t="113262" x="9985375" y="2532063"/>
          <p14:tracePt t="113279" x="9985375" y="2540000"/>
          <p14:tracePt t="113295" x="9985375" y="2547938"/>
          <p14:tracePt t="113312" x="9985375" y="2554288"/>
          <p14:tracePt t="113329" x="9985375" y="2568575"/>
          <p14:tracePt t="113345" x="9985375" y="2598738"/>
          <p14:tracePt t="113362" x="9985375" y="2627313"/>
          <p14:tracePt t="113379" x="9985375" y="2649538"/>
          <p14:tracePt t="113395" x="9979025" y="2684463"/>
          <p14:tracePt t="113412" x="9971088" y="2714625"/>
          <p14:tracePt t="113429" x="9971088" y="2757488"/>
          <p14:tracePt t="113445" x="9964738" y="2801938"/>
          <p14:tracePt t="113462" x="9964738" y="2844800"/>
          <p14:tracePt t="113479" x="9964738" y="2873375"/>
          <p14:tracePt t="113495" x="9964738" y="2895600"/>
          <p14:tracePt t="113512" x="9964738" y="2909888"/>
          <p14:tracePt t="113529" x="9964738" y="2917825"/>
          <p14:tracePt t="113545" x="9964738" y="2938463"/>
          <p14:tracePt t="113562" x="9964738" y="2968625"/>
          <p14:tracePt t="113579" x="9964738" y="2997200"/>
          <p14:tracePt t="113595" x="9964738" y="3025775"/>
          <p14:tracePt t="113612" x="9964738" y="3062288"/>
          <p14:tracePt t="113629" x="9964738" y="3084513"/>
          <p14:tracePt t="113645" x="9964738" y="3106738"/>
          <p14:tracePt t="113662" x="9964738" y="3121025"/>
          <p14:tracePt t="113679" x="9956800" y="3127375"/>
          <p14:tracePt t="113695" x="9956800" y="3141663"/>
          <p14:tracePt t="113697" x="9956800" y="3149600"/>
          <p14:tracePt t="113712" x="9956800" y="3163888"/>
          <p14:tracePt t="113729" x="9956800" y="3178175"/>
          <p14:tracePt t="113745" x="9956800" y="3192463"/>
          <p14:tracePt t="113778" x="9956800" y="3200400"/>
          <p14:tracePt t="113800" x="9956800" y="3208338"/>
          <p14:tracePt t="113812" x="9956800" y="3214688"/>
          <p14:tracePt t="113828" x="9956800" y="3222625"/>
          <p14:tracePt t="113845" x="9956800" y="3228975"/>
          <p14:tracePt t="113862" x="9964738" y="3251200"/>
          <p14:tracePt t="113878" x="9964738" y="3259138"/>
          <p14:tracePt t="113895" x="9964738" y="3273425"/>
          <p14:tracePt t="113912" x="9964738" y="3294063"/>
          <p14:tracePt t="113945" x="9964738" y="3309938"/>
          <p14:tracePt t="113962" x="9964738" y="3316288"/>
          <p14:tracePt t="113978" x="9964738" y="3330575"/>
          <p14:tracePt t="113995" x="9964738" y="3344863"/>
          <p14:tracePt t="114012" x="9964738" y="3352800"/>
          <p14:tracePt t="114029" x="9956800" y="3367088"/>
          <p14:tracePt t="114045" x="9956800" y="3375025"/>
          <p14:tracePt t="114062" x="9956800" y="3389313"/>
          <p14:tracePt t="114078" x="9956800" y="3411538"/>
          <p14:tracePt t="114095" x="9956800" y="3446463"/>
          <p14:tracePt t="114097" x="9956800" y="3468688"/>
          <p14:tracePt t="114112" x="9956800" y="3513138"/>
          <p14:tracePt t="114128" x="9956800" y="3556000"/>
          <p14:tracePt t="114145" x="9971088" y="3606800"/>
          <p14:tracePt t="114162" x="9971088" y="3649663"/>
          <p14:tracePt t="114178" x="9971088" y="3686175"/>
          <p14:tracePt t="114195" x="9971088" y="3716338"/>
          <p14:tracePt t="114212" x="9971088" y="3751263"/>
          <p14:tracePt t="114229" x="9971088" y="3767138"/>
          <p14:tracePt t="114245" x="9971088" y="3781425"/>
          <p14:tracePt t="114262" x="9971088" y="3817938"/>
          <p14:tracePt t="114278" x="9971088" y="3860800"/>
          <p14:tracePt t="114295" x="9971088" y="3911600"/>
          <p14:tracePt t="114297" x="9971088" y="3933825"/>
          <p14:tracePt t="114312" x="9979025" y="3962400"/>
          <p14:tracePt t="114328" x="9979025" y="3984625"/>
          <p14:tracePt t="114345" x="9979025" y="4005263"/>
          <p14:tracePt t="114362" x="9979025" y="4035425"/>
          <p14:tracePt t="114378" x="9979025" y="4064000"/>
          <p14:tracePt t="114395" x="9979025" y="4100513"/>
          <p14:tracePt t="114412" x="9979025" y="4129088"/>
          <p14:tracePt t="114428" x="9985375" y="4143375"/>
          <p14:tracePt t="114445" x="9985375" y="4157663"/>
          <p14:tracePt t="114462" x="9985375" y="4165600"/>
          <p14:tracePt t="114478" x="9985375" y="4173538"/>
          <p14:tracePt t="114495" x="9985375" y="4187825"/>
          <p14:tracePt t="114497" x="9993313" y="4202113"/>
          <p14:tracePt t="114512" x="9999663" y="4238625"/>
          <p14:tracePt t="114528" x="10007600" y="4275138"/>
          <p14:tracePt t="114545" x="10007600" y="4310063"/>
          <p14:tracePt t="114562" x="10007600" y="4332288"/>
          <p14:tracePt t="114578" x="10007600" y="4340225"/>
          <p14:tracePt t="114595" x="10007600" y="4346575"/>
          <p14:tracePt t="114617" x="10007600" y="4354513"/>
          <p14:tracePt t="114704" x="0" y="0"/>
        </p14:tracePtLst>
        <p14:tracePtLst>
          <p14:tracePt t="115241" x="8802688" y="3375025"/>
          <p14:tracePt t="115360" x="8810625" y="3375025"/>
          <p14:tracePt t="115369" x="8831263" y="3375025"/>
          <p14:tracePt t="115378" x="8882063" y="3375025"/>
          <p14:tracePt t="115395" x="9042400" y="3375025"/>
          <p14:tracePt t="115412" x="9237663" y="3375025"/>
          <p14:tracePt t="115428" x="9440863" y="3367088"/>
          <p14:tracePt t="115445" x="9550400" y="3367088"/>
          <p14:tracePt t="115461" x="9609138" y="3367088"/>
          <p14:tracePt t="115478" x="9623425" y="3367088"/>
          <p14:tracePt t="115720" x="9629775" y="3367088"/>
          <p14:tracePt t="115784" x="0" y="0"/>
        </p14:tracePtLst>
        <p14:tracePtLst>
          <p14:tracePt t="116401" x="11102975" y="3316288"/>
          <p14:tracePt t="116560" x="11088688" y="3316288"/>
          <p14:tracePt t="116568" x="11052175" y="3316288"/>
          <p14:tracePt t="116578" x="11037888" y="3309938"/>
          <p14:tracePt t="116594" x="10987088" y="3309938"/>
          <p14:tracePt t="116611" x="10899775" y="3309938"/>
          <p14:tracePt t="116628" x="10812463" y="3309938"/>
          <p14:tracePt t="116644" x="10733088" y="3309938"/>
          <p14:tracePt t="116661" x="10668000" y="3309938"/>
          <p14:tracePt t="116678" x="10588625" y="3316288"/>
          <p14:tracePt t="116695" x="10487025" y="3316288"/>
          <p14:tracePt t="116696" x="10450513" y="3324225"/>
          <p14:tracePt t="116711" x="10406063" y="3324225"/>
          <p14:tracePt t="116728" x="10326688" y="3324225"/>
          <p14:tracePt t="116744" x="10275888" y="3330575"/>
          <p14:tracePt t="116761" x="10233025" y="3330575"/>
          <p14:tracePt t="116778" x="10202863" y="3330575"/>
          <p14:tracePt t="116794" x="10182225" y="3330575"/>
          <p14:tracePt t="116811" x="10152063" y="3338513"/>
          <p14:tracePt t="116828" x="10131425" y="3338513"/>
          <p14:tracePt t="116844" x="10117138" y="3338513"/>
          <p14:tracePt t="116861" x="10101263" y="3338513"/>
          <p14:tracePt t="116878" x="10066338" y="3338513"/>
          <p14:tracePt t="116894" x="10050463" y="3338513"/>
          <p14:tracePt t="116911" x="10044113" y="3338513"/>
          <p14:tracePt t="116960" x="10029825" y="3338513"/>
          <p14:tracePt t="117040" x="10015538" y="3338513"/>
          <p14:tracePt t="117312" x="0" y="0"/>
        </p14:tracePtLst>
        <p14:tracePtLst>
          <p14:tracePt t="123873" x="9572625" y="2720975"/>
          <p14:tracePt t="123936" x="9578975" y="2720975"/>
          <p14:tracePt t="123952" x="9586913" y="2720975"/>
          <p14:tracePt t="123968" x="9593263" y="2720975"/>
          <p14:tracePt t="123976" x="9609138" y="2728913"/>
          <p14:tracePt t="123992" x="9629775" y="2728913"/>
          <p14:tracePt t="124000" x="9666288" y="2751138"/>
          <p14:tracePt t="124009" x="9710738" y="2757488"/>
          <p14:tracePt t="124026" x="9804400" y="2786063"/>
          <p14:tracePt t="124042" x="9898063" y="2822575"/>
          <p14:tracePt t="124059" x="9971088" y="2859088"/>
          <p14:tracePt t="124076" x="10036175" y="2887663"/>
          <p14:tracePt t="124092" x="10072688" y="2917825"/>
          <p14:tracePt t="124109" x="10109200" y="2938463"/>
          <p14:tracePt t="124126" x="10137775" y="2968625"/>
          <p14:tracePt t="124142" x="10152063" y="2989263"/>
          <p14:tracePt t="124159" x="10160000" y="2997200"/>
          <p14:tracePt t="124176" x="10167938" y="3011488"/>
          <p14:tracePt t="124192" x="10174288" y="3040063"/>
          <p14:tracePt t="124209" x="10196513" y="3076575"/>
          <p14:tracePt t="124226" x="10210800" y="3127375"/>
          <p14:tracePt t="124242" x="10239375" y="3178175"/>
          <p14:tracePt t="124259" x="10253663" y="3214688"/>
          <p14:tracePt t="124276" x="10269538" y="3236913"/>
          <p14:tracePt t="124292" x="10275888" y="3251200"/>
          <p14:tracePt t="124309" x="10275888" y="3259138"/>
          <p14:tracePt t="124326" x="10275888" y="3265488"/>
          <p14:tracePt t="124343" x="10275888" y="3279775"/>
          <p14:tracePt t="124345" x="10275888" y="3287713"/>
          <p14:tracePt t="124359" x="10275888" y="3302000"/>
          <p14:tracePt t="124376" x="10275888" y="3330575"/>
          <p14:tracePt t="124392" x="10275888" y="3344863"/>
          <p14:tracePt t="124409" x="10261600" y="3352800"/>
          <p14:tracePt t="124426" x="10261600" y="3367088"/>
          <p14:tracePt t="124442" x="10239375" y="3395663"/>
          <p14:tracePt t="124459" x="10210800" y="3417888"/>
          <p14:tracePt t="124476" x="10188575" y="3454400"/>
          <p14:tracePt t="124492" x="10152063" y="3490913"/>
          <p14:tracePt t="124509" x="10117138" y="3519488"/>
          <p14:tracePt t="124526" x="10086975" y="3541713"/>
          <p14:tracePt t="124542" x="10050463" y="3563938"/>
          <p14:tracePt t="124544" x="10044113" y="3570288"/>
          <p14:tracePt t="124559" x="10036175" y="3578225"/>
          <p14:tracePt t="124576" x="9999663" y="3592513"/>
          <p14:tracePt t="124592" x="9985375" y="3598863"/>
          <p14:tracePt t="124609" x="9979025" y="3606800"/>
          <p14:tracePt t="124626" x="9971088" y="3606800"/>
          <p14:tracePt t="124642" x="9956800" y="3606800"/>
          <p14:tracePt t="124808" x="9956800" y="3598863"/>
          <p14:tracePt t="124841" x="9956800" y="3592513"/>
          <p14:tracePt t="124848" x="9948863" y="3592513"/>
          <p14:tracePt t="124859" x="9942513" y="3578225"/>
          <p14:tracePt t="124876" x="9934575" y="3563938"/>
          <p14:tracePt t="124892" x="9934575" y="3548063"/>
          <p14:tracePt t="124909" x="9928225" y="3533775"/>
          <p14:tracePt t="124926" x="9920288" y="3519488"/>
          <p14:tracePt t="124942" x="9913938" y="3505200"/>
          <p14:tracePt t="124959" x="9906000" y="3482975"/>
          <p14:tracePt t="124960" x="9906000" y="3468688"/>
          <p14:tracePt t="124976" x="9906000" y="3454400"/>
          <p14:tracePt t="124992" x="9898063" y="3425825"/>
          <p14:tracePt t="125009" x="9898063" y="3395663"/>
          <p14:tracePt t="125025" x="9891713" y="3381375"/>
          <p14:tracePt t="125042" x="9891713" y="3360738"/>
          <p14:tracePt t="125075" x="9891713" y="3344863"/>
          <p14:tracePt t="125092" x="9883775" y="3338513"/>
          <p14:tracePt t="125112" x="9883775" y="3330575"/>
          <p14:tracePt t="125160" x="9883775" y="3324225"/>
          <p14:tracePt t="125184" x="9883775" y="3316288"/>
          <p14:tracePt t="125208" x="9883775" y="3309938"/>
          <p14:tracePt t="125225" x="9891713" y="3302000"/>
          <p14:tracePt t="125240" x="9898063" y="3302000"/>
          <p14:tracePt t="125248" x="9906000" y="3294063"/>
          <p14:tracePt t="125259" x="9913938" y="3287713"/>
          <p14:tracePt t="125275" x="9942513" y="3279775"/>
          <p14:tracePt t="125292" x="9964738" y="3273425"/>
          <p14:tracePt t="125309" x="9971088" y="3273425"/>
          <p14:tracePt t="125325" x="9979025" y="3273425"/>
          <p14:tracePt t="125448" x="0" y="0"/>
        </p14:tracePtLst>
        <p14:tracePtLst>
          <p14:tracePt t="128313" x="2619375" y="3846513"/>
          <p14:tracePt t="128769" x="2619375" y="3868738"/>
          <p14:tracePt t="128776" x="2619375" y="3897313"/>
          <p14:tracePt t="128784" x="2619375" y="3919538"/>
          <p14:tracePt t="128792" x="2619375" y="3940175"/>
          <p14:tracePt t="128808" x="2627313" y="3976688"/>
          <p14:tracePt t="128824" x="2627313" y="4021138"/>
          <p14:tracePt t="128841" x="2627313" y="4064000"/>
          <p14:tracePt t="128858" x="2627313" y="4106863"/>
          <p14:tracePt t="128874" x="2627313" y="4173538"/>
          <p14:tracePt t="128891" x="2627313" y="4238625"/>
          <p14:tracePt t="128908" x="2627313" y="4303713"/>
          <p14:tracePt t="128924" x="2627313" y="4354513"/>
          <p14:tracePt t="128941" x="2627313" y="4391025"/>
          <p14:tracePt t="128958" x="2627313" y="4427538"/>
          <p14:tracePt t="128974" x="2627313" y="4456113"/>
          <p14:tracePt t="128991" x="2627313" y="4484688"/>
          <p14:tracePt t="128993" x="2627313" y="4498975"/>
          <p14:tracePt t="129008" x="2619375" y="4535488"/>
          <p14:tracePt t="129024" x="2613025" y="4564063"/>
          <p14:tracePt t="129041" x="2605088" y="4600575"/>
          <p14:tracePt t="129058" x="2605088" y="4645025"/>
          <p14:tracePt t="129075" x="2598738" y="4681538"/>
          <p14:tracePt t="129091" x="2598738" y="4724400"/>
          <p14:tracePt t="129108" x="2598738" y="4752975"/>
          <p14:tracePt t="129124" x="2598738" y="4775200"/>
          <p14:tracePt t="129141" x="2598738" y="4797425"/>
          <p14:tracePt t="129158" x="2598738" y="4826000"/>
          <p14:tracePt t="129174" x="2598738" y="4848225"/>
          <p14:tracePt t="129191" x="2598738" y="4876800"/>
          <p14:tracePt t="129208" x="2590800" y="4919663"/>
          <p14:tracePt t="129224" x="2590800" y="4956175"/>
          <p14:tracePt t="129241" x="2590800" y="4978400"/>
          <p14:tracePt t="129258" x="2590800" y="4992688"/>
          <p14:tracePt t="129274" x="2590800" y="5006975"/>
          <p14:tracePt t="129296" x="2590800" y="5014913"/>
          <p14:tracePt t="129308" x="2590800" y="5021263"/>
          <p14:tracePt t="129324" x="2590800" y="5029200"/>
          <p14:tracePt t="129341" x="2590800" y="5057775"/>
          <p14:tracePt t="129358" x="2590800" y="5080000"/>
          <p14:tracePt t="129374" x="2590800" y="5087938"/>
          <p14:tracePt t="129456" x="2590800" y="5094288"/>
          <p14:tracePt t="129480" x="2590800" y="5102225"/>
          <p14:tracePt t="129488" x="2590800" y="5116513"/>
          <p14:tracePt t="129496" x="2590800" y="5122863"/>
          <p14:tracePt t="129544" x="2590800" y="5130800"/>
          <p14:tracePt t="129656" x="2590800" y="5138738"/>
          <p14:tracePt t="129704" x="2590800" y="5145088"/>
          <p14:tracePt t="129736" x="2590800" y="5153025"/>
          <p14:tracePt t="129744" x="2590800" y="5159375"/>
          <p14:tracePt t="129760" x="2590800" y="5167313"/>
          <p14:tracePt t="129776" x="2590800" y="5173663"/>
          <p14:tracePt t="129792" x="2590800" y="5181600"/>
          <p14:tracePt t="129808" x="2590800" y="5189538"/>
          <p14:tracePt t="13033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2|8.9|26.9|17.3|22.5|3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8.5|7.9|9.1|5|25.4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0.6|43.3|1.6|20.9|5.3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5.6|9.3|9.7|2.4|2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5|21.1|1.9|1.2|4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4.4|0.9|1|6|13.7|2.9|4.5|6.4|4.9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7.3|14.1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37.6|34.1|7.5|4.5|6.9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8.5|18.4|31.6|13.9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973</Words>
  <Application>Microsoft Office PowerPoint</Application>
  <PresentationFormat>ワイド画面</PresentationFormat>
  <Paragraphs>92</Paragraphs>
  <Slides>10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20" baseType="lpstr">
      <vt:lpstr>ＭＳ Ｐゴシック</vt:lpstr>
      <vt:lpstr>ＭＳ 明朝</vt:lpstr>
      <vt:lpstr>游ゴシック</vt:lpstr>
      <vt:lpstr>游ゴシック Light</vt:lpstr>
      <vt:lpstr>Arial</vt:lpstr>
      <vt:lpstr>Cambria Math</vt:lpstr>
      <vt:lpstr>Symbol</vt:lpstr>
      <vt:lpstr>Times</vt:lpstr>
      <vt:lpstr>Times New Roman</vt:lpstr>
      <vt:lpstr>Office テーマ</vt:lpstr>
      <vt:lpstr>第４回  接空間と接写像</vt:lpstr>
      <vt:lpstr>スカラーポテンシャルと等位面</vt:lpstr>
      <vt:lpstr>勾配</vt:lpstr>
      <vt:lpstr>スカラーポテンシャルの応用</vt:lpstr>
      <vt:lpstr>ベクトル場と線形化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第４回レポート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徳永隆治</dc:creator>
  <cp:lastModifiedBy>徳永隆治</cp:lastModifiedBy>
  <cp:revision>31</cp:revision>
  <dcterms:created xsi:type="dcterms:W3CDTF">2020-08-13T05:16:20Z</dcterms:created>
  <dcterms:modified xsi:type="dcterms:W3CDTF">2020-09-16T05:09:40Z</dcterms:modified>
</cp:coreProperties>
</file>