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2" r:id="rId2"/>
    <p:sldId id="273" r:id="rId3"/>
    <p:sldId id="274" r:id="rId4"/>
    <p:sldId id="275" r:id="rId5"/>
    <p:sldId id="276" r:id="rId6"/>
    <p:sldId id="277" r:id="rId7"/>
    <p:sldId id="278" r:id="rId8"/>
    <p:sldId id="279" r:id="rId9"/>
    <p:sldId id="271" r:id="rId10"/>
    <p:sldId id="257" r:id="rId11"/>
    <p:sldId id="258" r:id="rId12"/>
    <p:sldId id="259" r:id="rId13"/>
    <p:sldId id="260" r:id="rId14"/>
    <p:sldId id="261" r:id="rId15"/>
    <p:sldId id="262" r:id="rId16"/>
    <p:sldId id="280"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wmf"/><Relationship Id="rId4"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33374-DE11-4C62-B77C-B44D40C18B42}" type="datetimeFigureOut">
              <a:rPr kumimoji="1" lang="ja-JP" altLang="en-US" smtClean="0"/>
              <a:t>2023/10/10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EA3D4-26E8-452E-9CA0-789FBDA25F39}" type="slidenum">
              <a:rPr kumimoji="1" lang="ja-JP" altLang="en-US" smtClean="0"/>
              <a:t>‹#›</a:t>
            </a:fld>
            <a:endParaRPr kumimoji="1" lang="ja-JP" altLang="en-US"/>
          </a:p>
        </p:txBody>
      </p:sp>
    </p:spTree>
    <p:extLst>
      <p:ext uri="{BB962C8B-B14F-4D97-AF65-F5344CB8AC3E}">
        <p14:creationId xmlns:p14="http://schemas.microsoft.com/office/powerpoint/2010/main" val="5762115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F2EA3D4-26E8-452E-9CA0-789FBDA25F39}" type="slidenum">
              <a:rPr kumimoji="1" lang="ja-JP" altLang="en-US" smtClean="0"/>
              <a:t>7</a:t>
            </a:fld>
            <a:endParaRPr kumimoji="1" lang="ja-JP" altLang="en-US"/>
          </a:p>
        </p:txBody>
      </p:sp>
    </p:spTree>
    <p:extLst>
      <p:ext uri="{BB962C8B-B14F-4D97-AF65-F5344CB8AC3E}">
        <p14:creationId xmlns:p14="http://schemas.microsoft.com/office/powerpoint/2010/main" val="359985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273821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54631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212654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294601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219942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394830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42355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381939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321942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173001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89B6803-ABD4-4232-AAFF-3BF294F18E8D}"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24460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B6803-ABD4-4232-AAFF-3BF294F18E8D}" type="datetimeFigureOut">
              <a:rPr kumimoji="1" lang="ja-JP" altLang="en-US" smtClean="0"/>
              <a:t>2023/10/10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10C31-7985-485A-A376-473B2B13C9FC}" type="slidenum">
              <a:rPr kumimoji="1" lang="ja-JP" altLang="en-US" smtClean="0"/>
              <a:t>‹#›</a:t>
            </a:fld>
            <a:endParaRPr kumimoji="1" lang="ja-JP" altLang="en-US"/>
          </a:p>
        </p:txBody>
      </p:sp>
    </p:spTree>
    <p:extLst>
      <p:ext uri="{BB962C8B-B14F-4D97-AF65-F5344CB8AC3E}">
        <p14:creationId xmlns:p14="http://schemas.microsoft.com/office/powerpoint/2010/main" val="422080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6.m4a"/><Relationship Id="rId7" Type="http://schemas.openxmlformats.org/officeDocument/2006/relationships/image" Target="../media/image2.wmf"/><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wmf"/><Relationship Id="rId3" Type="http://schemas.microsoft.com/office/2007/relationships/media" Target="../media/media8.m4a"/><Relationship Id="rId7" Type="http://schemas.openxmlformats.org/officeDocument/2006/relationships/image" Target="../media/image3.wmf"/><Relationship Id="rId12" Type="http://schemas.openxmlformats.org/officeDocument/2006/relationships/oleObject" Target="../embeddings/oleObject5.bin"/><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5.e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8.m4a"/><Relationship Id="rId9" Type="http://schemas.openxmlformats.org/officeDocument/2006/relationships/image" Target="../media/image4.emf"/><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0349" y="2235200"/>
            <a:ext cx="10073084" cy="2387600"/>
          </a:xfrm>
        </p:spPr>
        <p:txBody>
          <a:bodyPr>
            <a:normAutofit fontScale="90000"/>
          </a:bodyPr>
          <a:lstStyle/>
          <a:p>
            <a:r>
              <a:rPr kumimoji="1" lang="ja-JP" altLang="en-US" dirty="0" smtClean="0"/>
              <a:t>第一回後半</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記号力学系と情報エントロピー</a:t>
            </a: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7224269"/>
      </p:ext>
    </p:extLst>
  </p:cSld>
  <p:clrMapOvr>
    <a:masterClrMapping/>
  </p:clrMapOvr>
  <mc:AlternateContent xmlns:mc="http://schemas.openxmlformats.org/markup-compatibility/2006" xmlns:p14="http://schemas.microsoft.com/office/powerpoint/2010/main">
    <mc:Choice Requires="p14">
      <p:transition spd="slow" p14:dur="2000" advTm="18219"/>
    </mc:Choice>
    <mc:Fallback xmlns="">
      <p:transition spd="slow" advTm="1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00" name="Text Box 20"/>
          <p:cNvSpPr txBox="1">
            <a:spLocks noChangeArrowheads="1"/>
          </p:cNvSpPr>
          <p:nvPr/>
        </p:nvSpPr>
        <p:spPr bwMode="auto">
          <a:xfrm>
            <a:off x="838199" y="1366595"/>
            <a:ext cx="830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定義：コンパクト集合</a:t>
            </a:r>
            <a:r>
              <a:rPr lang="en-US" altLang="ja-JP" sz="1600" b="0" dirty="0">
                <a:latin typeface="+mn-ea"/>
                <a:ea typeface="+mn-ea"/>
              </a:rPr>
              <a:t>】</a:t>
            </a:r>
            <a:r>
              <a:rPr lang="ja-JP" altLang="en-US" sz="1600" b="0" dirty="0">
                <a:latin typeface="+mn-ea"/>
                <a:ea typeface="+mn-ea"/>
              </a:rPr>
              <a:t>実空間上の有界かつ閉集合を</a:t>
            </a:r>
            <a:r>
              <a:rPr lang="ja-JP" altLang="en-US" sz="1600" b="0" dirty="0">
                <a:solidFill>
                  <a:srgbClr val="FF0000"/>
                </a:solidFill>
                <a:latin typeface="+mn-ea"/>
                <a:ea typeface="+mn-ea"/>
              </a:rPr>
              <a:t>コンパクト集合</a:t>
            </a:r>
            <a:r>
              <a:rPr lang="ja-JP" altLang="en-US" sz="1600" b="0" dirty="0">
                <a:latin typeface="+mn-ea"/>
                <a:ea typeface="+mn-ea"/>
              </a:rPr>
              <a:t>という．</a:t>
            </a:r>
          </a:p>
        </p:txBody>
      </p:sp>
      <p:sp>
        <p:nvSpPr>
          <p:cNvPr id="97301" name="Text Box 21"/>
          <p:cNvSpPr txBox="1">
            <a:spLocks noChangeArrowheads="1"/>
          </p:cNvSpPr>
          <p:nvPr/>
        </p:nvSpPr>
        <p:spPr bwMode="auto">
          <a:xfrm>
            <a:off x="838199" y="1962870"/>
            <a:ext cx="101239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定義：不変集合</a:t>
            </a:r>
            <a:r>
              <a:rPr lang="en-US" altLang="ja-JP" sz="1600" b="0" dirty="0">
                <a:latin typeface="+mn-ea"/>
                <a:ea typeface="+mn-ea"/>
              </a:rPr>
              <a:t>】</a:t>
            </a:r>
            <a:r>
              <a:rPr lang="ja-JP" altLang="en-US" sz="1600" b="0" dirty="0">
                <a:latin typeface="+mn-ea"/>
                <a:ea typeface="+mn-ea"/>
              </a:rPr>
              <a:t>実空間上の写像</a:t>
            </a:r>
            <a:r>
              <a:rPr lang="en-US" altLang="ja-JP" sz="1600" b="0" dirty="0">
                <a:latin typeface="+mn-ea"/>
                <a:ea typeface="+mn-ea"/>
              </a:rPr>
              <a:t>f : R</a:t>
            </a:r>
            <a:r>
              <a:rPr lang="en-US" altLang="ja-JP" sz="1600" b="0" baseline="30000" dirty="0">
                <a:latin typeface="+mn-ea"/>
                <a:ea typeface="+mn-ea"/>
              </a:rPr>
              <a:t>N</a:t>
            </a:r>
            <a:r>
              <a:rPr lang="en-US" altLang="ja-JP" sz="1600" b="0" dirty="0">
                <a:latin typeface="+mn-ea"/>
                <a:ea typeface="+mn-ea"/>
              </a:rPr>
              <a:t> → R</a:t>
            </a:r>
            <a:r>
              <a:rPr lang="en-US" altLang="ja-JP" sz="1600" b="0" baseline="30000" dirty="0">
                <a:latin typeface="+mn-ea"/>
                <a:ea typeface="+mn-ea"/>
              </a:rPr>
              <a:t>N</a:t>
            </a:r>
            <a:r>
              <a:rPr lang="ja-JP" altLang="en-US" sz="1600" b="0" dirty="0">
                <a:latin typeface="+mn-ea"/>
                <a:ea typeface="+mn-ea"/>
              </a:rPr>
              <a:t>において，</a:t>
            </a:r>
            <a:r>
              <a:rPr lang="en-US" altLang="ja-JP" sz="1600" b="0" dirty="0">
                <a:latin typeface="+mn-ea"/>
                <a:ea typeface="+mn-ea"/>
              </a:rPr>
              <a:t>f X = X</a:t>
            </a:r>
            <a:r>
              <a:rPr lang="ja-JP" altLang="en-US" sz="1600" b="0" dirty="0">
                <a:latin typeface="+mn-ea"/>
                <a:ea typeface="+mn-ea"/>
              </a:rPr>
              <a:t>を満足する集合</a:t>
            </a:r>
            <a:r>
              <a:rPr lang="en-US" altLang="ja-JP" sz="1600" b="0" dirty="0">
                <a:latin typeface="+mn-ea"/>
                <a:ea typeface="+mn-ea"/>
              </a:rPr>
              <a:t>X</a:t>
            </a:r>
            <a:r>
              <a:rPr lang="ja-JP" altLang="en-US" sz="1600" b="0" dirty="0" smtClean="0">
                <a:latin typeface="+mn-ea"/>
                <a:ea typeface="+mn-ea"/>
              </a:rPr>
              <a:t>を</a:t>
            </a:r>
            <a:r>
              <a:rPr lang="ja-JP" altLang="en-US" sz="1600" b="0" dirty="0" smtClean="0">
                <a:solidFill>
                  <a:srgbClr val="FF0000"/>
                </a:solidFill>
                <a:latin typeface="+mn-ea"/>
                <a:ea typeface="+mn-ea"/>
              </a:rPr>
              <a:t>不変</a:t>
            </a:r>
            <a:r>
              <a:rPr lang="ja-JP" altLang="en-US" sz="1600" b="0" dirty="0">
                <a:solidFill>
                  <a:srgbClr val="FF0000"/>
                </a:solidFill>
                <a:latin typeface="+mn-ea"/>
                <a:ea typeface="+mn-ea"/>
              </a:rPr>
              <a:t>集合</a:t>
            </a:r>
            <a:r>
              <a:rPr lang="ja-JP" altLang="en-US" sz="1600" b="0" dirty="0">
                <a:latin typeface="+mn-ea"/>
                <a:ea typeface="+mn-ea"/>
              </a:rPr>
              <a:t>という．</a:t>
            </a:r>
          </a:p>
        </p:txBody>
      </p:sp>
      <p:grpSp>
        <p:nvGrpSpPr>
          <p:cNvPr id="97302" name="Group 22"/>
          <p:cNvGrpSpPr>
            <a:grpSpLocks/>
          </p:cNvGrpSpPr>
          <p:nvPr/>
        </p:nvGrpSpPr>
        <p:grpSpPr bwMode="auto">
          <a:xfrm>
            <a:off x="6122125" y="2525479"/>
            <a:ext cx="4044950" cy="3322638"/>
            <a:chOff x="1576" y="871"/>
            <a:chExt cx="2548" cy="2093"/>
          </a:xfrm>
        </p:grpSpPr>
        <p:sp>
          <p:nvSpPr>
            <p:cNvPr id="5146" name="Rectangle 23"/>
            <p:cNvSpPr>
              <a:spLocks noChangeArrowheads="1"/>
            </p:cNvSpPr>
            <p:nvPr/>
          </p:nvSpPr>
          <p:spPr bwMode="auto">
            <a:xfrm>
              <a:off x="1872" y="960"/>
              <a:ext cx="2064" cy="17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5147" name="Line 24"/>
            <p:cNvSpPr>
              <a:spLocks noChangeShapeType="1"/>
            </p:cNvSpPr>
            <p:nvPr/>
          </p:nvSpPr>
          <p:spPr bwMode="auto">
            <a:xfrm flipV="1">
              <a:off x="1872" y="960"/>
              <a:ext cx="2064"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8" name="Line 25"/>
            <p:cNvSpPr>
              <a:spLocks noChangeShapeType="1"/>
            </p:cNvSpPr>
            <p:nvPr/>
          </p:nvSpPr>
          <p:spPr bwMode="auto">
            <a:xfrm flipV="1">
              <a:off x="1872" y="960"/>
              <a:ext cx="1008"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9" name="Line 26"/>
            <p:cNvSpPr>
              <a:spLocks noChangeShapeType="1"/>
            </p:cNvSpPr>
            <p:nvPr/>
          </p:nvSpPr>
          <p:spPr bwMode="auto">
            <a:xfrm flipH="1">
              <a:off x="2880" y="960"/>
              <a:ext cx="1056"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50" name="Line 27"/>
            <p:cNvSpPr>
              <a:spLocks noChangeShapeType="1"/>
            </p:cNvSpPr>
            <p:nvPr/>
          </p:nvSpPr>
          <p:spPr bwMode="auto">
            <a:xfrm flipV="1">
              <a:off x="2880" y="960"/>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51" name="Rectangle 28"/>
            <p:cNvSpPr>
              <a:spLocks noChangeArrowheads="1"/>
            </p:cNvSpPr>
            <p:nvPr/>
          </p:nvSpPr>
          <p:spPr bwMode="auto">
            <a:xfrm>
              <a:off x="1576" y="871"/>
              <a:ext cx="1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ja-JP" sz="1600" b="0">
                <a:latin typeface="ＭＳ Ｐゴシック" panose="020B0600070205080204" pitchFamily="50" charset="-128"/>
                <a:ea typeface="ＭＳ Ｐゴシック" panose="020B0600070205080204" pitchFamily="50" charset="-128"/>
              </a:endParaRPr>
            </a:p>
          </p:txBody>
        </p:sp>
        <p:sp>
          <p:nvSpPr>
            <p:cNvPr id="5152" name="Rectangle 29"/>
            <p:cNvSpPr>
              <a:spLocks noChangeArrowheads="1"/>
            </p:cNvSpPr>
            <p:nvPr/>
          </p:nvSpPr>
          <p:spPr bwMode="auto">
            <a:xfrm>
              <a:off x="1776" y="2752"/>
              <a:ext cx="234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rPr>
                <a:t>0                          x</a:t>
              </a:r>
              <a:r>
                <a:rPr lang="ja-JP" altLang="en-US" sz="1600" b="0" baseline="-25000">
                  <a:latin typeface="ＭＳ Ｐゴシック" panose="020B0600070205080204" pitchFamily="50" charset="-128"/>
                  <a:ea typeface="ＭＳ Ｐゴシック" panose="020B0600070205080204" pitchFamily="50" charset="-128"/>
                </a:rPr>
                <a:t>　          </a:t>
              </a:r>
              <a:r>
                <a:rPr lang="ja-JP" altLang="en-US" sz="1600" b="0">
                  <a:latin typeface="ＭＳ Ｐゴシック" panose="020B0600070205080204" pitchFamily="50" charset="-128"/>
                  <a:ea typeface="ＭＳ Ｐゴシック" panose="020B0600070205080204" pitchFamily="50" charset="-128"/>
                </a:rPr>
                <a:t>                  </a:t>
              </a:r>
              <a:r>
                <a:rPr lang="en-US" altLang="ja-JP" sz="1600" b="0">
                  <a:latin typeface="ＭＳ Ｐゴシック" panose="020B0600070205080204" pitchFamily="50" charset="-128"/>
                  <a:ea typeface="ＭＳ Ｐゴシック" panose="020B0600070205080204" pitchFamily="50" charset="-128"/>
                </a:rPr>
                <a:t>1</a:t>
              </a:r>
            </a:p>
          </p:txBody>
        </p:sp>
      </p:grpSp>
      <p:grpSp>
        <p:nvGrpSpPr>
          <p:cNvPr id="97311" name="Group 31"/>
          <p:cNvGrpSpPr>
            <a:grpSpLocks/>
          </p:cNvGrpSpPr>
          <p:nvPr/>
        </p:nvGrpSpPr>
        <p:grpSpPr bwMode="auto">
          <a:xfrm>
            <a:off x="7112725" y="4355868"/>
            <a:ext cx="762000" cy="1658937"/>
            <a:chOff x="2208" y="2016"/>
            <a:chExt cx="480" cy="1045"/>
          </a:xfrm>
        </p:grpSpPr>
        <p:grpSp>
          <p:nvGrpSpPr>
            <p:cNvPr id="5142" name="Group 32"/>
            <p:cNvGrpSpPr>
              <a:grpSpLocks/>
            </p:cNvGrpSpPr>
            <p:nvPr/>
          </p:nvGrpSpPr>
          <p:grpSpPr bwMode="auto">
            <a:xfrm>
              <a:off x="2304" y="2016"/>
              <a:ext cx="384" cy="720"/>
              <a:chOff x="2304" y="2016"/>
              <a:chExt cx="384" cy="720"/>
            </a:xfrm>
          </p:grpSpPr>
          <p:sp>
            <p:nvSpPr>
              <p:cNvPr id="5144" name="Line 33"/>
              <p:cNvSpPr>
                <a:spLocks noChangeShapeType="1"/>
              </p:cNvSpPr>
              <p:nvPr/>
            </p:nvSpPr>
            <p:spPr bwMode="auto">
              <a:xfrm flipV="1">
                <a:off x="2304" y="2016"/>
                <a:ext cx="0" cy="72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5" name="Line 34"/>
              <p:cNvSpPr>
                <a:spLocks noChangeShapeType="1"/>
              </p:cNvSpPr>
              <p:nvPr/>
            </p:nvSpPr>
            <p:spPr bwMode="auto">
              <a:xfrm>
                <a:off x="2304" y="2016"/>
                <a:ext cx="384"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43" name="Rectangle 35"/>
            <p:cNvSpPr>
              <a:spLocks noChangeArrowheads="1"/>
            </p:cNvSpPr>
            <p:nvPr/>
          </p:nvSpPr>
          <p:spPr bwMode="auto">
            <a:xfrm>
              <a:off x="2208" y="2743"/>
              <a:ext cx="220"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solidFill>
                    <a:srgbClr val="FF0000"/>
                  </a:solidFill>
                  <a:latin typeface="ＭＳ Ｐゴシック" panose="020B0600070205080204" pitchFamily="50" charset="-128"/>
                  <a:ea typeface="ＭＳ Ｐゴシック" panose="020B0600070205080204" pitchFamily="50" charset="-128"/>
                </a:rPr>
                <a:t>x</a:t>
              </a:r>
              <a:r>
                <a:rPr lang="en-US" altLang="ja-JP" sz="1600" b="0" baseline="-25000">
                  <a:solidFill>
                    <a:srgbClr val="FF0000"/>
                  </a:solidFill>
                  <a:latin typeface="ＭＳ Ｐゴシック" panose="020B0600070205080204" pitchFamily="50" charset="-128"/>
                  <a:ea typeface="ＭＳ Ｐゴシック" panose="020B0600070205080204" pitchFamily="50" charset="-128"/>
                </a:rPr>
                <a:t>0</a:t>
              </a:r>
            </a:p>
            <a:p>
              <a:pPr eaLnBrk="1" hangingPunct="1"/>
              <a:endParaRPr lang="en-US" altLang="ja-JP" sz="1600" b="0" baseline="-25000">
                <a:latin typeface="ＭＳ Ｐゴシック" panose="020B0600070205080204" pitchFamily="50" charset="-128"/>
                <a:ea typeface="ＭＳ Ｐゴシック" panose="020B0600070205080204" pitchFamily="50" charset="-128"/>
              </a:endParaRPr>
            </a:p>
          </p:txBody>
        </p:sp>
      </p:grpSp>
      <p:grpSp>
        <p:nvGrpSpPr>
          <p:cNvPr id="97316" name="Group 36"/>
          <p:cNvGrpSpPr>
            <a:grpSpLocks/>
          </p:cNvGrpSpPr>
          <p:nvPr/>
        </p:nvGrpSpPr>
        <p:grpSpPr bwMode="auto">
          <a:xfrm>
            <a:off x="7722325" y="3228743"/>
            <a:ext cx="1524000" cy="2801937"/>
            <a:chOff x="2592" y="1296"/>
            <a:chExt cx="960" cy="1765"/>
          </a:xfrm>
        </p:grpSpPr>
        <p:grpSp>
          <p:nvGrpSpPr>
            <p:cNvPr id="5138" name="Group 37"/>
            <p:cNvGrpSpPr>
              <a:grpSpLocks/>
            </p:cNvGrpSpPr>
            <p:nvPr/>
          </p:nvGrpSpPr>
          <p:grpSpPr bwMode="auto">
            <a:xfrm>
              <a:off x="2688" y="1296"/>
              <a:ext cx="864" cy="1440"/>
              <a:chOff x="2688" y="1296"/>
              <a:chExt cx="864" cy="1440"/>
            </a:xfrm>
          </p:grpSpPr>
          <p:sp>
            <p:nvSpPr>
              <p:cNvPr id="5140" name="Line 38"/>
              <p:cNvSpPr>
                <a:spLocks noChangeShapeType="1"/>
              </p:cNvSpPr>
              <p:nvPr/>
            </p:nvSpPr>
            <p:spPr bwMode="auto">
              <a:xfrm flipV="1">
                <a:off x="2688" y="1296"/>
                <a:ext cx="0" cy="144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1" name="Line 39"/>
              <p:cNvSpPr>
                <a:spLocks noChangeShapeType="1"/>
              </p:cNvSpPr>
              <p:nvPr/>
            </p:nvSpPr>
            <p:spPr bwMode="auto">
              <a:xfrm>
                <a:off x="2688" y="1296"/>
                <a:ext cx="864"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39" name="Rectangle 40"/>
            <p:cNvSpPr>
              <a:spLocks noChangeArrowheads="1"/>
            </p:cNvSpPr>
            <p:nvPr/>
          </p:nvSpPr>
          <p:spPr bwMode="auto">
            <a:xfrm>
              <a:off x="2592" y="2743"/>
              <a:ext cx="220"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solidFill>
                    <a:srgbClr val="FF0000"/>
                  </a:solidFill>
                  <a:latin typeface="ＭＳ Ｐゴシック" panose="020B0600070205080204" pitchFamily="50" charset="-128"/>
                  <a:ea typeface="ＭＳ Ｐゴシック" panose="020B0600070205080204" pitchFamily="50" charset="-128"/>
                </a:rPr>
                <a:t>x</a:t>
              </a:r>
              <a:r>
                <a:rPr lang="en-US" altLang="ja-JP" sz="1600" b="0" baseline="-25000">
                  <a:solidFill>
                    <a:srgbClr val="FF0000"/>
                  </a:solidFill>
                  <a:latin typeface="ＭＳ Ｐゴシック" panose="020B0600070205080204" pitchFamily="50" charset="-128"/>
                  <a:ea typeface="ＭＳ Ｐゴシック" panose="020B0600070205080204" pitchFamily="50" charset="-128"/>
                </a:rPr>
                <a:t>1</a:t>
              </a:r>
            </a:p>
            <a:p>
              <a:pPr eaLnBrk="1" hangingPunct="1"/>
              <a:endParaRPr lang="en-US" altLang="ja-JP" sz="1600" b="0" baseline="-2500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97321" name="Group 41"/>
          <p:cNvGrpSpPr>
            <a:grpSpLocks/>
          </p:cNvGrpSpPr>
          <p:nvPr/>
        </p:nvGrpSpPr>
        <p:grpSpPr bwMode="auto">
          <a:xfrm>
            <a:off x="8584338" y="3212867"/>
            <a:ext cx="812800" cy="2633662"/>
            <a:chOff x="3168" y="1296"/>
            <a:chExt cx="512" cy="1659"/>
          </a:xfrm>
        </p:grpSpPr>
        <p:grpSp>
          <p:nvGrpSpPr>
            <p:cNvPr id="5133" name="Group 42"/>
            <p:cNvGrpSpPr>
              <a:grpSpLocks/>
            </p:cNvGrpSpPr>
            <p:nvPr/>
          </p:nvGrpSpPr>
          <p:grpSpPr bwMode="auto">
            <a:xfrm>
              <a:off x="3168" y="1296"/>
              <a:ext cx="384" cy="1440"/>
              <a:chOff x="3168" y="1296"/>
              <a:chExt cx="384" cy="1440"/>
            </a:xfrm>
          </p:grpSpPr>
          <p:sp>
            <p:nvSpPr>
              <p:cNvPr id="5135" name="Line 43"/>
              <p:cNvSpPr>
                <a:spLocks noChangeShapeType="1"/>
              </p:cNvSpPr>
              <p:nvPr/>
            </p:nvSpPr>
            <p:spPr bwMode="auto">
              <a:xfrm>
                <a:off x="3552" y="1296"/>
                <a:ext cx="0" cy="144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6" name="Line 44"/>
              <p:cNvSpPr>
                <a:spLocks noChangeShapeType="1"/>
              </p:cNvSpPr>
              <p:nvPr/>
            </p:nvSpPr>
            <p:spPr bwMode="auto">
              <a:xfrm>
                <a:off x="3552" y="1296"/>
                <a:ext cx="0" cy="336"/>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7" name="Line 45"/>
              <p:cNvSpPr>
                <a:spLocks noChangeShapeType="1"/>
              </p:cNvSpPr>
              <p:nvPr/>
            </p:nvSpPr>
            <p:spPr bwMode="auto">
              <a:xfrm flipH="1">
                <a:off x="3168" y="1632"/>
                <a:ext cx="384"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34" name="Rectangle 46"/>
            <p:cNvSpPr>
              <a:spLocks noChangeArrowheads="1"/>
            </p:cNvSpPr>
            <p:nvPr/>
          </p:nvSpPr>
          <p:spPr bwMode="auto">
            <a:xfrm>
              <a:off x="3460" y="2743"/>
              <a:ext cx="2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solidFill>
                    <a:srgbClr val="FF0000"/>
                  </a:solidFill>
                  <a:latin typeface="ＭＳ Ｐゴシック" panose="020B0600070205080204" pitchFamily="50" charset="-128"/>
                  <a:ea typeface="ＭＳ Ｐゴシック" panose="020B0600070205080204" pitchFamily="50" charset="-128"/>
                </a:rPr>
                <a:t>x</a:t>
              </a:r>
              <a:r>
                <a:rPr lang="en-US" altLang="ja-JP" sz="1600" b="0" baseline="-25000">
                  <a:solidFill>
                    <a:srgbClr val="FF0000"/>
                  </a:solidFill>
                  <a:latin typeface="ＭＳ Ｐゴシック" panose="020B0600070205080204" pitchFamily="50" charset="-128"/>
                  <a:ea typeface="ＭＳ Ｐゴシック" panose="020B0600070205080204" pitchFamily="50" charset="-128"/>
                </a:rPr>
                <a:t>2</a:t>
              </a:r>
            </a:p>
          </p:txBody>
        </p:sp>
      </p:grpSp>
      <p:sp>
        <p:nvSpPr>
          <p:cNvPr id="97327" name="Text Box 47"/>
          <p:cNvSpPr txBox="1">
            <a:spLocks noChangeArrowheads="1"/>
          </p:cNvSpPr>
          <p:nvPr/>
        </p:nvSpPr>
        <p:spPr bwMode="auto">
          <a:xfrm>
            <a:off x="794577" y="4408817"/>
            <a:ext cx="52656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solidFill>
                  <a:srgbClr val="FF0000"/>
                </a:solidFill>
                <a:latin typeface="+mn-ea"/>
                <a:ea typeface="+mn-ea"/>
              </a:rPr>
              <a:t>【</a:t>
            </a:r>
            <a:r>
              <a:rPr lang="ja-JP" altLang="en-US" sz="1600" b="0" dirty="0">
                <a:solidFill>
                  <a:srgbClr val="FF0000"/>
                </a:solidFill>
                <a:latin typeface="+mn-ea"/>
                <a:ea typeface="+mn-ea"/>
              </a:rPr>
              <a:t>質問</a:t>
            </a:r>
            <a:r>
              <a:rPr lang="en-US" altLang="ja-JP" sz="1600" b="0" dirty="0">
                <a:solidFill>
                  <a:srgbClr val="FF0000"/>
                </a:solidFill>
                <a:latin typeface="+mn-ea"/>
                <a:ea typeface="+mn-ea"/>
              </a:rPr>
              <a:t>】</a:t>
            </a:r>
            <a:r>
              <a:rPr lang="ja-JP" altLang="en-US" sz="1600" b="0" dirty="0">
                <a:latin typeface="+mn-ea"/>
                <a:ea typeface="+mn-ea"/>
              </a:rPr>
              <a:t>右の写像における最大の不変集合を答えよ．</a:t>
            </a:r>
          </a:p>
        </p:txBody>
      </p:sp>
      <p:sp>
        <p:nvSpPr>
          <p:cNvPr id="97338" name="Text Box 58"/>
          <p:cNvSpPr txBox="1">
            <a:spLocks noChangeArrowheads="1"/>
          </p:cNvSpPr>
          <p:nvPr/>
        </p:nvSpPr>
        <p:spPr bwMode="auto">
          <a:xfrm>
            <a:off x="838199" y="2561149"/>
            <a:ext cx="5361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定義：最大の不変集合</a:t>
            </a:r>
            <a:r>
              <a:rPr lang="en-US" altLang="ja-JP" sz="1600" b="0" dirty="0">
                <a:latin typeface="+mn-ea"/>
                <a:ea typeface="+mn-ea"/>
              </a:rPr>
              <a:t>】 </a:t>
            </a:r>
            <a:r>
              <a:rPr lang="ja-JP" altLang="en-US" sz="1600" b="0" dirty="0">
                <a:latin typeface="+mn-ea"/>
                <a:ea typeface="+mn-ea"/>
              </a:rPr>
              <a:t>有界領域</a:t>
            </a:r>
            <a:r>
              <a:rPr lang="en-US" altLang="ja-JP" sz="1600" b="0" dirty="0">
                <a:latin typeface="+mn-ea"/>
                <a:ea typeface="+mn-ea"/>
              </a:rPr>
              <a:t>V⊂R</a:t>
            </a:r>
            <a:r>
              <a:rPr lang="en-US" altLang="ja-JP" sz="1600" b="0" baseline="30000" dirty="0">
                <a:latin typeface="+mn-ea"/>
                <a:ea typeface="+mn-ea"/>
              </a:rPr>
              <a:t>N</a:t>
            </a:r>
            <a:r>
              <a:rPr lang="ja-JP" altLang="en-US" sz="1600" b="0" dirty="0">
                <a:latin typeface="+mn-ea"/>
                <a:ea typeface="+mn-ea"/>
              </a:rPr>
              <a:t>上の</a:t>
            </a:r>
            <a:r>
              <a:rPr lang="ja-JP" altLang="en-US" sz="1600" b="0" dirty="0" smtClean="0">
                <a:latin typeface="+mn-ea"/>
                <a:ea typeface="+mn-ea"/>
              </a:rPr>
              <a:t>すべて</a:t>
            </a:r>
            <a:r>
              <a:rPr lang="ja-JP" altLang="en-US" sz="1600" b="0" dirty="0">
                <a:latin typeface="+mn-ea"/>
                <a:ea typeface="+mn-ea"/>
              </a:rPr>
              <a:t> </a:t>
            </a:r>
            <a:endParaRPr lang="en-US" altLang="ja-JP" sz="1600" b="0" dirty="0" smtClean="0">
              <a:latin typeface="+mn-ea"/>
              <a:ea typeface="+mn-ea"/>
            </a:endParaRPr>
          </a:p>
          <a:p>
            <a:pPr eaLnBrk="1" hangingPunct="1"/>
            <a:r>
              <a:rPr lang="ja-JP" altLang="en-US" sz="1600" b="0" dirty="0">
                <a:latin typeface="+mn-ea"/>
                <a:ea typeface="+mn-ea"/>
              </a:rPr>
              <a:t>の</a:t>
            </a:r>
            <a:r>
              <a:rPr lang="ja-JP" altLang="en-US" sz="1600" b="0" dirty="0" smtClean="0">
                <a:latin typeface="+mn-ea"/>
                <a:ea typeface="+mn-ea"/>
              </a:rPr>
              <a:t>不変</a:t>
            </a:r>
            <a:r>
              <a:rPr lang="ja-JP" altLang="en-US" sz="1600" b="0" dirty="0">
                <a:latin typeface="+mn-ea"/>
                <a:ea typeface="+mn-ea"/>
              </a:rPr>
              <a:t>集合の合併を最大の不変集合という．</a:t>
            </a:r>
          </a:p>
        </p:txBody>
      </p:sp>
      <p:sp>
        <p:nvSpPr>
          <p:cNvPr id="97339" name="Text Box 59"/>
          <p:cNvSpPr txBox="1">
            <a:spLocks noChangeArrowheads="1"/>
          </p:cNvSpPr>
          <p:nvPr/>
        </p:nvSpPr>
        <p:spPr bwMode="auto">
          <a:xfrm>
            <a:off x="838199" y="3401899"/>
            <a:ext cx="60348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ja-JP" altLang="en-US" sz="1600" b="0" dirty="0">
                <a:latin typeface="+mn-ea"/>
                <a:ea typeface="+mn-ea"/>
              </a:rPr>
              <a:t>最大の不変集合</a:t>
            </a:r>
            <a:r>
              <a:rPr lang="en-US" altLang="ja-JP" sz="1600" b="0" dirty="0" smtClean="0">
                <a:latin typeface="+mn-ea"/>
                <a:ea typeface="+mn-ea"/>
              </a:rPr>
              <a:t>X</a:t>
            </a:r>
            <a:r>
              <a:rPr lang="ja-JP" altLang="en-US" sz="1600" b="0" dirty="0" smtClean="0">
                <a:latin typeface="+mn-ea"/>
                <a:ea typeface="+mn-ea"/>
              </a:rPr>
              <a:t>は，任意の</a:t>
            </a:r>
            <a:r>
              <a:rPr lang="en-US" altLang="ja-JP" sz="1600" b="0" dirty="0" smtClean="0">
                <a:latin typeface="+mn-ea"/>
                <a:ea typeface="+mn-ea"/>
              </a:rPr>
              <a:t>M</a:t>
            </a:r>
            <a:r>
              <a:rPr lang="ja-JP" altLang="en-US" sz="1600" b="0" dirty="0">
                <a:latin typeface="+mn-ea"/>
                <a:ea typeface="+mn-ea"/>
              </a:rPr>
              <a:t>に</a:t>
            </a:r>
            <a:r>
              <a:rPr lang="ja-JP" altLang="en-US" sz="1600" b="0" dirty="0" smtClean="0">
                <a:latin typeface="+mn-ea"/>
                <a:ea typeface="+mn-ea"/>
              </a:rPr>
              <a:t>おいて</a:t>
            </a:r>
            <a:r>
              <a:rPr lang="en-US" altLang="ja-JP" sz="1600" b="0" dirty="0" err="1" smtClean="0">
                <a:latin typeface="+mn-ea"/>
                <a:ea typeface="+mn-ea"/>
              </a:rPr>
              <a:t>f</a:t>
            </a:r>
            <a:r>
              <a:rPr lang="en-US" altLang="ja-JP" sz="1600" b="0" baseline="30000" dirty="0" err="1" smtClean="0">
                <a:latin typeface="+mn-ea"/>
                <a:ea typeface="+mn-ea"/>
              </a:rPr>
              <a:t>M</a:t>
            </a:r>
            <a:r>
              <a:rPr lang="en-US" altLang="ja-JP" sz="1600" b="0" dirty="0" err="1" smtClean="0">
                <a:latin typeface="+mn-ea"/>
                <a:ea typeface="+mn-ea"/>
              </a:rPr>
              <a:t>X</a:t>
            </a:r>
            <a:r>
              <a:rPr lang="en-US" altLang="ja-JP" sz="1600" b="0" dirty="0" smtClean="0">
                <a:latin typeface="+mn-ea"/>
                <a:ea typeface="+mn-ea"/>
              </a:rPr>
              <a:t> </a:t>
            </a:r>
            <a:r>
              <a:rPr lang="en-US" altLang="ja-JP" sz="1600" b="0" dirty="0">
                <a:latin typeface="+mn-ea"/>
                <a:ea typeface="+mn-ea"/>
              </a:rPr>
              <a:t>= X</a:t>
            </a:r>
            <a:r>
              <a:rPr lang="ja-JP" altLang="en-US" sz="1600" b="0" dirty="0" smtClean="0">
                <a:latin typeface="+mn-ea"/>
                <a:ea typeface="+mn-ea"/>
              </a:rPr>
              <a:t>を満たす．</a:t>
            </a:r>
            <a:endParaRPr lang="en-US" altLang="ja-JP" sz="1600" b="0" dirty="0" smtClean="0">
              <a:latin typeface="+mn-ea"/>
              <a:ea typeface="+mn-ea"/>
            </a:endParaRPr>
          </a:p>
          <a:p>
            <a:pPr eaLnBrk="1" hangingPunct="1"/>
            <a:r>
              <a:rPr lang="ja-JP" altLang="en-US" sz="1600" b="0" dirty="0" smtClean="0">
                <a:latin typeface="+mn-ea"/>
                <a:ea typeface="+mn-ea"/>
              </a:rPr>
              <a:t>よって，不変</a:t>
            </a:r>
            <a:r>
              <a:rPr lang="ja-JP" altLang="en-US" sz="1600" b="0" dirty="0">
                <a:latin typeface="+mn-ea"/>
                <a:ea typeface="+mn-ea"/>
              </a:rPr>
              <a:t>集合上の任意の点</a:t>
            </a:r>
            <a:r>
              <a:rPr lang="en-US" altLang="ja-JP" sz="1600" b="0" dirty="0">
                <a:latin typeface="+mn-ea"/>
                <a:ea typeface="+mn-ea"/>
              </a:rPr>
              <a:t>x</a:t>
            </a:r>
            <a:r>
              <a:rPr lang="ja-JP" altLang="en-US" sz="1600" b="0" dirty="0">
                <a:latin typeface="+mn-ea"/>
                <a:ea typeface="+mn-ea"/>
              </a:rPr>
              <a:t>は</a:t>
            </a:r>
            <a:r>
              <a:rPr lang="ja-JP" altLang="en-US" sz="1600" b="0" dirty="0" smtClean="0">
                <a:latin typeface="+mn-ea"/>
                <a:ea typeface="+mn-ea"/>
              </a:rPr>
              <a:t>，常に</a:t>
            </a:r>
            <a:r>
              <a:rPr lang="en-US" altLang="ja-JP" sz="1600" b="0" dirty="0" err="1">
                <a:latin typeface="+mn-ea"/>
                <a:ea typeface="+mn-ea"/>
              </a:rPr>
              <a:t>f</a:t>
            </a:r>
            <a:r>
              <a:rPr lang="en-US" altLang="ja-JP" sz="1600" b="0" baseline="30000" dirty="0" err="1">
                <a:latin typeface="+mn-ea"/>
                <a:ea typeface="+mn-ea"/>
              </a:rPr>
              <a:t>M</a:t>
            </a:r>
            <a:r>
              <a:rPr lang="en-US" altLang="ja-JP" sz="1600" b="0" dirty="0" err="1">
                <a:latin typeface="+mn-ea"/>
                <a:ea typeface="+mn-ea"/>
              </a:rPr>
              <a:t>x∈X</a:t>
            </a:r>
            <a:r>
              <a:rPr lang="ja-JP" altLang="en-US" sz="1600" b="0" dirty="0" err="1">
                <a:latin typeface="+mn-ea"/>
                <a:ea typeface="+mn-ea"/>
              </a:rPr>
              <a:t>．</a:t>
            </a:r>
            <a:endParaRPr lang="ja-JP" altLang="en-US" sz="1600" b="0" dirty="0">
              <a:latin typeface="+mn-ea"/>
              <a:ea typeface="+mn-ea"/>
            </a:endParaRPr>
          </a:p>
          <a:p>
            <a:pPr eaLnBrk="1" hangingPunct="1"/>
            <a:r>
              <a:rPr lang="ja-JP" altLang="en-US" sz="1600" b="0" dirty="0" smtClean="0">
                <a:latin typeface="+mn-ea"/>
                <a:ea typeface="+mn-ea"/>
              </a:rPr>
              <a:t>初期点</a:t>
            </a:r>
            <a:r>
              <a:rPr lang="en-US" altLang="ja-JP" sz="1600" b="0" dirty="0">
                <a:latin typeface="+mn-ea"/>
                <a:ea typeface="+mn-ea"/>
              </a:rPr>
              <a:t>x</a:t>
            </a:r>
            <a:r>
              <a:rPr lang="ja-JP" altLang="en-US" sz="1600" b="0" dirty="0">
                <a:latin typeface="+mn-ea"/>
                <a:ea typeface="+mn-ea"/>
              </a:rPr>
              <a:t>が発散する場合</a:t>
            </a:r>
            <a:r>
              <a:rPr lang="ja-JP" altLang="en-US" sz="1600" b="0" dirty="0" smtClean="0">
                <a:latin typeface="+mn-ea"/>
                <a:ea typeface="+mn-ea"/>
              </a:rPr>
              <a:t>，</a:t>
            </a:r>
            <a:r>
              <a:rPr lang="en-US" altLang="ja-JP" sz="1600" b="0" dirty="0" smtClean="0">
                <a:latin typeface="+mn-ea"/>
                <a:ea typeface="+mn-ea"/>
              </a:rPr>
              <a:t>x</a:t>
            </a:r>
            <a:r>
              <a:rPr lang="ja-JP" altLang="en-US" sz="1600" b="0" dirty="0" smtClean="0">
                <a:latin typeface="+mn-ea"/>
                <a:ea typeface="+mn-ea"/>
              </a:rPr>
              <a:t>は不変</a:t>
            </a:r>
            <a:r>
              <a:rPr lang="ja-JP" altLang="en-US" sz="1600" b="0" dirty="0">
                <a:latin typeface="+mn-ea"/>
                <a:ea typeface="+mn-ea"/>
              </a:rPr>
              <a:t>集合</a:t>
            </a:r>
            <a:r>
              <a:rPr lang="ja-JP" altLang="en-US" sz="1600" b="0" dirty="0" smtClean="0">
                <a:latin typeface="+mn-ea"/>
                <a:ea typeface="+mn-ea"/>
              </a:rPr>
              <a:t>に含まれない</a:t>
            </a:r>
            <a:r>
              <a:rPr lang="ja-JP" altLang="en-US" sz="1600" b="0" dirty="0">
                <a:latin typeface="+mn-ea"/>
                <a:ea typeface="+mn-ea"/>
              </a:rPr>
              <a:t>．</a:t>
            </a:r>
          </a:p>
        </p:txBody>
      </p:sp>
      <p:sp>
        <p:nvSpPr>
          <p:cNvPr id="33" name="タイトル 1"/>
          <p:cNvSpPr>
            <a:spLocks noGrp="1"/>
          </p:cNvSpPr>
          <p:nvPr>
            <p:ph type="title"/>
          </p:nvPr>
        </p:nvSpPr>
        <p:spPr>
          <a:xfrm>
            <a:off x="838200" y="365126"/>
            <a:ext cx="10515600" cy="718214"/>
          </a:xfrm>
        </p:spPr>
        <p:txBody>
          <a:bodyPr/>
          <a:lstStyle/>
          <a:p>
            <a:r>
              <a:rPr kumimoji="1" lang="ja-JP" altLang="en-US" dirty="0" smtClean="0"/>
              <a:t>不変集合</a:t>
            </a:r>
            <a:endParaRPr kumimoji="1" lang="ja-JP" altLang="en-US" dirty="0"/>
          </a:p>
        </p:txBody>
      </p:sp>
      <p:sp>
        <p:nvSpPr>
          <p:cNvPr id="35" name="Text Box 47"/>
          <p:cNvSpPr txBox="1">
            <a:spLocks noChangeArrowheads="1"/>
          </p:cNvSpPr>
          <p:nvPr/>
        </p:nvSpPr>
        <p:spPr bwMode="auto">
          <a:xfrm>
            <a:off x="794578" y="4994817"/>
            <a:ext cx="52656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smtClean="0">
                <a:solidFill>
                  <a:srgbClr val="FF0000"/>
                </a:solidFill>
                <a:latin typeface="+mn-ea"/>
                <a:ea typeface="+mn-ea"/>
              </a:rPr>
              <a:t>【</a:t>
            </a:r>
            <a:r>
              <a:rPr lang="ja-JP" altLang="en-US" sz="1600" b="0" dirty="0" smtClean="0">
                <a:solidFill>
                  <a:srgbClr val="FF0000"/>
                </a:solidFill>
                <a:latin typeface="+mn-ea"/>
                <a:ea typeface="+mn-ea"/>
              </a:rPr>
              <a:t>答え</a:t>
            </a:r>
            <a:r>
              <a:rPr lang="en-US" altLang="ja-JP" sz="1600" b="0" dirty="0" smtClean="0">
                <a:solidFill>
                  <a:srgbClr val="FF0000"/>
                </a:solidFill>
                <a:latin typeface="+mn-ea"/>
                <a:ea typeface="+mn-ea"/>
              </a:rPr>
              <a:t>】</a:t>
            </a:r>
            <a:r>
              <a:rPr lang="ja-JP" altLang="en-US" sz="1600" b="0" dirty="0" smtClean="0">
                <a:latin typeface="+mn-ea"/>
                <a:ea typeface="+mn-ea"/>
              </a:rPr>
              <a:t>閉区間</a:t>
            </a:r>
            <a:r>
              <a:rPr lang="en-US" altLang="ja-JP" sz="1600" b="0" dirty="0" smtClean="0">
                <a:latin typeface="+mn-ea"/>
                <a:ea typeface="+mn-ea"/>
              </a:rPr>
              <a:t>[0,1]</a:t>
            </a:r>
            <a:r>
              <a:rPr lang="ja-JP" altLang="en-US" sz="1600" b="0" dirty="0" err="1" smtClean="0">
                <a:latin typeface="+mn-ea"/>
                <a:ea typeface="+mn-ea"/>
              </a:rPr>
              <a:t>．</a:t>
            </a:r>
            <a:endParaRPr lang="ja-JP" altLang="en-US" sz="1600" b="0" dirty="0">
              <a:latin typeface="+mn-ea"/>
              <a:ea typeface="+mn-ea"/>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59445701"/>
      </p:ext>
    </p:extLst>
  </p:cSld>
  <p:clrMapOvr>
    <a:masterClrMapping/>
  </p:clrMapOvr>
  <mc:AlternateContent xmlns:mc="http://schemas.openxmlformats.org/markup-compatibility/2006" xmlns:p14="http://schemas.microsoft.com/office/powerpoint/2010/main">
    <mc:Choice Requires="p14">
      <p:transition spd="slow" p14:dur="2000" advTm="135666"/>
    </mc:Choice>
    <mc:Fallback xmlns="">
      <p:transition spd="slow" advTm="13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97300"/>
                                        </p:tgtEl>
                                        <p:attrNameLst>
                                          <p:attrName>style.visibility</p:attrName>
                                        </p:attrNameLst>
                                      </p:cBhvr>
                                      <p:to>
                                        <p:strVal val="visible"/>
                                      </p:to>
                                    </p:set>
                                    <p:anim calcmode="lin" valueType="num">
                                      <p:cBhvr additive="base">
                                        <p:cTn id="11" dur="500"/>
                                        <p:tgtEl>
                                          <p:spTgt spid="97300"/>
                                        </p:tgtEl>
                                        <p:attrNameLst>
                                          <p:attrName>ppt_y</p:attrName>
                                        </p:attrNameLst>
                                      </p:cBhvr>
                                      <p:tavLst>
                                        <p:tav tm="0">
                                          <p:val>
                                            <p:strVal val="#ppt_y+#ppt_h*1.125000"/>
                                          </p:val>
                                        </p:tav>
                                        <p:tav tm="100000">
                                          <p:val>
                                            <p:strVal val="#ppt_y"/>
                                          </p:val>
                                        </p:tav>
                                      </p:tavLst>
                                    </p:anim>
                                    <p:animEffect transition="in" filter="wipe(up)">
                                      <p:cBhvr>
                                        <p:cTn id="12" dur="500"/>
                                        <p:tgtEl>
                                          <p:spTgt spid="973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7301"/>
                                        </p:tgtEl>
                                        <p:attrNameLst>
                                          <p:attrName>style.visibility</p:attrName>
                                        </p:attrNameLst>
                                      </p:cBhvr>
                                      <p:to>
                                        <p:strVal val="visible"/>
                                      </p:to>
                                    </p:set>
                                    <p:anim calcmode="lin" valueType="num">
                                      <p:cBhvr additive="base">
                                        <p:cTn id="17" dur="500"/>
                                        <p:tgtEl>
                                          <p:spTgt spid="97301"/>
                                        </p:tgtEl>
                                        <p:attrNameLst>
                                          <p:attrName>ppt_y</p:attrName>
                                        </p:attrNameLst>
                                      </p:cBhvr>
                                      <p:tavLst>
                                        <p:tav tm="0">
                                          <p:val>
                                            <p:strVal val="#ppt_y+#ppt_h*1.125000"/>
                                          </p:val>
                                        </p:tav>
                                        <p:tav tm="100000">
                                          <p:val>
                                            <p:strVal val="#ppt_y"/>
                                          </p:val>
                                        </p:tav>
                                      </p:tavLst>
                                    </p:anim>
                                    <p:animEffect transition="in" filter="wipe(up)">
                                      <p:cBhvr>
                                        <p:cTn id="18" dur="500"/>
                                        <p:tgtEl>
                                          <p:spTgt spid="9730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7338"/>
                                        </p:tgtEl>
                                        <p:attrNameLst>
                                          <p:attrName>style.visibility</p:attrName>
                                        </p:attrNameLst>
                                      </p:cBhvr>
                                      <p:to>
                                        <p:strVal val="visible"/>
                                      </p:to>
                                    </p:set>
                                    <p:anim calcmode="lin" valueType="num">
                                      <p:cBhvr additive="base">
                                        <p:cTn id="23" dur="500"/>
                                        <p:tgtEl>
                                          <p:spTgt spid="97338"/>
                                        </p:tgtEl>
                                        <p:attrNameLst>
                                          <p:attrName>ppt_y</p:attrName>
                                        </p:attrNameLst>
                                      </p:cBhvr>
                                      <p:tavLst>
                                        <p:tav tm="0">
                                          <p:val>
                                            <p:strVal val="#ppt_y+#ppt_h*1.125000"/>
                                          </p:val>
                                        </p:tav>
                                        <p:tav tm="100000">
                                          <p:val>
                                            <p:strVal val="#ppt_y"/>
                                          </p:val>
                                        </p:tav>
                                      </p:tavLst>
                                    </p:anim>
                                    <p:animEffect transition="in" filter="wipe(up)">
                                      <p:cBhvr>
                                        <p:cTn id="24" dur="500"/>
                                        <p:tgtEl>
                                          <p:spTgt spid="9733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7339"/>
                                        </p:tgtEl>
                                        <p:attrNameLst>
                                          <p:attrName>style.visibility</p:attrName>
                                        </p:attrNameLst>
                                      </p:cBhvr>
                                      <p:to>
                                        <p:strVal val="visible"/>
                                      </p:to>
                                    </p:set>
                                    <p:anim calcmode="lin" valueType="num">
                                      <p:cBhvr additive="base">
                                        <p:cTn id="29" dur="500"/>
                                        <p:tgtEl>
                                          <p:spTgt spid="97339"/>
                                        </p:tgtEl>
                                        <p:attrNameLst>
                                          <p:attrName>ppt_y</p:attrName>
                                        </p:attrNameLst>
                                      </p:cBhvr>
                                      <p:tavLst>
                                        <p:tav tm="0">
                                          <p:val>
                                            <p:strVal val="#ppt_y+#ppt_h*1.125000"/>
                                          </p:val>
                                        </p:tav>
                                        <p:tav tm="100000">
                                          <p:val>
                                            <p:strVal val="#ppt_y"/>
                                          </p:val>
                                        </p:tav>
                                      </p:tavLst>
                                    </p:anim>
                                    <p:animEffect transition="in" filter="wipe(up)">
                                      <p:cBhvr>
                                        <p:cTn id="30" dur="500"/>
                                        <p:tgtEl>
                                          <p:spTgt spid="9733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97327"/>
                                        </p:tgtEl>
                                        <p:attrNameLst>
                                          <p:attrName>style.visibility</p:attrName>
                                        </p:attrNameLst>
                                      </p:cBhvr>
                                      <p:to>
                                        <p:strVal val="visible"/>
                                      </p:to>
                                    </p:set>
                                    <p:anim calcmode="lin" valueType="num">
                                      <p:cBhvr additive="base">
                                        <p:cTn id="35" dur="500"/>
                                        <p:tgtEl>
                                          <p:spTgt spid="97327"/>
                                        </p:tgtEl>
                                        <p:attrNameLst>
                                          <p:attrName>ppt_y</p:attrName>
                                        </p:attrNameLst>
                                      </p:cBhvr>
                                      <p:tavLst>
                                        <p:tav tm="0">
                                          <p:val>
                                            <p:strVal val="#ppt_y+#ppt_h*1.125000"/>
                                          </p:val>
                                        </p:tav>
                                        <p:tav tm="100000">
                                          <p:val>
                                            <p:strVal val="#ppt_y"/>
                                          </p:val>
                                        </p:tav>
                                      </p:tavLst>
                                    </p:anim>
                                    <p:animEffect transition="in" filter="wipe(up)">
                                      <p:cBhvr>
                                        <p:cTn id="36" dur="500"/>
                                        <p:tgtEl>
                                          <p:spTgt spid="97327"/>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97302"/>
                                        </p:tgtEl>
                                        <p:attrNameLst>
                                          <p:attrName>style.visibility</p:attrName>
                                        </p:attrNameLst>
                                      </p:cBhvr>
                                      <p:to>
                                        <p:strVal val="visible"/>
                                      </p:to>
                                    </p:set>
                                    <p:anim calcmode="lin" valueType="num">
                                      <p:cBhvr additive="base">
                                        <p:cTn id="41" dur="500"/>
                                        <p:tgtEl>
                                          <p:spTgt spid="97302"/>
                                        </p:tgtEl>
                                        <p:attrNameLst>
                                          <p:attrName>ppt_y</p:attrName>
                                        </p:attrNameLst>
                                      </p:cBhvr>
                                      <p:tavLst>
                                        <p:tav tm="0">
                                          <p:val>
                                            <p:strVal val="#ppt_y+#ppt_h*1.125000"/>
                                          </p:val>
                                        </p:tav>
                                        <p:tav tm="100000">
                                          <p:val>
                                            <p:strVal val="#ppt_y"/>
                                          </p:val>
                                        </p:tav>
                                      </p:tavLst>
                                    </p:anim>
                                    <p:animEffect transition="in" filter="wipe(up)">
                                      <p:cBhvr>
                                        <p:cTn id="42" dur="500"/>
                                        <p:tgtEl>
                                          <p:spTgt spid="9730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97311"/>
                                        </p:tgtEl>
                                        <p:attrNameLst>
                                          <p:attrName>style.visibility</p:attrName>
                                        </p:attrNameLst>
                                      </p:cBhvr>
                                      <p:to>
                                        <p:strVal val="visible"/>
                                      </p:to>
                                    </p:set>
                                    <p:anim calcmode="lin" valueType="num">
                                      <p:cBhvr additive="base">
                                        <p:cTn id="47" dur="500"/>
                                        <p:tgtEl>
                                          <p:spTgt spid="97311"/>
                                        </p:tgtEl>
                                        <p:attrNameLst>
                                          <p:attrName>ppt_y</p:attrName>
                                        </p:attrNameLst>
                                      </p:cBhvr>
                                      <p:tavLst>
                                        <p:tav tm="0">
                                          <p:val>
                                            <p:strVal val="#ppt_y+#ppt_h*1.125000"/>
                                          </p:val>
                                        </p:tav>
                                        <p:tav tm="100000">
                                          <p:val>
                                            <p:strVal val="#ppt_y"/>
                                          </p:val>
                                        </p:tav>
                                      </p:tavLst>
                                    </p:anim>
                                    <p:animEffect transition="in" filter="wipe(up)">
                                      <p:cBhvr>
                                        <p:cTn id="48" dur="500"/>
                                        <p:tgtEl>
                                          <p:spTgt spid="97311"/>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97316"/>
                                        </p:tgtEl>
                                        <p:attrNameLst>
                                          <p:attrName>style.visibility</p:attrName>
                                        </p:attrNameLst>
                                      </p:cBhvr>
                                      <p:to>
                                        <p:strVal val="visible"/>
                                      </p:to>
                                    </p:set>
                                    <p:anim calcmode="lin" valueType="num">
                                      <p:cBhvr additive="base">
                                        <p:cTn id="53" dur="500"/>
                                        <p:tgtEl>
                                          <p:spTgt spid="97316"/>
                                        </p:tgtEl>
                                        <p:attrNameLst>
                                          <p:attrName>ppt_y</p:attrName>
                                        </p:attrNameLst>
                                      </p:cBhvr>
                                      <p:tavLst>
                                        <p:tav tm="0">
                                          <p:val>
                                            <p:strVal val="#ppt_y+#ppt_h*1.125000"/>
                                          </p:val>
                                        </p:tav>
                                        <p:tav tm="100000">
                                          <p:val>
                                            <p:strVal val="#ppt_y"/>
                                          </p:val>
                                        </p:tav>
                                      </p:tavLst>
                                    </p:anim>
                                    <p:animEffect transition="in" filter="wipe(up)">
                                      <p:cBhvr>
                                        <p:cTn id="54" dur="500"/>
                                        <p:tgtEl>
                                          <p:spTgt spid="973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4" fill="hold" nodeType="clickEffect">
                                  <p:stCondLst>
                                    <p:cond delay="0"/>
                                  </p:stCondLst>
                                  <p:childTnLst>
                                    <p:set>
                                      <p:cBhvr>
                                        <p:cTn id="58" dur="1" fill="hold">
                                          <p:stCondLst>
                                            <p:cond delay="0"/>
                                          </p:stCondLst>
                                        </p:cTn>
                                        <p:tgtEl>
                                          <p:spTgt spid="97321"/>
                                        </p:tgtEl>
                                        <p:attrNameLst>
                                          <p:attrName>style.visibility</p:attrName>
                                        </p:attrNameLst>
                                      </p:cBhvr>
                                      <p:to>
                                        <p:strVal val="visible"/>
                                      </p:to>
                                    </p:set>
                                    <p:anim calcmode="lin" valueType="num">
                                      <p:cBhvr additive="base">
                                        <p:cTn id="59" dur="500"/>
                                        <p:tgtEl>
                                          <p:spTgt spid="97321"/>
                                        </p:tgtEl>
                                        <p:attrNameLst>
                                          <p:attrName>ppt_y</p:attrName>
                                        </p:attrNameLst>
                                      </p:cBhvr>
                                      <p:tavLst>
                                        <p:tav tm="0">
                                          <p:val>
                                            <p:strVal val="#ppt_y+#ppt_h*1.125000"/>
                                          </p:val>
                                        </p:tav>
                                        <p:tav tm="100000">
                                          <p:val>
                                            <p:strVal val="#ppt_y"/>
                                          </p:val>
                                        </p:tav>
                                      </p:tavLst>
                                    </p:anim>
                                    <p:animEffect transition="in" filter="wipe(up)">
                                      <p:cBhvr>
                                        <p:cTn id="60" dur="500"/>
                                        <p:tgtEl>
                                          <p:spTgt spid="97321"/>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p:tgtEl>
                                          <p:spTgt spid="35"/>
                                        </p:tgtEl>
                                        <p:attrNameLst>
                                          <p:attrName>ppt_y</p:attrName>
                                        </p:attrNameLst>
                                      </p:cBhvr>
                                      <p:tavLst>
                                        <p:tav tm="0">
                                          <p:val>
                                            <p:strVal val="#ppt_y+#ppt_h*1.125000"/>
                                          </p:val>
                                        </p:tav>
                                        <p:tav tm="100000">
                                          <p:val>
                                            <p:strVal val="#ppt_y"/>
                                          </p:val>
                                        </p:tav>
                                      </p:tavLst>
                                    </p:anim>
                                    <p:animEffect transition="in" filter="wipe(up)">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5"/>
                </p:tgtEl>
              </p:cMediaNode>
            </p:audio>
          </p:childTnLst>
        </p:cTn>
      </p:par>
    </p:tnLst>
    <p:bldLst>
      <p:bldP spid="97300" grpId="0" autoUpdateAnimBg="0"/>
      <p:bldP spid="97301" grpId="0" autoUpdateAnimBg="0"/>
      <p:bldP spid="97327" grpId="0" autoUpdateAnimBg="0"/>
      <p:bldP spid="97338" grpId="0" autoUpdateAnimBg="0"/>
      <p:bldP spid="97339" grpId="0" autoUpdateAnimBg="0"/>
      <p:bldP spid="35" grpId="0" autoUpdateAnimBg="0"/>
    </p:bldLst>
  </p:timing>
  <p:extLst>
    <p:ext uri="{3A86A75C-4F4B-4683-9AE1-C65F6400EC91}">
      <p14:laserTraceLst xmlns:p14="http://schemas.microsoft.com/office/powerpoint/2010/main">
        <p14:tracePtLst>
          <p14:tracePt t="104239" x="6589713" y="5500688"/>
          <p14:tracePt t="104246" x="6589713" y="5491163"/>
          <p14:tracePt t="104254" x="6599238" y="5483225"/>
          <p14:tracePt t="104269" x="6608763" y="5483225"/>
          <p14:tracePt t="104294" x="6616700" y="5483225"/>
          <p14:tracePt t="104319" x="6626225" y="5483225"/>
          <p14:tracePt t="105766" x="6643688" y="5465763"/>
          <p14:tracePt t="105774" x="6705600" y="5411788"/>
          <p14:tracePt t="105774" x="0" y="0"/>
        </p14:tracePtLst>
        <p14:tracePtLst>
          <p14:tracePt t="106862" x="9840913" y="2697163"/>
          <p14:tracePt t="107598" x="0" y="0"/>
        </p14:tracePtLst>
        <p14:tracePtLst>
          <p14:tracePt t="117750" x="1973263" y="3803650"/>
          <p14:tracePt t="117998" x="1982788" y="3803650"/>
          <p14:tracePt t="118006" x="1990725" y="3803650"/>
          <p14:tracePt t="118015" x="2009775" y="3803650"/>
          <p14:tracePt t="118040" x="2036763" y="3813175"/>
          <p14:tracePt t="118065" x="2054225" y="3822700"/>
          <p14:tracePt t="118090" x="2071688" y="3822700"/>
          <p14:tracePt t="118115" x="2108200" y="3830638"/>
          <p14:tracePt t="118140" x="2160588" y="3848100"/>
          <p14:tracePt t="118165" x="2214563" y="3857625"/>
          <p14:tracePt t="118190" x="2241550" y="3867150"/>
          <p14:tracePt t="118215" x="2268538" y="3867150"/>
          <p14:tracePt t="118240" x="2312988" y="3875088"/>
          <p14:tracePt t="118265" x="2357438" y="3884613"/>
          <p14:tracePt t="118290" x="2411413" y="3902075"/>
          <p14:tracePt t="118315" x="2455863" y="3911600"/>
          <p14:tracePt t="118340" x="2482850" y="3929063"/>
          <p14:tracePt t="118365" x="2571750" y="3946525"/>
          <p14:tracePt t="118366" x="2616200" y="3956050"/>
          <p14:tracePt t="118389" x="2768600" y="3973513"/>
          <p14:tracePt t="118415" x="2901950" y="4010025"/>
          <p14:tracePt t="118439" x="3044825" y="4044950"/>
          <p14:tracePt t="118464" x="3125788" y="4062413"/>
          <p14:tracePt t="118489" x="3232150" y="4081463"/>
          <p14:tracePt t="118514" x="3357563" y="4089400"/>
          <p14:tracePt t="118539" x="3500438" y="4089400"/>
          <p14:tracePt t="118564" x="3652838" y="4098925"/>
          <p14:tracePt t="118565" x="3714750" y="4116388"/>
          <p14:tracePt t="118589" x="3867150" y="4143375"/>
          <p14:tracePt t="118614" x="4010025" y="4179888"/>
          <p14:tracePt t="118639" x="4143375" y="4197350"/>
          <p14:tracePt t="118664" x="4259263" y="4197350"/>
          <p14:tracePt t="118689" x="4348163" y="4214813"/>
          <p14:tracePt t="118714" x="4394200" y="4214813"/>
          <p14:tracePt t="118739" x="4438650" y="4214813"/>
          <p14:tracePt t="118764" x="4500563" y="4214813"/>
          <p14:tracePt t="118789" x="4616450" y="4214813"/>
          <p14:tracePt t="118790" x="4670425" y="4214813"/>
          <p14:tracePt t="118814" x="4848225" y="4214813"/>
          <p14:tracePt t="118839" x="5027613" y="4214813"/>
          <p14:tracePt t="118864" x="5197475" y="4214813"/>
          <p14:tracePt t="118889" x="5303838" y="4214813"/>
          <p14:tracePt t="118914" x="5357813" y="4214813"/>
          <p14:tracePt t="118938" x="5411788" y="4205288"/>
          <p14:tracePt t="118963" x="5456238" y="4197350"/>
          <p14:tracePt t="118988" x="5483225" y="4197350"/>
          <p14:tracePt t="118990" x="5491163" y="4197350"/>
          <p14:tracePt t="119013" x="5510213" y="4197350"/>
          <p14:tracePt t="119038" x="5545138" y="4197350"/>
          <p14:tracePt t="119063" x="5581650" y="4197350"/>
          <p14:tracePt t="119088" x="5608638" y="4197350"/>
          <p14:tracePt t="119113" x="5616575" y="4197350"/>
          <p14:tracePt t="119534" x="0" y="0"/>
        </p14:tracePtLst>
        <p14:tracePtLst>
          <p14:tracePt t="120558" x="6653213" y="5518150"/>
          <p14:tracePt t="120726" x="6670675" y="5518150"/>
          <p14:tracePt t="120734" x="6705600" y="5518150"/>
          <p14:tracePt t="120742" x="6742113" y="5518150"/>
          <p14:tracePt t="120760" x="6858000" y="5518150"/>
          <p14:tracePt t="120785" x="7126288" y="5518150"/>
          <p14:tracePt t="120810" x="7491413" y="5518150"/>
          <p14:tracePt t="120835" x="7831138" y="5518150"/>
          <p14:tracePt t="120859" x="8081963" y="5518150"/>
          <p14:tracePt t="120884" x="8224838" y="5518150"/>
          <p14:tracePt t="120886" x="8286750" y="5518150"/>
          <p14:tracePt t="120909" x="8412163" y="5518150"/>
          <p14:tracePt t="120934" x="8609013" y="5518150"/>
          <p14:tracePt t="120959" x="8875713" y="5537200"/>
          <p14:tracePt t="120984" x="9205913" y="5562600"/>
          <p14:tracePt t="121009" x="9447213" y="5589588"/>
          <p14:tracePt t="121034" x="9555163" y="5616575"/>
          <p14:tracePt t="121059" x="9634538" y="5626100"/>
          <p14:tracePt t="121084" x="9752013" y="5626100"/>
          <p14:tracePt t="121109" x="9858375" y="5626100"/>
          <p14:tracePt t="121134" x="9902825" y="5626100"/>
          <p14:tracePt t="121159" x="9912350" y="5626100"/>
          <p14:tracePt t="121184" x="9947275" y="5626100"/>
          <p14:tracePt t="121209" x="10028238" y="5616575"/>
          <p14:tracePt t="121234" x="10109200" y="5599113"/>
          <p14:tracePt t="121259" x="10153650" y="5589588"/>
          <p14:tracePt t="121284" x="10171113" y="5589588"/>
          <p14:tracePt t="121574" x="10161588" y="5589588"/>
          <p14:tracePt t="121582" x="10126663" y="5589588"/>
          <p14:tracePt t="121590" x="10082213" y="5589588"/>
          <p14:tracePt t="121608" x="9966325" y="5589588"/>
          <p14:tracePt t="121608" x="0" y="0"/>
        </p14:tracePtLst>
        <p14:tracePtLst>
          <p14:tracePt t="123894" x="6554788" y="5545138"/>
          <p14:tracePt t="123982" x="6554788" y="5537200"/>
          <p14:tracePt t="123990" x="6599238" y="5537200"/>
          <p14:tracePt t="124003" x="6634163" y="5537200"/>
          <p14:tracePt t="124028" x="6884988" y="5537200"/>
          <p14:tracePt t="124053" x="7072313" y="5537200"/>
          <p14:tracePt t="124054" x="7143750" y="5537200"/>
          <p14:tracePt t="124078" x="7296150" y="5545138"/>
          <p14:tracePt t="124103" x="7456488" y="5562600"/>
          <p14:tracePt t="124128" x="7823200" y="5562600"/>
          <p14:tracePt t="124153" x="8277225" y="5562600"/>
          <p14:tracePt t="124178" x="8732838" y="5581650"/>
          <p14:tracePt t="124202" x="9082088" y="5626100"/>
          <p14:tracePt t="124227" x="9296400" y="5653088"/>
          <p14:tracePt t="124252" x="9456738" y="5653088"/>
          <p14:tracePt t="124277" x="9617075" y="5653088"/>
          <p14:tracePt t="124302" x="9644063" y="5653088"/>
          <p14:tracePt t="124358" x="9653588" y="5653088"/>
          <p14:tracePt t="124366" x="9661525" y="5653088"/>
          <p14:tracePt t="124382" x="9680575" y="5653088"/>
          <p14:tracePt t="124494" x="9698038" y="5653088"/>
          <p14:tracePt t="124502" x="9715500" y="5653088"/>
          <p14:tracePt t="124510" x="9742488" y="5653088"/>
          <p14:tracePt t="124527" x="9796463" y="5653088"/>
          <p14:tracePt t="124552" x="9823450" y="5653088"/>
          <p14:tracePt t="124590" x="9831388" y="5653088"/>
          <p14:tracePt t="124602" x="9867900" y="5653088"/>
          <p14:tracePt t="124627" x="10001250" y="5643563"/>
          <p14:tracePt t="124652" x="10018713" y="5626100"/>
          <p14:tracePt t="125894" x="10010775" y="5626100"/>
          <p14:tracePt t="126574" x="9983788" y="5616575"/>
          <p14:tracePt t="126606" x="0" y="0"/>
        </p14:tracePtLst>
        <p14:tracePtLst>
          <p14:tracePt t="132382" x="2347913" y="5394325"/>
          <p14:tracePt t="132694" x="2357438" y="5394325"/>
          <p14:tracePt t="132710" x="2366963" y="5394325"/>
          <p14:tracePt t="132718" x="2374900" y="5394325"/>
          <p14:tracePt t="132735" x="2411413" y="5394325"/>
          <p14:tracePt t="132760" x="2490788" y="5394325"/>
          <p14:tracePt t="132785" x="2544763" y="5394325"/>
          <p14:tracePt t="132810" x="2571750" y="5394325"/>
          <p14:tracePt t="132834" x="2589213" y="5394325"/>
          <p14:tracePt t="132859" x="2625725" y="5394325"/>
          <p14:tracePt t="132884" x="2652713" y="5394325"/>
          <p14:tracePt t="132909" x="2670175" y="5394325"/>
          <p14:tracePt t="133558"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006" name="Group 110"/>
          <p:cNvGrpSpPr>
            <a:grpSpLocks/>
          </p:cNvGrpSpPr>
          <p:nvPr/>
        </p:nvGrpSpPr>
        <p:grpSpPr bwMode="auto">
          <a:xfrm>
            <a:off x="7303008" y="1728694"/>
            <a:ext cx="3733800" cy="3657600"/>
            <a:chOff x="2448" y="1296"/>
            <a:chExt cx="2352" cy="2304"/>
          </a:xfrm>
        </p:grpSpPr>
        <p:sp>
          <p:nvSpPr>
            <p:cNvPr id="6166" name="Rectangle 5"/>
            <p:cNvSpPr>
              <a:spLocks noChangeArrowheads="1"/>
            </p:cNvSpPr>
            <p:nvPr/>
          </p:nvSpPr>
          <p:spPr bwMode="auto">
            <a:xfrm>
              <a:off x="3072" y="1824"/>
              <a:ext cx="1200" cy="1152"/>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6167" name="Line 6"/>
            <p:cNvSpPr>
              <a:spLocks noChangeShapeType="1"/>
            </p:cNvSpPr>
            <p:nvPr/>
          </p:nvSpPr>
          <p:spPr bwMode="auto">
            <a:xfrm flipV="1">
              <a:off x="2448" y="1296"/>
              <a:ext cx="2352" cy="230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0939" name="Text Box 43"/>
          <p:cNvSpPr txBox="1">
            <a:spLocks noChangeArrowheads="1"/>
          </p:cNvSpPr>
          <p:nvPr/>
        </p:nvSpPr>
        <p:spPr bwMode="auto">
          <a:xfrm>
            <a:off x="838200" y="1821151"/>
            <a:ext cx="617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dirty="0">
                <a:latin typeface="+mn-ea"/>
                <a:ea typeface="+mn-ea"/>
              </a:rPr>
              <a:t>【</a:t>
            </a:r>
            <a:r>
              <a:rPr lang="ja-JP" altLang="en-US" b="0" dirty="0">
                <a:latin typeface="+mn-ea"/>
                <a:ea typeface="+mn-ea"/>
              </a:rPr>
              <a:t>非線形漸化式</a:t>
            </a:r>
            <a:r>
              <a:rPr lang="en-US" altLang="ja-JP" b="0" dirty="0">
                <a:latin typeface="+mn-ea"/>
                <a:ea typeface="+mn-ea"/>
              </a:rPr>
              <a:t>】 f</a:t>
            </a:r>
            <a:r>
              <a:rPr lang="ja-JP" altLang="en-US" b="0" dirty="0">
                <a:latin typeface="+mn-ea"/>
                <a:ea typeface="+mn-ea"/>
              </a:rPr>
              <a:t>：</a:t>
            </a:r>
            <a:r>
              <a:rPr lang="en-US" altLang="ja-JP" b="0" dirty="0">
                <a:latin typeface="+mn-ea"/>
                <a:ea typeface="+mn-ea"/>
              </a:rPr>
              <a:t>x </a:t>
            </a:r>
            <a:r>
              <a:rPr lang="en-US" altLang="ja-JP" b="0" dirty="0">
                <a:latin typeface="+mn-ea"/>
                <a:ea typeface="+mn-ea"/>
                <a:sym typeface="Symbol" panose="05050102010706020507" pitchFamily="18" charset="2"/>
              </a:rPr>
              <a:t> [0,1] </a:t>
            </a:r>
            <a:r>
              <a:rPr lang="en-US" altLang="ja-JP" b="0" dirty="0">
                <a:latin typeface="+mn-ea"/>
                <a:ea typeface="+mn-ea"/>
                <a:sym typeface="MT Extra" panose="05050102010205020202" pitchFamily="18" charset="2"/>
              </a:rPr>
              <a:t> (3/2) (1-|2x-1|) </a:t>
            </a:r>
            <a:r>
              <a:rPr lang="en-US" altLang="ja-JP" b="0" dirty="0">
                <a:latin typeface="+mn-ea"/>
                <a:ea typeface="+mn-ea"/>
                <a:sym typeface="Symbol" panose="05050102010706020507" pitchFamily="18" charset="2"/>
              </a:rPr>
              <a:t> R</a:t>
            </a:r>
            <a:r>
              <a:rPr lang="en-US" altLang="ja-JP" b="0" baseline="30000" dirty="0">
                <a:latin typeface="+mn-ea"/>
                <a:ea typeface="+mn-ea"/>
                <a:sym typeface="Symbol" panose="05050102010706020507" pitchFamily="18" charset="2"/>
              </a:rPr>
              <a:t>1</a:t>
            </a:r>
          </a:p>
        </p:txBody>
      </p:sp>
      <p:sp>
        <p:nvSpPr>
          <p:cNvPr id="80994" name="Text Box 98"/>
          <p:cNvSpPr txBox="1">
            <a:spLocks noChangeArrowheads="1"/>
          </p:cNvSpPr>
          <p:nvPr/>
        </p:nvSpPr>
        <p:spPr bwMode="auto">
          <a:xfrm>
            <a:off x="838200" y="2636459"/>
            <a:ext cx="5626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dirty="0">
                <a:latin typeface="+mn-ea"/>
                <a:ea typeface="+mn-ea"/>
              </a:rPr>
              <a:t>【</a:t>
            </a:r>
            <a:r>
              <a:rPr lang="ja-JP" altLang="en-US" b="0" dirty="0">
                <a:latin typeface="+mn-ea"/>
                <a:ea typeface="+mn-ea"/>
              </a:rPr>
              <a:t>質問</a:t>
            </a:r>
            <a:r>
              <a:rPr lang="en-US" altLang="ja-JP" b="0" dirty="0">
                <a:latin typeface="+mn-ea"/>
                <a:ea typeface="+mn-ea"/>
              </a:rPr>
              <a:t>】</a:t>
            </a:r>
            <a:r>
              <a:rPr lang="ja-JP" altLang="en-US" b="0" dirty="0">
                <a:latin typeface="+mn-ea"/>
                <a:ea typeface="+mn-ea"/>
              </a:rPr>
              <a:t>最大の不変集合はどんな形になるか？</a:t>
            </a:r>
          </a:p>
        </p:txBody>
      </p:sp>
      <p:grpSp>
        <p:nvGrpSpPr>
          <p:cNvPr id="81005" name="Group 109"/>
          <p:cNvGrpSpPr>
            <a:grpSpLocks/>
          </p:cNvGrpSpPr>
          <p:nvPr/>
        </p:nvGrpSpPr>
        <p:grpSpPr bwMode="auto">
          <a:xfrm>
            <a:off x="7988808" y="1576294"/>
            <a:ext cx="2590800" cy="3886200"/>
            <a:chOff x="2880" y="1200"/>
            <a:chExt cx="1632" cy="2448"/>
          </a:xfrm>
        </p:grpSpPr>
        <p:grpSp>
          <p:nvGrpSpPr>
            <p:cNvPr id="6161" name="Group 11"/>
            <p:cNvGrpSpPr>
              <a:grpSpLocks/>
            </p:cNvGrpSpPr>
            <p:nvPr/>
          </p:nvGrpSpPr>
          <p:grpSpPr bwMode="auto">
            <a:xfrm>
              <a:off x="3072" y="1200"/>
              <a:ext cx="1200" cy="1776"/>
              <a:chOff x="3696" y="624"/>
              <a:chExt cx="1296" cy="1728"/>
            </a:xfrm>
          </p:grpSpPr>
          <p:sp>
            <p:nvSpPr>
              <p:cNvPr id="6164" name="Line 12"/>
              <p:cNvSpPr>
                <a:spLocks noChangeShapeType="1"/>
              </p:cNvSpPr>
              <p:nvPr/>
            </p:nvSpPr>
            <p:spPr bwMode="auto">
              <a:xfrm flipV="1">
                <a:off x="3696" y="624"/>
                <a:ext cx="624" cy="1728"/>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5" name="Line 13"/>
              <p:cNvSpPr>
                <a:spLocks noChangeShapeType="1"/>
              </p:cNvSpPr>
              <p:nvPr/>
            </p:nvSpPr>
            <p:spPr bwMode="auto">
              <a:xfrm flipH="1" flipV="1">
                <a:off x="4320" y="624"/>
                <a:ext cx="672" cy="1728"/>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62" name="Line 99"/>
            <p:cNvSpPr>
              <a:spLocks noChangeShapeType="1"/>
            </p:cNvSpPr>
            <p:nvPr/>
          </p:nvSpPr>
          <p:spPr bwMode="auto">
            <a:xfrm flipV="1">
              <a:off x="2880" y="2976"/>
              <a:ext cx="192" cy="62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3" name="Line 100"/>
            <p:cNvSpPr>
              <a:spLocks noChangeShapeType="1"/>
            </p:cNvSpPr>
            <p:nvPr/>
          </p:nvSpPr>
          <p:spPr bwMode="auto">
            <a:xfrm flipH="1" flipV="1">
              <a:off x="4272" y="2976"/>
              <a:ext cx="240" cy="67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1004" name="Group 108"/>
          <p:cNvGrpSpPr>
            <a:grpSpLocks/>
          </p:cNvGrpSpPr>
          <p:nvPr/>
        </p:nvGrpSpPr>
        <p:grpSpPr bwMode="auto">
          <a:xfrm>
            <a:off x="7607808" y="2338294"/>
            <a:ext cx="2819400" cy="3429000"/>
            <a:chOff x="2640" y="1632"/>
            <a:chExt cx="1776" cy="2160"/>
          </a:xfrm>
        </p:grpSpPr>
        <p:sp>
          <p:nvSpPr>
            <p:cNvPr id="6156" name="Line 102"/>
            <p:cNvSpPr>
              <a:spLocks noChangeShapeType="1"/>
            </p:cNvSpPr>
            <p:nvPr/>
          </p:nvSpPr>
          <p:spPr bwMode="auto">
            <a:xfrm flipV="1">
              <a:off x="3792" y="1632"/>
              <a:ext cx="0" cy="624"/>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 name="Line 104"/>
            <p:cNvSpPr>
              <a:spLocks noChangeShapeType="1"/>
            </p:cNvSpPr>
            <p:nvPr/>
          </p:nvSpPr>
          <p:spPr bwMode="auto">
            <a:xfrm>
              <a:off x="3792" y="1632"/>
              <a:ext cx="624" cy="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 name="Line 105"/>
            <p:cNvSpPr>
              <a:spLocks noChangeShapeType="1"/>
            </p:cNvSpPr>
            <p:nvPr/>
          </p:nvSpPr>
          <p:spPr bwMode="auto">
            <a:xfrm>
              <a:off x="4416" y="1632"/>
              <a:ext cx="0" cy="17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 name="Line 106"/>
            <p:cNvSpPr>
              <a:spLocks noChangeShapeType="1"/>
            </p:cNvSpPr>
            <p:nvPr/>
          </p:nvSpPr>
          <p:spPr bwMode="auto">
            <a:xfrm flipH="1">
              <a:off x="2640" y="3360"/>
              <a:ext cx="1776" cy="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 name="Line 107"/>
            <p:cNvSpPr>
              <a:spLocks noChangeShapeType="1"/>
            </p:cNvSpPr>
            <p:nvPr/>
          </p:nvSpPr>
          <p:spPr bwMode="auto">
            <a:xfrm>
              <a:off x="2640" y="3360"/>
              <a:ext cx="0"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1007" name="Text Box 111"/>
          <p:cNvSpPr txBox="1">
            <a:spLocks noChangeArrowheads="1"/>
          </p:cNvSpPr>
          <p:nvPr/>
        </p:nvSpPr>
        <p:spPr bwMode="auto">
          <a:xfrm>
            <a:off x="838200" y="3451766"/>
            <a:ext cx="66172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dirty="0">
                <a:latin typeface="+mn-ea"/>
                <a:ea typeface="+mn-ea"/>
              </a:rPr>
              <a:t>【</a:t>
            </a:r>
            <a:r>
              <a:rPr lang="ja-JP" altLang="en-US" b="0" dirty="0">
                <a:latin typeface="+mn-ea"/>
                <a:ea typeface="+mn-ea"/>
              </a:rPr>
              <a:t>ヒント</a:t>
            </a:r>
            <a:r>
              <a:rPr lang="en-US" altLang="ja-JP" b="0" dirty="0">
                <a:latin typeface="+mn-ea"/>
                <a:ea typeface="+mn-ea"/>
              </a:rPr>
              <a:t>】</a:t>
            </a:r>
            <a:r>
              <a:rPr lang="ja-JP" altLang="en-US" b="0" dirty="0">
                <a:latin typeface="+mn-ea"/>
                <a:ea typeface="+mn-ea"/>
              </a:rPr>
              <a:t>区間の像の関係</a:t>
            </a:r>
          </a:p>
          <a:p>
            <a:pPr eaLnBrk="1" hangingPunct="1"/>
            <a:endParaRPr lang="ja-JP" altLang="en-US" b="0" dirty="0">
              <a:latin typeface="+mn-ea"/>
              <a:ea typeface="+mn-ea"/>
            </a:endParaRPr>
          </a:p>
          <a:p>
            <a:pPr eaLnBrk="1" hangingPunct="1"/>
            <a:r>
              <a:rPr lang="ja-JP" altLang="en-US" b="0" dirty="0">
                <a:latin typeface="+mn-ea"/>
                <a:ea typeface="+mn-ea"/>
              </a:rPr>
              <a:t>　</a:t>
            </a:r>
            <a:r>
              <a:rPr lang="en-US" altLang="ja-JP" b="0" dirty="0">
                <a:latin typeface="+mn-ea"/>
                <a:ea typeface="+mn-ea"/>
              </a:rPr>
              <a:t>f : [1,∞] </a:t>
            </a:r>
            <a:r>
              <a:rPr lang="en-US" altLang="ja-JP" b="0" dirty="0">
                <a:latin typeface="+mn-ea"/>
                <a:ea typeface="+mn-ea"/>
                <a:sym typeface="MT Extra" panose="05050102010205020202" pitchFamily="18" charset="2"/>
              </a:rPr>
              <a:t> </a:t>
            </a:r>
            <a:r>
              <a:rPr lang="en-US" altLang="ja-JP" b="0" dirty="0">
                <a:latin typeface="+mn-ea"/>
                <a:ea typeface="+mn-ea"/>
              </a:rPr>
              <a:t>[0, - ∞</a:t>
            </a:r>
            <a:r>
              <a:rPr lang="en-US" altLang="ja-JP" b="0" dirty="0" smtClean="0">
                <a:latin typeface="+mn-ea"/>
                <a:ea typeface="+mn-ea"/>
              </a:rPr>
              <a:t>],</a:t>
            </a:r>
            <a:r>
              <a:rPr lang="ja-JP" altLang="en-US" b="0" dirty="0" smtClean="0">
                <a:latin typeface="+mn-ea"/>
                <a:ea typeface="+mn-ea"/>
              </a:rPr>
              <a:t>　</a:t>
            </a:r>
            <a:r>
              <a:rPr lang="en-US" altLang="ja-JP" b="0" dirty="0" smtClean="0">
                <a:latin typeface="+mn-ea"/>
                <a:ea typeface="+mn-ea"/>
              </a:rPr>
              <a:t>f </a:t>
            </a:r>
            <a:r>
              <a:rPr lang="en-US" altLang="ja-JP" b="0" dirty="0">
                <a:latin typeface="+mn-ea"/>
                <a:ea typeface="+mn-ea"/>
              </a:rPr>
              <a:t>: [0, - ∞] </a:t>
            </a:r>
            <a:r>
              <a:rPr lang="en-US" altLang="ja-JP" b="0" dirty="0">
                <a:latin typeface="+mn-ea"/>
                <a:ea typeface="+mn-ea"/>
                <a:sym typeface="MT Extra" panose="05050102010205020202" pitchFamily="18" charset="2"/>
              </a:rPr>
              <a:t> </a:t>
            </a:r>
            <a:r>
              <a:rPr lang="en-US" altLang="ja-JP" b="0" dirty="0">
                <a:latin typeface="+mn-ea"/>
                <a:ea typeface="+mn-ea"/>
              </a:rPr>
              <a:t>[0, - ∞]</a:t>
            </a:r>
          </a:p>
          <a:p>
            <a:pPr eaLnBrk="1" hangingPunct="1"/>
            <a:endParaRPr lang="en-US" altLang="ja-JP" b="0" dirty="0">
              <a:latin typeface="+mn-ea"/>
              <a:ea typeface="+mn-ea"/>
            </a:endParaRPr>
          </a:p>
          <a:p>
            <a:pPr eaLnBrk="1" hangingPunct="1"/>
            <a:r>
              <a:rPr lang="ja-JP" altLang="en-US" b="0" dirty="0" smtClean="0">
                <a:latin typeface="+mn-ea"/>
                <a:ea typeface="+mn-ea"/>
              </a:rPr>
              <a:t>　から</a:t>
            </a:r>
            <a:r>
              <a:rPr lang="ja-JP" altLang="en-US" b="0" dirty="0">
                <a:latin typeface="+mn-ea"/>
                <a:ea typeface="+mn-ea"/>
              </a:rPr>
              <a:t>，一度でも１よりも大きくなると軌道は発散してしまう．</a:t>
            </a:r>
          </a:p>
        </p:txBody>
      </p:sp>
      <p:sp>
        <p:nvSpPr>
          <p:cNvPr id="81009" name="Rectangle 113"/>
          <p:cNvSpPr>
            <a:spLocks noChangeArrowheads="1"/>
          </p:cNvSpPr>
          <p:nvPr/>
        </p:nvSpPr>
        <p:spPr bwMode="auto">
          <a:xfrm>
            <a:off x="8211058" y="4414744"/>
            <a:ext cx="21499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ＭＳ Ｐゴシック" panose="020B0600070205080204" pitchFamily="50" charset="-128"/>
                <a:ea typeface="ＭＳ Ｐゴシック" panose="020B0600070205080204" pitchFamily="50" charset="-128"/>
                <a:sym typeface="Symbol" panose="05050102010706020507" pitchFamily="18" charset="2"/>
              </a:rPr>
              <a:t>0</a:t>
            </a:r>
            <a:r>
              <a:rPr lang="ja-JP" altLang="en-US" sz="1600" b="0" dirty="0">
                <a:latin typeface="ＭＳ Ｐゴシック" panose="020B0600070205080204" pitchFamily="50" charset="-128"/>
                <a:ea typeface="ＭＳ Ｐゴシック" panose="020B0600070205080204" pitchFamily="50" charset="-128"/>
                <a:sym typeface="Symbol" panose="05050102010706020507" pitchFamily="18" charset="2"/>
              </a:rPr>
              <a:t>　　　　　　</a:t>
            </a:r>
            <a:r>
              <a:rPr lang="ja-JP" altLang="en-US" sz="1600" b="0" dirty="0" smtClean="0">
                <a:latin typeface="ＭＳ Ｐゴシック" panose="020B0600070205080204" pitchFamily="50" charset="-128"/>
                <a:ea typeface="ＭＳ Ｐゴシック" panose="020B0600070205080204" pitchFamily="50" charset="-128"/>
                <a:sym typeface="Symbol" panose="05050102010706020507" pitchFamily="18" charset="2"/>
              </a:rPr>
              <a:t>　　　　　　  </a:t>
            </a:r>
            <a:r>
              <a:rPr lang="en-US" altLang="ja-JP" sz="1600" b="0" dirty="0">
                <a:latin typeface="ＭＳ Ｐゴシック" panose="020B0600070205080204" pitchFamily="50" charset="-128"/>
                <a:ea typeface="ＭＳ Ｐゴシック" panose="020B0600070205080204" pitchFamily="50" charset="-128"/>
                <a:sym typeface="Symbol" panose="05050102010706020507" pitchFamily="18" charset="2"/>
              </a:rPr>
              <a:t>1</a:t>
            </a:r>
          </a:p>
        </p:txBody>
      </p:sp>
      <p:grpSp>
        <p:nvGrpSpPr>
          <p:cNvPr id="81013" name="Group 117"/>
          <p:cNvGrpSpPr>
            <a:grpSpLocks/>
          </p:cNvGrpSpPr>
          <p:nvPr/>
        </p:nvGrpSpPr>
        <p:grpSpPr bwMode="auto">
          <a:xfrm>
            <a:off x="7150608" y="4395694"/>
            <a:ext cx="3962400" cy="0"/>
            <a:chOff x="3024" y="2352"/>
            <a:chExt cx="2496" cy="0"/>
          </a:xfrm>
        </p:grpSpPr>
        <p:sp>
          <p:nvSpPr>
            <p:cNvPr id="6154" name="Line 115"/>
            <p:cNvSpPr>
              <a:spLocks noChangeShapeType="1"/>
            </p:cNvSpPr>
            <p:nvPr/>
          </p:nvSpPr>
          <p:spPr bwMode="auto">
            <a:xfrm>
              <a:off x="4944" y="2352"/>
              <a:ext cx="576"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 name="Line 116"/>
            <p:cNvSpPr>
              <a:spLocks noChangeShapeType="1"/>
            </p:cNvSpPr>
            <p:nvPr/>
          </p:nvSpPr>
          <p:spPr bwMode="auto">
            <a:xfrm flipH="1">
              <a:off x="3024" y="2352"/>
              <a:ext cx="720" cy="0"/>
            </a:xfrm>
            <a:prstGeom prst="line">
              <a:avLst/>
            </a:prstGeom>
            <a:noFill/>
            <a:ln w="28575">
              <a:solidFill>
                <a:srgbClr val="FF7C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4" name="タイトル 1"/>
          <p:cNvSpPr>
            <a:spLocks noGrp="1"/>
          </p:cNvSpPr>
          <p:nvPr>
            <p:ph type="title"/>
          </p:nvPr>
        </p:nvSpPr>
        <p:spPr>
          <a:xfrm>
            <a:off x="838200" y="365126"/>
            <a:ext cx="10515600" cy="847838"/>
          </a:xfrm>
        </p:spPr>
        <p:txBody>
          <a:bodyPr/>
          <a:lstStyle/>
          <a:p>
            <a:r>
              <a:rPr kumimoji="1" lang="ja-JP" altLang="en-US" dirty="0" smtClean="0"/>
              <a:t>カントール集合</a:t>
            </a:r>
            <a:endParaRPr kumimoji="1" lang="ja-JP" altLang="en-US" dirty="0"/>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26862136"/>
      </p:ext>
    </p:extLst>
  </p:cSld>
  <p:clrMapOvr>
    <a:masterClrMapping/>
  </p:clrMapOvr>
  <mc:AlternateContent xmlns:mc="http://schemas.openxmlformats.org/markup-compatibility/2006" xmlns:p14="http://schemas.microsoft.com/office/powerpoint/2010/main">
    <mc:Choice Requires="p14">
      <p:transition spd="slow" p14:dur="2000" advTm="73182"/>
    </mc:Choice>
    <mc:Fallback xmlns="">
      <p:transition spd="slow" advTm="7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80939"/>
                                        </p:tgtEl>
                                        <p:attrNameLst>
                                          <p:attrName>style.visibility</p:attrName>
                                        </p:attrNameLst>
                                      </p:cBhvr>
                                      <p:to>
                                        <p:strVal val="visible"/>
                                      </p:to>
                                    </p:set>
                                    <p:anim calcmode="lin" valueType="num">
                                      <p:cBhvr additive="base">
                                        <p:cTn id="11" dur="500"/>
                                        <p:tgtEl>
                                          <p:spTgt spid="80939"/>
                                        </p:tgtEl>
                                        <p:attrNameLst>
                                          <p:attrName>ppt_y</p:attrName>
                                        </p:attrNameLst>
                                      </p:cBhvr>
                                      <p:tavLst>
                                        <p:tav tm="0">
                                          <p:val>
                                            <p:strVal val="#ppt_y+#ppt_h*1.125000"/>
                                          </p:val>
                                        </p:tav>
                                        <p:tav tm="100000">
                                          <p:val>
                                            <p:strVal val="#ppt_y"/>
                                          </p:val>
                                        </p:tav>
                                      </p:tavLst>
                                    </p:anim>
                                    <p:animEffect transition="in" filter="wipe(up)">
                                      <p:cBhvr>
                                        <p:cTn id="12" dur="500"/>
                                        <p:tgtEl>
                                          <p:spTgt spid="80939"/>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81006"/>
                                        </p:tgtEl>
                                        <p:attrNameLst>
                                          <p:attrName>style.visibility</p:attrName>
                                        </p:attrNameLst>
                                      </p:cBhvr>
                                      <p:to>
                                        <p:strVal val="visible"/>
                                      </p:to>
                                    </p:set>
                                    <p:anim calcmode="lin" valueType="num">
                                      <p:cBhvr additive="base">
                                        <p:cTn id="16" dur="500"/>
                                        <p:tgtEl>
                                          <p:spTgt spid="81006"/>
                                        </p:tgtEl>
                                        <p:attrNameLst>
                                          <p:attrName>ppt_y</p:attrName>
                                        </p:attrNameLst>
                                      </p:cBhvr>
                                      <p:tavLst>
                                        <p:tav tm="0">
                                          <p:val>
                                            <p:strVal val="#ppt_y+#ppt_h*1.125000"/>
                                          </p:val>
                                        </p:tav>
                                        <p:tav tm="100000">
                                          <p:val>
                                            <p:strVal val="#ppt_y"/>
                                          </p:val>
                                        </p:tav>
                                      </p:tavLst>
                                    </p:anim>
                                    <p:animEffect transition="in" filter="wipe(up)">
                                      <p:cBhvr>
                                        <p:cTn id="17" dur="500"/>
                                        <p:tgtEl>
                                          <p:spTgt spid="81006"/>
                                        </p:tgtEl>
                                      </p:cBhvr>
                                    </p:animEffect>
                                  </p:childTnLst>
                                </p:cTn>
                              </p:par>
                            </p:childTnLst>
                          </p:cTn>
                        </p:par>
                        <p:par>
                          <p:cTn id="18" fill="hold" nodeType="afterGroup">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81009"/>
                                        </p:tgtEl>
                                        <p:attrNameLst>
                                          <p:attrName>style.visibility</p:attrName>
                                        </p:attrNameLst>
                                      </p:cBhvr>
                                      <p:to>
                                        <p:strVal val="visible"/>
                                      </p:to>
                                    </p:set>
                                    <p:anim calcmode="lin" valueType="num">
                                      <p:cBhvr additive="base">
                                        <p:cTn id="21" dur="500"/>
                                        <p:tgtEl>
                                          <p:spTgt spid="81009"/>
                                        </p:tgtEl>
                                        <p:attrNameLst>
                                          <p:attrName>ppt_y</p:attrName>
                                        </p:attrNameLst>
                                      </p:cBhvr>
                                      <p:tavLst>
                                        <p:tav tm="0">
                                          <p:val>
                                            <p:strVal val="#ppt_y+#ppt_h*1.125000"/>
                                          </p:val>
                                        </p:tav>
                                        <p:tav tm="100000">
                                          <p:val>
                                            <p:strVal val="#ppt_y"/>
                                          </p:val>
                                        </p:tav>
                                      </p:tavLst>
                                    </p:anim>
                                    <p:animEffect transition="in" filter="wipe(up)">
                                      <p:cBhvr>
                                        <p:cTn id="22" dur="500"/>
                                        <p:tgtEl>
                                          <p:spTgt spid="81009"/>
                                        </p:tgtEl>
                                      </p:cBhvr>
                                    </p:animEffect>
                                  </p:childTnLst>
                                </p:cTn>
                              </p:par>
                            </p:childTnLst>
                          </p:cTn>
                        </p:par>
                        <p:par>
                          <p:cTn id="23" fill="hold" nodeType="afterGroup">
                            <p:stCondLst>
                              <p:cond delay="1500"/>
                            </p:stCondLst>
                            <p:childTnLst>
                              <p:par>
                                <p:cTn id="24" presetID="12" presetClass="entr" presetSubtype="4" fill="hold" nodeType="afterEffect">
                                  <p:stCondLst>
                                    <p:cond delay="0"/>
                                  </p:stCondLst>
                                  <p:childTnLst>
                                    <p:set>
                                      <p:cBhvr>
                                        <p:cTn id="25" dur="1" fill="hold">
                                          <p:stCondLst>
                                            <p:cond delay="0"/>
                                          </p:stCondLst>
                                        </p:cTn>
                                        <p:tgtEl>
                                          <p:spTgt spid="81005"/>
                                        </p:tgtEl>
                                        <p:attrNameLst>
                                          <p:attrName>style.visibility</p:attrName>
                                        </p:attrNameLst>
                                      </p:cBhvr>
                                      <p:to>
                                        <p:strVal val="visible"/>
                                      </p:to>
                                    </p:set>
                                    <p:anim calcmode="lin" valueType="num">
                                      <p:cBhvr additive="base">
                                        <p:cTn id="26" dur="500"/>
                                        <p:tgtEl>
                                          <p:spTgt spid="81005"/>
                                        </p:tgtEl>
                                        <p:attrNameLst>
                                          <p:attrName>ppt_y</p:attrName>
                                        </p:attrNameLst>
                                      </p:cBhvr>
                                      <p:tavLst>
                                        <p:tav tm="0">
                                          <p:val>
                                            <p:strVal val="#ppt_y+#ppt_h*1.125000"/>
                                          </p:val>
                                        </p:tav>
                                        <p:tav tm="100000">
                                          <p:val>
                                            <p:strVal val="#ppt_y"/>
                                          </p:val>
                                        </p:tav>
                                      </p:tavLst>
                                    </p:anim>
                                    <p:animEffect transition="in" filter="wipe(up)">
                                      <p:cBhvr>
                                        <p:cTn id="27" dur="500"/>
                                        <p:tgtEl>
                                          <p:spTgt spid="810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0994"/>
                                        </p:tgtEl>
                                        <p:attrNameLst>
                                          <p:attrName>style.visibility</p:attrName>
                                        </p:attrNameLst>
                                      </p:cBhvr>
                                      <p:to>
                                        <p:strVal val="visible"/>
                                      </p:to>
                                    </p:set>
                                    <p:anim calcmode="lin" valueType="num">
                                      <p:cBhvr additive="base">
                                        <p:cTn id="32" dur="500"/>
                                        <p:tgtEl>
                                          <p:spTgt spid="80994"/>
                                        </p:tgtEl>
                                        <p:attrNameLst>
                                          <p:attrName>ppt_y</p:attrName>
                                        </p:attrNameLst>
                                      </p:cBhvr>
                                      <p:tavLst>
                                        <p:tav tm="0">
                                          <p:val>
                                            <p:strVal val="#ppt_y+#ppt_h*1.125000"/>
                                          </p:val>
                                        </p:tav>
                                        <p:tav tm="100000">
                                          <p:val>
                                            <p:strVal val="#ppt_y"/>
                                          </p:val>
                                        </p:tav>
                                      </p:tavLst>
                                    </p:anim>
                                    <p:animEffect transition="in" filter="wipe(up)">
                                      <p:cBhvr>
                                        <p:cTn id="33" dur="500"/>
                                        <p:tgtEl>
                                          <p:spTgt spid="8099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81004"/>
                                        </p:tgtEl>
                                        <p:attrNameLst>
                                          <p:attrName>style.visibility</p:attrName>
                                        </p:attrNameLst>
                                      </p:cBhvr>
                                      <p:to>
                                        <p:strVal val="visible"/>
                                      </p:to>
                                    </p:set>
                                    <p:animEffect transition="in" filter="dissolve">
                                      <p:cBhvr>
                                        <p:cTn id="38" dur="500"/>
                                        <p:tgtEl>
                                          <p:spTgt spid="810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1007"/>
                                        </p:tgtEl>
                                        <p:attrNameLst>
                                          <p:attrName>style.visibility</p:attrName>
                                        </p:attrNameLst>
                                      </p:cBhvr>
                                      <p:to>
                                        <p:strVal val="visible"/>
                                      </p:to>
                                    </p:set>
                                    <p:anim calcmode="lin" valueType="num">
                                      <p:cBhvr additive="base">
                                        <p:cTn id="43" dur="500"/>
                                        <p:tgtEl>
                                          <p:spTgt spid="81007"/>
                                        </p:tgtEl>
                                        <p:attrNameLst>
                                          <p:attrName>ppt_y</p:attrName>
                                        </p:attrNameLst>
                                      </p:cBhvr>
                                      <p:tavLst>
                                        <p:tav tm="0">
                                          <p:val>
                                            <p:strVal val="#ppt_y+#ppt_h*1.125000"/>
                                          </p:val>
                                        </p:tav>
                                        <p:tav tm="100000">
                                          <p:val>
                                            <p:strVal val="#ppt_y"/>
                                          </p:val>
                                        </p:tav>
                                      </p:tavLst>
                                    </p:anim>
                                    <p:animEffect transition="in" filter="wipe(up)">
                                      <p:cBhvr>
                                        <p:cTn id="44" dur="500"/>
                                        <p:tgtEl>
                                          <p:spTgt spid="81007"/>
                                        </p:tgtEl>
                                      </p:cBhvr>
                                    </p:animEffect>
                                  </p:childTnLst>
                                </p:cTn>
                              </p:par>
                            </p:childTnLst>
                          </p:cTn>
                        </p:par>
                        <p:par>
                          <p:cTn id="45" fill="hold" nodeType="afterGroup">
                            <p:stCondLst>
                              <p:cond delay="500"/>
                            </p:stCondLst>
                            <p:childTnLst>
                              <p:par>
                                <p:cTn id="46" presetID="12" presetClass="entr" presetSubtype="4" fill="hold" nodeType="afterEffect">
                                  <p:stCondLst>
                                    <p:cond delay="0"/>
                                  </p:stCondLst>
                                  <p:childTnLst>
                                    <p:set>
                                      <p:cBhvr>
                                        <p:cTn id="47" dur="1" fill="hold">
                                          <p:stCondLst>
                                            <p:cond delay="0"/>
                                          </p:stCondLst>
                                        </p:cTn>
                                        <p:tgtEl>
                                          <p:spTgt spid="81013"/>
                                        </p:tgtEl>
                                        <p:attrNameLst>
                                          <p:attrName>style.visibility</p:attrName>
                                        </p:attrNameLst>
                                      </p:cBhvr>
                                      <p:to>
                                        <p:strVal val="visible"/>
                                      </p:to>
                                    </p:set>
                                    <p:anim calcmode="lin" valueType="num">
                                      <p:cBhvr additive="base">
                                        <p:cTn id="48" dur="500"/>
                                        <p:tgtEl>
                                          <p:spTgt spid="81013"/>
                                        </p:tgtEl>
                                        <p:attrNameLst>
                                          <p:attrName>ppt_y</p:attrName>
                                        </p:attrNameLst>
                                      </p:cBhvr>
                                      <p:tavLst>
                                        <p:tav tm="0">
                                          <p:val>
                                            <p:strVal val="#ppt_y+#ppt_h*1.125000"/>
                                          </p:val>
                                        </p:tav>
                                        <p:tav tm="100000">
                                          <p:val>
                                            <p:strVal val="#ppt_y"/>
                                          </p:val>
                                        </p:tav>
                                      </p:tavLst>
                                    </p:anim>
                                    <p:animEffect transition="in" filter="wipe(up)">
                                      <p:cBhvr>
                                        <p:cTn id="49" dur="500"/>
                                        <p:tgtEl>
                                          <p:spTgt spid="810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bldLst>
      <p:bldP spid="80939" grpId="0" autoUpdateAnimBg="0"/>
      <p:bldP spid="80994" grpId="0" autoUpdateAnimBg="0"/>
      <p:bldP spid="81007" grpId="0" autoUpdateAnimBg="0"/>
      <p:bldP spid="81009" grpId="0" autoUpdateAnimBg="0"/>
    </p:bldLst>
  </p:timing>
  <p:extLst>
    <p:ext uri="{3A86A75C-4F4B-4683-9AE1-C65F6400EC91}">
      <p14:laserTraceLst xmlns:p14="http://schemas.microsoft.com/office/powerpoint/2010/main">
        <p14:tracePtLst>
          <p14:tracePt t="12460" x="8894763" y="2581275"/>
          <p14:tracePt t="14540" x="8920163" y="2581275"/>
          <p14:tracePt t="14548" x="9010650" y="2581275"/>
          <p14:tracePt t="14549" x="0" y="0"/>
        </p14:tracePtLst>
        <p14:tracePtLst>
          <p14:tracePt t="15076" x="9528175" y="2554288"/>
          <p14:tracePt t="16436" x="0" y="0"/>
        </p14:tracePtLst>
        <p14:tracePtLst>
          <p14:tracePt t="17181" x="8875713" y="2554288"/>
          <p14:tracePt t="17228" x="8867775" y="2554288"/>
          <p14:tracePt t="17444" x="8867775" y="2544763"/>
          <p14:tracePt t="17452" x="8875713" y="2527300"/>
          <p14:tracePt t="17460" x="8894763" y="2509838"/>
          <p14:tracePt t="17475" x="8912225" y="2490788"/>
          <p14:tracePt t="17499" x="8966200" y="2438400"/>
          <p14:tracePt t="17524" x="9010650" y="2393950"/>
          <p14:tracePt t="17549" x="9045575" y="2330450"/>
          <p14:tracePt t="17574" x="9090025" y="2251075"/>
          <p14:tracePt t="17599" x="9109075" y="2197100"/>
          <p14:tracePt t="17624" x="9126538" y="2152650"/>
          <p14:tracePt t="17649" x="9134475" y="2125663"/>
          <p14:tracePt t="17674" x="9144000" y="2089150"/>
          <p14:tracePt t="17699" x="9161463" y="2062163"/>
          <p14:tracePt t="17724" x="9170988" y="2044700"/>
          <p14:tracePt t="17749" x="9188450" y="2000250"/>
          <p14:tracePt t="17774" x="9188450" y="1955800"/>
          <p14:tracePt t="17799" x="9197975" y="1893888"/>
          <p14:tracePt t="17824" x="9205913" y="1822450"/>
          <p14:tracePt t="17849" x="9215438" y="1768475"/>
          <p14:tracePt t="17874" x="9224963" y="1697038"/>
          <p14:tracePt t="17899" x="9232900" y="1652588"/>
          <p14:tracePt t="17924" x="9242425" y="1608138"/>
          <p14:tracePt t="18028" x="9242425" y="1598613"/>
          <p14:tracePt t="18044" x="9242425" y="1589088"/>
          <p14:tracePt t="18068" x="9242425" y="1581150"/>
          <p14:tracePt t="18084" x="9242425" y="1571625"/>
          <p14:tracePt t="18284" x="9242425" y="1598613"/>
          <p14:tracePt t="18292" x="9251950" y="1616075"/>
          <p14:tracePt t="18300" x="9251950" y="1625600"/>
          <p14:tracePt t="18323" x="9269413" y="1660525"/>
          <p14:tracePt t="18348" x="9277350" y="1697038"/>
          <p14:tracePt t="18373" x="9277350" y="1704975"/>
          <p14:tracePt t="18398" x="9286875" y="1731963"/>
          <p14:tracePt t="18423" x="9286875" y="1795463"/>
          <p14:tracePt t="18448" x="9304338" y="1839913"/>
          <p14:tracePt t="18472" x="9313863" y="1866900"/>
          <p14:tracePt t="18497" x="9331325" y="1901825"/>
          <p14:tracePt t="18522" x="9348788" y="1973263"/>
          <p14:tracePt t="18524" x="9348788" y="1990725"/>
          <p14:tracePt t="18547" x="9367838" y="2081213"/>
          <p14:tracePt t="18572" x="9375775" y="2133600"/>
          <p14:tracePt t="18597" x="9385300" y="2143125"/>
          <p14:tracePt t="18622" x="9394825" y="2170113"/>
          <p14:tracePt t="18647" x="9412288" y="2197100"/>
          <p14:tracePt t="18672" x="9420225" y="2232025"/>
          <p14:tracePt t="18697" x="9439275" y="2268538"/>
          <p14:tracePt t="18722" x="9456738" y="2312988"/>
          <p14:tracePt t="18747" x="9474200" y="2339975"/>
          <p14:tracePt t="18748" x="9474200" y="2347913"/>
          <p14:tracePt t="18772" x="9483725" y="2384425"/>
          <p14:tracePt t="18797" x="9491663" y="2428875"/>
          <p14:tracePt t="18822" x="9518650" y="2482850"/>
          <p14:tracePt t="18847" x="9555163" y="2536825"/>
          <p14:tracePt t="18872" x="9563100" y="2544763"/>
          <p14:tracePt t="18916" x="9572625" y="2554288"/>
          <p14:tracePt t="18940" x="9582150" y="2554288"/>
          <p14:tracePt t="18964" x="9590088" y="2562225"/>
          <p14:tracePt t="19068" x="9599613" y="2571750"/>
          <p14:tracePt t="19092" x="9599613" y="2581275"/>
          <p14:tracePt t="19108" x="9599613" y="2589213"/>
          <p14:tracePt t="19348" x="0" y="0"/>
        </p14:tracePtLst>
        <p14:tracePtLst>
          <p14:tracePt t="24700" x="2143125" y="2911475"/>
          <p14:tracePt t="24836" x="2152650" y="2911475"/>
          <p14:tracePt t="24844" x="2160588" y="2911475"/>
          <p14:tracePt t="24859" x="2197100" y="2911475"/>
          <p14:tracePt t="24884" x="2241550" y="2928938"/>
          <p14:tracePt t="24909" x="2303463" y="2928938"/>
          <p14:tracePt t="24934" x="2357438" y="2928938"/>
          <p14:tracePt t="24959" x="2411413" y="2928938"/>
          <p14:tracePt t="24984" x="2500313" y="2938463"/>
          <p14:tracePt t="25009" x="2608263" y="2946400"/>
          <p14:tracePt t="25034" x="2697163" y="2946400"/>
          <p14:tracePt t="25059" x="2776538" y="2946400"/>
          <p14:tracePt t="25060" x="2822575" y="2946400"/>
          <p14:tracePt t="25084" x="2901950" y="2946400"/>
          <p14:tracePt t="25109" x="2955925" y="2946400"/>
          <p14:tracePt t="25134" x="3000375" y="2946400"/>
          <p14:tracePt t="25158" x="3054350" y="2946400"/>
          <p14:tracePt t="25183" x="3143250" y="2946400"/>
          <p14:tracePt t="25208" x="3241675" y="2946400"/>
          <p14:tracePt t="25233" x="3322638" y="2946400"/>
          <p14:tracePt t="25258" x="3375025" y="2946400"/>
          <p14:tracePt t="25283" x="3429000" y="2946400"/>
          <p14:tracePt t="25308" x="3490913" y="2946400"/>
          <p14:tracePt t="25333" x="3571875" y="2928938"/>
          <p14:tracePt t="25358" x="3633788" y="2911475"/>
          <p14:tracePt t="25383" x="3670300" y="2911475"/>
          <p14:tracePt t="25408" x="3687763" y="2911475"/>
          <p14:tracePt t="25433" x="3697288" y="2911475"/>
          <p14:tracePt t="25458" x="3724275" y="2911475"/>
          <p14:tracePt t="25483" x="3751263" y="2911475"/>
          <p14:tracePt t="25508" x="3776663" y="2911475"/>
          <p14:tracePt t="25533" x="3813175" y="2911475"/>
          <p14:tracePt t="25558" x="3867150" y="2911475"/>
          <p14:tracePt t="25583" x="3973513" y="2911475"/>
          <p14:tracePt t="25608" x="4089400" y="2911475"/>
          <p14:tracePt t="25632" x="4187825" y="2911475"/>
          <p14:tracePt t="25657" x="4303713" y="2911475"/>
          <p14:tracePt t="25682" x="4411663" y="2911475"/>
          <p14:tracePt t="25683" x="4438650" y="2911475"/>
          <p14:tracePt t="25707" x="4527550" y="2911475"/>
          <p14:tracePt t="25732" x="4625975" y="2911475"/>
          <p14:tracePt t="25757" x="4705350" y="2911475"/>
          <p14:tracePt t="25782" x="4768850" y="2911475"/>
          <p14:tracePt t="25807" x="4830763" y="2911475"/>
          <p14:tracePt t="25832" x="4894263" y="2911475"/>
          <p14:tracePt t="25857" x="4965700" y="2911475"/>
          <p14:tracePt t="25882" x="5054600" y="2911475"/>
          <p14:tracePt t="25907" x="5153025" y="2911475"/>
          <p14:tracePt t="25932" x="5197475" y="2911475"/>
          <p14:tracePt t="25957" x="5224463" y="2911475"/>
          <p14:tracePt t="25982" x="5295900" y="2928938"/>
          <p14:tracePt t="26007" x="5419725" y="2946400"/>
          <p14:tracePt t="26032" x="5510213" y="2965450"/>
          <p14:tracePt t="26056" x="5545138" y="2965450"/>
          <p14:tracePt t="26082" x="5554663" y="2965450"/>
          <p14:tracePt t="26106" x="5562600" y="2965450"/>
          <p14:tracePt t="28572" x="0" y="0"/>
        </p14:tracePtLst>
        <p14:tracePtLst>
          <p14:tracePt t="33524" x="2081213" y="3813175"/>
          <p14:tracePt t="33636" x="2089150" y="3813175"/>
          <p14:tracePt t="33644" x="2098675" y="3813175"/>
          <p14:tracePt t="33660" x="2116138" y="3813175"/>
          <p14:tracePt t="33668" x="2160588" y="3813175"/>
          <p14:tracePt t="33691" x="2276475" y="3813175"/>
          <p14:tracePt t="33716" x="2581275" y="3813175"/>
          <p14:tracePt t="33741" x="2724150" y="3813175"/>
          <p14:tracePt t="33766" x="2795588" y="3813175"/>
          <p14:tracePt t="33790" x="2840038" y="3813175"/>
          <p14:tracePt t="33815" x="2894013" y="3813175"/>
          <p14:tracePt t="33840" x="2973388" y="3813175"/>
          <p14:tracePt t="33865" x="3062288" y="3813175"/>
          <p14:tracePt t="33890" x="3143250" y="3813175"/>
          <p14:tracePt t="33892" x="3179763" y="3813175"/>
          <p14:tracePt t="33915" x="3268663" y="3813175"/>
          <p14:tracePt t="33940" x="3384550" y="3813175"/>
          <p14:tracePt t="33965" x="3446463" y="3813175"/>
          <p14:tracePt t="33990" x="3482975" y="3813175"/>
          <p14:tracePt t="34015" x="3490913" y="3813175"/>
          <p14:tracePt t="34040" x="3527425" y="3813175"/>
          <p14:tracePt t="34065" x="3581400" y="3813175"/>
          <p14:tracePt t="34090" x="3652838" y="3813175"/>
          <p14:tracePt t="34115" x="3705225" y="3813175"/>
          <p14:tracePt t="34140" x="3751263" y="3822700"/>
          <p14:tracePt t="35100" x="0" y="0"/>
        </p14:tracePtLst>
        <p14:tracePtLst>
          <p14:tracePt t="36748" x="9466263" y="3232150"/>
          <p14:tracePt t="37916" x="9456738" y="3224213"/>
          <p14:tracePt t="37924" x="9456738" y="3205163"/>
          <p14:tracePt t="37932" x="9429750" y="3170238"/>
          <p14:tracePt t="37957" x="9412288" y="3081338"/>
          <p14:tracePt t="37982" x="9375775" y="2955925"/>
          <p14:tracePt t="38007" x="9367838" y="2894013"/>
          <p14:tracePt t="38032" x="9358313" y="2822575"/>
          <p14:tracePt t="38057" x="9348788" y="2803525"/>
          <p14:tracePt t="38081" x="9348788" y="2795588"/>
          <p14:tracePt t="38147" x="9348788" y="2786063"/>
          <p14:tracePt t="38540" x="0" y="0"/>
        </p14:tracePtLst>
        <p14:tracePtLst>
          <p14:tracePt t="39476" x="10161588" y="4465638"/>
          <p14:tracePt t="39619" x="10171113" y="4456113"/>
          <p14:tracePt t="39755" x="10180638" y="4456113"/>
          <p14:tracePt t="39963" x="10188575" y="4456113"/>
          <p14:tracePt t="39971" x="10206038" y="4456113"/>
          <p14:tracePt t="39979" x="10215563" y="4456113"/>
          <p14:tracePt t="40002" x="10260013" y="4456113"/>
          <p14:tracePt t="40003" x="10277475" y="4456113"/>
          <p14:tracePt t="40027" x="10348913" y="4456113"/>
          <p14:tracePt t="40052" x="10439400" y="4456113"/>
          <p14:tracePt t="40077" x="10545763" y="4456113"/>
          <p14:tracePt t="40102" x="10715625" y="4456113"/>
          <p14:tracePt t="40127" x="10902950" y="4473575"/>
          <p14:tracePt t="40152" x="11082338" y="4500563"/>
          <p14:tracePt t="40177" x="11161713" y="4510088"/>
          <p14:tracePt t="40202" x="11225213" y="4518025"/>
          <p14:tracePt t="40227" x="11260138" y="4518025"/>
          <p14:tracePt t="40252" x="11287125" y="4518025"/>
          <p14:tracePt t="40277" x="11314113" y="4518025"/>
          <p14:tracePt t="40302" x="11341100" y="4518025"/>
          <p14:tracePt t="40327" x="11368088" y="4518025"/>
          <p14:tracePt t="40352" x="11412538" y="4518025"/>
          <p14:tracePt t="40377" x="11466513" y="4518025"/>
          <p14:tracePt t="40402" x="11537950" y="4518025"/>
          <p14:tracePt t="40403" x="11545888" y="4518025"/>
          <p14:tracePt t="40427" x="11555413" y="4518025"/>
          <p14:tracePt t="40467" x="11563350" y="4518025"/>
          <p14:tracePt t="40492" x="11572875" y="4518025"/>
          <p14:tracePt t="40515" x="11582400" y="4518025"/>
          <p14:tracePt t="40526" x="11590338" y="4518025"/>
          <p14:tracePt t="40931" x="11617325" y="4527550"/>
          <p14:tracePt t="40939" x="11626850" y="4527550"/>
          <p14:tracePt t="40955" x="11644313" y="4527550"/>
          <p14:tracePt t="40976" x="11661775" y="4527550"/>
          <p14:tracePt t="41001" x="11688763" y="4527550"/>
          <p14:tracePt t="41025" x="11715750" y="4527550"/>
          <p14:tracePt t="41083" x="11725275" y="4527550"/>
          <p14:tracePt t="42516" x="0" y="0"/>
        </p14:tracePtLst>
        <p14:tracePtLst>
          <p14:tracePt t="43612" x="8277225" y="4429125"/>
          <p14:tracePt t="45028" x="8277225" y="4419600"/>
          <p14:tracePt t="45035" x="8269288" y="4419600"/>
          <p14:tracePt t="45043" x="8251825" y="4419600"/>
          <p14:tracePt t="45067" x="8205788" y="4419600"/>
          <p14:tracePt t="45092" x="8153400" y="4429125"/>
          <p14:tracePt t="45117" x="8081963" y="4429125"/>
          <p14:tracePt t="45142" x="8018463" y="4446588"/>
          <p14:tracePt t="45167" x="7956550" y="4446588"/>
          <p14:tracePt t="45192" x="7912100" y="4456113"/>
          <p14:tracePt t="45217" x="7796213" y="4456113"/>
          <p14:tracePt t="45242" x="7697788" y="4456113"/>
          <p14:tracePt t="45267" x="7653338" y="4456113"/>
          <p14:tracePt t="45268" x="7634288" y="4456113"/>
          <p14:tracePt t="45292" x="7599363" y="4456113"/>
          <p14:tracePt t="45316" x="7572375" y="4456113"/>
          <p14:tracePt t="45341" x="7554913" y="4456113"/>
          <p14:tracePt t="45366" x="7518400" y="4446588"/>
          <p14:tracePt t="45391" x="7466013" y="4446588"/>
          <p14:tracePt t="45416" x="7375525" y="4446588"/>
          <p14:tracePt t="45441" x="7277100" y="4446588"/>
          <p14:tracePt t="45466" x="7224713" y="4446588"/>
          <p14:tracePt t="45491" x="7205663" y="4446588"/>
          <p14:tracePt t="45516" x="7170738" y="4446588"/>
          <p14:tracePt t="45541" x="7116763" y="4438650"/>
          <p14:tracePt t="45566" x="7054850" y="4429125"/>
          <p14:tracePt t="45591" x="7037388" y="4419600"/>
          <p14:tracePt t="45616" x="7000875" y="4419600"/>
          <p14:tracePt t="45641" x="6965950" y="4419600"/>
          <p14:tracePt t="45666" x="6938963" y="4419600"/>
          <p14:tracePt t="45691" x="6929438" y="4419600"/>
          <p14:tracePt t="48379" x="6973888" y="4394200"/>
          <p14:tracePt t="48388" x="7277100" y="4446588"/>
          <p14:tracePt t="48388" x="0" y="0"/>
        </p14:tracePtLst>
        <p14:tracePtLst>
          <p14:tracePt t="49948" x="8323263" y="4429125"/>
          <p14:tracePt t="50003" x="8313738" y="4429125"/>
          <p14:tracePt t="50020" x="8296275" y="4438650"/>
          <p14:tracePt t="50027" x="8296275" y="4446588"/>
          <p14:tracePt t="50035" x="8296275" y="4456113"/>
          <p14:tracePt t="50056" x="8286750" y="4491038"/>
          <p14:tracePt t="50081" x="8277225" y="4554538"/>
          <p14:tracePt t="50106" x="8251825" y="4633913"/>
          <p14:tracePt t="50107" x="8242300" y="4670425"/>
          <p14:tracePt t="50132" x="8224838" y="4776788"/>
          <p14:tracePt t="50156" x="8197850" y="4919663"/>
          <p14:tracePt t="50181" x="8153400" y="5010150"/>
          <p14:tracePt t="50206" x="8143875" y="5037138"/>
          <p14:tracePt t="50231" x="8126413" y="5099050"/>
          <p14:tracePt t="50256" x="8126413" y="5143500"/>
          <p14:tracePt t="50281" x="8116888" y="5160963"/>
          <p14:tracePt t="50306" x="8108950" y="5180013"/>
          <p14:tracePt t="50331" x="8099425" y="5224463"/>
          <p14:tracePt t="50732" x="8126413" y="5214938"/>
          <p14:tracePt t="50733" x="0" y="0"/>
        </p14:tracePtLst>
        <p14:tracePtLst>
          <p14:tracePt t="51652" x="10252075" y="4473575"/>
          <p14:tracePt t="51683" x="10242550" y="4483100"/>
          <p14:tracePt t="51707" x="10242550" y="4491038"/>
          <p14:tracePt t="51715" x="10242550" y="4510088"/>
          <p14:tracePt t="51728" x="10242550" y="4527550"/>
          <p14:tracePt t="51753" x="10242550" y="4589463"/>
          <p14:tracePt t="51778" x="10269538" y="4670425"/>
          <p14:tracePt t="51803" x="10304463" y="4768850"/>
          <p14:tracePt t="51828" x="10358438" y="4857750"/>
          <p14:tracePt t="51853" x="10402888" y="4911725"/>
          <p14:tracePt t="51878" x="10429875" y="4973638"/>
          <p14:tracePt t="51903" x="10439400" y="5000625"/>
          <p14:tracePt t="51928" x="10466388" y="5072063"/>
          <p14:tracePt t="51953" x="10491788" y="5143500"/>
          <p14:tracePt t="51978" x="10518775" y="5197475"/>
          <p14:tracePt t="52003" x="10528300" y="5224463"/>
          <p14:tracePt t="52003" x="10537825" y="5241925"/>
          <p14:tracePt t="52027" x="10555288" y="5268913"/>
          <p14:tracePt t="52052" x="10572750" y="5322888"/>
          <p14:tracePt t="52077" x="10599738" y="5367338"/>
          <p14:tracePt t="52102" x="10617200" y="5394325"/>
          <p14:tracePt t="52251" x="10626725" y="5402263"/>
          <p14:tracePt t="52355" x="10626725" y="5419725"/>
          <p14:tracePt t="52363" x="10626725" y="5438775"/>
          <p14:tracePt t="52377" x="10626725" y="5473700"/>
          <p14:tracePt t="52402" x="10626725" y="5562600"/>
          <p14:tracePt t="52427" x="10634663" y="5589588"/>
          <p14:tracePt t="53227" x="10644188" y="5589588"/>
          <p14:tracePt t="53235" x="10653713" y="5581650"/>
          <p14:tracePt t="53250" x="10653713" y="5554663"/>
          <p14:tracePt t="53250" x="0" y="0"/>
        </p14:tracePtLst>
        <p14:tracePtLst>
          <p14:tracePt t="54580" x="8894763" y="2608263"/>
          <p14:tracePt t="55596" x="0" y="0"/>
        </p14:tracePtLst>
        <p14:tracePtLst>
          <p14:tracePt t="56364" x="9501188" y="2598738"/>
          <p14:tracePt t="57444" x="0" y="0"/>
        </p14:tracePtLst>
        <p14:tracePtLst>
          <p14:tracePt t="57972" x="9367838" y="3241675"/>
          <p14:tracePt t="59011" x="9375775" y="3251200"/>
          <p14:tracePt t="59051" x="9385300" y="3259138"/>
          <p14:tracePt t="59059" x="9394825" y="3268663"/>
          <p14:tracePt t="59075" x="9394825" y="3276600"/>
          <p14:tracePt t="59091" x="9402763" y="3295650"/>
          <p14:tracePt t="59113" x="9402763" y="3313113"/>
          <p14:tracePt t="59138" x="9412288" y="3330575"/>
          <p14:tracePt t="59827" x="9420225" y="3340100"/>
          <p14:tracePt t="59843" x="9429750" y="3330575"/>
          <p14:tracePt t="59859" x="9429750" y="3322638"/>
          <p14:tracePt t="59867" x="9429750" y="3313113"/>
          <p14:tracePt t="59886" x="9429750" y="3286125"/>
          <p14:tracePt t="59911" x="9429750" y="3241675"/>
          <p14:tracePt t="59936" x="9429750" y="3205163"/>
          <p14:tracePt t="59961" x="9429750" y="3187700"/>
          <p14:tracePt t="59986" x="9439275" y="3170238"/>
          <p14:tracePt t="60011" x="9439275" y="3152775"/>
          <p14:tracePt t="60036" x="9447213" y="3116263"/>
          <p14:tracePt t="60061" x="9447213" y="3062288"/>
          <p14:tracePt t="60086" x="9447213" y="2973388"/>
          <p14:tracePt t="60111" x="9447213" y="2901950"/>
          <p14:tracePt t="60136" x="9447213" y="2857500"/>
          <p14:tracePt t="60160" x="9447213" y="2813050"/>
          <p14:tracePt t="60185" x="9456738" y="2759075"/>
          <p14:tracePt t="60210" x="9466263" y="2697163"/>
          <p14:tracePt t="60211" x="9466263" y="2679700"/>
          <p14:tracePt t="60235" x="9466263" y="2616200"/>
          <p14:tracePt t="60260" x="9474200" y="2562225"/>
          <p14:tracePt t="60285" x="9474200" y="2509838"/>
          <p14:tracePt t="60310" x="9474200" y="2482850"/>
          <p14:tracePt t="60335" x="9474200" y="2465388"/>
          <p14:tracePt t="60360" x="9474200" y="2455863"/>
          <p14:tracePt t="60385" x="9474200" y="2446338"/>
          <p14:tracePt t="60410" x="9474200" y="2438400"/>
          <p14:tracePt t="60435" x="9474200" y="2419350"/>
          <p14:tracePt t="60460" x="9474200" y="2401888"/>
          <p14:tracePt t="60485" x="9474200" y="2393950"/>
          <p14:tracePt t="60510" x="9474200" y="2384425"/>
          <p14:tracePt t="60535" x="9474200" y="2366963"/>
          <p14:tracePt t="60560" x="9474200" y="2357438"/>
          <p14:tracePt t="60585" x="9474200" y="2347913"/>
          <p14:tracePt t="61467" x="9483725" y="2339975"/>
          <p14:tracePt t="61475" x="9510713" y="2339975"/>
          <p14:tracePt t="61483" x="9563100" y="2339975"/>
          <p14:tracePt t="61508" x="9769475" y="2366963"/>
          <p14:tracePt t="61533" x="9947275" y="2374900"/>
          <p14:tracePt t="61558" x="10055225" y="2374900"/>
          <p14:tracePt t="61582" x="10099675" y="2374900"/>
          <p14:tracePt t="61607" x="10153650" y="2374900"/>
          <p14:tracePt t="61632" x="10242550" y="2374900"/>
          <p14:tracePt t="61657" x="10323513" y="2374900"/>
          <p14:tracePt t="61682" x="10375900" y="2374900"/>
          <p14:tracePt t="61707" x="10394950" y="2374900"/>
          <p14:tracePt t="61732" x="10412413" y="2374900"/>
          <p14:tracePt t="61757" x="10474325" y="2374900"/>
          <p14:tracePt t="61782" x="10555288" y="2374900"/>
          <p14:tracePt t="61807" x="10599738" y="2374900"/>
          <p14:tracePt t="61832" x="10609263" y="2374900"/>
          <p14:tracePt t="61891" x="10617200" y="2374900"/>
          <p14:tracePt t="62091" x="10609263" y="2384425"/>
          <p14:tracePt t="62099" x="10590213" y="2393950"/>
          <p14:tracePt t="62115" x="10572750" y="2401888"/>
          <p14:tracePt t="62132" x="10563225" y="2411413"/>
          <p14:tracePt t="62156" x="10555288" y="2419350"/>
          <p14:tracePt t="62187" x="10545763" y="2428875"/>
          <p14:tracePt t="62235" x="10537825" y="2428875"/>
          <p14:tracePt t="62243" x="10528300" y="2438400"/>
          <p14:tracePt t="62256" x="10528300" y="2446338"/>
          <p14:tracePt t="62281" x="10528300" y="2500313"/>
          <p14:tracePt t="62306" x="10528300" y="2589213"/>
          <p14:tracePt t="62307" x="10528300" y="2643188"/>
          <p14:tracePt t="62331" x="10528300" y="2822575"/>
          <p14:tracePt t="62356" x="10491788" y="3009900"/>
          <p14:tracePt t="62381" x="10483850" y="3205163"/>
          <p14:tracePt t="62406" x="10483850" y="3367088"/>
          <p14:tracePt t="62431" x="10483850" y="3490913"/>
          <p14:tracePt t="62456" x="10483850" y="3608388"/>
          <p14:tracePt t="62481" x="10483850" y="3687763"/>
          <p14:tracePt t="62506" x="10483850" y="3776663"/>
          <p14:tracePt t="62508" x="10483850" y="3813175"/>
          <p14:tracePt t="62531" x="10483850" y="3875088"/>
          <p14:tracePt t="62555" x="10474325" y="3946525"/>
          <p14:tracePt t="62580" x="10474325" y="4044950"/>
          <p14:tracePt t="62605" x="10474325" y="4179888"/>
          <p14:tracePt t="62630" x="10474325" y="4295775"/>
          <p14:tracePt t="62655" x="10474325" y="4375150"/>
          <p14:tracePt t="62680" x="10474325" y="4429125"/>
          <p14:tracePt t="62705" x="10474325" y="4518025"/>
          <p14:tracePt t="62730" x="10474325" y="4643438"/>
          <p14:tracePt t="62755" x="10510838" y="4822825"/>
          <p14:tracePt t="62780" x="10518775" y="4902200"/>
          <p14:tracePt t="62805" x="10518775" y="4938713"/>
          <p14:tracePt t="62830" x="10518775" y="4991100"/>
          <p14:tracePt t="62855" x="10510838" y="5099050"/>
          <p14:tracePt t="62880" x="10491788" y="5232400"/>
          <p14:tracePt t="62905" x="10474325" y="5313363"/>
          <p14:tracePt t="62930" x="10466388" y="5340350"/>
          <p14:tracePt t="62931" x="10456863" y="5357813"/>
          <p14:tracePt t="63019" x="10447338" y="5367338"/>
          <p14:tracePt t="63267" x="10466388" y="5348288"/>
          <p14:tracePt t="63275" x="10474325" y="5348288"/>
          <p14:tracePt t="63283" x="10491788" y="5322888"/>
          <p14:tracePt t="63304" x="10518775" y="5313363"/>
          <p14:tracePt t="63304" x="0" y="0"/>
        </p14:tracePtLst>
        <p14:tracePtLst>
          <p14:tracePt t="63659" x="10491788" y="5010150"/>
          <p14:tracePt t="63787" x="10483850" y="5010150"/>
          <p14:tracePt t="64227" x="10474325" y="5010150"/>
          <p14:tracePt t="64243" x="10466388" y="5010150"/>
          <p14:tracePt t="64299" x="10456863" y="5010150"/>
          <p14:tracePt t="64355" x="10447338" y="5018088"/>
          <p14:tracePt t="64443" x="10439400" y="5018088"/>
          <p14:tracePt t="64475" x="10429875" y="5018088"/>
          <p14:tracePt t="64491" x="10420350" y="5018088"/>
          <p14:tracePt t="64507" x="10412413" y="5018088"/>
          <p14:tracePt t="64526" x="10394950" y="5010150"/>
          <p14:tracePt t="64551" x="10385425" y="4965700"/>
          <p14:tracePt t="64576" x="10375900" y="4902200"/>
          <p14:tracePt t="64601" x="10348913" y="4803775"/>
          <p14:tracePt t="64626" x="10331450" y="4732338"/>
          <p14:tracePt t="64651" x="10313988" y="4687888"/>
          <p14:tracePt t="64676" x="10304463" y="4679950"/>
          <p14:tracePt t="64771" x="10304463" y="4670425"/>
          <p14:tracePt t="64779" x="10296525" y="4652963"/>
          <p14:tracePt t="64787" x="10296525" y="4643438"/>
          <p14:tracePt t="64801" x="10296525" y="4625975"/>
          <p14:tracePt t="64826" x="10296525" y="4608513"/>
          <p14:tracePt t="64851" x="10287000" y="4572000"/>
          <p14:tracePt t="64876" x="10287000" y="4562475"/>
          <p14:tracePt t="64901" x="10277475" y="4545013"/>
          <p14:tracePt t="64926" x="10269538" y="4537075"/>
          <p14:tracePt t="65107" x="10269538" y="4545013"/>
          <p14:tracePt t="65115" x="10269538" y="4589463"/>
          <p14:tracePt t="65125" x="10287000" y="4652963"/>
          <p14:tracePt t="65150" x="10331450" y="4822825"/>
          <p14:tracePt t="65175" x="10367963" y="4956175"/>
          <p14:tracePt t="65200" x="10429875" y="5081588"/>
          <p14:tracePt t="65225" x="10447338" y="5116513"/>
          <p14:tracePt t="65250" x="10456863" y="5143500"/>
          <p14:tracePt t="65275" x="10466388" y="5153025"/>
          <p14:tracePt t="65300" x="10474325" y="5160963"/>
          <p14:tracePt t="65325" x="10501313" y="5197475"/>
          <p14:tracePt t="65375" x="10510838" y="5214938"/>
          <p14:tracePt t="65400" x="10528300" y="5241925"/>
          <p14:tracePt t="65425" x="10545763" y="5286375"/>
          <p14:tracePt t="65449" x="10563225" y="5330825"/>
          <p14:tracePt t="65475" x="10582275" y="5357813"/>
          <p14:tracePt t="65555" x="10582275" y="5367338"/>
          <p14:tracePt t="65563" x="10582275" y="5375275"/>
          <p14:tracePt t="65795" x="10582275" y="5367338"/>
          <p14:tracePt t="65803" x="10582275" y="5348288"/>
          <p14:tracePt t="65811" x="10582275" y="5313363"/>
          <p14:tracePt t="65824" x="10563225" y="5286375"/>
          <p14:tracePt t="65849" x="10555288" y="5224463"/>
          <p14:tracePt t="65849"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2" name="Text Box 34"/>
          <p:cNvSpPr txBox="1">
            <a:spLocks noChangeArrowheads="1"/>
          </p:cNvSpPr>
          <p:nvPr/>
        </p:nvSpPr>
        <p:spPr bwMode="auto">
          <a:xfrm>
            <a:off x="698499" y="3111834"/>
            <a:ext cx="68442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ja-JP" altLang="en-US" sz="1600" b="0" dirty="0">
                <a:latin typeface="+mn-ea"/>
                <a:ea typeface="+mn-ea"/>
              </a:rPr>
              <a:t>閉区間を３等分にして，中心の開区間を取り除く操作を全ての閉区間で無限回再帰的に反復してできる集合－</a:t>
            </a:r>
            <a:r>
              <a:rPr lang="en-US" altLang="ja-JP" sz="1600" b="0" dirty="0">
                <a:solidFill>
                  <a:srgbClr val="FF0000"/>
                </a:solidFill>
                <a:latin typeface="+mn-ea"/>
                <a:ea typeface="+mn-ea"/>
              </a:rPr>
              <a:t>Cantor</a:t>
            </a:r>
            <a:r>
              <a:rPr lang="ja-JP" altLang="en-US" sz="1600" b="0" dirty="0">
                <a:solidFill>
                  <a:srgbClr val="FF0000"/>
                </a:solidFill>
                <a:latin typeface="+mn-ea"/>
                <a:ea typeface="+mn-ea"/>
              </a:rPr>
              <a:t>集合</a:t>
            </a:r>
            <a:r>
              <a:rPr lang="ja-JP" altLang="en-US" sz="1600" b="0" dirty="0">
                <a:latin typeface="+mn-ea"/>
                <a:ea typeface="+mn-ea"/>
              </a:rPr>
              <a:t>となる．</a:t>
            </a:r>
          </a:p>
        </p:txBody>
      </p:sp>
      <p:sp>
        <p:nvSpPr>
          <p:cNvPr id="22658" name="Text Box 130"/>
          <p:cNvSpPr txBox="1">
            <a:spLocks noChangeArrowheads="1"/>
          </p:cNvSpPr>
          <p:nvPr/>
        </p:nvSpPr>
        <p:spPr bwMode="auto">
          <a:xfrm>
            <a:off x="698499" y="2695595"/>
            <a:ext cx="563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solidFill>
                  <a:srgbClr val="FF0000"/>
                </a:solidFill>
                <a:latin typeface="+mn-ea"/>
                <a:ea typeface="+mn-ea"/>
              </a:rPr>
              <a:t>【</a:t>
            </a:r>
            <a:r>
              <a:rPr lang="ja-JP" altLang="en-US" sz="1600" b="0" dirty="0">
                <a:solidFill>
                  <a:srgbClr val="FF0000"/>
                </a:solidFill>
                <a:latin typeface="+mn-ea"/>
                <a:ea typeface="+mn-ea"/>
              </a:rPr>
              <a:t>解答</a:t>
            </a:r>
            <a:r>
              <a:rPr lang="en-US" altLang="ja-JP" sz="1600" b="0" dirty="0">
                <a:solidFill>
                  <a:srgbClr val="FF0000"/>
                </a:solidFill>
                <a:latin typeface="+mn-ea"/>
                <a:ea typeface="+mn-ea"/>
              </a:rPr>
              <a:t>】</a:t>
            </a:r>
            <a:r>
              <a:rPr lang="en-US" altLang="ja-JP" sz="1600" b="0" dirty="0" err="1">
                <a:latin typeface="+mn-ea"/>
                <a:ea typeface="+mn-ea"/>
              </a:rPr>
              <a:t>x</a:t>
            </a:r>
            <a:r>
              <a:rPr lang="en-US" altLang="ja-JP" sz="1600" b="0" baseline="-25000" dirty="0" err="1">
                <a:latin typeface="+mn-ea"/>
                <a:ea typeface="+mn-ea"/>
              </a:rPr>
              <a:t>n</a:t>
            </a:r>
            <a:r>
              <a:rPr lang="en-US" altLang="ja-JP" sz="1600" b="0" baseline="-25000" dirty="0">
                <a:latin typeface="+mn-ea"/>
                <a:ea typeface="+mn-ea"/>
              </a:rPr>
              <a:t> </a:t>
            </a:r>
            <a:r>
              <a:rPr lang="en-US" altLang="ja-JP" sz="1600" b="0" dirty="0">
                <a:latin typeface="+mn-ea"/>
                <a:ea typeface="+mn-ea"/>
                <a:sym typeface="Symbol" panose="05050102010706020507" pitchFamily="18" charset="2"/>
              </a:rPr>
              <a:t></a:t>
            </a:r>
            <a:r>
              <a:rPr lang="en-US" altLang="ja-JP" sz="1600" b="0" dirty="0">
                <a:latin typeface="+mn-ea"/>
                <a:ea typeface="+mn-ea"/>
              </a:rPr>
              <a:t>[0,1] </a:t>
            </a:r>
            <a:r>
              <a:rPr lang="ja-JP" altLang="en-US" sz="1600" b="0" dirty="0">
                <a:latin typeface="+mn-ea"/>
                <a:ea typeface="+mn-ea"/>
              </a:rPr>
              <a:t>か否かは，合成関数</a:t>
            </a:r>
            <a:r>
              <a:rPr lang="en-US" altLang="ja-JP" sz="1600" b="0" dirty="0" err="1">
                <a:latin typeface="+mn-ea"/>
                <a:ea typeface="+mn-ea"/>
              </a:rPr>
              <a:t>f</a:t>
            </a:r>
            <a:r>
              <a:rPr lang="en-US" altLang="ja-JP" sz="1600" b="0" baseline="30000" dirty="0" err="1">
                <a:latin typeface="+mn-ea"/>
                <a:ea typeface="+mn-ea"/>
              </a:rPr>
              <a:t>n</a:t>
            </a:r>
            <a:r>
              <a:rPr lang="ja-JP" altLang="en-US" sz="1600" b="0" dirty="0">
                <a:latin typeface="+mn-ea"/>
                <a:ea typeface="+mn-ea"/>
              </a:rPr>
              <a:t>で判別できる．</a:t>
            </a:r>
          </a:p>
        </p:txBody>
      </p:sp>
      <p:sp>
        <p:nvSpPr>
          <p:cNvPr id="22659" name="Text Box 131"/>
          <p:cNvSpPr txBox="1">
            <a:spLocks noChangeArrowheads="1"/>
          </p:cNvSpPr>
          <p:nvPr/>
        </p:nvSpPr>
        <p:spPr bwMode="auto">
          <a:xfrm>
            <a:off x="698499" y="1221336"/>
            <a:ext cx="39624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solidFill>
                  <a:srgbClr val="FF0000"/>
                </a:solidFill>
                <a:latin typeface="+mn-ea"/>
                <a:ea typeface="+mn-ea"/>
              </a:rPr>
              <a:t>【</a:t>
            </a:r>
            <a:r>
              <a:rPr lang="ja-JP" altLang="en-US" sz="1600" b="0" dirty="0">
                <a:solidFill>
                  <a:srgbClr val="FF0000"/>
                </a:solidFill>
                <a:latin typeface="+mn-ea"/>
                <a:ea typeface="+mn-ea"/>
              </a:rPr>
              <a:t>質問</a:t>
            </a:r>
            <a:r>
              <a:rPr lang="en-US" altLang="ja-JP" sz="1600" b="0" dirty="0">
                <a:solidFill>
                  <a:srgbClr val="FF0000"/>
                </a:solidFill>
                <a:latin typeface="+mn-ea"/>
                <a:ea typeface="+mn-ea"/>
              </a:rPr>
              <a:t>】</a:t>
            </a:r>
            <a:r>
              <a:rPr lang="ja-JP" altLang="en-US" sz="1600" b="0" dirty="0">
                <a:latin typeface="+mn-ea"/>
                <a:ea typeface="+mn-ea"/>
              </a:rPr>
              <a:t>発散しない初期値の集合</a:t>
            </a:r>
          </a:p>
          <a:p>
            <a:pPr eaLnBrk="1" hangingPunct="1"/>
            <a:r>
              <a:rPr lang="ja-JP" altLang="en-US" sz="1600" b="0" dirty="0">
                <a:latin typeface="+mn-ea"/>
                <a:ea typeface="+mn-ea"/>
              </a:rPr>
              <a:t>　</a:t>
            </a:r>
          </a:p>
          <a:p>
            <a:pPr eaLnBrk="1" hangingPunct="1"/>
            <a:r>
              <a:rPr lang="ja-JP" altLang="en-US" sz="1600" b="0" dirty="0">
                <a:latin typeface="+mn-ea"/>
                <a:ea typeface="+mn-ea"/>
              </a:rPr>
              <a:t>　</a:t>
            </a:r>
            <a:r>
              <a:rPr lang="en-US" altLang="ja-JP" sz="1600" b="0" dirty="0">
                <a:latin typeface="+mn-ea"/>
                <a:ea typeface="+mn-ea"/>
              </a:rPr>
              <a:t>Λ = {x </a:t>
            </a:r>
            <a:r>
              <a:rPr lang="en-US" altLang="ja-JP" sz="1600" b="0" dirty="0">
                <a:latin typeface="+mn-ea"/>
                <a:ea typeface="+mn-ea"/>
                <a:sym typeface="Symbol" panose="05050102010706020507" pitchFamily="18" charset="2"/>
              </a:rPr>
              <a:t></a:t>
            </a:r>
            <a:r>
              <a:rPr lang="en-US" altLang="ja-JP" sz="1600" b="0" dirty="0">
                <a:latin typeface="+mn-ea"/>
                <a:ea typeface="+mn-ea"/>
              </a:rPr>
              <a:t>[0,1] : lim</a:t>
            </a:r>
            <a:r>
              <a:rPr lang="en-US" altLang="ja-JP" sz="1600" b="0" baseline="-25000" dirty="0">
                <a:latin typeface="+mn-ea"/>
                <a:ea typeface="+mn-ea"/>
              </a:rPr>
              <a:t>n→∞</a:t>
            </a:r>
            <a:r>
              <a:rPr lang="en-US" altLang="ja-JP" sz="1600" b="0" dirty="0">
                <a:latin typeface="+mn-ea"/>
                <a:ea typeface="+mn-ea"/>
              </a:rPr>
              <a:t> </a:t>
            </a:r>
            <a:r>
              <a:rPr lang="en-US" altLang="ja-JP" sz="1600" b="0" dirty="0" err="1">
                <a:latin typeface="+mn-ea"/>
                <a:ea typeface="+mn-ea"/>
              </a:rPr>
              <a:t>x</a:t>
            </a:r>
            <a:r>
              <a:rPr lang="en-US" altLang="ja-JP" sz="1600" b="0" baseline="-25000" dirty="0" err="1">
                <a:latin typeface="+mn-ea"/>
                <a:ea typeface="+mn-ea"/>
              </a:rPr>
              <a:t>n</a:t>
            </a:r>
            <a:r>
              <a:rPr lang="en-US" altLang="ja-JP" sz="1600" b="0" baseline="-25000" dirty="0">
                <a:latin typeface="+mn-ea"/>
                <a:ea typeface="+mn-ea"/>
              </a:rPr>
              <a:t> </a:t>
            </a:r>
            <a:r>
              <a:rPr lang="en-US" altLang="ja-JP" sz="1600" b="0" dirty="0">
                <a:latin typeface="+mn-ea"/>
                <a:ea typeface="+mn-ea"/>
                <a:sym typeface="Symbol" panose="05050102010706020507" pitchFamily="18" charset="2"/>
              </a:rPr>
              <a:t></a:t>
            </a:r>
            <a:r>
              <a:rPr lang="en-US" altLang="ja-JP" sz="1600" b="0" dirty="0">
                <a:latin typeface="+mn-ea"/>
                <a:ea typeface="+mn-ea"/>
              </a:rPr>
              <a:t>[0,1] } </a:t>
            </a:r>
          </a:p>
          <a:p>
            <a:pPr eaLnBrk="1" hangingPunct="1"/>
            <a:endParaRPr lang="en-US" altLang="ja-JP" sz="1600" b="0" dirty="0">
              <a:latin typeface="+mn-ea"/>
              <a:ea typeface="+mn-ea"/>
            </a:endParaRPr>
          </a:p>
          <a:p>
            <a:pPr eaLnBrk="1" hangingPunct="1"/>
            <a:r>
              <a:rPr lang="ja-JP" altLang="en-US" sz="1600" b="0" dirty="0">
                <a:latin typeface="+mn-ea"/>
                <a:ea typeface="+mn-ea"/>
              </a:rPr>
              <a:t>　はどんな形になるか？</a:t>
            </a:r>
          </a:p>
        </p:txBody>
      </p:sp>
      <p:sp>
        <p:nvSpPr>
          <p:cNvPr id="22660" name="Rectangle 132"/>
          <p:cNvSpPr>
            <a:spLocks noChangeArrowheads="1"/>
          </p:cNvSpPr>
          <p:nvPr/>
        </p:nvSpPr>
        <p:spPr bwMode="auto">
          <a:xfrm>
            <a:off x="698499" y="4188787"/>
            <a:ext cx="49530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spcBef>
                <a:spcPct val="50000"/>
              </a:spcBef>
            </a:pPr>
            <a:r>
              <a:rPr lang="en-US" altLang="ja-JP" sz="1600" b="0" dirty="0">
                <a:latin typeface="+mn-ea"/>
                <a:ea typeface="+mn-ea"/>
              </a:rPr>
              <a:t>①</a:t>
            </a:r>
            <a:r>
              <a:rPr lang="ja-JP" altLang="en-US" sz="1600" b="0" dirty="0">
                <a:latin typeface="+mn-ea"/>
                <a:ea typeface="+mn-ea"/>
              </a:rPr>
              <a:t>コンパクト集合（有界かつ閉集合）</a:t>
            </a:r>
          </a:p>
          <a:p>
            <a:pPr eaLnBrk="1" hangingPunct="1">
              <a:spcBef>
                <a:spcPct val="50000"/>
              </a:spcBef>
            </a:pPr>
            <a:r>
              <a:rPr lang="ja-JP" altLang="en-US" sz="1600" b="0" dirty="0">
                <a:latin typeface="+mn-ea"/>
                <a:ea typeface="+mn-ea"/>
              </a:rPr>
              <a:t>　どの段階でも閉集合であり，極限も閉集合</a:t>
            </a:r>
          </a:p>
        </p:txBody>
      </p:sp>
      <p:sp>
        <p:nvSpPr>
          <p:cNvPr id="22661" name="Rectangle 133"/>
          <p:cNvSpPr>
            <a:spLocks noChangeArrowheads="1"/>
          </p:cNvSpPr>
          <p:nvPr/>
        </p:nvSpPr>
        <p:spPr bwMode="auto">
          <a:xfrm>
            <a:off x="698499" y="4971738"/>
            <a:ext cx="45720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spcBef>
                <a:spcPct val="50000"/>
              </a:spcBef>
            </a:pPr>
            <a:r>
              <a:rPr lang="en-US" altLang="ja-JP" sz="1600" b="0" dirty="0">
                <a:latin typeface="+mn-ea"/>
                <a:ea typeface="+mn-ea"/>
              </a:rPr>
              <a:t>②</a:t>
            </a:r>
            <a:r>
              <a:rPr lang="ja-JP" altLang="en-US" sz="1600" b="0" dirty="0">
                <a:latin typeface="+mn-ea"/>
                <a:ea typeface="+mn-ea"/>
              </a:rPr>
              <a:t>完全非連結（内点を持たない）</a:t>
            </a:r>
          </a:p>
          <a:p>
            <a:pPr eaLnBrk="1" hangingPunct="1">
              <a:spcBef>
                <a:spcPct val="50000"/>
              </a:spcBef>
            </a:pPr>
            <a:r>
              <a:rPr lang="ja-JP" altLang="en-US" sz="1600" b="0" dirty="0">
                <a:latin typeface="+mn-ea"/>
                <a:ea typeface="+mn-ea"/>
              </a:rPr>
              <a:t>　どの段階でも区間の左と右は離れている</a:t>
            </a:r>
          </a:p>
        </p:txBody>
      </p:sp>
      <p:sp>
        <p:nvSpPr>
          <p:cNvPr id="22662" name="Rectangle 134"/>
          <p:cNvSpPr>
            <a:spLocks noChangeArrowheads="1"/>
          </p:cNvSpPr>
          <p:nvPr/>
        </p:nvSpPr>
        <p:spPr bwMode="auto">
          <a:xfrm>
            <a:off x="698499" y="5754687"/>
            <a:ext cx="50706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spcBef>
                <a:spcPct val="50000"/>
              </a:spcBef>
            </a:pPr>
            <a:r>
              <a:rPr lang="en-US" altLang="ja-JP" sz="1600" b="0" dirty="0">
                <a:latin typeface="+mn-ea"/>
                <a:ea typeface="+mn-ea"/>
              </a:rPr>
              <a:t>③</a:t>
            </a:r>
            <a:r>
              <a:rPr lang="ja-JP" altLang="en-US" sz="1600" b="0" dirty="0">
                <a:latin typeface="+mn-ea"/>
                <a:ea typeface="+mn-ea"/>
              </a:rPr>
              <a:t>完全（非可算集合）</a:t>
            </a:r>
          </a:p>
          <a:p>
            <a:pPr eaLnBrk="1" hangingPunct="1">
              <a:spcBef>
                <a:spcPct val="50000"/>
              </a:spcBef>
            </a:pPr>
            <a:r>
              <a:rPr lang="ja-JP" altLang="en-US" sz="1600" b="0" dirty="0">
                <a:latin typeface="+mn-ea"/>
                <a:ea typeface="+mn-ea"/>
              </a:rPr>
              <a:t>　区間を表す記号は，</a:t>
            </a:r>
            <a:r>
              <a:rPr lang="en-US" altLang="ja-JP" sz="1600" b="0" dirty="0">
                <a:latin typeface="+mn-ea"/>
                <a:ea typeface="+mn-ea"/>
              </a:rPr>
              <a:t>[0,1] </a:t>
            </a:r>
            <a:r>
              <a:rPr lang="ja-JP" altLang="en-US" sz="1600" b="0" dirty="0">
                <a:latin typeface="+mn-ea"/>
                <a:ea typeface="+mn-ea"/>
              </a:rPr>
              <a:t>上の２進数と</a:t>
            </a:r>
            <a:r>
              <a:rPr lang="en-US" altLang="ja-JP" sz="1600" b="0" dirty="0">
                <a:latin typeface="+mn-ea"/>
                <a:ea typeface="+mn-ea"/>
              </a:rPr>
              <a:t>1:1</a:t>
            </a:r>
            <a:r>
              <a:rPr lang="ja-JP" altLang="en-US" sz="1600" b="0" dirty="0">
                <a:latin typeface="+mn-ea"/>
                <a:ea typeface="+mn-ea"/>
              </a:rPr>
              <a:t>対応する</a:t>
            </a:r>
          </a:p>
        </p:txBody>
      </p:sp>
      <p:sp>
        <p:nvSpPr>
          <p:cNvPr id="22664" name="Text Box 136"/>
          <p:cNvSpPr txBox="1">
            <a:spLocks noChangeArrowheads="1"/>
          </p:cNvSpPr>
          <p:nvPr/>
        </p:nvSpPr>
        <p:spPr bwMode="auto">
          <a:xfrm>
            <a:off x="698499" y="3772548"/>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定義：</a:t>
            </a:r>
            <a:r>
              <a:rPr lang="en-US" altLang="ja-JP" sz="1600" b="0" dirty="0">
                <a:latin typeface="+mn-ea"/>
                <a:ea typeface="+mn-ea"/>
              </a:rPr>
              <a:t>Cantor</a:t>
            </a:r>
            <a:r>
              <a:rPr lang="ja-JP" altLang="en-US" sz="1600" b="0" dirty="0">
                <a:latin typeface="+mn-ea"/>
                <a:ea typeface="+mn-ea"/>
              </a:rPr>
              <a:t>集合</a:t>
            </a:r>
            <a:r>
              <a:rPr lang="en-US" altLang="ja-JP" sz="1600" b="0" dirty="0">
                <a:latin typeface="+mn-ea"/>
                <a:ea typeface="+mn-ea"/>
              </a:rPr>
              <a:t>】</a:t>
            </a:r>
          </a:p>
        </p:txBody>
      </p:sp>
      <p:grpSp>
        <p:nvGrpSpPr>
          <p:cNvPr id="22670" name="Group 142"/>
          <p:cNvGrpSpPr>
            <a:grpSpLocks/>
          </p:cNvGrpSpPr>
          <p:nvPr/>
        </p:nvGrpSpPr>
        <p:grpSpPr bwMode="auto">
          <a:xfrm>
            <a:off x="7772400" y="1905000"/>
            <a:ext cx="2057400" cy="4419600"/>
            <a:chOff x="3888" y="1296"/>
            <a:chExt cx="1296" cy="2784"/>
          </a:xfrm>
        </p:grpSpPr>
        <p:sp>
          <p:nvSpPr>
            <p:cNvPr id="7270" name="Line 143"/>
            <p:cNvSpPr>
              <a:spLocks noChangeShapeType="1"/>
            </p:cNvSpPr>
            <p:nvPr/>
          </p:nvSpPr>
          <p:spPr bwMode="auto">
            <a:xfrm>
              <a:off x="5184" y="1296"/>
              <a:ext cx="0" cy="2784"/>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71" name="Line 144"/>
            <p:cNvSpPr>
              <a:spLocks noChangeShapeType="1"/>
            </p:cNvSpPr>
            <p:nvPr/>
          </p:nvSpPr>
          <p:spPr bwMode="auto">
            <a:xfrm>
              <a:off x="3888" y="1296"/>
              <a:ext cx="0" cy="2784"/>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72" name="Line 145"/>
            <p:cNvSpPr>
              <a:spLocks noChangeShapeType="1"/>
            </p:cNvSpPr>
            <p:nvPr/>
          </p:nvSpPr>
          <p:spPr bwMode="auto">
            <a:xfrm>
              <a:off x="3888" y="2640"/>
              <a:ext cx="129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2674" name="Group 146"/>
          <p:cNvGrpSpPr>
            <a:grpSpLocks/>
          </p:cNvGrpSpPr>
          <p:nvPr/>
        </p:nvGrpSpPr>
        <p:grpSpPr bwMode="auto">
          <a:xfrm>
            <a:off x="7772400" y="838200"/>
            <a:ext cx="2057400" cy="2743200"/>
            <a:chOff x="3888" y="672"/>
            <a:chExt cx="1296" cy="1728"/>
          </a:xfrm>
        </p:grpSpPr>
        <p:grpSp>
          <p:nvGrpSpPr>
            <p:cNvPr id="7264" name="Group 147"/>
            <p:cNvGrpSpPr>
              <a:grpSpLocks/>
            </p:cNvGrpSpPr>
            <p:nvPr/>
          </p:nvGrpSpPr>
          <p:grpSpPr bwMode="auto">
            <a:xfrm>
              <a:off x="3888" y="1296"/>
              <a:ext cx="1296" cy="1104"/>
              <a:chOff x="3888" y="1296"/>
              <a:chExt cx="1296" cy="1104"/>
            </a:xfrm>
          </p:grpSpPr>
          <p:sp>
            <p:nvSpPr>
              <p:cNvPr id="7268" name="Rectangle 148"/>
              <p:cNvSpPr>
                <a:spLocks noChangeArrowheads="1"/>
              </p:cNvSpPr>
              <p:nvPr/>
            </p:nvSpPr>
            <p:spPr bwMode="auto">
              <a:xfrm>
                <a:off x="3888" y="1296"/>
                <a:ext cx="1296" cy="110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7269" name="Line 149"/>
              <p:cNvSpPr>
                <a:spLocks noChangeShapeType="1"/>
              </p:cNvSpPr>
              <p:nvPr/>
            </p:nvSpPr>
            <p:spPr bwMode="auto">
              <a:xfrm flipV="1">
                <a:off x="3888" y="1296"/>
                <a:ext cx="1296" cy="10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65" name="Group 150"/>
            <p:cNvGrpSpPr>
              <a:grpSpLocks/>
            </p:cNvGrpSpPr>
            <p:nvPr/>
          </p:nvGrpSpPr>
          <p:grpSpPr bwMode="auto">
            <a:xfrm>
              <a:off x="3888" y="672"/>
              <a:ext cx="1296" cy="1728"/>
              <a:chOff x="3696" y="624"/>
              <a:chExt cx="1296" cy="1728"/>
            </a:xfrm>
          </p:grpSpPr>
          <p:sp>
            <p:nvSpPr>
              <p:cNvPr id="7266" name="Line 151"/>
              <p:cNvSpPr>
                <a:spLocks noChangeShapeType="1"/>
              </p:cNvSpPr>
              <p:nvPr/>
            </p:nvSpPr>
            <p:spPr bwMode="auto">
              <a:xfrm flipV="1">
                <a:off x="3696" y="624"/>
                <a:ext cx="624" cy="1728"/>
              </a:xfrm>
              <a:prstGeom prst="line">
                <a:avLst/>
              </a:prstGeom>
              <a:noFill/>
              <a:ln w="28575">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7" name="Line 152"/>
              <p:cNvSpPr>
                <a:spLocks noChangeShapeType="1"/>
              </p:cNvSpPr>
              <p:nvPr/>
            </p:nvSpPr>
            <p:spPr bwMode="auto">
              <a:xfrm flipH="1" flipV="1">
                <a:off x="4320" y="624"/>
                <a:ext cx="672" cy="1728"/>
              </a:xfrm>
              <a:prstGeom prst="line">
                <a:avLst/>
              </a:prstGeom>
              <a:noFill/>
              <a:ln w="28575">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22681" name="Group 153"/>
          <p:cNvGrpSpPr>
            <a:grpSpLocks/>
          </p:cNvGrpSpPr>
          <p:nvPr/>
        </p:nvGrpSpPr>
        <p:grpSpPr bwMode="auto">
          <a:xfrm>
            <a:off x="7772400" y="838200"/>
            <a:ext cx="2057400" cy="2743200"/>
            <a:chOff x="3888" y="672"/>
            <a:chExt cx="1296" cy="1728"/>
          </a:xfrm>
        </p:grpSpPr>
        <p:grpSp>
          <p:nvGrpSpPr>
            <p:cNvPr id="7252" name="Group 154"/>
            <p:cNvGrpSpPr>
              <a:grpSpLocks/>
            </p:cNvGrpSpPr>
            <p:nvPr/>
          </p:nvGrpSpPr>
          <p:grpSpPr bwMode="auto">
            <a:xfrm>
              <a:off x="3888" y="672"/>
              <a:ext cx="144" cy="1728"/>
              <a:chOff x="3696" y="624"/>
              <a:chExt cx="1296" cy="1728"/>
            </a:xfrm>
          </p:grpSpPr>
          <p:sp>
            <p:nvSpPr>
              <p:cNvPr id="7262" name="Line 155"/>
              <p:cNvSpPr>
                <a:spLocks noChangeShapeType="1"/>
              </p:cNvSpPr>
              <p:nvPr/>
            </p:nvSpPr>
            <p:spPr bwMode="auto">
              <a:xfrm flipV="1">
                <a:off x="3696" y="624"/>
                <a:ext cx="624"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3" name="Line 156"/>
              <p:cNvSpPr>
                <a:spLocks noChangeShapeType="1"/>
              </p:cNvSpPr>
              <p:nvPr/>
            </p:nvSpPr>
            <p:spPr bwMode="auto">
              <a:xfrm flipH="1" flipV="1">
                <a:off x="4320" y="624"/>
                <a:ext cx="672"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53" name="Group 157"/>
            <p:cNvGrpSpPr>
              <a:grpSpLocks/>
            </p:cNvGrpSpPr>
            <p:nvPr/>
          </p:nvGrpSpPr>
          <p:grpSpPr bwMode="auto">
            <a:xfrm>
              <a:off x="4176" y="672"/>
              <a:ext cx="144" cy="1728"/>
              <a:chOff x="3696" y="624"/>
              <a:chExt cx="1296" cy="1728"/>
            </a:xfrm>
          </p:grpSpPr>
          <p:sp>
            <p:nvSpPr>
              <p:cNvPr id="7260" name="Line 158"/>
              <p:cNvSpPr>
                <a:spLocks noChangeShapeType="1"/>
              </p:cNvSpPr>
              <p:nvPr/>
            </p:nvSpPr>
            <p:spPr bwMode="auto">
              <a:xfrm flipV="1">
                <a:off x="3696" y="624"/>
                <a:ext cx="624"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1" name="Line 159"/>
              <p:cNvSpPr>
                <a:spLocks noChangeShapeType="1"/>
              </p:cNvSpPr>
              <p:nvPr/>
            </p:nvSpPr>
            <p:spPr bwMode="auto">
              <a:xfrm flipH="1" flipV="1">
                <a:off x="4320" y="624"/>
                <a:ext cx="672"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54" name="Group 160"/>
            <p:cNvGrpSpPr>
              <a:grpSpLocks/>
            </p:cNvGrpSpPr>
            <p:nvPr/>
          </p:nvGrpSpPr>
          <p:grpSpPr bwMode="auto">
            <a:xfrm>
              <a:off x="4752" y="672"/>
              <a:ext cx="144" cy="1728"/>
              <a:chOff x="3696" y="624"/>
              <a:chExt cx="1296" cy="1728"/>
            </a:xfrm>
          </p:grpSpPr>
          <p:sp>
            <p:nvSpPr>
              <p:cNvPr id="7258" name="Line 161"/>
              <p:cNvSpPr>
                <a:spLocks noChangeShapeType="1"/>
              </p:cNvSpPr>
              <p:nvPr/>
            </p:nvSpPr>
            <p:spPr bwMode="auto">
              <a:xfrm flipV="1">
                <a:off x="3696" y="624"/>
                <a:ext cx="624"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59" name="Line 162"/>
              <p:cNvSpPr>
                <a:spLocks noChangeShapeType="1"/>
              </p:cNvSpPr>
              <p:nvPr/>
            </p:nvSpPr>
            <p:spPr bwMode="auto">
              <a:xfrm flipH="1" flipV="1">
                <a:off x="4320" y="624"/>
                <a:ext cx="672"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55" name="Group 163"/>
            <p:cNvGrpSpPr>
              <a:grpSpLocks/>
            </p:cNvGrpSpPr>
            <p:nvPr/>
          </p:nvGrpSpPr>
          <p:grpSpPr bwMode="auto">
            <a:xfrm>
              <a:off x="5040" y="672"/>
              <a:ext cx="144" cy="1728"/>
              <a:chOff x="3696" y="624"/>
              <a:chExt cx="1296" cy="1728"/>
            </a:xfrm>
          </p:grpSpPr>
          <p:sp>
            <p:nvSpPr>
              <p:cNvPr id="7256" name="Line 164"/>
              <p:cNvSpPr>
                <a:spLocks noChangeShapeType="1"/>
              </p:cNvSpPr>
              <p:nvPr/>
            </p:nvSpPr>
            <p:spPr bwMode="auto">
              <a:xfrm flipV="1">
                <a:off x="3696" y="624"/>
                <a:ext cx="624"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57" name="Line 165"/>
              <p:cNvSpPr>
                <a:spLocks noChangeShapeType="1"/>
              </p:cNvSpPr>
              <p:nvPr/>
            </p:nvSpPr>
            <p:spPr bwMode="auto">
              <a:xfrm flipH="1" flipV="1">
                <a:off x="4320" y="624"/>
                <a:ext cx="672" cy="17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22694" name="Group 166"/>
          <p:cNvGrpSpPr>
            <a:grpSpLocks/>
          </p:cNvGrpSpPr>
          <p:nvPr/>
        </p:nvGrpSpPr>
        <p:grpSpPr bwMode="auto">
          <a:xfrm>
            <a:off x="7772400" y="838200"/>
            <a:ext cx="2057400" cy="2743200"/>
            <a:chOff x="3888" y="672"/>
            <a:chExt cx="1296" cy="1728"/>
          </a:xfrm>
        </p:grpSpPr>
        <p:grpSp>
          <p:nvGrpSpPr>
            <p:cNvPr id="7246" name="Group 167"/>
            <p:cNvGrpSpPr>
              <a:grpSpLocks/>
            </p:cNvGrpSpPr>
            <p:nvPr/>
          </p:nvGrpSpPr>
          <p:grpSpPr bwMode="auto">
            <a:xfrm>
              <a:off x="3888" y="672"/>
              <a:ext cx="432" cy="1728"/>
              <a:chOff x="3696" y="624"/>
              <a:chExt cx="1296" cy="1728"/>
            </a:xfrm>
          </p:grpSpPr>
          <p:sp>
            <p:nvSpPr>
              <p:cNvPr id="7250" name="Line 168"/>
              <p:cNvSpPr>
                <a:spLocks noChangeShapeType="1"/>
              </p:cNvSpPr>
              <p:nvPr/>
            </p:nvSpPr>
            <p:spPr bwMode="auto">
              <a:xfrm flipV="1">
                <a:off x="3696" y="624"/>
                <a:ext cx="624" cy="172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51" name="Line 169"/>
              <p:cNvSpPr>
                <a:spLocks noChangeShapeType="1"/>
              </p:cNvSpPr>
              <p:nvPr/>
            </p:nvSpPr>
            <p:spPr bwMode="auto">
              <a:xfrm flipH="1" flipV="1">
                <a:off x="4320" y="624"/>
                <a:ext cx="672" cy="172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47" name="Group 170"/>
            <p:cNvGrpSpPr>
              <a:grpSpLocks/>
            </p:cNvGrpSpPr>
            <p:nvPr/>
          </p:nvGrpSpPr>
          <p:grpSpPr bwMode="auto">
            <a:xfrm>
              <a:off x="4752" y="672"/>
              <a:ext cx="432" cy="1728"/>
              <a:chOff x="3696" y="624"/>
              <a:chExt cx="1296" cy="1728"/>
            </a:xfrm>
          </p:grpSpPr>
          <p:sp>
            <p:nvSpPr>
              <p:cNvPr id="7248" name="Line 171"/>
              <p:cNvSpPr>
                <a:spLocks noChangeShapeType="1"/>
              </p:cNvSpPr>
              <p:nvPr/>
            </p:nvSpPr>
            <p:spPr bwMode="auto">
              <a:xfrm flipV="1">
                <a:off x="3696" y="624"/>
                <a:ext cx="624" cy="172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9" name="Line 172"/>
              <p:cNvSpPr>
                <a:spLocks noChangeShapeType="1"/>
              </p:cNvSpPr>
              <p:nvPr/>
            </p:nvSpPr>
            <p:spPr bwMode="auto">
              <a:xfrm flipH="1" flipV="1">
                <a:off x="4320" y="624"/>
                <a:ext cx="672" cy="172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22701" name="Group 173"/>
          <p:cNvGrpSpPr>
            <a:grpSpLocks/>
          </p:cNvGrpSpPr>
          <p:nvPr/>
        </p:nvGrpSpPr>
        <p:grpSpPr bwMode="auto">
          <a:xfrm>
            <a:off x="7772400" y="1905000"/>
            <a:ext cx="2057400" cy="4419600"/>
            <a:chOff x="3888" y="1296"/>
            <a:chExt cx="1296" cy="2784"/>
          </a:xfrm>
        </p:grpSpPr>
        <p:sp>
          <p:nvSpPr>
            <p:cNvPr id="7238" name="Line 174"/>
            <p:cNvSpPr>
              <a:spLocks noChangeShapeType="1"/>
            </p:cNvSpPr>
            <p:nvPr/>
          </p:nvSpPr>
          <p:spPr bwMode="auto">
            <a:xfrm>
              <a:off x="3888" y="2928"/>
              <a:ext cx="432"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239" name="Group 175"/>
            <p:cNvGrpSpPr>
              <a:grpSpLocks/>
            </p:cNvGrpSpPr>
            <p:nvPr/>
          </p:nvGrpSpPr>
          <p:grpSpPr bwMode="auto">
            <a:xfrm>
              <a:off x="4032" y="1296"/>
              <a:ext cx="1152" cy="2784"/>
              <a:chOff x="4032" y="1296"/>
              <a:chExt cx="1152" cy="2784"/>
            </a:xfrm>
          </p:grpSpPr>
          <p:sp>
            <p:nvSpPr>
              <p:cNvPr id="7240" name="Line 176"/>
              <p:cNvSpPr>
                <a:spLocks noChangeShapeType="1"/>
              </p:cNvSpPr>
              <p:nvPr/>
            </p:nvSpPr>
            <p:spPr bwMode="auto">
              <a:xfrm>
                <a:off x="4752" y="2928"/>
                <a:ext cx="432"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241" name="Group 177"/>
              <p:cNvGrpSpPr>
                <a:grpSpLocks/>
              </p:cNvGrpSpPr>
              <p:nvPr/>
            </p:nvGrpSpPr>
            <p:grpSpPr bwMode="auto">
              <a:xfrm>
                <a:off x="4032" y="1296"/>
                <a:ext cx="1023" cy="2784"/>
                <a:chOff x="4032" y="1296"/>
                <a:chExt cx="1023" cy="2784"/>
              </a:xfrm>
            </p:grpSpPr>
            <p:sp>
              <p:nvSpPr>
                <p:cNvPr id="7242" name="Line 178"/>
                <p:cNvSpPr>
                  <a:spLocks noChangeShapeType="1"/>
                </p:cNvSpPr>
                <p:nvPr/>
              </p:nvSpPr>
              <p:spPr bwMode="auto">
                <a:xfrm>
                  <a:off x="4752" y="1296"/>
                  <a:ext cx="0" cy="2784"/>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3" name="Line 179"/>
                <p:cNvSpPr>
                  <a:spLocks noChangeShapeType="1"/>
                </p:cNvSpPr>
                <p:nvPr/>
              </p:nvSpPr>
              <p:spPr bwMode="auto">
                <a:xfrm>
                  <a:off x="4320" y="1296"/>
                  <a:ext cx="0" cy="2784"/>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4" name="Rectangle 180"/>
                <p:cNvSpPr>
                  <a:spLocks noChangeArrowheads="1"/>
                </p:cNvSpPr>
                <p:nvPr/>
              </p:nvSpPr>
              <p:spPr bwMode="auto">
                <a:xfrm>
                  <a:off x="4032" y="2708"/>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0</a:t>
                  </a:r>
                </a:p>
              </p:txBody>
            </p:sp>
            <p:sp>
              <p:nvSpPr>
                <p:cNvPr id="7245" name="Rectangle 181"/>
                <p:cNvSpPr>
                  <a:spLocks noChangeArrowheads="1"/>
                </p:cNvSpPr>
                <p:nvPr/>
              </p:nvSpPr>
              <p:spPr bwMode="auto">
                <a:xfrm>
                  <a:off x="4863" y="2708"/>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1</a:t>
                  </a:r>
                </a:p>
              </p:txBody>
            </p:sp>
          </p:grpSp>
        </p:grpSp>
      </p:grpSp>
      <p:grpSp>
        <p:nvGrpSpPr>
          <p:cNvPr id="22730" name="Group 202"/>
          <p:cNvGrpSpPr>
            <a:grpSpLocks/>
          </p:cNvGrpSpPr>
          <p:nvPr/>
        </p:nvGrpSpPr>
        <p:grpSpPr bwMode="auto">
          <a:xfrm>
            <a:off x="7415213" y="1828800"/>
            <a:ext cx="2736850" cy="4343400"/>
            <a:chOff x="3663" y="1296"/>
            <a:chExt cx="1724" cy="2736"/>
          </a:xfrm>
        </p:grpSpPr>
        <p:grpSp>
          <p:nvGrpSpPr>
            <p:cNvPr id="7225" name="Group 203"/>
            <p:cNvGrpSpPr>
              <a:grpSpLocks/>
            </p:cNvGrpSpPr>
            <p:nvPr/>
          </p:nvGrpSpPr>
          <p:grpSpPr bwMode="auto">
            <a:xfrm>
              <a:off x="3888" y="1296"/>
              <a:ext cx="1296" cy="2736"/>
              <a:chOff x="3888" y="1296"/>
              <a:chExt cx="1296" cy="2736"/>
            </a:xfrm>
          </p:grpSpPr>
          <p:sp>
            <p:nvSpPr>
              <p:cNvPr id="7230" name="Line 204"/>
              <p:cNvSpPr>
                <a:spLocks noChangeShapeType="1"/>
              </p:cNvSpPr>
              <p:nvPr/>
            </p:nvSpPr>
            <p:spPr bwMode="auto">
              <a:xfrm>
                <a:off x="3888" y="3168"/>
                <a:ext cx="14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1" name="Line 205"/>
              <p:cNvSpPr>
                <a:spLocks noChangeShapeType="1"/>
              </p:cNvSpPr>
              <p:nvPr/>
            </p:nvSpPr>
            <p:spPr bwMode="auto">
              <a:xfrm>
                <a:off x="4176" y="3168"/>
                <a:ext cx="14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2" name="Line 206"/>
              <p:cNvSpPr>
                <a:spLocks noChangeShapeType="1"/>
              </p:cNvSpPr>
              <p:nvPr/>
            </p:nvSpPr>
            <p:spPr bwMode="auto">
              <a:xfrm>
                <a:off x="4752" y="3168"/>
                <a:ext cx="14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3" name="Line 207"/>
              <p:cNvSpPr>
                <a:spLocks noChangeShapeType="1"/>
              </p:cNvSpPr>
              <p:nvPr/>
            </p:nvSpPr>
            <p:spPr bwMode="auto">
              <a:xfrm>
                <a:off x="5040" y="3168"/>
                <a:ext cx="14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4" name="Line 208"/>
              <p:cNvSpPr>
                <a:spLocks noChangeShapeType="1"/>
              </p:cNvSpPr>
              <p:nvPr/>
            </p:nvSpPr>
            <p:spPr bwMode="auto">
              <a:xfrm flipV="1">
                <a:off x="4032" y="1296"/>
                <a:ext cx="0" cy="273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5" name="Line 209"/>
              <p:cNvSpPr>
                <a:spLocks noChangeShapeType="1"/>
              </p:cNvSpPr>
              <p:nvPr/>
            </p:nvSpPr>
            <p:spPr bwMode="auto">
              <a:xfrm flipV="1">
                <a:off x="4176" y="1296"/>
                <a:ext cx="0" cy="273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6" name="Line 210"/>
              <p:cNvSpPr>
                <a:spLocks noChangeShapeType="1"/>
              </p:cNvSpPr>
              <p:nvPr/>
            </p:nvSpPr>
            <p:spPr bwMode="auto">
              <a:xfrm flipV="1">
                <a:off x="4896" y="1296"/>
                <a:ext cx="0" cy="273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7" name="Line 211"/>
              <p:cNvSpPr>
                <a:spLocks noChangeShapeType="1"/>
              </p:cNvSpPr>
              <p:nvPr/>
            </p:nvSpPr>
            <p:spPr bwMode="auto">
              <a:xfrm flipV="1">
                <a:off x="5040" y="1296"/>
                <a:ext cx="0" cy="273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26" name="Rectangle 212"/>
            <p:cNvSpPr>
              <a:spLocks noChangeArrowheads="1"/>
            </p:cNvSpPr>
            <p:nvPr/>
          </p:nvSpPr>
          <p:spPr bwMode="auto">
            <a:xfrm>
              <a:off x="3663" y="3034"/>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00</a:t>
              </a:r>
            </a:p>
          </p:txBody>
        </p:sp>
        <p:sp>
          <p:nvSpPr>
            <p:cNvPr id="7227" name="Rectangle 213"/>
            <p:cNvSpPr>
              <a:spLocks noChangeArrowheads="1"/>
            </p:cNvSpPr>
            <p:nvPr/>
          </p:nvSpPr>
          <p:spPr bwMode="auto">
            <a:xfrm>
              <a:off x="4320" y="3044"/>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01</a:t>
              </a:r>
            </a:p>
          </p:txBody>
        </p:sp>
        <p:sp>
          <p:nvSpPr>
            <p:cNvPr id="7228" name="Rectangle 214"/>
            <p:cNvSpPr>
              <a:spLocks noChangeArrowheads="1"/>
            </p:cNvSpPr>
            <p:nvPr/>
          </p:nvSpPr>
          <p:spPr bwMode="auto">
            <a:xfrm>
              <a:off x="4527" y="3044"/>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11</a:t>
              </a:r>
            </a:p>
          </p:txBody>
        </p:sp>
        <p:sp>
          <p:nvSpPr>
            <p:cNvPr id="7229" name="Rectangle 215"/>
            <p:cNvSpPr>
              <a:spLocks noChangeArrowheads="1"/>
            </p:cNvSpPr>
            <p:nvPr/>
          </p:nvSpPr>
          <p:spPr bwMode="auto">
            <a:xfrm>
              <a:off x="5151" y="3054"/>
              <a:ext cx="2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sym typeface="MT Extra" panose="05050102010205020202" pitchFamily="18" charset="2"/>
                </a:rPr>
                <a:t>I</a:t>
              </a:r>
              <a:r>
                <a:rPr lang="en-US" altLang="ja-JP" sz="1600" b="0" baseline="-25000">
                  <a:latin typeface="ＭＳ Ｐゴシック" panose="020B0600070205080204" pitchFamily="50" charset="-128"/>
                  <a:ea typeface="ＭＳ Ｐゴシック" panose="020B0600070205080204" pitchFamily="50" charset="-128"/>
                  <a:sym typeface="MT Extra" panose="05050102010205020202" pitchFamily="18" charset="2"/>
                </a:rPr>
                <a:t>10</a:t>
              </a:r>
            </a:p>
          </p:txBody>
        </p:sp>
      </p:grpSp>
      <p:grpSp>
        <p:nvGrpSpPr>
          <p:cNvPr id="22764" name="Group 236"/>
          <p:cNvGrpSpPr>
            <a:grpSpLocks/>
          </p:cNvGrpSpPr>
          <p:nvPr/>
        </p:nvGrpSpPr>
        <p:grpSpPr bwMode="auto">
          <a:xfrm>
            <a:off x="7772400" y="5486400"/>
            <a:ext cx="2057400" cy="971550"/>
            <a:chOff x="3936" y="3456"/>
            <a:chExt cx="1296" cy="612"/>
          </a:xfrm>
        </p:grpSpPr>
        <p:grpSp>
          <p:nvGrpSpPr>
            <p:cNvPr id="7204" name="Group 182"/>
            <p:cNvGrpSpPr>
              <a:grpSpLocks/>
            </p:cNvGrpSpPr>
            <p:nvPr/>
          </p:nvGrpSpPr>
          <p:grpSpPr bwMode="auto">
            <a:xfrm>
              <a:off x="3936" y="3856"/>
              <a:ext cx="1296" cy="212"/>
              <a:chOff x="3888" y="3904"/>
              <a:chExt cx="1296" cy="212"/>
            </a:xfrm>
          </p:grpSpPr>
          <p:grpSp>
            <p:nvGrpSpPr>
              <p:cNvPr id="7206" name="Group 183"/>
              <p:cNvGrpSpPr>
                <a:grpSpLocks/>
              </p:cNvGrpSpPr>
              <p:nvPr/>
            </p:nvGrpSpPr>
            <p:grpSpPr bwMode="auto">
              <a:xfrm>
                <a:off x="3888" y="3984"/>
                <a:ext cx="432" cy="48"/>
                <a:chOff x="3888" y="3408"/>
                <a:chExt cx="1296" cy="0"/>
              </a:xfrm>
            </p:grpSpPr>
            <p:sp>
              <p:nvSpPr>
                <p:cNvPr id="7217" name="Line 184"/>
                <p:cNvSpPr>
                  <a:spLocks noChangeShapeType="1"/>
                </p:cNvSpPr>
                <p:nvPr/>
              </p:nvSpPr>
              <p:spPr bwMode="auto">
                <a:xfrm flipV="1">
                  <a:off x="3888"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8" name="Line 185"/>
                <p:cNvSpPr>
                  <a:spLocks noChangeShapeType="1"/>
                </p:cNvSpPr>
                <p:nvPr/>
              </p:nvSpPr>
              <p:spPr bwMode="auto">
                <a:xfrm flipV="1">
                  <a:off x="3984"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9" name="Line 186"/>
                <p:cNvSpPr>
                  <a:spLocks noChangeShapeType="1"/>
                </p:cNvSpPr>
                <p:nvPr/>
              </p:nvSpPr>
              <p:spPr bwMode="auto">
                <a:xfrm flipV="1">
                  <a:off x="4176"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 name="Line 187"/>
                <p:cNvSpPr>
                  <a:spLocks noChangeShapeType="1"/>
                </p:cNvSpPr>
                <p:nvPr/>
              </p:nvSpPr>
              <p:spPr bwMode="auto">
                <a:xfrm flipV="1">
                  <a:off x="4272"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 name="Line 188"/>
                <p:cNvSpPr>
                  <a:spLocks noChangeShapeType="1"/>
                </p:cNvSpPr>
                <p:nvPr/>
              </p:nvSpPr>
              <p:spPr bwMode="auto">
                <a:xfrm flipV="1">
                  <a:off x="4752"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2" name="Line 189"/>
                <p:cNvSpPr>
                  <a:spLocks noChangeShapeType="1"/>
                </p:cNvSpPr>
                <p:nvPr/>
              </p:nvSpPr>
              <p:spPr bwMode="auto">
                <a:xfrm flipV="1">
                  <a:off x="4848"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3" name="Line 190"/>
                <p:cNvSpPr>
                  <a:spLocks noChangeShapeType="1"/>
                </p:cNvSpPr>
                <p:nvPr/>
              </p:nvSpPr>
              <p:spPr bwMode="auto">
                <a:xfrm flipV="1">
                  <a:off x="5040"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4" name="Line 191"/>
                <p:cNvSpPr>
                  <a:spLocks noChangeShapeType="1"/>
                </p:cNvSpPr>
                <p:nvPr/>
              </p:nvSpPr>
              <p:spPr bwMode="auto">
                <a:xfrm flipV="1">
                  <a:off x="5136"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207" name="Group 192"/>
              <p:cNvGrpSpPr>
                <a:grpSpLocks/>
              </p:cNvGrpSpPr>
              <p:nvPr/>
            </p:nvGrpSpPr>
            <p:grpSpPr bwMode="auto">
              <a:xfrm>
                <a:off x="4752" y="3984"/>
                <a:ext cx="432" cy="48"/>
                <a:chOff x="3888" y="3408"/>
                <a:chExt cx="1296" cy="0"/>
              </a:xfrm>
            </p:grpSpPr>
            <p:sp>
              <p:nvSpPr>
                <p:cNvPr id="7209" name="Line 193"/>
                <p:cNvSpPr>
                  <a:spLocks noChangeShapeType="1"/>
                </p:cNvSpPr>
                <p:nvPr/>
              </p:nvSpPr>
              <p:spPr bwMode="auto">
                <a:xfrm flipV="1">
                  <a:off x="3888"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0" name="Line 194"/>
                <p:cNvSpPr>
                  <a:spLocks noChangeShapeType="1"/>
                </p:cNvSpPr>
                <p:nvPr/>
              </p:nvSpPr>
              <p:spPr bwMode="auto">
                <a:xfrm flipV="1">
                  <a:off x="3984"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1" name="Line 195"/>
                <p:cNvSpPr>
                  <a:spLocks noChangeShapeType="1"/>
                </p:cNvSpPr>
                <p:nvPr/>
              </p:nvSpPr>
              <p:spPr bwMode="auto">
                <a:xfrm flipV="1">
                  <a:off x="4176"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2" name="Line 196"/>
                <p:cNvSpPr>
                  <a:spLocks noChangeShapeType="1"/>
                </p:cNvSpPr>
                <p:nvPr/>
              </p:nvSpPr>
              <p:spPr bwMode="auto">
                <a:xfrm flipV="1">
                  <a:off x="4272"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3" name="Line 197"/>
                <p:cNvSpPr>
                  <a:spLocks noChangeShapeType="1"/>
                </p:cNvSpPr>
                <p:nvPr/>
              </p:nvSpPr>
              <p:spPr bwMode="auto">
                <a:xfrm flipV="1">
                  <a:off x="4752"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4" name="Line 198"/>
                <p:cNvSpPr>
                  <a:spLocks noChangeShapeType="1"/>
                </p:cNvSpPr>
                <p:nvPr/>
              </p:nvSpPr>
              <p:spPr bwMode="auto">
                <a:xfrm flipV="1">
                  <a:off x="4848"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5" name="Line 199"/>
                <p:cNvSpPr>
                  <a:spLocks noChangeShapeType="1"/>
                </p:cNvSpPr>
                <p:nvPr/>
              </p:nvSpPr>
              <p:spPr bwMode="auto">
                <a:xfrm flipV="1">
                  <a:off x="5040"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6" name="Line 200"/>
                <p:cNvSpPr>
                  <a:spLocks noChangeShapeType="1"/>
                </p:cNvSpPr>
                <p:nvPr/>
              </p:nvSpPr>
              <p:spPr bwMode="auto">
                <a:xfrm flipV="1">
                  <a:off x="5136" y="3408"/>
                  <a:ext cx="4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08" name="Rectangle 201"/>
              <p:cNvSpPr>
                <a:spLocks noChangeArrowheads="1"/>
              </p:cNvSpPr>
              <p:nvPr/>
            </p:nvSpPr>
            <p:spPr bwMode="auto">
              <a:xfrm>
                <a:off x="4416" y="3904"/>
                <a:ext cx="1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ＭＳ Ｐゴシック" panose="020B0600070205080204" pitchFamily="50" charset="-128"/>
                    <a:ea typeface="ＭＳ Ｐゴシック" panose="020B0600070205080204" pitchFamily="50" charset="-128"/>
                  </a:rPr>
                  <a:t>L</a:t>
                </a:r>
              </a:p>
            </p:txBody>
          </p:sp>
        </p:grpSp>
        <p:sp>
          <p:nvSpPr>
            <p:cNvPr id="7205" name="AutoShape 216"/>
            <p:cNvSpPr>
              <a:spLocks noChangeArrowheads="1"/>
            </p:cNvSpPr>
            <p:nvPr/>
          </p:nvSpPr>
          <p:spPr bwMode="auto">
            <a:xfrm>
              <a:off x="4416" y="3456"/>
              <a:ext cx="288" cy="336"/>
            </a:xfrm>
            <a:prstGeom prst="downArrow">
              <a:avLst>
                <a:gd name="adj1" fmla="val 50000"/>
                <a:gd name="adj2" fmla="val 29167"/>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vert="eaVert"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grpSp>
        <p:nvGrpSpPr>
          <p:cNvPr id="22745" name="Group 217"/>
          <p:cNvGrpSpPr>
            <a:grpSpLocks/>
          </p:cNvGrpSpPr>
          <p:nvPr/>
        </p:nvGrpSpPr>
        <p:grpSpPr bwMode="auto">
          <a:xfrm>
            <a:off x="7467600" y="5135571"/>
            <a:ext cx="2701925" cy="304800"/>
            <a:chOff x="3696" y="3600"/>
            <a:chExt cx="1702" cy="192"/>
          </a:xfrm>
          <a:noFill/>
        </p:grpSpPr>
        <p:grpSp>
          <p:nvGrpSpPr>
            <p:cNvPr id="7186" name="Group 218"/>
            <p:cNvGrpSpPr>
              <a:grpSpLocks/>
            </p:cNvGrpSpPr>
            <p:nvPr/>
          </p:nvGrpSpPr>
          <p:grpSpPr bwMode="auto">
            <a:xfrm>
              <a:off x="3888" y="3600"/>
              <a:ext cx="1296" cy="0"/>
              <a:chOff x="3888" y="3408"/>
              <a:chExt cx="1296" cy="0"/>
            </a:xfrm>
            <a:grpFill/>
          </p:grpSpPr>
          <p:sp>
            <p:nvSpPr>
              <p:cNvPr id="7196" name="Line 219"/>
              <p:cNvSpPr>
                <a:spLocks noChangeShapeType="1"/>
              </p:cNvSpPr>
              <p:nvPr/>
            </p:nvSpPr>
            <p:spPr bwMode="auto">
              <a:xfrm flipV="1">
                <a:off x="3888"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197" name="Line 220"/>
              <p:cNvSpPr>
                <a:spLocks noChangeShapeType="1"/>
              </p:cNvSpPr>
              <p:nvPr/>
            </p:nvSpPr>
            <p:spPr bwMode="auto">
              <a:xfrm flipV="1">
                <a:off x="3984"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198" name="Line 221"/>
              <p:cNvSpPr>
                <a:spLocks noChangeShapeType="1"/>
              </p:cNvSpPr>
              <p:nvPr/>
            </p:nvSpPr>
            <p:spPr bwMode="auto">
              <a:xfrm flipV="1">
                <a:off x="4176"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199" name="Line 222"/>
              <p:cNvSpPr>
                <a:spLocks noChangeShapeType="1"/>
              </p:cNvSpPr>
              <p:nvPr/>
            </p:nvSpPr>
            <p:spPr bwMode="auto">
              <a:xfrm flipV="1">
                <a:off x="4272"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200" name="Line 223"/>
              <p:cNvSpPr>
                <a:spLocks noChangeShapeType="1"/>
              </p:cNvSpPr>
              <p:nvPr/>
            </p:nvSpPr>
            <p:spPr bwMode="auto">
              <a:xfrm flipV="1">
                <a:off x="4752"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201" name="Line 224"/>
              <p:cNvSpPr>
                <a:spLocks noChangeShapeType="1"/>
              </p:cNvSpPr>
              <p:nvPr/>
            </p:nvSpPr>
            <p:spPr bwMode="auto">
              <a:xfrm flipV="1">
                <a:off x="4848"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202" name="Line 225"/>
              <p:cNvSpPr>
                <a:spLocks noChangeShapeType="1"/>
              </p:cNvSpPr>
              <p:nvPr/>
            </p:nvSpPr>
            <p:spPr bwMode="auto">
              <a:xfrm flipV="1">
                <a:off x="5040"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7203" name="Line 226"/>
              <p:cNvSpPr>
                <a:spLocks noChangeShapeType="1"/>
              </p:cNvSpPr>
              <p:nvPr/>
            </p:nvSpPr>
            <p:spPr bwMode="auto">
              <a:xfrm flipV="1">
                <a:off x="5136" y="3408"/>
                <a:ext cx="48" cy="0"/>
              </a:xfrm>
              <a:prstGeom prst="lin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grpSp>
        <p:sp>
          <p:nvSpPr>
            <p:cNvPr id="7187" name="Rectangle 227"/>
            <p:cNvSpPr>
              <a:spLocks noChangeArrowheads="1"/>
            </p:cNvSpPr>
            <p:nvPr/>
          </p:nvSpPr>
          <p:spPr bwMode="auto">
            <a:xfrm>
              <a:off x="3696" y="3696"/>
              <a:ext cx="1632" cy="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sz="1200"/>
            </a:p>
          </p:txBody>
        </p:sp>
        <p:sp>
          <p:nvSpPr>
            <p:cNvPr id="7188" name="Rectangle 228"/>
            <p:cNvSpPr>
              <a:spLocks noChangeArrowheads="1"/>
            </p:cNvSpPr>
            <p:nvPr/>
          </p:nvSpPr>
          <p:spPr bwMode="auto">
            <a:xfrm>
              <a:off x="3696"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dirty="0">
                  <a:latin typeface="ＭＳ Ｐゴシック" panose="020B0600070205080204" pitchFamily="50" charset="-128"/>
                  <a:ea typeface="ＭＳ Ｐゴシック" panose="020B0600070205080204" pitchFamily="50" charset="-128"/>
                  <a:sym typeface="MT Extra" panose="05050102010205020202" pitchFamily="18" charset="2"/>
                </a:rPr>
                <a:t>000</a:t>
              </a:r>
            </a:p>
          </p:txBody>
        </p:sp>
        <p:sp>
          <p:nvSpPr>
            <p:cNvPr id="7189" name="Rectangle 229"/>
            <p:cNvSpPr>
              <a:spLocks noChangeArrowheads="1"/>
            </p:cNvSpPr>
            <p:nvPr/>
          </p:nvSpPr>
          <p:spPr bwMode="auto">
            <a:xfrm>
              <a:off x="3888"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dirty="0">
                  <a:latin typeface="ＭＳ Ｐゴシック" panose="020B0600070205080204" pitchFamily="50" charset="-128"/>
                  <a:ea typeface="ＭＳ Ｐゴシック" panose="020B0600070205080204" pitchFamily="50" charset="-128"/>
                  <a:sym typeface="MT Extra" panose="05050102010205020202" pitchFamily="18" charset="2"/>
                </a:rPr>
                <a:t>001</a:t>
              </a:r>
            </a:p>
          </p:txBody>
        </p:sp>
        <p:sp>
          <p:nvSpPr>
            <p:cNvPr id="7190" name="Rectangle 230"/>
            <p:cNvSpPr>
              <a:spLocks noChangeArrowheads="1"/>
            </p:cNvSpPr>
            <p:nvPr/>
          </p:nvSpPr>
          <p:spPr bwMode="auto">
            <a:xfrm>
              <a:off x="4080"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011</a:t>
              </a:r>
            </a:p>
          </p:txBody>
        </p:sp>
        <p:sp>
          <p:nvSpPr>
            <p:cNvPr id="7191" name="Rectangle 231"/>
            <p:cNvSpPr>
              <a:spLocks noChangeArrowheads="1"/>
            </p:cNvSpPr>
            <p:nvPr/>
          </p:nvSpPr>
          <p:spPr bwMode="auto">
            <a:xfrm>
              <a:off x="4272"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010</a:t>
              </a:r>
            </a:p>
          </p:txBody>
        </p:sp>
        <p:sp>
          <p:nvSpPr>
            <p:cNvPr id="7192" name="Rectangle 232"/>
            <p:cNvSpPr>
              <a:spLocks noChangeArrowheads="1"/>
            </p:cNvSpPr>
            <p:nvPr/>
          </p:nvSpPr>
          <p:spPr bwMode="auto">
            <a:xfrm>
              <a:off x="4560"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110</a:t>
              </a:r>
            </a:p>
          </p:txBody>
        </p:sp>
        <p:sp>
          <p:nvSpPr>
            <p:cNvPr id="7193" name="Rectangle 233"/>
            <p:cNvSpPr>
              <a:spLocks noChangeArrowheads="1"/>
            </p:cNvSpPr>
            <p:nvPr/>
          </p:nvSpPr>
          <p:spPr bwMode="auto">
            <a:xfrm>
              <a:off x="4752"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111</a:t>
              </a:r>
            </a:p>
          </p:txBody>
        </p:sp>
        <p:sp>
          <p:nvSpPr>
            <p:cNvPr id="7194" name="Rectangle 234"/>
            <p:cNvSpPr>
              <a:spLocks noChangeArrowheads="1"/>
            </p:cNvSpPr>
            <p:nvPr/>
          </p:nvSpPr>
          <p:spPr bwMode="auto">
            <a:xfrm>
              <a:off x="4944"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101</a:t>
              </a:r>
            </a:p>
          </p:txBody>
        </p:sp>
        <p:sp>
          <p:nvSpPr>
            <p:cNvPr id="7195" name="Rectangle 235"/>
            <p:cNvSpPr>
              <a:spLocks noChangeArrowheads="1"/>
            </p:cNvSpPr>
            <p:nvPr/>
          </p:nvSpPr>
          <p:spPr bwMode="auto">
            <a:xfrm>
              <a:off x="5136" y="3607"/>
              <a:ext cx="262" cy="17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200" b="0">
                  <a:latin typeface="ＭＳ Ｐゴシック" panose="020B0600070205080204" pitchFamily="50" charset="-128"/>
                  <a:ea typeface="ＭＳ Ｐゴシック" panose="020B0600070205080204" pitchFamily="50" charset="-128"/>
                  <a:sym typeface="MT Extra" panose="05050102010205020202" pitchFamily="18" charset="2"/>
                </a:rPr>
                <a:t>100</a:t>
              </a:r>
            </a:p>
          </p:txBody>
        </p:sp>
      </p:grpSp>
      <p:sp>
        <p:nvSpPr>
          <p:cNvPr id="105" name="タイトル 1"/>
          <p:cNvSpPr>
            <a:spLocks noGrp="1"/>
          </p:cNvSpPr>
          <p:nvPr>
            <p:ph type="title"/>
          </p:nvPr>
        </p:nvSpPr>
        <p:spPr>
          <a:xfrm>
            <a:off x="590551" y="357188"/>
            <a:ext cx="10515600" cy="777875"/>
          </a:xfrm>
        </p:spPr>
        <p:txBody>
          <a:bodyPr/>
          <a:lstStyle/>
          <a:p>
            <a:r>
              <a:rPr kumimoji="1" lang="ja-JP" altLang="en-US" dirty="0" smtClean="0"/>
              <a:t>カントール集合</a:t>
            </a:r>
            <a:endParaRPr kumimoji="1" lang="ja-JP" altLang="en-US" dirty="0"/>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45984570"/>
      </p:ext>
    </p:extLst>
  </p:cSld>
  <p:clrMapOvr>
    <a:masterClrMapping/>
  </p:clrMapOvr>
  <mc:AlternateContent xmlns:mc="http://schemas.openxmlformats.org/markup-compatibility/2006" xmlns:p14="http://schemas.microsoft.com/office/powerpoint/2010/main">
    <mc:Choice Requires="p14">
      <p:transition spd="slow" p14:dur="2000" advTm="189720"/>
    </mc:Choice>
    <mc:Fallback xmlns="">
      <p:transition spd="slow" advTm="18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2659"/>
                                        </p:tgtEl>
                                        <p:attrNameLst>
                                          <p:attrName>style.visibility</p:attrName>
                                        </p:attrNameLst>
                                      </p:cBhvr>
                                      <p:to>
                                        <p:strVal val="visible"/>
                                      </p:to>
                                    </p:set>
                                    <p:animEffect transition="in" filter="slide(fromBottom)">
                                      <p:cBhvr>
                                        <p:cTn id="11" dur="500"/>
                                        <p:tgtEl>
                                          <p:spTgt spid="226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2658"/>
                                        </p:tgtEl>
                                        <p:attrNameLst>
                                          <p:attrName>style.visibility</p:attrName>
                                        </p:attrNameLst>
                                      </p:cBhvr>
                                      <p:to>
                                        <p:strVal val="visible"/>
                                      </p:to>
                                    </p:set>
                                    <p:animEffect transition="in" filter="slide(fromBottom)">
                                      <p:cBhvr>
                                        <p:cTn id="16" dur="500"/>
                                        <p:tgtEl>
                                          <p:spTgt spid="226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22674"/>
                                        </p:tgtEl>
                                        <p:attrNameLst>
                                          <p:attrName>style.visibility</p:attrName>
                                        </p:attrNameLst>
                                      </p:cBhvr>
                                      <p:to>
                                        <p:strVal val="visible"/>
                                      </p:to>
                                    </p:set>
                                    <p:animEffect transition="in" filter="slide(fromBottom)">
                                      <p:cBhvr>
                                        <p:cTn id="21" dur="500"/>
                                        <p:tgtEl>
                                          <p:spTgt spid="226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2670"/>
                                        </p:tgtEl>
                                        <p:attrNameLst>
                                          <p:attrName>style.visibility</p:attrName>
                                        </p:attrNameLst>
                                      </p:cBhvr>
                                      <p:to>
                                        <p:strVal val="visible"/>
                                      </p:to>
                                    </p:set>
                                    <p:animEffect transition="in" filter="dissolve">
                                      <p:cBhvr>
                                        <p:cTn id="26" dur="500"/>
                                        <p:tgtEl>
                                          <p:spTgt spid="226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22701"/>
                                        </p:tgtEl>
                                        <p:attrNameLst>
                                          <p:attrName>style.visibility</p:attrName>
                                        </p:attrNameLst>
                                      </p:cBhvr>
                                      <p:to>
                                        <p:strVal val="visible"/>
                                      </p:to>
                                    </p:set>
                                    <p:animEffect transition="in" filter="slide(fromBottom)">
                                      <p:cBhvr>
                                        <p:cTn id="31" dur="500"/>
                                        <p:tgtEl>
                                          <p:spTgt spid="2270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22694"/>
                                        </p:tgtEl>
                                        <p:attrNameLst>
                                          <p:attrName>style.visibility</p:attrName>
                                        </p:attrNameLst>
                                      </p:cBhvr>
                                      <p:to>
                                        <p:strVal val="visible"/>
                                      </p:to>
                                    </p:set>
                                    <p:animEffect transition="in" filter="slide(fromBottom)">
                                      <p:cBhvr>
                                        <p:cTn id="36" dur="500"/>
                                        <p:tgtEl>
                                          <p:spTgt spid="2269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nodeType="clickEffect">
                                  <p:stCondLst>
                                    <p:cond delay="0"/>
                                  </p:stCondLst>
                                  <p:childTnLst>
                                    <p:set>
                                      <p:cBhvr>
                                        <p:cTn id="40" dur="1" fill="hold">
                                          <p:stCondLst>
                                            <p:cond delay="0"/>
                                          </p:stCondLst>
                                        </p:cTn>
                                        <p:tgtEl>
                                          <p:spTgt spid="22730"/>
                                        </p:tgtEl>
                                        <p:attrNameLst>
                                          <p:attrName>style.visibility</p:attrName>
                                        </p:attrNameLst>
                                      </p:cBhvr>
                                      <p:to>
                                        <p:strVal val="visible"/>
                                      </p:to>
                                    </p:set>
                                    <p:animEffect transition="in" filter="slide(fromBottom)">
                                      <p:cBhvr>
                                        <p:cTn id="41" dur="500"/>
                                        <p:tgtEl>
                                          <p:spTgt spid="227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nodeType="clickEffect">
                                  <p:stCondLst>
                                    <p:cond delay="0"/>
                                  </p:stCondLst>
                                  <p:childTnLst>
                                    <p:set>
                                      <p:cBhvr>
                                        <p:cTn id="45" dur="1" fill="hold">
                                          <p:stCondLst>
                                            <p:cond delay="0"/>
                                          </p:stCondLst>
                                        </p:cTn>
                                        <p:tgtEl>
                                          <p:spTgt spid="22681"/>
                                        </p:tgtEl>
                                        <p:attrNameLst>
                                          <p:attrName>style.visibility</p:attrName>
                                        </p:attrNameLst>
                                      </p:cBhvr>
                                      <p:to>
                                        <p:strVal val="visible"/>
                                      </p:to>
                                    </p:set>
                                    <p:animEffect transition="in" filter="slide(fromBottom)">
                                      <p:cBhvr>
                                        <p:cTn id="46" dur="500"/>
                                        <p:tgtEl>
                                          <p:spTgt spid="2268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nodeType="clickEffect">
                                  <p:stCondLst>
                                    <p:cond delay="0"/>
                                  </p:stCondLst>
                                  <p:childTnLst>
                                    <p:set>
                                      <p:cBhvr>
                                        <p:cTn id="50" dur="1" fill="hold">
                                          <p:stCondLst>
                                            <p:cond delay="0"/>
                                          </p:stCondLst>
                                        </p:cTn>
                                        <p:tgtEl>
                                          <p:spTgt spid="22745"/>
                                        </p:tgtEl>
                                        <p:attrNameLst>
                                          <p:attrName>style.visibility</p:attrName>
                                        </p:attrNameLst>
                                      </p:cBhvr>
                                      <p:to>
                                        <p:strVal val="visible"/>
                                      </p:to>
                                    </p:set>
                                    <p:animEffect transition="in" filter="slide(fromBottom)">
                                      <p:cBhvr>
                                        <p:cTn id="51" dur="500"/>
                                        <p:tgtEl>
                                          <p:spTgt spid="2274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1" fill="hold" nodeType="clickEffect">
                                  <p:stCondLst>
                                    <p:cond delay="0"/>
                                  </p:stCondLst>
                                  <p:childTnLst>
                                    <p:set>
                                      <p:cBhvr>
                                        <p:cTn id="55" dur="1" fill="hold">
                                          <p:stCondLst>
                                            <p:cond delay="0"/>
                                          </p:stCondLst>
                                        </p:cTn>
                                        <p:tgtEl>
                                          <p:spTgt spid="22764"/>
                                        </p:tgtEl>
                                        <p:attrNameLst>
                                          <p:attrName>style.visibility</p:attrName>
                                        </p:attrNameLst>
                                      </p:cBhvr>
                                      <p:to>
                                        <p:strVal val="visible"/>
                                      </p:to>
                                    </p:set>
                                    <p:animEffect transition="in" filter="slide(fromTop)">
                                      <p:cBhvr>
                                        <p:cTn id="56" dur="500"/>
                                        <p:tgtEl>
                                          <p:spTgt spid="2276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2562"/>
                                        </p:tgtEl>
                                        <p:attrNameLst>
                                          <p:attrName>style.visibility</p:attrName>
                                        </p:attrNameLst>
                                      </p:cBhvr>
                                      <p:to>
                                        <p:strVal val="visible"/>
                                      </p:to>
                                    </p:set>
                                    <p:animEffect transition="in" filter="slide(fromBottom)">
                                      <p:cBhvr>
                                        <p:cTn id="61" dur="500"/>
                                        <p:tgtEl>
                                          <p:spTgt spid="22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22664"/>
                                        </p:tgtEl>
                                        <p:attrNameLst>
                                          <p:attrName>style.visibility</p:attrName>
                                        </p:attrNameLst>
                                      </p:cBhvr>
                                      <p:to>
                                        <p:strVal val="visible"/>
                                      </p:to>
                                    </p:set>
                                    <p:animEffect transition="in" filter="slide(fromBottom)">
                                      <p:cBhvr>
                                        <p:cTn id="66" dur="500"/>
                                        <p:tgtEl>
                                          <p:spTgt spid="2266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22660"/>
                                        </p:tgtEl>
                                        <p:attrNameLst>
                                          <p:attrName>style.visibility</p:attrName>
                                        </p:attrNameLst>
                                      </p:cBhvr>
                                      <p:to>
                                        <p:strVal val="visible"/>
                                      </p:to>
                                    </p:set>
                                    <p:animEffect transition="in" filter="slide(fromBottom)">
                                      <p:cBhvr>
                                        <p:cTn id="71" dur="500"/>
                                        <p:tgtEl>
                                          <p:spTgt spid="2266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22661"/>
                                        </p:tgtEl>
                                        <p:attrNameLst>
                                          <p:attrName>style.visibility</p:attrName>
                                        </p:attrNameLst>
                                      </p:cBhvr>
                                      <p:to>
                                        <p:strVal val="visible"/>
                                      </p:to>
                                    </p:set>
                                    <p:animEffect transition="in" filter="slide(fromBottom)">
                                      <p:cBhvr>
                                        <p:cTn id="76" dur="500"/>
                                        <p:tgtEl>
                                          <p:spTgt spid="2266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22662"/>
                                        </p:tgtEl>
                                        <p:attrNameLst>
                                          <p:attrName>style.visibility</p:attrName>
                                        </p:attrNameLst>
                                      </p:cBhvr>
                                      <p:to>
                                        <p:strVal val="visible"/>
                                      </p:to>
                                    </p:set>
                                    <p:animEffect transition="in" filter="slide(fromBottom)">
                                      <p:cBhvr>
                                        <p:cTn id="81" dur="500"/>
                                        <p:tgtEl>
                                          <p:spTgt spid="226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3"/>
                </p:tgtEl>
              </p:cMediaNode>
            </p:audio>
          </p:childTnLst>
        </p:cTn>
      </p:par>
    </p:tnLst>
    <p:bldLst>
      <p:bldP spid="22562" grpId="0" autoUpdateAnimBg="0"/>
      <p:bldP spid="22658" grpId="0" autoUpdateAnimBg="0"/>
      <p:bldP spid="22659" grpId="0" autoUpdateAnimBg="0"/>
      <p:bldP spid="22660" grpId="0" autoUpdateAnimBg="0"/>
      <p:bldP spid="22661" grpId="0" autoUpdateAnimBg="0"/>
      <p:bldP spid="22662" grpId="0" autoUpdateAnimBg="0"/>
      <p:bldP spid="22664" grpId="0" autoUpdateAnimBg="0"/>
    </p:bldLst>
  </p:timing>
  <p:extLst>
    <p:ext uri="{3A86A75C-4F4B-4683-9AE1-C65F6400EC91}">
      <p14:laserTraceLst xmlns:p14="http://schemas.microsoft.com/office/powerpoint/2010/main">
        <p14:tracePtLst>
          <p14:tracePt t="7676" x="1973263" y="2027238"/>
          <p14:tracePt t="7876" x="1982788" y="2027238"/>
          <p14:tracePt t="7884" x="2000250" y="2027238"/>
          <p14:tracePt t="7892" x="2036763" y="2027238"/>
          <p14:tracePt t="7914" x="2089150" y="2027238"/>
          <p14:tracePt t="7939" x="2205038" y="2027238"/>
          <p14:tracePt t="7964" x="2232025" y="2027238"/>
          <p14:tracePt t="16860" x="2251075" y="2027238"/>
          <p14:tracePt t="16884" x="2259013" y="2027238"/>
          <p14:tracePt t="16892" x="2268538" y="2036763"/>
          <p14:tracePt t="19204" x="2268538" y="2044700"/>
          <p14:tracePt t="19204" x="0" y="0"/>
        </p14:tracePtLst>
        <p14:tracePtLst>
          <p14:tracePt t="21404" x="2009775" y="2901950"/>
          <p14:tracePt t="22164" x="2000250" y="2901950"/>
          <p14:tracePt t="22180" x="1990725" y="2901950"/>
          <p14:tracePt t="22212" x="1982788" y="2901950"/>
          <p14:tracePt t="22252" x="1973263" y="2901950"/>
          <p14:tracePt t="22324" x="1965325" y="2901950"/>
          <p14:tracePt t="22340" x="1955800" y="2901950"/>
          <p14:tracePt t="22364" x="1946275" y="2901950"/>
          <p14:tracePt t="23468" x="1938338" y="2911475"/>
          <p14:tracePt t="23484" x="1973263" y="2919413"/>
          <p14:tracePt t="23492" x="2009775" y="2919413"/>
          <p14:tracePt t="23507" x="2027238" y="2928938"/>
          <p14:tracePt t="23532" x="2062163" y="2928938"/>
          <p14:tracePt t="23652" x="2071688" y="2928938"/>
          <p14:tracePt t="23668" x="2081213" y="2928938"/>
          <p14:tracePt t="23676" x="2089150" y="2928938"/>
          <p14:tracePt t="23684" x="2098675" y="2928938"/>
          <p14:tracePt t="23706" x="2108200" y="2928938"/>
          <p14:tracePt t="23731" x="2116138" y="2928938"/>
          <p14:tracePt t="23756" x="2125663" y="2928938"/>
          <p14:tracePt t="23781" x="2179638" y="2938463"/>
          <p14:tracePt t="23806" x="2241550" y="2946400"/>
          <p14:tracePt t="23831" x="2268538" y="2946400"/>
          <p14:tracePt t="23916" x="2276475" y="2946400"/>
          <p14:tracePt t="23940" x="2286000" y="2946400"/>
          <p14:tracePt t="23964" x="2303463" y="2955925"/>
          <p14:tracePt t="24044" x="2312988" y="2955925"/>
          <p14:tracePt t="24068" x="2322513" y="2955925"/>
          <p14:tracePt t="24076" x="2330450" y="2955925"/>
          <p14:tracePt t="24108" x="2339975" y="2955925"/>
          <p14:tracePt t="24212" x="2347913" y="2955925"/>
          <p14:tracePt t="24228" x="2357438" y="2955925"/>
          <p14:tracePt t="25820" x="2366963" y="2955925"/>
          <p14:tracePt t="25828" x="2374900" y="2955925"/>
          <p14:tracePt t="25836" x="2393950" y="2955925"/>
          <p14:tracePt t="25852" x="2411413" y="2955925"/>
          <p14:tracePt t="25877" x="2438400" y="2955925"/>
          <p14:tracePt t="26236" x="2473325" y="2938463"/>
          <p14:tracePt t="26244" x="2509838" y="2938463"/>
          <p14:tracePt t="26252" x="2581275" y="2938463"/>
          <p14:tracePt t="26276" x="2919413" y="2874963"/>
          <p14:tracePt t="26301" x="3197225" y="2840038"/>
          <p14:tracePt t="26326" x="3303588" y="2822575"/>
          <p14:tracePt t="26327" x="0" y="0"/>
        </p14:tracePtLst>
        <p14:tracePtLst>
          <p14:tracePt t="26924" x="3956050" y="2803525"/>
          <p14:tracePt t="26940" x="3946525" y="2803525"/>
          <p14:tracePt t="26955" x="3938588" y="2803525"/>
          <p14:tracePt t="27108" x="3973513" y="2813050"/>
          <p14:tracePt t="27116" x="4017963" y="2813050"/>
          <p14:tracePt t="27124" x="4081463" y="2822575"/>
          <p14:tracePt t="27149" x="4214813" y="2847975"/>
          <p14:tracePt t="27174" x="4251325" y="2847975"/>
          <p14:tracePt t="27199" x="4268788" y="2847975"/>
          <p14:tracePt t="27224" x="4340225" y="2867025"/>
          <p14:tracePt t="27249" x="4456113" y="2874963"/>
          <p14:tracePt t="27274" x="4581525" y="2901950"/>
          <p14:tracePt t="27299" x="4625975" y="2901950"/>
          <p14:tracePt t="27324" x="4643438" y="2911475"/>
          <p14:tracePt t="27364" x="4652963" y="2911475"/>
          <p14:tracePt t="27380" x="4660900" y="2911475"/>
          <p14:tracePt t="27403" x="4670425" y="2911475"/>
          <p14:tracePt t="27500" x="4679950" y="2911475"/>
          <p14:tracePt t="27508" x="4687888" y="2919413"/>
          <p14:tracePt t="27524" x="4697413" y="2919413"/>
          <p14:tracePt t="27548" x="4705350" y="2919413"/>
          <p14:tracePt t="28484" x="4714875" y="2919413"/>
          <p14:tracePt t="28491" x="4732338" y="2919413"/>
          <p14:tracePt t="28500" x="4759325" y="2919413"/>
          <p14:tracePt t="28521" x="4822825" y="2919413"/>
          <p14:tracePt t="28546" x="4911725" y="2919413"/>
          <p14:tracePt t="28571" x="4965700" y="2919413"/>
          <p14:tracePt t="28628" x="4973638" y="2919413"/>
          <p14:tracePt t="28636" x="4983163" y="2919413"/>
          <p14:tracePt t="28646" x="4991100" y="2919413"/>
          <p14:tracePt t="28671" x="5027613" y="2919413"/>
          <p14:tracePt t="28696" x="5054600" y="2919413"/>
          <p14:tracePt t="28804" x="5062538" y="2919413"/>
          <p14:tracePt t="28940" x="5072063" y="2919413"/>
          <p14:tracePt t="28948" x="5081588" y="2919413"/>
          <p14:tracePt t="28956" x="5089525" y="2919413"/>
          <p14:tracePt t="28970" x="5108575" y="2919413"/>
          <p14:tracePt t="28995" x="5259388" y="2919413"/>
          <p14:tracePt t="29020" x="5375275" y="2919413"/>
          <p14:tracePt t="29045" x="5429250" y="2919413"/>
          <p14:tracePt t="30372" x="0" y="0"/>
        </p14:tracePtLst>
        <p14:tracePtLst>
          <p14:tracePt t="33004" x="8439150" y="1812925"/>
          <p14:tracePt t="33260" x="8447088" y="1812925"/>
          <p14:tracePt t="33267" x="8456613" y="1812925"/>
          <p14:tracePt t="33286" x="8510588" y="1830388"/>
          <p14:tracePt t="33311" x="8599488" y="1839913"/>
          <p14:tracePt t="33336" x="8680450" y="1839913"/>
          <p14:tracePt t="33361" x="8777288" y="1839913"/>
          <p14:tracePt t="33386" x="8875713" y="1839913"/>
          <p14:tracePt t="33387" x="8902700" y="1839913"/>
          <p14:tracePt t="33411" x="8991600" y="1839913"/>
          <p14:tracePt t="33436" x="9055100" y="1839913"/>
          <p14:tracePt t="33461" x="9072563" y="1839913"/>
          <p14:tracePt t="33486" x="9090025" y="1839913"/>
          <p14:tracePt t="33511" x="9126538" y="1847850"/>
          <p14:tracePt t="33536" x="9170988" y="1847850"/>
          <p14:tracePt t="33561" x="9205913" y="1847850"/>
          <p14:tracePt t="33586" x="9224963" y="1847850"/>
          <p14:tracePt t="33610" x="9269413" y="1866900"/>
          <p14:tracePt t="33635" x="9385300" y="1901825"/>
          <p14:tracePt t="33660" x="9420225" y="1911350"/>
          <p14:tracePt t="34220" x="0" y="0"/>
        </p14:tracePtLst>
        <p14:tracePtLst>
          <p14:tracePt t="46348" x="7983538" y="4465638"/>
          <p14:tracePt t="46412" x="7991475" y="4456113"/>
          <p14:tracePt t="46420" x="8018463" y="4456113"/>
          <p14:tracePt t="46434" x="8027988" y="4456113"/>
          <p14:tracePt t="46459" x="8108950" y="4465638"/>
          <p14:tracePt t="46484" x="8180388" y="4465638"/>
          <p14:tracePt t="46509" x="8232775" y="4465638"/>
          <p14:tracePt t="46534" x="8242300" y="4465638"/>
          <p14:tracePt t="46612" x="8251825" y="4465638"/>
          <p14:tracePt t="46619" x="8269288" y="4473575"/>
          <p14:tracePt t="46633" x="8277225" y="4473575"/>
          <p14:tracePt t="46658" x="8304213" y="4473575"/>
          <p14:tracePt t="46731" x="8313738" y="4473575"/>
          <p14:tracePt t="46739" x="8323263" y="4473575"/>
          <p14:tracePt t="46758" x="8331200" y="4473575"/>
          <p14:tracePt t="46980" x="0" y="0"/>
        </p14:tracePtLst>
        <p14:tracePtLst>
          <p14:tracePt t="47564" x="9232900" y="4572000"/>
          <p14:tracePt t="47628" x="9242425" y="4562475"/>
          <p14:tracePt t="47635" x="9259888" y="4545013"/>
          <p14:tracePt t="47643" x="9269413" y="4545013"/>
          <p14:tracePt t="47656" x="9277350" y="4537075"/>
          <p14:tracePt t="47681" x="9340850" y="4527550"/>
          <p14:tracePt t="47706" x="9429750" y="4527550"/>
          <p14:tracePt t="47731" x="9698038" y="4527550"/>
          <p14:tracePt t="47756" x="9858375" y="4527550"/>
          <p14:tracePt t="47781" x="9885363" y="4527550"/>
          <p14:tracePt t="47828" x="9894888" y="4527550"/>
          <p14:tracePt t="48468" x="0" y="0"/>
        </p14:tracePtLst>
        <p14:tracePtLst>
          <p14:tracePt t="61100" x="8001000" y="1874838"/>
          <p14:tracePt t="61219" x="8010525" y="1866900"/>
          <p14:tracePt t="61228" x="8027988" y="1866900"/>
          <p14:tracePt t="61235" x="8045450" y="1866900"/>
          <p14:tracePt t="61253" x="8081963" y="1866900"/>
          <p14:tracePt t="61278" x="8116888" y="1866900"/>
          <p14:tracePt t="61347" x="8134350" y="1874838"/>
          <p14:tracePt t="61675" x="8143875" y="1884363"/>
          <p14:tracePt t="61699" x="8153400" y="1893888"/>
          <p14:tracePt t="61899" x="0" y="0"/>
        </p14:tracePtLst>
        <p14:tracePtLst>
          <p14:tracePt t="62611" x="9304338" y="1847850"/>
          <p14:tracePt t="62699" x="9313863" y="1847850"/>
          <p14:tracePt t="62707" x="9323388" y="1847850"/>
          <p14:tracePt t="62725" x="9331325" y="1847850"/>
          <p14:tracePt t="62750" x="9367838" y="1847850"/>
          <p14:tracePt t="62775" x="9447213" y="1857375"/>
          <p14:tracePt t="62800" x="9555163" y="1874838"/>
          <p14:tracePt t="62825" x="9634538" y="1884363"/>
          <p14:tracePt t="62849" x="9661525" y="1893888"/>
          <p14:tracePt t="62874" x="9680575" y="1893888"/>
          <p14:tracePt t="62899" x="9688513" y="1893888"/>
          <p14:tracePt t="64035" x="9688513" y="1901825"/>
          <p14:tracePt t="65291" x="0" y="0"/>
        </p14:tracePtLst>
        <p14:tracePtLst>
          <p14:tracePt t="71635" x="7796213" y="4867275"/>
          <p14:tracePt t="71796" x="7804150" y="4867275"/>
          <p14:tracePt t="71803" x="7831138" y="4867275"/>
          <p14:tracePt t="71811" x="7848600" y="4867275"/>
          <p14:tracePt t="71831" x="7902575" y="4867275"/>
          <p14:tracePt t="71856" x="7939088" y="4867275"/>
          <p14:tracePt t="72107" x="7947025" y="4867275"/>
          <p14:tracePt t="72115" x="7974013" y="4875213"/>
          <p14:tracePt t="72130" x="0" y="0"/>
        </p14:tracePtLst>
        <p14:tracePtLst>
          <p14:tracePt t="72516" x="8429625" y="4894263"/>
          <p14:tracePt t="72539" x="8420100" y="4894263"/>
          <p14:tracePt t="72547" x="8412163" y="4894263"/>
          <p14:tracePt t="72571" x="8402638" y="4894263"/>
          <p14:tracePt t="72740" x="0" y="0"/>
        </p14:tracePtLst>
        <p14:tracePtLst>
          <p14:tracePt t="73075" x="9572625" y="4965700"/>
          <p14:tracePt t="73212" x="0" y="0"/>
        </p14:tracePtLst>
        <p14:tracePtLst>
          <p14:tracePt t="73595" x="9680575" y="4919663"/>
          <p14:tracePt t="73747" x="0" y="0"/>
        </p14:tracePtLst>
        <p14:tracePtLst>
          <p14:tracePt t="81435" x="7813675" y="6215063"/>
          <p14:tracePt t="81451" x="7813675" y="6232525"/>
          <p14:tracePt t="81499" x="7823200" y="6232525"/>
          <p14:tracePt t="81515" x="7831138" y="6232525"/>
          <p14:tracePt t="81531" x="7840663" y="6232525"/>
          <p14:tracePt t="81547" x="7848600" y="6232525"/>
          <p14:tracePt t="81571" x="7858125" y="6232525"/>
          <p14:tracePt t="81585" x="7867650" y="6232525"/>
          <p14:tracePt t="81610" x="7885113" y="6242050"/>
          <p14:tracePt t="81755" x="7894638" y="6242050"/>
          <p14:tracePt t="81771" x="7902575" y="6242050"/>
          <p14:tracePt t="81779" x="7912100" y="6242050"/>
          <p14:tracePt t="81787" x="7929563" y="6251575"/>
          <p14:tracePt t="81810" x="7966075" y="6251575"/>
          <p14:tracePt t="81811" x="7974013" y="6251575"/>
          <p14:tracePt t="81835" x="7991475" y="6251575"/>
          <p14:tracePt t="81860" x="8010525" y="6251575"/>
          <p14:tracePt t="81885" x="8045450" y="6251575"/>
          <p14:tracePt t="81910" x="8089900" y="6251575"/>
          <p14:tracePt t="81935" x="8153400" y="6251575"/>
          <p14:tracePt t="81960" x="8205788" y="6251575"/>
          <p14:tracePt t="81985" x="8242300" y="6251575"/>
          <p14:tracePt t="82010" x="8296275" y="6259513"/>
          <p14:tracePt t="82035" x="8331200" y="6259513"/>
          <p14:tracePt t="82059" x="8367713" y="6269038"/>
          <p14:tracePt t="82084" x="8439150" y="6269038"/>
          <p14:tracePt t="82109" x="8518525" y="6269038"/>
          <p14:tracePt t="82134" x="8599488" y="6269038"/>
          <p14:tracePt t="82159" x="8634413" y="6269038"/>
          <p14:tracePt t="82184" x="8670925" y="6269038"/>
          <p14:tracePt t="82209" x="8715375" y="6269038"/>
          <p14:tracePt t="82234" x="8777288" y="6269038"/>
          <p14:tracePt t="82235" x="8813800" y="6269038"/>
          <p14:tracePt t="82259" x="8867775" y="6269038"/>
          <p14:tracePt t="82284" x="8894763" y="6269038"/>
          <p14:tracePt t="82309" x="8929688" y="6269038"/>
          <p14:tracePt t="82334" x="8966200" y="6276975"/>
          <p14:tracePt t="82359" x="9028113" y="6286500"/>
          <p14:tracePt t="82384" x="9063038" y="6286500"/>
          <p14:tracePt t="82409" x="9099550" y="6286500"/>
          <p14:tracePt t="82434" x="9126538" y="6286500"/>
          <p14:tracePt t="82459" x="9161463" y="6286500"/>
          <p14:tracePt t="82484" x="9205913" y="6286500"/>
          <p14:tracePt t="82508" x="9242425" y="6286500"/>
          <p14:tracePt t="82534" x="9269413" y="6286500"/>
          <p14:tracePt t="82558" x="9277350" y="6286500"/>
          <p14:tracePt t="82583" x="9286875" y="6286500"/>
          <p14:tracePt t="82608" x="9323388" y="6286500"/>
          <p14:tracePt t="82633" x="9348788" y="6286500"/>
          <p14:tracePt t="82658" x="9367838" y="6286500"/>
          <p14:tracePt t="82659" x="9375775" y="6286500"/>
          <p14:tracePt t="82683" x="9412288" y="6286500"/>
          <p14:tracePt t="82708" x="9447213" y="6286500"/>
          <p14:tracePt t="82733" x="9483725" y="6276975"/>
          <p14:tracePt t="82758" x="9510713" y="6276975"/>
          <p14:tracePt t="82783" x="9528175" y="6269038"/>
          <p14:tracePt t="82808" x="9537700" y="6269038"/>
          <p14:tracePt t="82833" x="9563100" y="6259513"/>
          <p14:tracePt t="82858" x="9609138" y="6259513"/>
          <p14:tracePt t="82859" x="9617075" y="6259513"/>
          <p14:tracePt t="82883" x="9634538" y="6259513"/>
          <p14:tracePt t="82908" x="9644063" y="6259513"/>
          <p14:tracePt t="82933" x="9680575" y="6259513"/>
          <p14:tracePt t="82958" x="9725025" y="6251575"/>
          <p14:tracePt t="82982" x="9759950" y="6242050"/>
          <p14:tracePt t="83007" x="9777413" y="6242050"/>
          <p14:tracePt t="83032" x="9796463" y="6242050"/>
          <p14:tracePt t="83057" x="9804400" y="6242050"/>
          <p14:tracePt t="83082" x="9823450" y="6242050"/>
          <p14:tracePt t="83107" x="9831388" y="6242050"/>
          <p14:tracePt t="83204" x="9840913" y="6242050"/>
          <p14:tracePt t="83219" x="9848850" y="6242050"/>
          <p14:tracePt t="83243" x="9858375" y="6242050"/>
          <p14:tracePt t="83259" x="9867900" y="6242050"/>
          <p14:tracePt t="83267" x="9875838" y="6242050"/>
          <p14:tracePt t="83283" x="9894888" y="6242050"/>
          <p14:tracePt t="83307" x="9929813" y="6242050"/>
          <p14:tracePt t="83332" x="9947275" y="6242050"/>
          <p14:tracePt t="83357" x="9974263" y="6242050"/>
          <p14:tracePt t="83382" x="9983788" y="6242050"/>
          <p14:tracePt t="83491" x="9991725" y="6242050"/>
          <p14:tracePt t="85779" x="0" y="0"/>
        </p14:tracePtLst>
        <p14:tracePtLst>
          <p14:tracePt t="94067" x="3714750" y="3357563"/>
          <p14:tracePt t="94171" x="3724275" y="3357563"/>
          <p14:tracePt t="94187" x="3732213" y="3357563"/>
          <p14:tracePt t="94195" x="3741738" y="3357563"/>
          <p14:tracePt t="94209" x="3768725" y="3357563"/>
          <p14:tracePt t="94234" x="3857625" y="3357563"/>
          <p14:tracePt t="94259" x="4000500" y="3357563"/>
          <p14:tracePt t="94284" x="4044950" y="3357563"/>
          <p14:tracePt t="94309" x="4062413" y="3357563"/>
          <p14:tracePt t="94334" x="4098925" y="3375025"/>
          <p14:tracePt t="94359" x="4179888" y="3384550"/>
          <p14:tracePt t="94384" x="4313238" y="3384550"/>
          <p14:tracePt t="94409" x="4402138" y="3384550"/>
          <p14:tracePt t="94434" x="4429125" y="3384550"/>
          <p14:tracePt t="94435" x="4438650" y="3384550"/>
          <p14:tracePt t="94484" x="4483100" y="3394075"/>
          <p14:tracePt t="94508" x="4527550" y="3402013"/>
          <p14:tracePt t="94533" x="4554538" y="3411538"/>
          <p14:tracePt t="94558" x="4562475" y="3411538"/>
          <p14:tracePt t="94627" x="4572000" y="3419475"/>
          <p14:tracePt t="94635" x="4581525" y="3419475"/>
          <p14:tracePt t="94643" x="4598988" y="3429000"/>
          <p14:tracePt t="94659" x="4608513" y="3429000"/>
          <p14:tracePt t="94683" x="4652963" y="3429000"/>
          <p14:tracePt t="94708" x="4705350" y="3438525"/>
          <p14:tracePt t="94733" x="4803775" y="3438525"/>
          <p14:tracePt t="94758" x="4929188" y="3465513"/>
          <p14:tracePt t="94783" x="5027613" y="3490913"/>
          <p14:tracePt t="94808" x="5072063" y="3490913"/>
          <p14:tracePt t="94833" x="5089525" y="3500438"/>
          <p14:tracePt t="94875" x="5108575" y="3500438"/>
          <p14:tracePt t="94883" x="5116513" y="3500438"/>
          <p14:tracePt t="94908" x="5153025" y="3500438"/>
          <p14:tracePt t="94933" x="5197475" y="3500438"/>
          <p14:tracePt t="94957" x="5224463" y="3500438"/>
          <p14:tracePt t="94982" x="5251450" y="3500438"/>
          <p14:tracePt t="95007" x="5268913" y="3500438"/>
          <p14:tracePt t="95032" x="5286375" y="3500438"/>
          <p14:tracePt t="95057" x="5303838" y="3500438"/>
          <p14:tracePt t="95082" x="5313363" y="3500438"/>
          <p14:tracePt t="95107" x="5330825" y="3500438"/>
          <p14:tracePt t="95132" x="5357813" y="3500438"/>
          <p14:tracePt t="95157" x="5394325" y="3500438"/>
          <p14:tracePt t="95182" x="5419725" y="3500438"/>
          <p14:tracePt t="95207" x="5465763" y="3500438"/>
          <p14:tracePt t="95232" x="5473700" y="3500438"/>
          <p14:tracePt t="95257" x="5483225" y="3490913"/>
          <p14:tracePt t="95282" x="5500688" y="3490913"/>
          <p14:tracePt t="95307" x="5572125" y="3473450"/>
          <p14:tracePt t="95332" x="5599113" y="3465513"/>
          <p14:tracePt t="95357" x="5616575" y="3465513"/>
          <p14:tracePt t="95382" x="5626100" y="3465513"/>
          <p14:tracePt t="95407" x="5661025" y="3465513"/>
          <p14:tracePt t="95431" x="5688013" y="3465513"/>
          <p14:tracePt t="95456" x="5715000" y="3465513"/>
          <p14:tracePt t="95481" x="5724525" y="3465513"/>
          <p14:tracePt t="95506" x="5732463" y="3465513"/>
          <p14:tracePt t="95531" x="5751513" y="3465513"/>
          <p14:tracePt t="95556" x="5776913" y="3465513"/>
          <p14:tracePt t="95581" x="5786438" y="3465513"/>
          <p14:tracePt t="95606" x="5813425" y="3465513"/>
          <p14:tracePt t="95631" x="5840413" y="3455988"/>
          <p14:tracePt t="95656" x="5857875" y="3455988"/>
          <p14:tracePt t="95681" x="5875338" y="3446463"/>
          <p14:tracePt t="95707" x="5884863" y="3446463"/>
          <p14:tracePt t="95747" x="5902325" y="3438525"/>
          <p14:tracePt t="95787" x="5911850" y="3438525"/>
          <p14:tracePt t="95795" x="5919788" y="3429000"/>
          <p14:tracePt t="96275" x="5946775" y="3429000"/>
          <p14:tracePt t="96283" x="5983288" y="3429000"/>
          <p14:tracePt t="96291" x="6037263" y="3429000"/>
          <p14:tracePt t="96305" x="6099175" y="3429000"/>
          <p14:tracePt t="96330" x="6276975" y="3429000"/>
          <p14:tracePt t="96355" x="6384925" y="3429000"/>
          <p14:tracePt t="96379" x="6419850" y="3419475"/>
          <p14:tracePt t="96405" x="6465888" y="3419475"/>
          <p14:tracePt t="96429" x="6518275" y="3411538"/>
          <p14:tracePt t="96454" x="6554788" y="3411538"/>
          <p14:tracePt t="96479" x="6572250" y="3411538"/>
          <p14:tracePt t="96504" x="6608763" y="3411538"/>
          <p14:tracePt t="96529" x="6661150" y="3411538"/>
          <p14:tracePt t="96554" x="6751638" y="3384550"/>
          <p14:tracePt t="96579" x="6831013" y="3384550"/>
          <p14:tracePt t="96604" x="6902450" y="3384550"/>
          <p14:tracePt t="96629" x="6938963" y="3384550"/>
          <p14:tracePt t="96654" x="6973888" y="3384550"/>
          <p14:tracePt t="96679" x="7018338" y="3375025"/>
          <p14:tracePt t="96704" x="7134225" y="3375025"/>
          <p14:tracePt t="96729" x="7296150" y="3375025"/>
          <p14:tracePt t="96754" x="7402513" y="3375025"/>
          <p14:tracePt t="97219" x="0" y="0"/>
        </p14:tracePtLst>
        <p14:tracePtLst>
          <p14:tracePt t="98107" x="1062038" y="3652838"/>
          <p14:tracePt t="98243" x="1081088" y="3652838"/>
          <p14:tracePt t="98251" x="1098550" y="3652838"/>
          <p14:tracePt t="98259" x="1108075" y="3652838"/>
          <p14:tracePt t="98276" x="1169988" y="3670300"/>
          <p14:tracePt t="98301" x="1250950" y="3687763"/>
          <p14:tracePt t="98325" x="1339850" y="3705225"/>
          <p14:tracePt t="98350" x="1473200" y="3705225"/>
          <p14:tracePt t="98375" x="1571625" y="3705225"/>
          <p14:tracePt t="98400" x="1652588" y="3705225"/>
          <p14:tracePt t="98425" x="1724025" y="3705225"/>
          <p14:tracePt t="98450" x="1822450" y="3705225"/>
          <p14:tracePt t="98475" x="1893888" y="3714750"/>
          <p14:tracePt t="98500" x="1946275" y="3714750"/>
          <p14:tracePt t="98525" x="2000250" y="3714750"/>
          <p14:tracePt t="98550" x="2044700" y="3714750"/>
          <p14:tracePt t="98575" x="2062163" y="3714750"/>
          <p14:tracePt t="98600" x="2098675" y="3724275"/>
          <p14:tracePt t="98625" x="2116138" y="3724275"/>
          <p14:tracePt t="98650" x="2152650" y="3732213"/>
          <p14:tracePt t="98651" x="2160588" y="3732213"/>
          <p14:tracePt t="98675" x="2197100" y="3732213"/>
          <p14:tracePt t="98700" x="2214563" y="3732213"/>
          <p14:tracePt t="98725" x="2232025" y="3732213"/>
          <p14:tracePt t="98750" x="2251075" y="3732213"/>
          <p14:tracePt t="98775" x="2259013" y="3732213"/>
          <p14:tracePt t="98799" x="2276475" y="3732213"/>
          <p14:tracePt t="98824" x="2295525" y="3732213"/>
          <p14:tracePt t="98849" x="2322513" y="3732213"/>
          <p14:tracePt t="98874" x="2330450" y="3732213"/>
          <p14:tracePt t="98899" x="2339975" y="3732213"/>
          <p14:tracePt t="98924" x="2347913" y="3732213"/>
          <p14:tracePt t="98949" x="2374900" y="3732213"/>
          <p14:tracePt t="98974" x="2411413" y="3741738"/>
          <p14:tracePt t="98999" x="2438400" y="3751263"/>
          <p14:tracePt t="99024" x="2446338" y="3751263"/>
          <p14:tracePt t="99059" x="2455863" y="3751263"/>
          <p14:tracePt t="99074" x="2465388" y="3751263"/>
          <p14:tracePt t="99099" x="2482850" y="3751263"/>
          <p14:tracePt t="99124" x="2490788" y="3751263"/>
          <p14:tracePt t="99931" x="2500313" y="3751263"/>
          <p14:tracePt t="99939" x="2517775" y="3759200"/>
          <p14:tracePt t="99947" x="2527300" y="3759200"/>
          <p14:tracePt t="99972" x="2589213" y="3759200"/>
          <p14:tracePt t="99997" x="2670175" y="3759200"/>
          <p14:tracePt t="100022" x="2830513" y="3759200"/>
          <p14:tracePt t="100047" x="3009900" y="3759200"/>
          <p14:tracePt t="100072" x="3170238" y="3759200"/>
          <p14:tracePt t="100097" x="3268663" y="3759200"/>
          <p14:tracePt t="100122" x="3322638" y="3759200"/>
          <p14:tracePt t="100122" x="3340100" y="3759200"/>
          <p14:tracePt t="100147" x="3394075" y="3759200"/>
          <p14:tracePt t="100172" x="3455988" y="3759200"/>
          <p14:tracePt t="100197" x="3509963" y="3759200"/>
          <p14:tracePt t="100221" x="3536950" y="3759200"/>
          <p14:tracePt t="100246" x="3544888" y="3759200"/>
          <p14:tracePt t="100271" x="3571875" y="3759200"/>
          <p14:tracePt t="100296" x="3608388" y="3759200"/>
          <p14:tracePt t="100321" x="3643313" y="3759200"/>
          <p14:tracePt t="100346" x="3660775" y="3751263"/>
          <p14:tracePt t="101363" x="0" y="0"/>
        </p14:tracePtLst>
        <p14:tracePtLst>
          <p14:tracePt t="102043" x="4456113" y="3625850"/>
          <p14:tracePt t="102163" x="4483100" y="3625850"/>
          <p14:tracePt t="102172" x="4545013" y="3625850"/>
          <p14:tracePt t="102179" x="4589463" y="3625850"/>
          <p14:tracePt t="102192" x="4625975" y="3625850"/>
          <p14:tracePt t="102217" x="4759325" y="3633788"/>
          <p14:tracePt t="102218" x="4786313" y="3643313"/>
          <p14:tracePt t="102242" x="4840288" y="3652838"/>
          <p14:tracePt t="102267" x="4884738" y="3652838"/>
          <p14:tracePt t="102292" x="4946650" y="3670300"/>
          <p14:tracePt t="102317" x="4991100" y="3679825"/>
          <p14:tracePt t="102342" x="5037138" y="3679825"/>
          <p14:tracePt t="102367" x="5045075" y="3679825"/>
          <p14:tracePt t="102392" x="5054600" y="3679825"/>
          <p14:tracePt t="102417" x="5099050" y="3679825"/>
          <p14:tracePt t="102442" x="5170488" y="3697288"/>
          <p14:tracePt t="102467" x="5187950" y="3697288"/>
          <p14:tracePt t="102492" x="5197475" y="3697288"/>
          <p14:tracePt t="102517" x="5241925" y="3705225"/>
          <p14:tracePt t="102542" x="5313363" y="3705225"/>
          <p14:tracePt t="102567" x="5322888" y="3705225"/>
          <p14:tracePt t="102771" x="5330825" y="3705225"/>
          <p14:tracePt t="102771" x="0" y="0"/>
        </p14:tracePtLst>
        <p14:tracePtLst>
          <p14:tracePt t="110403" x="1544638" y="4500563"/>
          <p14:tracePt t="110459" x="1562100" y="4500563"/>
          <p14:tracePt t="110467" x="1581150" y="4510088"/>
          <p14:tracePt t="110475" x="1625600" y="4537075"/>
          <p14:tracePt t="110500" x="1741488" y="4554538"/>
          <p14:tracePt t="110525" x="1973263" y="4554538"/>
          <p14:tracePt t="110550" x="2187575" y="4554538"/>
          <p14:tracePt t="110575" x="2411413" y="4598988"/>
          <p14:tracePt t="110600" x="2571750" y="4608513"/>
          <p14:tracePt t="110625" x="2652713" y="4608513"/>
          <p14:tracePt t="110650" x="2660650" y="4608513"/>
          <p14:tracePt t="111059" x="0" y="0"/>
        </p14:tracePtLst>
        <p14:tracePtLst>
          <p14:tracePt t="112035" x="3571875" y="4446588"/>
          <p14:tracePt t="112115" x="3589338" y="4446588"/>
          <p14:tracePt t="112123" x="3625850" y="4446588"/>
          <p14:tracePt t="112131" x="3660775" y="4446588"/>
          <p14:tracePt t="112147" x="3759200" y="4446588"/>
          <p14:tracePt t="112172" x="3867150" y="4446588"/>
          <p14:tracePt t="112197" x="3902075" y="4446588"/>
          <p14:tracePt t="112221" x="3911600" y="4446588"/>
          <p14:tracePt t="112246" x="3919538" y="4446588"/>
          <p14:tracePt t="112283" x="3929063" y="4446588"/>
          <p14:tracePt t="112299" x="3929063" y="4456113"/>
          <p14:tracePt t="112321" x="3956050" y="4456113"/>
          <p14:tracePt t="112346" x="3973513" y="4456113"/>
          <p14:tracePt t="112371" x="3983038" y="4456113"/>
          <p14:tracePt t="113659" x="0" y="0"/>
        </p14:tracePtLst>
        <p14:tracePtLst>
          <p14:tracePt t="115259" x="8072438" y="4830763"/>
          <p14:tracePt t="115563" x="8134350" y="4830763"/>
          <p14:tracePt t="115571" x="8215313" y="4830763"/>
          <p14:tracePt t="115589" x="8394700" y="4830763"/>
          <p14:tracePt t="115614" x="8589963" y="4830763"/>
          <p14:tracePt t="115639" x="8616950" y="4822825"/>
          <p14:tracePt t="115683" x="8626475" y="4813300"/>
          <p14:tracePt t="115795" x="8626475" y="4803775"/>
          <p14:tracePt t="115803" x="8626475" y="4795838"/>
          <p14:tracePt t="115819" x="8634413" y="4795838"/>
          <p14:tracePt t="115839" x="8688388" y="4786313"/>
          <p14:tracePt t="115864" x="8848725" y="4786313"/>
          <p14:tracePt t="115889" x="9045575" y="4786313"/>
          <p14:tracePt t="115890" x="9063038" y="4786313"/>
          <p14:tracePt t="115914" x="9072563" y="4786313"/>
          <p14:tracePt t="116123" x="9055100" y="4786313"/>
          <p14:tracePt t="116131" x="9045575" y="4786313"/>
          <p14:tracePt t="116139" x="9028113" y="4786313"/>
          <p14:tracePt t="116163" x="9001125" y="4813300"/>
          <p14:tracePt t="116188" x="8939213" y="4848225"/>
          <p14:tracePt t="116213" x="8929688" y="4867275"/>
          <p14:tracePt t="116238" x="8902700" y="4884738"/>
          <p14:tracePt t="116283" x="8894763" y="4884738"/>
          <p14:tracePt t="116291" x="8885238" y="4884738"/>
          <p14:tracePt t="116313" x="8848725" y="4884738"/>
          <p14:tracePt t="116313" x="0" y="0"/>
        </p14:tracePtLst>
        <p14:tracePtLst>
          <p14:tracePt t="116851" x="7956550" y="5268913"/>
          <p14:tracePt t="116931" x="7966075" y="5259388"/>
          <p14:tracePt t="116939" x="8010525" y="5259388"/>
          <p14:tracePt t="116947" x="8054975" y="5259388"/>
          <p14:tracePt t="116962" x="8126413" y="5259388"/>
          <p14:tracePt t="116987" x="8439150" y="5259388"/>
          <p14:tracePt t="117012" x="8582025" y="5259388"/>
          <p14:tracePt t="117036" x="8661400" y="5259388"/>
          <p14:tracePt t="117061" x="8769350" y="5259388"/>
          <p14:tracePt t="117086" x="8956675" y="5259388"/>
          <p14:tracePt t="117111" x="9170988" y="5259388"/>
          <p14:tracePt t="117136" x="9367838" y="5268913"/>
          <p14:tracePt t="117161" x="9537700" y="5313363"/>
          <p14:tracePt t="117186" x="9725025" y="5313363"/>
          <p14:tracePt t="117211" x="9840913" y="5313363"/>
          <p14:tracePt t="117236" x="9902825" y="5313363"/>
          <p14:tracePt t="117261" x="9920288" y="5313363"/>
          <p14:tracePt t="117286" x="9929813" y="5313363"/>
          <p14:tracePt t="117311" x="9956800" y="5313363"/>
          <p14:tracePt t="117336" x="9974263" y="5313363"/>
          <p14:tracePt t="117361" x="10018713" y="5313363"/>
          <p14:tracePt t="117386" x="10099675" y="5348288"/>
          <p14:tracePt t="117387" x="10134600" y="5367338"/>
          <p14:tracePt t="117411" x="10180638" y="5375275"/>
          <p14:tracePt t="117436" x="10188575" y="5375275"/>
          <p14:tracePt t="117715" x="0" y="0"/>
        </p14:tracePtLst>
        <p14:tracePtLst>
          <p14:tracePt t="126363" x="1143000" y="5259388"/>
          <p14:tracePt t="126483" x="1160463" y="5259388"/>
          <p14:tracePt t="126490" x="1179513" y="5259388"/>
          <p14:tracePt t="126498" x="1196975" y="5259388"/>
          <p14:tracePt t="126517" x="1250950" y="5259388"/>
          <p14:tracePt t="126542" x="1295400" y="5259388"/>
          <p14:tracePt t="126567" x="1339850" y="5251450"/>
          <p14:tracePt t="126592" x="1357313" y="5241925"/>
          <p14:tracePt t="126616" x="1411288" y="5241925"/>
          <p14:tracePt t="126641" x="1482725" y="5241925"/>
          <p14:tracePt t="126666" x="1633538" y="5241925"/>
          <p14:tracePt t="126691" x="1704975" y="5241925"/>
          <p14:tracePt t="126716" x="1741488" y="5241925"/>
          <p14:tracePt t="126741" x="1751013" y="5241925"/>
          <p14:tracePt t="126766" x="1768475" y="5241925"/>
          <p14:tracePt t="126791" x="1839913" y="5241925"/>
          <p14:tracePt t="126816" x="1919288" y="5241925"/>
          <p14:tracePt t="126841" x="1982788" y="5241925"/>
          <p14:tracePt t="126843" x="2000250" y="5241925"/>
          <p14:tracePt t="126866" x="2017713" y="5241925"/>
          <p14:tracePt t="126891" x="2036763" y="5241925"/>
          <p14:tracePt t="126916" x="2062163" y="5241925"/>
          <p14:tracePt t="126941" x="2089150" y="5241925"/>
          <p14:tracePt t="126966" x="2125663" y="5241925"/>
          <p14:tracePt t="126991" x="2143125" y="5241925"/>
          <p14:tracePt t="127016" x="2160588" y="5241925"/>
          <p14:tracePt t="127066" x="2170113" y="5241925"/>
          <p14:tracePt t="127091" x="2179638" y="5241925"/>
          <p14:tracePt t="127259" x="2187575" y="5241925"/>
          <p14:tracePt t="127267" x="2197100" y="5241925"/>
          <p14:tracePt t="127290" x="2205038" y="5241925"/>
          <p14:tracePt t="127307" x="2214563" y="5241925"/>
          <p14:tracePt t="127323" x="2224088" y="5241925"/>
          <p14:tracePt t="127340" x="2241550" y="5241925"/>
          <p14:tracePt t="127365" x="2251075" y="5251450"/>
          <p14:tracePt t="127390" x="2295525" y="5259388"/>
          <p14:tracePt t="127415" x="2312988" y="5268913"/>
          <p14:tracePt t="127440" x="2330450" y="5268913"/>
          <p14:tracePt t="127490" x="2339975" y="5276850"/>
          <p14:tracePt t="127515" x="2357438" y="5276850"/>
          <p14:tracePt t="127565" x="2366963" y="5276850"/>
          <p14:tracePt t="128363" x="0" y="0"/>
        </p14:tracePtLst>
        <p14:tracePtLst>
          <p14:tracePt t="129643" x="7769225" y="5197475"/>
          <p14:tracePt t="129891" x="0" y="0"/>
        </p14:tracePtLst>
        <p14:tracePtLst>
          <p14:tracePt t="130211" x="7956550" y="5197475"/>
          <p14:tracePt t="130403" x="0" y="0"/>
        </p14:tracePtLst>
        <p14:tracePtLst>
          <p14:tracePt t="135267" x="7867650" y="5089525"/>
          <p14:tracePt t="135507" x="7867650" y="5099050"/>
          <p14:tracePt t="135522" x="7875588" y="5116513"/>
          <p14:tracePt t="135531" x="7875588" y="5126038"/>
          <p14:tracePt t="135548" x="7875588" y="5143500"/>
          <p14:tracePt t="135573" x="7885113" y="5160963"/>
          <p14:tracePt t="135598" x="7894638" y="5180013"/>
          <p14:tracePt t="135623" x="7894638" y="5187950"/>
          <p14:tracePt t="135648" x="7894638" y="5205413"/>
          <p14:tracePt t="135673" x="7902575" y="5214938"/>
          <p14:tracePt t="135947" x="0" y="0"/>
        </p14:tracePtLst>
        <p14:tracePtLst>
          <p14:tracePt t="136971" x="8331200" y="5089525"/>
          <p14:tracePt t="136987" x="8323263" y="5089525"/>
          <p14:tracePt t="137002" x="8313738" y="5089525"/>
          <p14:tracePt t="137027" x="8313738" y="5099050"/>
          <p14:tracePt t="137045" x="8313738" y="5116513"/>
          <p14:tracePt t="137070" x="8313738" y="5133975"/>
          <p14:tracePt t="137095" x="8313738" y="5170488"/>
          <p14:tracePt t="137120" x="8331200" y="5214938"/>
          <p14:tracePt t="137144" x="8340725" y="5241925"/>
          <p14:tracePt t="137323" x="0" y="0"/>
        </p14:tracePtLst>
        <p14:tracePtLst>
          <p14:tracePt t="140163" x="3089275" y="5295900"/>
          <p14:tracePt t="140627" x="3081338" y="5295900"/>
          <p14:tracePt t="140634" x="3062288" y="5295900"/>
          <p14:tracePt t="140642" x="3044825" y="5295900"/>
          <p14:tracePt t="140662" x="3009900" y="5295900"/>
          <p14:tracePt t="140687" x="2946400" y="5295900"/>
          <p14:tracePt t="140712" x="2867025" y="5295900"/>
          <p14:tracePt t="140737" x="2776538" y="5286375"/>
          <p14:tracePt t="140762" x="2687638" y="5268913"/>
          <p14:tracePt t="140787" x="2625725" y="5259388"/>
          <p14:tracePt t="140812" x="2544763" y="5259388"/>
          <p14:tracePt t="140837" x="2490788" y="5259388"/>
          <p14:tracePt t="140862" x="2455863" y="5259388"/>
          <p14:tracePt t="140887" x="2419350" y="5259388"/>
          <p14:tracePt t="140912" x="2374900" y="5268913"/>
          <p14:tracePt t="140937" x="2339975" y="5268913"/>
          <p14:tracePt t="140938" x="2322513" y="5268913"/>
          <p14:tracePt t="140962" x="2286000" y="5276850"/>
          <p14:tracePt t="140963" x="2268538" y="5276850"/>
          <p14:tracePt t="140987" x="2205038" y="5276850"/>
          <p14:tracePt t="141011" x="2133600" y="5276850"/>
          <p14:tracePt t="141036" x="2081213" y="5276850"/>
          <p14:tracePt t="141062" x="2027238" y="5276850"/>
          <p14:tracePt t="141086" x="1990725" y="5276850"/>
          <p14:tracePt t="141111" x="1955800" y="5276850"/>
          <p14:tracePt t="141136" x="1938338" y="5276850"/>
          <p14:tracePt t="141161" x="1928813" y="5276850"/>
          <p14:tracePt t="141186" x="1884363" y="5276850"/>
          <p14:tracePt t="141211" x="1830388" y="5276850"/>
          <p14:tracePt t="141236" x="1768475" y="5276850"/>
          <p14:tracePt t="141261" x="1697038" y="5276850"/>
          <p14:tracePt t="141286" x="1625600" y="5276850"/>
          <p14:tracePt t="141311" x="1562100" y="5276850"/>
          <p14:tracePt t="141336" x="1500188" y="5276850"/>
          <p14:tracePt t="141361" x="1473200" y="5276850"/>
          <p14:tracePt t="141363" x="1455738" y="5276850"/>
          <p14:tracePt t="141386" x="1419225" y="5276850"/>
          <p14:tracePt t="141387" x="1384300" y="5276850"/>
          <p14:tracePt t="141411" x="1312863" y="5268913"/>
          <p14:tracePt t="141436" x="1241425" y="5259388"/>
          <p14:tracePt t="141461" x="1169988" y="5251450"/>
          <p14:tracePt t="141486" x="1133475" y="5241925"/>
          <p14:tracePt t="141510" x="1089025" y="5241925"/>
          <p14:tracePt t="141535" x="1044575" y="5241925"/>
          <p14:tracePt t="141560" x="982663" y="5224463"/>
          <p14:tracePt t="141586" x="955675" y="5214938"/>
          <p14:tracePt t="141587" x="946150" y="5214938"/>
          <p14:tracePt t="141610" x="911225" y="5214938"/>
          <p14:tracePt t="141660" x="901700" y="5214938"/>
          <p14:tracePt t="141858" x="911225" y="5214938"/>
          <p14:tracePt t="141867" x="928688" y="5214938"/>
          <p14:tracePt t="141885" x="982663" y="5214938"/>
          <p14:tracePt t="141910" x="1071563" y="5224463"/>
          <p14:tracePt t="141934" x="1169988" y="5224463"/>
          <p14:tracePt t="141960" x="1285875" y="5224463"/>
          <p14:tracePt t="141984" x="1401763" y="5224463"/>
          <p14:tracePt t="141986" x="1438275" y="5232400"/>
          <p14:tracePt t="142009" x="1527175" y="5232400"/>
          <p14:tracePt t="142011" x="1571625" y="5241925"/>
          <p14:tracePt t="142034" x="1697038" y="5241925"/>
          <p14:tracePt t="142059" x="1830388" y="5259388"/>
          <p14:tracePt t="142084" x="2000250" y="5259388"/>
          <p14:tracePt t="142109" x="2108200" y="5259388"/>
          <p14:tracePt t="142134" x="2187575" y="5259388"/>
          <p14:tracePt t="142159" x="2322513" y="5276850"/>
          <p14:tracePt t="142184" x="2544763" y="5322888"/>
          <p14:tracePt t="142209" x="2776538" y="5348288"/>
          <p14:tracePt t="142234" x="2928938" y="5367338"/>
          <p14:tracePt t="142259" x="2965450" y="5367338"/>
          <p14:tracePt t="142284" x="3000375" y="5367338"/>
          <p14:tracePt t="142309" x="3044825" y="5384800"/>
          <p14:tracePt t="142334" x="3160713" y="5402263"/>
          <p14:tracePt t="142359" x="3259138" y="5429250"/>
          <p14:tracePt t="142384" x="3357563" y="5429250"/>
          <p14:tracePt t="142409" x="3438525" y="5438775"/>
          <p14:tracePt t="142410" x="3465513" y="5438775"/>
          <p14:tracePt t="142433" x="3536950" y="5446713"/>
          <p14:tracePt t="142434" x="3571875" y="5456238"/>
          <p14:tracePt t="142458" x="3643313" y="5465763"/>
          <p14:tracePt t="142484" x="3687763" y="5465763"/>
          <p14:tracePt t="142522" x="3697288" y="5465763"/>
          <p14:tracePt t="142546" x="3705225" y="5465763"/>
          <p14:tracePt t="142562" x="3724275" y="5465763"/>
          <p14:tracePt t="142583" x="3741738" y="5465763"/>
          <p14:tracePt t="142608" x="3786188" y="5465763"/>
          <p14:tracePt t="142633" x="3803650" y="5465763"/>
          <p14:tracePt t="142658" x="3813175" y="5465763"/>
          <p14:tracePt t="142898" x="3822700" y="5465763"/>
          <p14:tracePt t="142907" x="3867150" y="5465763"/>
          <p14:tracePt t="142907" x="0" y="0"/>
        </p14:tracePtLst>
        <p14:tracePtLst>
          <p14:tracePt t="146091" x="1160463" y="5973763"/>
          <p14:tracePt t="146138" x="1160463" y="5983288"/>
          <p14:tracePt t="146178" x="1169988" y="5983288"/>
          <p14:tracePt t="146194" x="1179513" y="5983288"/>
          <p14:tracePt t="146210" x="1187450" y="5983288"/>
          <p14:tracePt t="146226" x="1204913" y="5983288"/>
          <p14:tracePt t="146251" x="1276350" y="5983288"/>
          <p14:tracePt t="146275" x="1374775" y="5983288"/>
          <p14:tracePt t="146300" x="1428750" y="5983288"/>
          <p14:tracePt t="146325" x="1544638" y="5973763"/>
          <p14:tracePt t="146350" x="1687513" y="5946775"/>
          <p14:tracePt t="146375" x="1830388" y="5946775"/>
          <p14:tracePt t="146400" x="1911350" y="5946775"/>
          <p14:tracePt t="146425" x="1946275" y="5946775"/>
          <p14:tracePt t="146450" x="1955800" y="5956300"/>
          <p14:tracePt t="146475" x="2036763" y="5965825"/>
          <p14:tracePt t="146500" x="2214563" y="5991225"/>
          <p14:tracePt t="146525" x="2384425" y="6018213"/>
          <p14:tracePt t="146550" x="2438400" y="6018213"/>
          <p14:tracePt t="146575" x="2455863" y="6018213"/>
          <p14:tracePt t="146600" x="2465388" y="6018213"/>
          <p14:tracePt t="146625" x="2482850" y="6018213"/>
          <p14:tracePt t="146650" x="2500313" y="6018213"/>
          <p14:tracePt t="147267" x="0" y="0"/>
        </p14:tracePtLst>
        <p14:tracePtLst>
          <p14:tracePt t="148931" x="8108950" y="4518025"/>
          <p14:tracePt t="149219" x="0" y="0"/>
        </p14:tracePtLst>
        <p14:tracePtLst>
          <p14:tracePt t="149683" x="7661275" y="4840288"/>
          <p14:tracePt t="149843" x="0" y="0"/>
        </p14:tracePtLst>
        <p14:tracePtLst>
          <p14:tracePt t="150395" x="7608888" y="5259388"/>
          <p14:tracePt t="150571" x="0" y="0"/>
        </p14:tracePtLst>
        <p14:tracePtLst>
          <p14:tracePt t="150651" x="7608888" y="5259388"/>
          <p14:tracePt t="150691" x="0" y="0"/>
        </p14:tracePtLst>
        <p14:tracePtLst>
          <p14:tracePt t="161986" x="9867900" y="5313363"/>
          <p14:tracePt t="162218" x="9875838" y="5303838"/>
          <p14:tracePt t="162242" x="9867900" y="5286375"/>
          <p14:tracePt t="162250" x="9813925" y="5268913"/>
          <p14:tracePt t="162267" x="9634538" y="5241925"/>
          <p14:tracePt t="162292" x="9412288" y="5214938"/>
          <p14:tracePt t="162317" x="9296400" y="5214938"/>
          <p14:tracePt t="162342" x="9242425" y="5214938"/>
          <p14:tracePt t="162367" x="9224963" y="5214938"/>
          <p14:tracePt t="162392" x="9170988" y="5214938"/>
          <p14:tracePt t="162417" x="9063038" y="5214938"/>
          <p14:tracePt t="162442" x="8929688" y="5214938"/>
          <p14:tracePt t="162467" x="8867775" y="5214938"/>
          <p14:tracePt t="162492" x="8759825" y="5214938"/>
          <p14:tracePt t="162517" x="8616950" y="5214938"/>
          <p14:tracePt t="162542" x="8528050" y="5214938"/>
          <p14:tracePt t="162566" x="8474075" y="5214938"/>
          <p14:tracePt t="162592" x="8429625" y="5214938"/>
          <p14:tracePt t="162616" x="8402638" y="5214938"/>
          <p14:tracePt t="162642" x="8340725" y="5214938"/>
          <p14:tracePt t="162642" x="8296275" y="5214938"/>
          <p14:tracePt t="162666" x="8153400" y="5214938"/>
          <p14:tracePt t="162691" x="8018463" y="5214938"/>
          <p14:tracePt t="162716" x="7902575" y="5214938"/>
          <p14:tracePt t="162741" x="7813675" y="5214938"/>
          <p14:tracePt t="162766" x="7661275" y="5214938"/>
          <p14:tracePt t="162791" x="7500938" y="5224463"/>
          <p14:tracePt t="162816" x="7394575" y="5232400"/>
          <p14:tracePt t="162841" x="7375525" y="5232400"/>
          <p14:tracePt t="162891" x="7358063" y="5232400"/>
          <p14:tracePt t="163554" x="0" y="0"/>
        </p14:tracePtLst>
        <p14:tracePtLst>
          <p14:tracePt t="171794" x="7599363" y="5322888"/>
          <p14:tracePt t="172402" x="7608888" y="5322888"/>
          <p14:tracePt t="172410" x="7643813" y="5322888"/>
          <p14:tracePt t="172421" x="7688263" y="5322888"/>
          <p14:tracePt t="172446" x="7813675" y="5322888"/>
          <p14:tracePt t="172471" x="7947025" y="5322888"/>
          <p14:tracePt t="172496" x="7991475" y="5322888"/>
          <p14:tracePt t="172706" x="8001000" y="5322888"/>
          <p14:tracePt t="172714" x="8018463" y="5313363"/>
          <p14:tracePt t="172730" x="8037513" y="5313363"/>
          <p14:tracePt t="172745" x="8062913" y="5303838"/>
          <p14:tracePt t="172770" x="8126413" y="5303838"/>
          <p14:tracePt t="172795" x="8143875" y="5295900"/>
          <p14:tracePt t="172820" x="8205788" y="5295900"/>
          <p14:tracePt t="172845" x="8340725" y="5295900"/>
          <p14:tracePt t="172870" x="8429625" y="5295900"/>
          <p14:tracePt t="172895" x="8466138" y="5295900"/>
          <p14:tracePt t="172920" x="8483600" y="5295900"/>
          <p14:tracePt t="172945" x="8491538" y="5295900"/>
          <p14:tracePt t="172970" x="8537575" y="5295900"/>
          <p14:tracePt t="172995" x="8572500" y="5295900"/>
          <p14:tracePt t="173020" x="8589963" y="5295900"/>
          <p14:tracePt t="173045" x="8599488" y="5295900"/>
          <p14:tracePt t="173070" x="8626475" y="5295900"/>
          <p14:tracePt t="173094" x="8670925" y="5295900"/>
          <p14:tracePt t="173119" x="8715375" y="5295900"/>
          <p14:tracePt t="173144" x="8759825" y="5295900"/>
          <p14:tracePt t="173146" x="8777288" y="5295900"/>
          <p14:tracePt t="173170" x="8823325" y="5295900"/>
          <p14:tracePt t="173194" x="8848725" y="5295900"/>
          <p14:tracePt t="173219" x="8858250" y="5295900"/>
          <p14:tracePt t="173244" x="8902700" y="5295900"/>
          <p14:tracePt t="173269" x="8947150" y="5295900"/>
          <p14:tracePt t="173294" x="8991600" y="5295900"/>
          <p14:tracePt t="173319" x="9018588" y="5295900"/>
          <p14:tracePt t="173344" x="9037638" y="5295900"/>
          <p14:tracePt t="173369" x="9055100" y="5295900"/>
          <p14:tracePt t="173394" x="9109075" y="5295900"/>
          <p14:tracePt t="173419" x="9153525" y="5295900"/>
          <p14:tracePt t="173444" x="9188450" y="5295900"/>
          <p14:tracePt t="173469" x="9259888" y="5295900"/>
          <p14:tracePt t="173494" x="9304338" y="5295900"/>
          <p14:tracePt t="173519" x="9331325" y="5295900"/>
          <p14:tracePt t="173544" x="9340850" y="5295900"/>
          <p14:tracePt t="173569" x="9394825" y="5295900"/>
          <p14:tracePt t="173594" x="9466263" y="5295900"/>
          <p14:tracePt t="173618" x="9510713" y="5295900"/>
          <p14:tracePt t="173643" x="9537700" y="5295900"/>
          <p14:tracePt t="173668" x="9582150" y="5295900"/>
          <p14:tracePt t="173693" x="9634538" y="5295900"/>
          <p14:tracePt t="173718" x="9698038" y="5295900"/>
          <p14:tracePt t="173743" x="9742488" y="5295900"/>
          <p14:tracePt t="173768" x="9759950" y="5295900"/>
          <p14:tracePt t="173793" x="9777413" y="5295900"/>
          <p14:tracePt t="173794" x="9786938" y="5295900"/>
          <p14:tracePt t="173818" x="9823450" y="5295900"/>
          <p14:tracePt t="173843" x="9831388" y="5295900"/>
          <p14:tracePt t="173994" x="9840913" y="5295900"/>
          <p14:tracePt t="174010" x="9848850" y="5295900"/>
          <p14:tracePt t="174018" x="9858375" y="5295900"/>
          <p14:tracePt t="174042" x="9867900" y="5295900"/>
          <p14:tracePt t="174067" x="9875838" y="5295900"/>
          <p14:tracePt t="174106" x="9885363" y="5295900"/>
          <p14:tracePt t="174117" x="9894888" y="5295900"/>
          <p14:tracePt t="174142" x="9912350" y="5295900"/>
          <p14:tracePt t="174167" x="9920288" y="5295900"/>
          <p14:tracePt t="174192" x="9929813" y="5295900"/>
          <p14:tracePt t="174298" x="9939338" y="5295900"/>
          <p14:tracePt t="175274" x="0" y="0"/>
        </p14:tracePtLst>
        <p14:tracePtLst>
          <p14:tracePt t="176562" x="2071688" y="5991225"/>
          <p14:tracePt t="176802" x="2089150" y="5991225"/>
          <p14:tracePt t="176810" x="2108200" y="5991225"/>
          <p14:tracePt t="176818" x="2125663" y="5991225"/>
          <p14:tracePt t="176837" x="2152650" y="5991225"/>
          <p14:tracePt t="176862" x="2170113" y="5991225"/>
          <p14:tracePt t="176930" x="2179638" y="5991225"/>
          <p14:tracePt t="176946" x="2187575" y="5991225"/>
          <p14:tracePt t="176961" x="2205038" y="5991225"/>
          <p14:tracePt t="176986" x="2259013" y="5991225"/>
          <p14:tracePt t="177011" x="2276475" y="5991225"/>
          <p14:tracePt t="177036" x="2295525" y="5991225"/>
          <p14:tracePt t="177061" x="2312988" y="5991225"/>
          <p14:tracePt t="177086" x="2384425" y="5991225"/>
          <p14:tracePt t="177111" x="2446338" y="5991225"/>
          <p14:tracePt t="177136" x="2490788" y="5991225"/>
          <p14:tracePt t="177161" x="2536825" y="5991225"/>
          <p14:tracePt t="177162" x="2554288" y="5991225"/>
          <p14:tracePt t="177186" x="2589213" y="5991225"/>
          <p14:tracePt t="177211" x="2625725" y="5991225"/>
          <p14:tracePt t="177236" x="2643188" y="5991225"/>
          <p14:tracePt t="177261" x="2670175" y="5991225"/>
          <p14:tracePt t="177286" x="2697163" y="5991225"/>
          <p14:tracePt t="177311" x="2741613" y="5991225"/>
          <p14:tracePt t="177336" x="2751138" y="5991225"/>
          <p14:tracePt t="177361" x="2759075" y="5991225"/>
          <p14:tracePt t="178658" x="2768600" y="5991225"/>
          <p14:tracePt t="179298" x="0" y="0"/>
        </p14:tracePtLst>
        <p14:tracePtLst>
          <p14:tracePt t="180091" x="1250950" y="6062663"/>
          <p14:tracePt t="181482" x="0" y="0"/>
        </p14:tracePtLst>
        <p14:tracePtLst>
          <p14:tracePt t="185082" x="1625600" y="5232400"/>
          <p14:tracePt t="185794" x="0" y="0"/>
        </p14:tracePtLst>
        <p14:tracePtLst>
          <p14:tracePt t="186450" x="1330325" y="5919788"/>
          <p14:tracePt t="186866"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68" name="Text Box 100"/>
          <p:cNvSpPr txBox="1">
            <a:spLocks noChangeArrowheads="1"/>
          </p:cNvSpPr>
          <p:nvPr/>
        </p:nvSpPr>
        <p:spPr bwMode="auto">
          <a:xfrm>
            <a:off x="2389361" y="1579069"/>
            <a:ext cx="815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r>
              <a:rPr lang="ja-JP" altLang="en-US" b="0">
                <a:latin typeface="+mn-ea"/>
                <a:ea typeface="+mn-ea"/>
              </a:rPr>
              <a:t>定義：自己相似集合</a:t>
            </a:r>
            <a:r>
              <a:rPr lang="en-US" altLang="ja-JP" b="0">
                <a:latin typeface="+mn-ea"/>
                <a:ea typeface="+mn-ea"/>
              </a:rPr>
              <a:t>】</a:t>
            </a:r>
            <a:r>
              <a:rPr lang="ja-JP" altLang="en-US" b="0">
                <a:latin typeface="+mn-ea"/>
                <a:ea typeface="+mn-ea"/>
              </a:rPr>
              <a:t>自身の縮小像の和集合で自身を構成できる集合</a:t>
            </a:r>
          </a:p>
        </p:txBody>
      </p:sp>
      <p:grpSp>
        <p:nvGrpSpPr>
          <p:cNvPr id="84305" name="Group 337"/>
          <p:cNvGrpSpPr>
            <a:grpSpLocks/>
          </p:cNvGrpSpPr>
          <p:nvPr/>
        </p:nvGrpSpPr>
        <p:grpSpPr bwMode="auto">
          <a:xfrm>
            <a:off x="2389361" y="2321491"/>
            <a:ext cx="6858000" cy="841376"/>
            <a:chOff x="384" y="1056"/>
            <a:chExt cx="4320" cy="530"/>
          </a:xfrm>
        </p:grpSpPr>
        <p:sp>
          <p:nvSpPr>
            <p:cNvPr id="8241" name="Text Box 101"/>
            <p:cNvSpPr txBox="1">
              <a:spLocks noChangeArrowheads="1"/>
            </p:cNvSpPr>
            <p:nvPr/>
          </p:nvSpPr>
          <p:spPr bwMode="auto">
            <a:xfrm>
              <a:off x="384" y="1056"/>
              <a:ext cx="43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r>
                <a:rPr lang="ja-JP" altLang="en-US" b="0">
                  <a:latin typeface="+mn-ea"/>
                  <a:ea typeface="+mn-ea"/>
                </a:rPr>
                <a:t>例：単位線分</a:t>
              </a:r>
              <a:r>
                <a:rPr lang="en-US" altLang="ja-JP" b="0">
                  <a:latin typeface="+mn-ea"/>
                  <a:ea typeface="+mn-ea"/>
                </a:rPr>
                <a:t>】</a:t>
              </a:r>
              <a:r>
                <a:rPr lang="ja-JP" altLang="en-US" b="0">
                  <a:latin typeface="+mn-ea"/>
                  <a:ea typeface="+mn-ea"/>
                </a:rPr>
                <a:t>単位線分は最も単純な自己相似集合である．</a:t>
              </a:r>
            </a:p>
          </p:txBody>
        </p:sp>
        <p:sp>
          <p:nvSpPr>
            <p:cNvPr id="8242" name="Line 102"/>
            <p:cNvSpPr>
              <a:spLocks noChangeShapeType="1"/>
            </p:cNvSpPr>
            <p:nvPr/>
          </p:nvSpPr>
          <p:spPr bwMode="auto">
            <a:xfrm>
              <a:off x="1056" y="1497"/>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43" name="Line 103"/>
            <p:cNvSpPr>
              <a:spLocks noChangeShapeType="1"/>
            </p:cNvSpPr>
            <p:nvPr/>
          </p:nvSpPr>
          <p:spPr bwMode="auto">
            <a:xfrm>
              <a:off x="1536" y="1497"/>
              <a:ext cx="4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44" name="Line 104"/>
            <p:cNvSpPr>
              <a:spLocks noChangeShapeType="1"/>
            </p:cNvSpPr>
            <p:nvPr/>
          </p:nvSpPr>
          <p:spPr bwMode="auto">
            <a:xfrm>
              <a:off x="2688" y="1497"/>
              <a:ext cx="48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45" name="Line 105"/>
            <p:cNvSpPr>
              <a:spLocks noChangeShapeType="1"/>
            </p:cNvSpPr>
            <p:nvPr/>
          </p:nvSpPr>
          <p:spPr bwMode="auto">
            <a:xfrm>
              <a:off x="3168" y="1497"/>
              <a:ext cx="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46" name="Text Box 106"/>
            <p:cNvSpPr txBox="1">
              <a:spLocks noChangeArrowheads="1"/>
            </p:cNvSpPr>
            <p:nvPr/>
          </p:nvSpPr>
          <p:spPr bwMode="auto">
            <a:xfrm>
              <a:off x="2256" y="1353"/>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p>
          </p:txBody>
        </p:sp>
      </p:grpSp>
      <p:grpSp>
        <p:nvGrpSpPr>
          <p:cNvPr id="84306" name="Group 338"/>
          <p:cNvGrpSpPr>
            <a:grpSpLocks/>
          </p:cNvGrpSpPr>
          <p:nvPr/>
        </p:nvGrpSpPr>
        <p:grpSpPr bwMode="auto">
          <a:xfrm>
            <a:off x="2389361" y="3535399"/>
            <a:ext cx="7239000" cy="1371600"/>
            <a:chOff x="384" y="1824"/>
            <a:chExt cx="4560" cy="864"/>
          </a:xfrm>
        </p:grpSpPr>
        <p:sp>
          <p:nvSpPr>
            <p:cNvPr id="8231" name="Text Box 107"/>
            <p:cNvSpPr txBox="1">
              <a:spLocks noChangeArrowheads="1"/>
            </p:cNvSpPr>
            <p:nvPr/>
          </p:nvSpPr>
          <p:spPr bwMode="auto">
            <a:xfrm>
              <a:off x="384" y="1824"/>
              <a:ext cx="456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r>
                <a:rPr lang="ja-JP" altLang="en-US" b="0">
                  <a:latin typeface="+mn-ea"/>
                  <a:ea typeface="+mn-ea"/>
                </a:rPr>
                <a:t>例：単位正方形</a:t>
              </a:r>
              <a:r>
                <a:rPr lang="en-US" altLang="ja-JP" b="0">
                  <a:latin typeface="+mn-ea"/>
                  <a:ea typeface="+mn-ea"/>
                </a:rPr>
                <a:t>】</a:t>
              </a:r>
              <a:r>
                <a:rPr lang="ja-JP" altLang="en-US" b="0">
                  <a:latin typeface="+mn-ea"/>
                  <a:ea typeface="+mn-ea"/>
                </a:rPr>
                <a:t>単位正方形は最も単純な自己相似集合である．</a:t>
              </a:r>
            </a:p>
          </p:txBody>
        </p:sp>
        <p:sp>
          <p:nvSpPr>
            <p:cNvPr id="8232" name="Text Box 112"/>
            <p:cNvSpPr txBox="1">
              <a:spLocks noChangeArrowheads="1"/>
            </p:cNvSpPr>
            <p:nvPr/>
          </p:nvSpPr>
          <p:spPr bwMode="auto">
            <a:xfrm>
              <a:off x="2256" y="2313"/>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p>
          </p:txBody>
        </p:sp>
        <p:sp>
          <p:nvSpPr>
            <p:cNvPr id="8233" name="Rectangle 113"/>
            <p:cNvSpPr>
              <a:spLocks noChangeArrowheads="1"/>
            </p:cNvSpPr>
            <p:nvPr/>
          </p:nvSpPr>
          <p:spPr bwMode="auto">
            <a:xfrm>
              <a:off x="1248" y="2208"/>
              <a:ext cx="576" cy="4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latin typeface="+mn-ea"/>
                <a:ea typeface="+mn-ea"/>
              </a:endParaRPr>
            </a:p>
          </p:txBody>
        </p:sp>
        <p:sp>
          <p:nvSpPr>
            <p:cNvPr id="8237" name="Rectangle 117"/>
            <p:cNvSpPr>
              <a:spLocks noChangeArrowheads="1"/>
            </p:cNvSpPr>
            <p:nvPr/>
          </p:nvSpPr>
          <p:spPr bwMode="auto">
            <a:xfrm>
              <a:off x="2880" y="2208"/>
              <a:ext cx="288" cy="24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latin typeface="+mn-ea"/>
                <a:ea typeface="+mn-ea"/>
              </a:endParaRPr>
            </a:p>
          </p:txBody>
        </p:sp>
        <p:sp>
          <p:nvSpPr>
            <p:cNvPr id="8238" name="Rectangle 118"/>
            <p:cNvSpPr>
              <a:spLocks noChangeArrowheads="1"/>
            </p:cNvSpPr>
            <p:nvPr/>
          </p:nvSpPr>
          <p:spPr bwMode="auto">
            <a:xfrm>
              <a:off x="3168" y="2208"/>
              <a:ext cx="288" cy="24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latin typeface="+mn-ea"/>
                <a:ea typeface="+mn-ea"/>
              </a:endParaRPr>
            </a:p>
          </p:txBody>
        </p:sp>
        <p:sp>
          <p:nvSpPr>
            <p:cNvPr id="8239" name="Rectangle 119"/>
            <p:cNvSpPr>
              <a:spLocks noChangeArrowheads="1"/>
            </p:cNvSpPr>
            <p:nvPr/>
          </p:nvSpPr>
          <p:spPr bwMode="auto">
            <a:xfrm>
              <a:off x="3168" y="2448"/>
              <a:ext cx="288" cy="24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latin typeface="+mn-ea"/>
                <a:ea typeface="+mn-ea"/>
              </a:endParaRPr>
            </a:p>
          </p:txBody>
        </p:sp>
        <p:sp>
          <p:nvSpPr>
            <p:cNvPr id="8240" name="Rectangle 120"/>
            <p:cNvSpPr>
              <a:spLocks noChangeArrowheads="1"/>
            </p:cNvSpPr>
            <p:nvPr/>
          </p:nvSpPr>
          <p:spPr bwMode="auto">
            <a:xfrm>
              <a:off x="2880" y="2448"/>
              <a:ext cx="288" cy="24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latin typeface="+mn-ea"/>
                <a:ea typeface="+mn-ea"/>
              </a:endParaRPr>
            </a:p>
          </p:txBody>
        </p:sp>
      </p:grpSp>
      <p:grpSp>
        <p:nvGrpSpPr>
          <p:cNvPr id="84307" name="Group 339"/>
          <p:cNvGrpSpPr>
            <a:grpSpLocks/>
          </p:cNvGrpSpPr>
          <p:nvPr/>
        </p:nvGrpSpPr>
        <p:grpSpPr bwMode="auto">
          <a:xfrm>
            <a:off x="2389361" y="5312867"/>
            <a:ext cx="7239000" cy="982991"/>
            <a:chOff x="384" y="2928"/>
            <a:chExt cx="4560" cy="784"/>
          </a:xfrm>
        </p:grpSpPr>
        <p:sp>
          <p:nvSpPr>
            <p:cNvPr id="8199" name="Text Box 121"/>
            <p:cNvSpPr txBox="1">
              <a:spLocks noChangeArrowheads="1"/>
            </p:cNvSpPr>
            <p:nvPr/>
          </p:nvSpPr>
          <p:spPr bwMode="auto">
            <a:xfrm>
              <a:off x="384" y="2928"/>
              <a:ext cx="4560"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dirty="0">
                  <a:latin typeface="+mn-ea"/>
                  <a:ea typeface="+mn-ea"/>
                </a:rPr>
                <a:t>【</a:t>
              </a:r>
              <a:r>
                <a:rPr lang="ja-JP" altLang="en-US" b="0" dirty="0">
                  <a:latin typeface="+mn-ea"/>
                  <a:ea typeface="+mn-ea"/>
                </a:rPr>
                <a:t>例：</a:t>
              </a:r>
              <a:r>
                <a:rPr lang="en-US" altLang="ja-JP" b="0" dirty="0">
                  <a:latin typeface="+mn-ea"/>
                  <a:ea typeface="+mn-ea"/>
                </a:rPr>
                <a:t>Cantor</a:t>
              </a:r>
              <a:r>
                <a:rPr lang="ja-JP" altLang="en-US" b="0" dirty="0">
                  <a:latin typeface="+mn-ea"/>
                  <a:ea typeface="+mn-ea"/>
                </a:rPr>
                <a:t>集合</a:t>
              </a:r>
              <a:r>
                <a:rPr lang="en-US" altLang="ja-JP" b="0" dirty="0">
                  <a:latin typeface="+mn-ea"/>
                  <a:ea typeface="+mn-ea"/>
                </a:rPr>
                <a:t>】 Cantor</a:t>
              </a:r>
              <a:r>
                <a:rPr lang="ja-JP" altLang="en-US" b="0" dirty="0">
                  <a:latin typeface="+mn-ea"/>
                  <a:ea typeface="+mn-ea"/>
                </a:rPr>
                <a:t>集合は自己相似集合である．</a:t>
              </a:r>
            </a:p>
          </p:txBody>
        </p:sp>
        <p:sp>
          <p:nvSpPr>
            <p:cNvPr id="8200" name="Text Box 122"/>
            <p:cNvSpPr txBox="1">
              <a:spLocks noChangeArrowheads="1"/>
            </p:cNvSpPr>
            <p:nvPr/>
          </p:nvSpPr>
          <p:spPr bwMode="auto">
            <a:xfrm>
              <a:off x="2256" y="3417"/>
              <a:ext cx="240"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b="0">
                  <a:latin typeface="+mn-ea"/>
                  <a:ea typeface="+mn-ea"/>
                </a:rPr>
                <a:t>=</a:t>
              </a:r>
            </a:p>
          </p:txBody>
        </p:sp>
        <p:grpSp>
          <p:nvGrpSpPr>
            <p:cNvPr id="8201" name="Group 320"/>
            <p:cNvGrpSpPr>
              <a:grpSpLocks/>
            </p:cNvGrpSpPr>
            <p:nvPr/>
          </p:nvGrpSpPr>
          <p:grpSpPr bwMode="auto">
            <a:xfrm>
              <a:off x="1056" y="3552"/>
              <a:ext cx="864" cy="48"/>
              <a:chOff x="672" y="3552"/>
              <a:chExt cx="1584" cy="48"/>
            </a:xfrm>
          </p:grpSpPr>
          <p:grpSp>
            <p:nvGrpSpPr>
              <p:cNvPr id="8217" name="Group 305"/>
              <p:cNvGrpSpPr>
                <a:grpSpLocks/>
              </p:cNvGrpSpPr>
              <p:nvPr/>
            </p:nvGrpSpPr>
            <p:grpSpPr bwMode="auto">
              <a:xfrm>
                <a:off x="672" y="3552"/>
                <a:ext cx="528" cy="48"/>
                <a:chOff x="576" y="3456"/>
                <a:chExt cx="1440" cy="48"/>
              </a:xfrm>
            </p:grpSpPr>
            <p:grpSp>
              <p:nvGrpSpPr>
                <p:cNvPr id="8225" name="Group 298"/>
                <p:cNvGrpSpPr>
                  <a:grpSpLocks/>
                </p:cNvGrpSpPr>
                <p:nvPr/>
              </p:nvGrpSpPr>
              <p:grpSpPr bwMode="auto">
                <a:xfrm flipV="1">
                  <a:off x="576" y="3456"/>
                  <a:ext cx="480" cy="48"/>
                  <a:chOff x="576" y="3504"/>
                  <a:chExt cx="1008" cy="0"/>
                </a:xfrm>
              </p:grpSpPr>
              <p:sp>
                <p:nvSpPr>
                  <p:cNvPr id="8229" name="Line 295"/>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30" name="Line 297"/>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8226" name="Group 302"/>
                <p:cNvGrpSpPr>
                  <a:grpSpLocks/>
                </p:cNvGrpSpPr>
                <p:nvPr/>
              </p:nvGrpSpPr>
              <p:grpSpPr bwMode="auto">
                <a:xfrm flipV="1">
                  <a:off x="1536" y="3456"/>
                  <a:ext cx="480" cy="48"/>
                  <a:chOff x="576" y="3504"/>
                  <a:chExt cx="1008" cy="0"/>
                </a:xfrm>
              </p:grpSpPr>
              <p:sp>
                <p:nvSpPr>
                  <p:cNvPr id="8227" name="Line 303"/>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28" name="Line 304"/>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nvGrpSpPr>
              <p:cNvPr id="8218" name="Group 313"/>
              <p:cNvGrpSpPr>
                <a:grpSpLocks/>
              </p:cNvGrpSpPr>
              <p:nvPr/>
            </p:nvGrpSpPr>
            <p:grpSpPr bwMode="auto">
              <a:xfrm>
                <a:off x="1728" y="3552"/>
                <a:ext cx="528" cy="48"/>
                <a:chOff x="576" y="3456"/>
                <a:chExt cx="1440" cy="48"/>
              </a:xfrm>
            </p:grpSpPr>
            <p:grpSp>
              <p:nvGrpSpPr>
                <p:cNvPr id="8219" name="Group 314"/>
                <p:cNvGrpSpPr>
                  <a:grpSpLocks/>
                </p:cNvGrpSpPr>
                <p:nvPr/>
              </p:nvGrpSpPr>
              <p:grpSpPr bwMode="auto">
                <a:xfrm flipV="1">
                  <a:off x="576" y="3456"/>
                  <a:ext cx="480" cy="48"/>
                  <a:chOff x="576" y="3504"/>
                  <a:chExt cx="1008" cy="0"/>
                </a:xfrm>
              </p:grpSpPr>
              <p:sp>
                <p:nvSpPr>
                  <p:cNvPr id="8223" name="Line 315"/>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24" name="Line 316"/>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8220" name="Group 317"/>
                <p:cNvGrpSpPr>
                  <a:grpSpLocks/>
                </p:cNvGrpSpPr>
                <p:nvPr/>
              </p:nvGrpSpPr>
              <p:grpSpPr bwMode="auto">
                <a:xfrm flipV="1">
                  <a:off x="1536" y="3456"/>
                  <a:ext cx="480" cy="48"/>
                  <a:chOff x="576" y="3504"/>
                  <a:chExt cx="1008" cy="0"/>
                </a:xfrm>
              </p:grpSpPr>
              <p:sp>
                <p:nvSpPr>
                  <p:cNvPr id="8221" name="Line 318"/>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22" name="Line 319"/>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grpSp>
          <p:nvGrpSpPr>
            <p:cNvPr id="8202" name="Group 336"/>
            <p:cNvGrpSpPr>
              <a:grpSpLocks/>
            </p:cNvGrpSpPr>
            <p:nvPr/>
          </p:nvGrpSpPr>
          <p:grpSpPr bwMode="auto">
            <a:xfrm>
              <a:off x="2736" y="3552"/>
              <a:ext cx="864" cy="48"/>
              <a:chOff x="2736" y="3552"/>
              <a:chExt cx="864" cy="48"/>
            </a:xfrm>
          </p:grpSpPr>
          <p:grpSp>
            <p:nvGrpSpPr>
              <p:cNvPr id="8203" name="Group 322"/>
              <p:cNvGrpSpPr>
                <a:grpSpLocks/>
              </p:cNvGrpSpPr>
              <p:nvPr/>
            </p:nvGrpSpPr>
            <p:grpSpPr bwMode="auto">
              <a:xfrm>
                <a:off x="2736" y="3552"/>
                <a:ext cx="288" cy="48"/>
                <a:chOff x="576" y="3456"/>
                <a:chExt cx="1440" cy="48"/>
              </a:xfrm>
            </p:grpSpPr>
            <p:grpSp>
              <p:nvGrpSpPr>
                <p:cNvPr id="8211" name="Group 323"/>
                <p:cNvGrpSpPr>
                  <a:grpSpLocks/>
                </p:cNvGrpSpPr>
                <p:nvPr/>
              </p:nvGrpSpPr>
              <p:grpSpPr bwMode="auto">
                <a:xfrm flipV="1">
                  <a:off x="576" y="3456"/>
                  <a:ext cx="480" cy="48"/>
                  <a:chOff x="576" y="3504"/>
                  <a:chExt cx="1008" cy="0"/>
                </a:xfrm>
              </p:grpSpPr>
              <p:sp>
                <p:nvSpPr>
                  <p:cNvPr id="8215" name="Line 324"/>
                  <p:cNvSpPr>
                    <a:spLocks noChangeShapeType="1"/>
                  </p:cNvSpPr>
                  <p:nvPr/>
                </p:nvSpPr>
                <p:spPr bwMode="auto">
                  <a:xfrm>
                    <a:off x="576"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16" name="Line 325"/>
                  <p:cNvSpPr>
                    <a:spLocks noChangeShapeType="1"/>
                  </p:cNvSpPr>
                  <p:nvPr/>
                </p:nvSpPr>
                <p:spPr bwMode="auto">
                  <a:xfrm>
                    <a:off x="1248"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8212" name="Group 326"/>
                <p:cNvGrpSpPr>
                  <a:grpSpLocks/>
                </p:cNvGrpSpPr>
                <p:nvPr/>
              </p:nvGrpSpPr>
              <p:grpSpPr bwMode="auto">
                <a:xfrm flipV="1">
                  <a:off x="1536" y="3456"/>
                  <a:ext cx="480" cy="48"/>
                  <a:chOff x="576" y="3504"/>
                  <a:chExt cx="1008" cy="0"/>
                </a:xfrm>
              </p:grpSpPr>
              <p:sp>
                <p:nvSpPr>
                  <p:cNvPr id="8213" name="Line 327"/>
                  <p:cNvSpPr>
                    <a:spLocks noChangeShapeType="1"/>
                  </p:cNvSpPr>
                  <p:nvPr/>
                </p:nvSpPr>
                <p:spPr bwMode="auto">
                  <a:xfrm>
                    <a:off x="576"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14" name="Line 328"/>
                  <p:cNvSpPr>
                    <a:spLocks noChangeShapeType="1"/>
                  </p:cNvSpPr>
                  <p:nvPr/>
                </p:nvSpPr>
                <p:spPr bwMode="auto">
                  <a:xfrm>
                    <a:off x="1248"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nvGrpSpPr>
              <p:cNvPr id="8204" name="Group 329"/>
              <p:cNvGrpSpPr>
                <a:grpSpLocks/>
              </p:cNvGrpSpPr>
              <p:nvPr/>
            </p:nvGrpSpPr>
            <p:grpSpPr bwMode="auto">
              <a:xfrm>
                <a:off x="3312" y="3552"/>
                <a:ext cx="288" cy="48"/>
                <a:chOff x="576" y="3456"/>
                <a:chExt cx="1440" cy="48"/>
              </a:xfrm>
            </p:grpSpPr>
            <p:grpSp>
              <p:nvGrpSpPr>
                <p:cNvPr id="8205" name="Group 330"/>
                <p:cNvGrpSpPr>
                  <a:grpSpLocks/>
                </p:cNvGrpSpPr>
                <p:nvPr/>
              </p:nvGrpSpPr>
              <p:grpSpPr bwMode="auto">
                <a:xfrm flipV="1">
                  <a:off x="576" y="3456"/>
                  <a:ext cx="480" cy="48"/>
                  <a:chOff x="576" y="3504"/>
                  <a:chExt cx="1008" cy="0"/>
                </a:xfrm>
              </p:grpSpPr>
              <p:sp>
                <p:nvSpPr>
                  <p:cNvPr id="8209" name="Line 331"/>
                  <p:cNvSpPr>
                    <a:spLocks noChangeShapeType="1"/>
                  </p:cNvSpPr>
                  <p:nvPr/>
                </p:nvSpPr>
                <p:spPr bwMode="auto">
                  <a:xfrm>
                    <a:off x="576"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10" name="Line 332"/>
                  <p:cNvSpPr>
                    <a:spLocks noChangeShapeType="1"/>
                  </p:cNvSpPr>
                  <p:nvPr/>
                </p:nvSpPr>
                <p:spPr bwMode="auto">
                  <a:xfrm>
                    <a:off x="1248"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8206" name="Group 333"/>
                <p:cNvGrpSpPr>
                  <a:grpSpLocks/>
                </p:cNvGrpSpPr>
                <p:nvPr/>
              </p:nvGrpSpPr>
              <p:grpSpPr bwMode="auto">
                <a:xfrm flipV="1">
                  <a:off x="1536" y="3456"/>
                  <a:ext cx="480" cy="48"/>
                  <a:chOff x="576" y="3504"/>
                  <a:chExt cx="1008" cy="0"/>
                </a:xfrm>
              </p:grpSpPr>
              <p:sp>
                <p:nvSpPr>
                  <p:cNvPr id="8207" name="Line 334"/>
                  <p:cNvSpPr>
                    <a:spLocks noChangeShapeType="1"/>
                  </p:cNvSpPr>
                  <p:nvPr/>
                </p:nvSpPr>
                <p:spPr bwMode="auto">
                  <a:xfrm>
                    <a:off x="576"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8208" name="Line 335"/>
                  <p:cNvSpPr>
                    <a:spLocks noChangeShapeType="1"/>
                  </p:cNvSpPr>
                  <p:nvPr/>
                </p:nvSpPr>
                <p:spPr bwMode="auto">
                  <a:xfrm>
                    <a:off x="1248"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grpSp>
      <p:sp>
        <p:nvSpPr>
          <p:cNvPr id="55" name="タイトル 1"/>
          <p:cNvSpPr>
            <a:spLocks noGrp="1"/>
          </p:cNvSpPr>
          <p:nvPr>
            <p:ph type="title"/>
          </p:nvPr>
        </p:nvSpPr>
        <p:spPr>
          <a:xfrm>
            <a:off x="838200" y="365125"/>
            <a:ext cx="10515600" cy="986933"/>
          </a:xfrm>
        </p:spPr>
        <p:txBody>
          <a:bodyPr/>
          <a:lstStyle/>
          <a:p>
            <a:r>
              <a:rPr kumimoji="1" lang="ja-JP" altLang="en-US" dirty="0" smtClean="0"/>
              <a:t>自己相似集合</a:t>
            </a:r>
            <a:endParaRPr kumimoji="1" lang="ja-JP" altLang="en-US" dirty="0"/>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28919952"/>
      </p:ext>
    </p:extLst>
  </p:cSld>
  <p:clrMapOvr>
    <a:masterClrMapping/>
  </p:clrMapOvr>
  <mc:AlternateContent xmlns:mc="http://schemas.openxmlformats.org/markup-compatibility/2006" xmlns:p14="http://schemas.microsoft.com/office/powerpoint/2010/main">
    <mc:Choice Requires="p14">
      <p:transition spd="slow" p14:dur="2000" advTm="65623"/>
    </mc:Choice>
    <mc:Fallback xmlns="">
      <p:transition spd="slow" advTm="6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84068"/>
                                        </p:tgtEl>
                                        <p:attrNameLst>
                                          <p:attrName>style.visibility</p:attrName>
                                        </p:attrNameLst>
                                      </p:cBhvr>
                                      <p:to>
                                        <p:strVal val="visible"/>
                                      </p:to>
                                    </p:set>
                                    <p:animEffect transition="in" filter="slide(fromBottom)">
                                      <p:cBhvr>
                                        <p:cTn id="11" dur="500"/>
                                        <p:tgtEl>
                                          <p:spTgt spid="840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84305"/>
                                        </p:tgtEl>
                                        <p:attrNameLst>
                                          <p:attrName>style.visibility</p:attrName>
                                        </p:attrNameLst>
                                      </p:cBhvr>
                                      <p:to>
                                        <p:strVal val="visible"/>
                                      </p:to>
                                    </p:set>
                                    <p:animEffect transition="in" filter="slide(fromBottom)">
                                      <p:cBhvr>
                                        <p:cTn id="16" dur="500"/>
                                        <p:tgtEl>
                                          <p:spTgt spid="843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84306"/>
                                        </p:tgtEl>
                                        <p:attrNameLst>
                                          <p:attrName>style.visibility</p:attrName>
                                        </p:attrNameLst>
                                      </p:cBhvr>
                                      <p:to>
                                        <p:strVal val="visible"/>
                                      </p:to>
                                    </p:set>
                                    <p:animEffect transition="in" filter="slide(fromBottom)">
                                      <p:cBhvr>
                                        <p:cTn id="21" dur="500"/>
                                        <p:tgtEl>
                                          <p:spTgt spid="8430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84307"/>
                                        </p:tgtEl>
                                        <p:attrNameLst>
                                          <p:attrName>style.visibility</p:attrName>
                                        </p:attrNameLst>
                                      </p:cBhvr>
                                      <p:to>
                                        <p:strVal val="visible"/>
                                      </p:to>
                                    </p:set>
                                    <p:animEffect transition="in" filter="slide(fromBottom)">
                                      <p:cBhvr>
                                        <p:cTn id="26" dur="500"/>
                                        <p:tgtEl>
                                          <p:spTgt spid="843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84068" grpId="0" autoUpdateAnimBg="0"/>
    </p:bldLst>
  </p:timing>
  <p:extLst>
    <p:ext uri="{3A86A75C-4F4B-4683-9AE1-C65F6400EC91}">
      <p14:laserTraceLst xmlns:p14="http://schemas.microsoft.com/office/powerpoint/2010/main">
        <p14:tracePtLst>
          <p14:tracePt t="12187" x="5697538" y="3276600"/>
          <p14:tracePt t="12315" x="0" y="0"/>
        </p14:tracePtLst>
        <p14:tracePtLst>
          <p14:tracePt t="27243" x="4054475" y="2894013"/>
          <p14:tracePt t="27451" x="4054475" y="2901950"/>
          <p14:tracePt t="27459" x="4062413" y="2919413"/>
          <p14:tracePt t="27474" x="4062413" y="2938463"/>
          <p14:tracePt t="27499" x="4071938" y="3000375"/>
          <p14:tracePt t="27524" x="4081463" y="3027363"/>
          <p14:tracePt t="27573" x="4081463" y="3036888"/>
          <p14:tracePt t="28291" x="4089400" y="3044825"/>
          <p14:tracePt t="28299" x="4098925" y="3044825"/>
          <p14:tracePt t="28307" x="4108450" y="3044825"/>
          <p14:tracePt t="28322" x="4125913" y="3044825"/>
          <p14:tracePt t="28347" x="4160838" y="3044825"/>
          <p14:tracePt t="32011" x="4179888" y="3044825"/>
          <p14:tracePt t="32012" x="0" y="0"/>
        </p14:tracePtLst>
        <p14:tracePtLst>
          <p14:tracePt t="32451" x="6554788" y="3062288"/>
          <p14:tracePt t="33067" x="6616700" y="3062288"/>
          <p14:tracePt t="33075" x="6697663" y="3062288"/>
          <p14:tracePt t="33087" x="6777038" y="3062288"/>
          <p14:tracePt t="33112" x="6973888" y="3062288"/>
          <p14:tracePt t="33137" x="7027863" y="3054350"/>
          <p14:tracePt t="33187" x="7037388" y="3044825"/>
          <p14:tracePt t="33203" x="7045325" y="3036888"/>
          <p14:tracePt t="33219" x="7054850" y="3027363"/>
          <p14:tracePt t="33237" x="7072313" y="3017838"/>
          <p14:tracePt t="33262" x="7089775" y="3017838"/>
          <p14:tracePt t="33311" x="7099300" y="3017838"/>
          <p14:tracePt t="33337" x="7188200" y="3017838"/>
          <p14:tracePt t="33361" x="7331075" y="3017838"/>
          <p14:tracePt t="33386" x="7394575" y="3017838"/>
          <p14:tracePt t="33540" x="7385050" y="3017838"/>
          <p14:tracePt t="33555" x="7375525" y="3017838"/>
          <p14:tracePt t="34571" x="0" y="0"/>
        </p14:tracePtLst>
        <p14:tracePtLst>
          <p14:tracePt t="35299" x="5902325" y="2973388"/>
          <p14:tracePt t="35475" x="5911850" y="2973388"/>
          <p14:tracePt t="35483" x="5919788" y="2973388"/>
          <p14:tracePt t="35492" x="5946775" y="2973388"/>
          <p14:tracePt t="35507" x="6000750" y="2982913"/>
          <p14:tracePt t="35532" x="6116638" y="2982913"/>
          <p14:tracePt t="35557" x="6224588" y="2982913"/>
          <p14:tracePt t="35582" x="6394450" y="3000375"/>
          <p14:tracePt t="35607" x="6626225" y="3000375"/>
          <p14:tracePt t="35632" x="6938963" y="3000375"/>
          <p14:tracePt t="35657" x="7205663" y="3009900"/>
          <p14:tracePt t="35681" x="7348538" y="3017838"/>
          <p14:tracePt t="35707" x="7402513" y="3036888"/>
          <p14:tracePt t="35731" x="7419975" y="3036888"/>
          <p14:tracePt t="35756" x="7446963" y="3036888"/>
          <p14:tracePt t="35781" x="7491413" y="3036888"/>
          <p14:tracePt t="35806" x="7518400" y="3036888"/>
          <p14:tracePt t="35831" x="7537450" y="3036888"/>
          <p14:tracePt t="35856" x="7554913" y="3036888"/>
          <p14:tracePt t="35881" x="7562850" y="3036888"/>
          <p14:tracePt t="35906" x="7616825" y="3036888"/>
          <p14:tracePt t="35931" x="7634288" y="3036888"/>
          <p14:tracePt t="36331" x="0" y="0"/>
        </p14:tracePtLst>
        <p14:tracePtLst>
          <p14:tracePt t="38595" x="3473450" y="3724275"/>
          <p14:tracePt t="38779" x="3490913" y="3724275"/>
          <p14:tracePt t="38787" x="3536950" y="3724275"/>
          <p14:tracePt t="38800" x="3589338" y="3732213"/>
          <p14:tracePt t="38825" x="3813175" y="3759200"/>
          <p14:tracePt t="38850" x="4000500" y="3795713"/>
          <p14:tracePt t="38851" x="4027488" y="3803650"/>
          <p14:tracePt t="38875" x="4081463" y="3803650"/>
          <p14:tracePt t="38925" x="4089400" y="3803650"/>
          <p14:tracePt t="38950" x="4170363" y="3803650"/>
          <p14:tracePt t="38975" x="4259263" y="3803650"/>
          <p14:tracePt t="39000" x="4303713" y="3803650"/>
          <p14:tracePt t="40211" x="0" y="0"/>
        </p14:tracePtLst>
        <p14:tracePtLst>
          <p14:tracePt t="41211" x="6419850" y="4197350"/>
          <p14:tracePt t="41515" x="6429375" y="4197350"/>
          <p14:tracePt t="41523" x="6438900" y="4197350"/>
          <p14:tracePt t="41531" x="6456363" y="4197350"/>
          <p14:tracePt t="41544" x="6465888" y="4197350"/>
          <p14:tracePt t="41569" x="6473825" y="4197350"/>
          <p14:tracePt t="41594" x="6518275" y="4197350"/>
          <p14:tracePt t="41619" x="6608763" y="4205288"/>
          <p14:tracePt t="41644" x="6769100" y="4224338"/>
          <p14:tracePt t="41669" x="6867525" y="4224338"/>
          <p14:tracePt t="41694" x="6875463" y="4224338"/>
          <p14:tracePt t="43171" x="0" y="0"/>
        </p14:tracePtLst>
        <p14:tracePtLst>
          <p14:tracePt t="43868" x="6510338" y="4348163"/>
          <p14:tracePt t="44163" x="6562725" y="4357688"/>
          <p14:tracePt t="44171" x="6599238" y="4357688"/>
          <p14:tracePt t="44189" x="6705600" y="4357688"/>
          <p14:tracePt t="44214" x="6831013" y="4357688"/>
          <p14:tracePt t="44239" x="6848475" y="4357688"/>
          <p14:tracePt t="44299" x="6858000" y="4357688"/>
          <p14:tracePt t="44307" x="6875463" y="4357688"/>
          <p14:tracePt t="44315" x="6894513" y="4357688"/>
          <p14:tracePt t="44338" x="6919913" y="4357688"/>
          <p14:tracePt t="44763" x="6938963" y="4367213"/>
          <p14:tracePt t="44771" x="6946900" y="4375150"/>
          <p14:tracePt t="44788" x="6946900" y="4411663"/>
          <p14:tracePt t="44812" x="6946900" y="4518025"/>
          <p14:tracePt t="44837" x="6946900" y="4625975"/>
          <p14:tracePt t="44862" x="6946900" y="4687888"/>
          <p14:tracePt t="44887" x="6956425" y="4741863"/>
          <p14:tracePt t="44912" x="6956425" y="4768850"/>
          <p14:tracePt t="44937" x="6956425" y="4813300"/>
          <p14:tracePt t="44962" x="6965950" y="4875213"/>
          <p14:tracePt t="44987" x="6965950" y="4902200"/>
          <p14:tracePt t="45012" x="6965950" y="4911725"/>
          <p14:tracePt t="45037" x="6973888" y="4919663"/>
          <p14:tracePt t="45062" x="6973888" y="4938713"/>
          <p14:tracePt t="45087" x="6983413" y="4973638"/>
          <p14:tracePt t="45112" x="6991350" y="4991100"/>
          <p14:tracePt t="45299" x="6973888" y="4991100"/>
          <p14:tracePt t="45315" x="6965950" y="4983163"/>
          <p14:tracePt t="45323" x="6946900" y="4965700"/>
          <p14:tracePt t="45336" x="6938963" y="4956175"/>
          <p14:tracePt t="45361" x="6919913" y="4938713"/>
          <p14:tracePt t="45386" x="6875463" y="4929188"/>
          <p14:tracePt t="45411" x="6858000" y="4929188"/>
          <p14:tracePt t="45436" x="6840538" y="4919663"/>
          <p14:tracePt t="45461" x="6823075" y="4911725"/>
          <p14:tracePt t="45486" x="6804025" y="4902200"/>
          <p14:tracePt t="45536" x="6796088" y="4902200"/>
          <p14:tracePt t="45563" x="6786563" y="4894263"/>
          <p14:tracePt t="45586" x="6786563" y="4884738"/>
          <p14:tracePt t="45611" x="6742113" y="4857750"/>
          <p14:tracePt t="45636" x="6705600" y="4848225"/>
          <p14:tracePt t="45661" x="6688138" y="4848225"/>
          <p14:tracePt t="45711" x="6680200" y="4848225"/>
          <p14:tracePt t="45736" x="6661150" y="4840288"/>
          <p14:tracePt t="45760" x="6643688" y="4840288"/>
          <p14:tracePt t="45787" x="6634163" y="4840288"/>
          <p14:tracePt t="47155" x="6643688" y="4840288"/>
          <p14:tracePt t="47227" x="0" y="0"/>
        </p14:tracePtLst>
        <p14:tracePtLst>
          <p14:tracePt t="53043" x="3455988" y="6205538"/>
          <p14:tracePt t="53195" x="3465513" y="6197600"/>
          <p14:tracePt t="53202" x="3482975" y="6197600"/>
          <p14:tracePt t="53220" x="3589338" y="6205538"/>
          <p14:tracePt t="53245" x="3732213" y="6224588"/>
          <p14:tracePt t="53270" x="3911600" y="6232525"/>
          <p14:tracePt t="53295" x="4054475" y="6259513"/>
          <p14:tracePt t="53320" x="4179888" y="6276975"/>
          <p14:tracePt t="53345" x="4268788" y="6323013"/>
          <p14:tracePt t="53370" x="4375150" y="6330950"/>
          <p14:tracePt t="53371" x="4402138" y="6330950"/>
          <p14:tracePt t="53394" x="4510088" y="6330950"/>
          <p14:tracePt t="53419" x="4589463" y="6330950"/>
          <p14:tracePt t="53444" x="4598988" y="6323013"/>
          <p14:tracePt t="53507" x="4608513" y="6323013"/>
          <p14:tracePt t="53515" x="4633913" y="6323013"/>
          <p14:tracePt t="53523" x="4643438" y="6323013"/>
          <p14:tracePt t="53544" x="4697413" y="6323013"/>
          <p14:tracePt t="53569" x="4759325" y="6323013"/>
          <p14:tracePt t="53594" x="4795838" y="6323013"/>
          <p14:tracePt t="53644" x="4822825" y="6323013"/>
          <p14:tracePt t="53669" x="4848225" y="6313488"/>
          <p14:tracePt t="53694" x="4857750" y="6303963"/>
          <p14:tracePt t="53719" x="4867275" y="6303963"/>
          <p14:tracePt t="53744" x="4894263" y="6296025"/>
          <p14:tracePt t="53769" x="4911725" y="6296025"/>
          <p14:tracePt t="53794" x="4919663" y="6286500"/>
          <p14:tracePt t="53851" x="4929188" y="6286500"/>
          <p14:tracePt t="53859" x="4938713" y="6286500"/>
          <p14:tracePt t="54427" x="4929188" y="6286500"/>
          <p14:tracePt t="54435" x="4919663" y="6286500"/>
          <p14:tracePt t="54459" x="4911725" y="6286500"/>
          <p14:tracePt t="54467" x="4902200" y="6286500"/>
          <p14:tracePt t="54492" x="4894263" y="6276975"/>
          <p14:tracePt t="54517" x="4884738" y="6269038"/>
          <p14:tracePt t="54542" x="4867275" y="6259513"/>
          <p14:tracePt t="54579" x="4848225" y="6259513"/>
          <p14:tracePt t="54592" x="4813300" y="6251575"/>
          <p14:tracePt t="54617" x="4724400" y="6251575"/>
          <p14:tracePt t="54642" x="4652963" y="6251575"/>
          <p14:tracePt t="54667" x="4616450" y="6251575"/>
          <p14:tracePt t="54692" x="4572000" y="6242050"/>
          <p14:tracePt t="54717" x="4500563" y="6242050"/>
          <p14:tracePt t="54742" x="4394200" y="6224588"/>
          <p14:tracePt t="54767" x="4295775" y="6215063"/>
          <p14:tracePt t="54792" x="4241800" y="6215063"/>
          <p14:tracePt t="54817" x="4214813" y="6215063"/>
          <p14:tracePt t="54842" x="4197350" y="6205538"/>
          <p14:tracePt t="54843" x="4187825" y="6205538"/>
          <p14:tracePt t="54867" x="4143375" y="6197600"/>
          <p14:tracePt t="54891" x="4054475" y="6188075"/>
          <p14:tracePt t="54916" x="3983038" y="6188075"/>
          <p14:tracePt t="54941" x="3956050" y="6188075"/>
          <p14:tracePt t="54966" x="3946525" y="6188075"/>
          <p14:tracePt t="54991" x="3894138" y="6188075"/>
          <p14:tracePt t="55016" x="3813175" y="6188075"/>
          <p14:tracePt t="55041" x="3768725" y="6188075"/>
          <p14:tracePt t="56091" x="3768725" y="6180138"/>
          <p14:tracePt t="56099" x="3795713" y="6161088"/>
          <p14:tracePt t="56114" x="3830638" y="6161088"/>
          <p14:tracePt t="56139" x="3929063" y="6134100"/>
          <p14:tracePt t="56139" x="0" y="0"/>
        </p14:tracePtLst>
        <p14:tracePtLst>
          <p14:tracePt t="56979" x="6411913" y="6170613"/>
          <p14:tracePt t="57011" x="6402388" y="6180138"/>
          <p14:tracePt t="57035" x="6384925" y="6197600"/>
          <p14:tracePt t="57211" x="6384925" y="6205538"/>
          <p14:tracePt t="57587" x="6394450" y="6205538"/>
          <p14:tracePt t="57595" x="6446838" y="6205538"/>
          <p14:tracePt t="57611" x="6527800" y="6205538"/>
          <p14:tracePt t="57611" x="0" y="0"/>
        </p14:tracePtLst>
        <p14:tracePtLst>
          <p14:tracePt t="58187" x="7402513" y="6215063"/>
          <p14:tracePt t="60147" x="0" y="0"/>
        </p14:tracePtLst>
        <p14:tracePtLst>
          <p14:tracePt t="63011" x="3670300" y="1928813"/>
          <p14:tracePt t="63139" x="3687763" y="1928813"/>
          <p14:tracePt t="63147" x="3732213" y="1928813"/>
          <p14:tracePt t="63155" x="3786188" y="1928813"/>
          <p14:tracePt t="63174" x="3965575" y="1928813"/>
          <p14:tracePt t="63199" x="4268788" y="1928813"/>
          <p14:tracePt t="63224" x="4545013" y="1928813"/>
          <p14:tracePt t="63249" x="4679950" y="1955800"/>
          <p14:tracePt t="63274" x="4732338" y="1973263"/>
          <p14:tracePt t="63307" x="4741863" y="1973263"/>
          <p14:tracePt t="63347" x="4751388" y="1973263"/>
          <p14:tracePt t="63363" x="4759325" y="1973263"/>
          <p14:tracePt t="63387" x="4776788" y="1973263"/>
          <p14:tracePt t="63399" x="4786313" y="1973263"/>
          <p14:tracePt t="63424" x="4848225" y="1973263"/>
          <p14:tracePt t="63449" x="4919663" y="1973263"/>
          <p14:tracePt t="63474" x="4965700" y="1973263"/>
          <p14:tracePt t="63474" x="4973638" y="1973263"/>
          <p14:tracePt t="63867"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4" name="Text Box 4"/>
          <p:cNvSpPr txBox="1">
            <a:spLocks noChangeArrowheads="1"/>
          </p:cNvSpPr>
          <p:nvPr/>
        </p:nvSpPr>
        <p:spPr bwMode="auto">
          <a:xfrm>
            <a:off x="846909" y="1539904"/>
            <a:ext cx="489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例：単位線分</a:t>
            </a:r>
            <a:r>
              <a:rPr lang="en-US" altLang="ja-JP" sz="1600" b="0" dirty="0">
                <a:latin typeface="+mn-ea"/>
                <a:ea typeface="+mn-ea"/>
              </a:rPr>
              <a:t>】</a:t>
            </a:r>
            <a:r>
              <a:rPr lang="ja-JP" altLang="en-US" sz="1600" b="0" dirty="0">
                <a:latin typeface="+mn-ea"/>
                <a:ea typeface="+mn-ea"/>
              </a:rPr>
              <a:t>単位線分の位相次元は１である．</a:t>
            </a:r>
          </a:p>
        </p:txBody>
      </p:sp>
      <p:grpSp>
        <p:nvGrpSpPr>
          <p:cNvPr id="2" name="グループ化 1"/>
          <p:cNvGrpSpPr/>
          <p:nvPr/>
        </p:nvGrpSpPr>
        <p:grpSpPr>
          <a:xfrm>
            <a:off x="846909" y="1844704"/>
            <a:ext cx="4114800" cy="336550"/>
            <a:chOff x="1397000" y="2061752"/>
            <a:chExt cx="4114800" cy="336550"/>
          </a:xfrm>
        </p:grpSpPr>
        <p:sp>
          <p:nvSpPr>
            <p:cNvPr id="9276" name="Line 5"/>
            <p:cNvSpPr>
              <a:spLocks noChangeShapeType="1"/>
            </p:cNvSpPr>
            <p:nvPr/>
          </p:nvSpPr>
          <p:spPr bwMode="auto">
            <a:xfrm>
              <a:off x="1397000" y="2279240"/>
              <a:ext cx="762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77" name="Line 6"/>
            <p:cNvSpPr>
              <a:spLocks noChangeShapeType="1"/>
            </p:cNvSpPr>
            <p:nvPr/>
          </p:nvSpPr>
          <p:spPr bwMode="auto">
            <a:xfrm>
              <a:off x="2159000" y="2279712"/>
              <a:ext cx="762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78" name="Line 7"/>
            <p:cNvSpPr>
              <a:spLocks noChangeShapeType="1"/>
            </p:cNvSpPr>
            <p:nvPr/>
          </p:nvSpPr>
          <p:spPr bwMode="auto">
            <a:xfrm>
              <a:off x="3987800" y="2288765"/>
              <a:ext cx="7620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79" name="Line 8"/>
            <p:cNvSpPr>
              <a:spLocks noChangeShapeType="1"/>
            </p:cNvSpPr>
            <p:nvPr/>
          </p:nvSpPr>
          <p:spPr bwMode="auto">
            <a:xfrm>
              <a:off x="4749800" y="2288765"/>
              <a:ext cx="76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80" name="Text Box 9"/>
            <p:cNvSpPr txBox="1">
              <a:spLocks noChangeArrowheads="1"/>
            </p:cNvSpPr>
            <p:nvPr/>
          </p:nvSpPr>
          <p:spPr bwMode="auto">
            <a:xfrm>
              <a:off x="3302000" y="2061752"/>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Times New Roman" panose="02020603050405020304" pitchFamily="18" charset="0"/>
                </a:rPr>
                <a:t>=</a:t>
              </a:r>
            </a:p>
          </p:txBody>
        </p:sp>
      </p:grpSp>
      <p:sp>
        <p:nvSpPr>
          <p:cNvPr id="9281" name="Text Box 83"/>
          <p:cNvSpPr txBox="1">
            <a:spLocks noChangeArrowheads="1"/>
          </p:cNvSpPr>
          <p:nvPr/>
        </p:nvSpPr>
        <p:spPr bwMode="auto">
          <a:xfrm>
            <a:off x="846909" y="2209829"/>
            <a:ext cx="388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ja-JP" altLang="en-US" sz="1600" b="0" dirty="0" smtClean="0">
                <a:latin typeface="Times New Roman" panose="02020603050405020304" pitchFamily="18" charset="0"/>
              </a:rPr>
              <a:t>　　　</a:t>
            </a:r>
            <a:r>
              <a:rPr lang="en-US" altLang="ja-JP" sz="1600" b="0" dirty="0" smtClean="0">
                <a:latin typeface="Times New Roman" panose="02020603050405020304" pitchFamily="18" charset="0"/>
              </a:rPr>
              <a:t>1                    </a:t>
            </a:r>
            <a:r>
              <a:rPr lang="en-US" altLang="ja-JP" sz="1600" b="0" dirty="0">
                <a:latin typeface="Times New Roman" panose="02020603050405020304" pitchFamily="18" charset="0"/>
              </a:rPr>
              <a:t>=               1/2   +   1/2</a:t>
            </a:r>
          </a:p>
        </p:txBody>
      </p:sp>
      <p:sp>
        <p:nvSpPr>
          <p:cNvPr id="9262" name="Text Box 10"/>
          <p:cNvSpPr txBox="1">
            <a:spLocks noChangeArrowheads="1"/>
          </p:cNvSpPr>
          <p:nvPr/>
        </p:nvSpPr>
        <p:spPr bwMode="auto">
          <a:xfrm>
            <a:off x="5726843" y="1537798"/>
            <a:ext cx="548729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例：単位正方形</a:t>
            </a:r>
            <a:r>
              <a:rPr lang="en-US" altLang="ja-JP" sz="1600" b="0" dirty="0">
                <a:latin typeface="+mn-ea"/>
                <a:ea typeface="+mn-ea"/>
              </a:rPr>
              <a:t>】</a:t>
            </a:r>
            <a:r>
              <a:rPr lang="ja-JP" altLang="en-US" sz="1600" b="0" dirty="0">
                <a:latin typeface="+mn-ea"/>
                <a:ea typeface="+mn-ea"/>
              </a:rPr>
              <a:t>単位正方形の位相次元は２である．</a:t>
            </a:r>
          </a:p>
        </p:txBody>
      </p:sp>
      <p:sp>
        <p:nvSpPr>
          <p:cNvPr id="9264" name="Text Box 84"/>
          <p:cNvSpPr txBox="1">
            <a:spLocks noChangeArrowheads="1"/>
          </p:cNvSpPr>
          <p:nvPr/>
        </p:nvSpPr>
        <p:spPr bwMode="auto">
          <a:xfrm>
            <a:off x="6500929" y="2986868"/>
            <a:ext cx="515615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Times New Roman" panose="02020603050405020304" pitchFamily="18" charset="0"/>
              </a:rPr>
              <a:t>1                    =               1/2   +   1/2    +  1/2   +   1/2</a:t>
            </a:r>
          </a:p>
        </p:txBody>
      </p:sp>
      <p:sp>
        <p:nvSpPr>
          <p:cNvPr id="87125" name="Text Box 85"/>
          <p:cNvSpPr txBox="1">
            <a:spLocks noChangeArrowheads="1"/>
          </p:cNvSpPr>
          <p:nvPr/>
        </p:nvSpPr>
        <p:spPr bwMode="auto">
          <a:xfrm>
            <a:off x="6500929" y="3404581"/>
            <a:ext cx="518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Times New Roman" panose="02020603050405020304" pitchFamily="18" charset="0"/>
              </a:rPr>
              <a:t>1                    =               (½)</a:t>
            </a:r>
            <a:r>
              <a:rPr lang="en-US" altLang="ja-JP" sz="1600" b="0" baseline="30000" dirty="0">
                <a:latin typeface="Times New Roman" panose="02020603050405020304" pitchFamily="18" charset="0"/>
              </a:rPr>
              <a:t>2</a:t>
            </a:r>
            <a:r>
              <a:rPr lang="en-US" altLang="ja-JP" sz="1600" b="0" dirty="0">
                <a:latin typeface="Times New Roman" panose="02020603050405020304" pitchFamily="18" charset="0"/>
              </a:rPr>
              <a:t>   +  (½)</a:t>
            </a:r>
            <a:r>
              <a:rPr lang="en-US" altLang="ja-JP" sz="1600" b="0" baseline="30000" dirty="0">
                <a:latin typeface="Times New Roman" panose="02020603050405020304" pitchFamily="18" charset="0"/>
              </a:rPr>
              <a:t>2</a:t>
            </a:r>
            <a:r>
              <a:rPr lang="en-US" altLang="ja-JP" sz="1600" b="0" dirty="0">
                <a:latin typeface="Times New Roman" panose="02020603050405020304" pitchFamily="18" charset="0"/>
              </a:rPr>
              <a:t>  +  (½)</a:t>
            </a:r>
            <a:r>
              <a:rPr lang="en-US" altLang="ja-JP" sz="1600" b="0" baseline="30000" dirty="0">
                <a:latin typeface="Times New Roman" panose="02020603050405020304" pitchFamily="18" charset="0"/>
              </a:rPr>
              <a:t>2</a:t>
            </a:r>
            <a:r>
              <a:rPr lang="en-US" altLang="ja-JP" sz="1600" b="0" dirty="0">
                <a:latin typeface="Times New Roman" panose="02020603050405020304" pitchFamily="18" charset="0"/>
              </a:rPr>
              <a:t>  +  (½)</a:t>
            </a:r>
            <a:r>
              <a:rPr lang="en-US" altLang="ja-JP" sz="1600" b="0" baseline="30000" dirty="0">
                <a:latin typeface="Times New Roman" panose="02020603050405020304" pitchFamily="18" charset="0"/>
              </a:rPr>
              <a:t>2</a:t>
            </a:r>
          </a:p>
        </p:txBody>
      </p:sp>
      <p:sp>
        <p:nvSpPr>
          <p:cNvPr id="87126" name="Text Box 86"/>
          <p:cNvSpPr txBox="1">
            <a:spLocks noChangeArrowheads="1"/>
          </p:cNvSpPr>
          <p:nvPr/>
        </p:nvSpPr>
        <p:spPr bwMode="auto">
          <a:xfrm>
            <a:off x="4267200" y="4996441"/>
            <a:ext cx="518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Times New Roman" panose="02020603050405020304" pitchFamily="18" charset="0"/>
              </a:rPr>
              <a:t>1                    =               (1/3)</a:t>
            </a:r>
            <a:r>
              <a:rPr lang="en-US" altLang="ja-JP" sz="1600" b="0" baseline="30000">
                <a:latin typeface="Times New Roman" panose="02020603050405020304" pitchFamily="18" charset="0"/>
              </a:rPr>
              <a:t>D</a:t>
            </a:r>
            <a:r>
              <a:rPr lang="en-US" altLang="ja-JP" sz="1600" b="0">
                <a:latin typeface="Times New Roman" panose="02020603050405020304" pitchFamily="18" charset="0"/>
              </a:rPr>
              <a:t>   +  (1/3) </a:t>
            </a:r>
            <a:r>
              <a:rPr lang="en-US" altLang="ja-JP" sz="1600" b="0" baseline="30000">
                <a:latin typeface="Times New Roman" panose="02020603050405020304" pitchFamily="18" charset="0"/>
              </a:rPr>
              <a:t>D</a:t>
            </a:r>
          </a:p>
        </p:txBody>
      </p:sp>
      <p:sp>
        <p:nvSpPr>
          <p:cNvPr id="87127" name="Rectangle 87"/>
          <p:cNvSpPr>
            <a:spLocks noChangeArrowheads="1"/>
          </p:cNvSpPr>
          <p:nvPr/>
        </p:nvSpPr>
        <p:spPr bwMode="auto">
          <a:xfrm>
            <a:off x="7546352" y="2964589"/>
            <a:ext cx="73674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solidFill>
                  <a:srgbClr val="FF0000"/>
                </a:solidFill>
                <a:latin typeface="Times New Roman" panose="02020603050405020304" pitchFamily="18" charset="0"/>
              </a:rPr>
              <a:t>×</a:t>
            </a:r>
          </a:p>
        </p:txBody>
      </p:sp>
      <p:sp>
        <p:nvSpPr>
          <p:cNvPr id="87128" name="Rectangle 88"/>
          <p:cNvSpPr>
            <a:spLocks noChangeArrowheads="1"/>
          </p:cNvSpPr>
          <p:nvPr/>
        </p:nvSpPr>
        <p:spPr bwMode="auto">
          <a:xfrm>
            <a:off x="7546352" y="3433950"/>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solidFill>
                  <a:srgbClr val="FF0000"/>
                </a:solidFill>
                <a:latin typeface="Times New Roman" panose="02020603050405020304" pitchFamily="18" charset="0"/>
              </a:rPr>
              <a:t>○</a:t>
            </a:r>
          </a:p>
        </p:txBody>
      </p:sp>
      <p:sp>
        <p:nvSpPr>
          <p:cNvPr id="87129" name="Rectangle 89"/>
          <p:cNvSpPr>
            <a:spLocks noChangeArrowheads="1"/>
          </p:cNvSpPr>
          <p:nvPr/>
        </p:nvSpPr>
        <p:spPr bwMode="auto">
          <a:xfrm>
            <a:off x="2572910" y="2240408"/>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solidFill>
                  <a:srgbClr val="FF0000"/>
                </a:solidFill>
                <a:latin typeface="Times New Roman" panose="02020603050405020304" pitchFamily="18" charset="0"/>
              </a:rPr>
              <a:t>○</a:t>
            </a:r>
          </a:p>
        </p:txBody>
      </p:sp>
      <p:sp>
        <p:nvSpPr>
          <p:cNvPr id="87130" name="Text Box 90"/>
          <p:cNvSpPr txBox="1">
            <a:spLocks noChangeArrowheads="1"/>
          </p:cNvSpPr>
          <p:nvPr/>
        </p:nvSpPr>
        <p:spPr bwMode="auto">
          <a:xfrm>
            <a:off x="4267200" y="5377441"/>
            <a:ext cx="518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a:latin typeface="Times New Roman" panose="02020603050405020304" pitchFamily="18" charset="0"/>
              </a:rPr>
              <a:t>1                    =              2(1/3) </a:t>
            </a:r>
            <a:r>
              <a:rPr lang="en-US" altLang="ja-JP" sz="1600" b="0" baseline="30000">
                <a:latin typeface="Times New Roman" panose="02020603050405020304" pitchFamily="18" charset="0"/>
              </a:rPr>
              <a:t>D</a:t>
            </a:r>
          </a:p>
        </p:txBody>
      </p:sp>
      <p:sp>
        <p:nvSpPr>
          <p:cNvPr id="87131" name="Text Box 91"/>
          <p:cNvSpPr txBox="1">
            <a:spLocks noChangeArrowheads="1"/>
          </p:cNvSpPr>
          <p:nvPr/>
        </p:nvSpPr>
        <p:spPr bwMode="auto">
          <a:xfrm>
            <a:off x="4267200" y="5758441"/>
            <a:ext cx="518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Times New Roman" panose="02020603050405020304" pitchFamily="18" charset="0"/>
              </a:rPr>
              <a:t>0                   </a:t>
            </a:r>
            <a:r>
              <a:rPr lang="ja-JP" altLang="en-US" sz="1600" b="0" dirty="0">
                <a:latin typeface="Times New Roman" panose="02020603050405020304" pitchFamily="18" charset="0"/>
              </a:rPr>
              <a:t> </a:t>
            </a:r>
            <a:r>
              <a:rPr lang="en-US" altLang="ja-JP" sz="1600" b="0" dirty="0" smtClean="0">
                <a:latin typeface="Times New Roman" panose="02020603050405020304" pitchFamily="18" charset="0"/>
              </a:rPr>
              <a:t>=              </a:t>
            </a:r>
            <a:r>
              <a:rPr lang="en-US" altLang="ja-JP" sz="1600" b="0" dirty="0">
                <a:latin typeface="Times New Roman" panose="02020603050405020304" pitchFamily="18" charset="0"/>
              </a:rPr>
              <a:t>log2 - D log3</a:t>
            </a:r>
            <a:endParaRPr lang="en-US" altLang="ja-JP" sz="1600" b="0" baseline="30000" dirty="0">
              <a:latin typeface="Times New Roman" panose="02020603050405020304" pitchFamily="18" charset="0"/>
            </a:endParaRPr>
          </a:p>
        </p:txBody>
      </p:sp>
      <p:sp>
        <p:nvSpPr>
          <p:cNvPr id="87132" name="Text Box 92"/>
          <p:cNvSpPr txBox="1">
            <a:spLocks noChangeArrowheads="1"/>
          </p:cNvSpPr>
          <p:nvPr/>
        </p:nvSpPr>
        <p:spPr bwMode="auto">
          <a:xfrm>
            <a:off x="4267200" y="6139441"/>
            <a:ext cx="518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Times New Roman" panose="02020603050405020304" pitchFamily="18" charset="0"/>
              </a:rPr>
              <a:t>D                  </a:t>
            </a:r>
            <a:r>
              <a:rPr lang="en-US" altLang="ja-JP" sz="1600" b="0" dirty="0" smtClean="0">
                <a:latin typeface="Times New Roman" panose="02020603050405020304" pitchFamily="18" charset="0"/>
              </a:rPr>
              <a:t> =              </a:t>
            </a:r>
            <a:r>
              <a:rPr lang="en-US" altLang="ja-JP" sz="1600" b="0" dirty="0">
                <a:latin typeface="Times New Roman" panose="02020603050405020304" pitchFamily="18" charset="0"/>
              </a:rPr>
              <a:t>log2/log3  </a:t>
            </a:r>
            <a:endParaRPr lang="en-US" altLang="ja-JP" sz="1600" b="0" baseline="30000" dirty="0">
              <a:latin typeface="Times New Roman" panose="02020603050405020304" pitchFamily="18" charset="0"/>
            </a:endParaRPr>
          </a:p>
        </p:txBody>
      </p:sp>
      <p:grpSp>
        <p:nvGrpSpPr>
          <p:cNvPr id="87169" name="Group 129"/>
          <p:cNvGrpSpPr>
            <a:grpSpLocks/>
          </p:cNvGrpSpPr>
          <p:nvPr/>
        </p:nvGrpSpPr>
        <p:grpSpPr bwMode="auto">
          <a:xfrm>
            <a:off x="2476500" y="4096594"/>
            <a:ext cx="7239000" cy="841376"/>
            <a:chOff x="672" y="2640"/>
            <a:chExt cx="4560" cy="530"/>
          </a:xfrm>
        </p:grpSpPr>
        <p:sp>
          <p:nvSpPr>
            <p:cNvPr id="9229" name="Text Box 20"/>
            <p:cNvSpPr txBox="1">
              <a:spLocks noChangeArrowheads="1"/>
            </p:cNvSpPr>
            <p:nvPr/>
          </p:nvSpPr>
          <p:spPr bwMode="auto">
            <a:xfrm>
              <a:off x="672" y="2640"/>
              <a:ext cx="456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r>
                <a:rPr lang="ja-JP" altLang="en-US" sz="1600" b="0" dirty="0">
                  <a:latin typeface="+mn-ea"/>
                  <a:ea typeface="+mn-ea"/>
                </a:rPr>
                <a:t>例：</a:t>
              </a:r>
              <a:r>
                <a:rPr lang="en-US" altLang="ja-JP" sz="1600" b="0" dirty="0">
                  <a:latin typeface="+mn-ea"/>
                  <a:ea typeface="+mn-ea"/>
                </a:rPr>
                <a:t>Cantor</a:t>
              </a:r>
              <a:r>
                <a:rPr lang="ja-JP" altLang="en-US" sz="1600" b="0" dirty="0">
                  <a:latin typeface="+mn-ea"/>
                  <a:ea typeface="+mn-ea"/>
                </a:rPr>
                <a:t>集合</a:t>
              </a:r>
              <a:r>
                <a:rPr lang="en-US" altLang="ja-JP" sz="1600" b="0" dirty="0">
                  <a:latin typeface="+mn-ea"/>
                  <a:ea typeface="+mn-ea"/>
                </a:rPr>
                <a:t>】 Cantor</a:t>
              </a:r>
              <a:r>
                <a:rPr lang="ja-JP" altLang="en-US" sz="1600" b="0" dirty="0">
                  <a:latin typeface="+mn-ea"/>
                  <a:ea typeface="+mn-ea"/>
                </a:rPr>
                <a:t>集合の位相次元は？？？？？？</a:t>
              </a:r>
            </a:p>
          </p:txBody>
        </p:sp>
        <p:grpSp>
          <p:nvGrpSpPr>
            <p:cNvPr id="9230" name="Group 126"/>
            <p:cNvGrpSpPr>
              <a:grpSpLocks/>
            </p:cNvGrpSpPr>
            <p:nvPr/>
          </p:nvGrpSpPr>
          <p:grpSpPr bwMode="auto">
            <a:xfrm>
              <a:off x="1344" y="2958"/>
              <a:ext cx="2544" cy="212"/>
              <a:chOff x="1056" y="2958"/>
              <a:chExt cx="2544" cy="212"/>
            </a:xfrm>
          </p:grpSpPr>
          <p:sp>
            <p:nvSpPr>
              <p:cNvPr id="9231" name="Text Box 93"/>
              <p:cNvSpPr txBox="1">
                <a:spLocks noChangeArrowheads="1"/>
              </p:cNvSpPr>
              <p:nvPr/>
            </p:nvSpPr>
            <p:spPr bwMode="auto">
              <a:xfrm>
                <a:off x="2208" y="2958"/>
                <a:ext cx="2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mn-ea"/>
                    <a:ea typeface="+mn-ea"/>
                  </a:rPr>
                  <a:t>=</a:t>
                </a:r>
              </a:p>
            </p:txBody>
          </p:sp>
          <p:grpSp>
            <p:nvGrpSpPr>
              <p:cNvPr id="9232" name="Group 94"/>
              <p:cNvGrpSpPr>
                <a:grpSpLocks/>
              </p:cNvGrpSpPr>
              <p:nvPr/>
            </p:nvGrpSpPr>
            <p:grpSpPr bwMode="auto">
              <a:xfrm>
                <a:off x="1056" y="3024"/>
                <a:ext cx="864" cy="48"/>
                <a:chOff x="672" y="3552"/>
                <a:chExt cx="1584" cy="48"/>
              </a:xfrm>
            </p:grpSpPr>
            <p:grpSp>
              <p:nvGrpSpPr>
                <p:cNvPr id="9248" name="Group 95"/>
                <p:cNvGrpSpPr>
                  <a:grpSpLocks/>
                </p:cNvGrpSpPr>
                <p:nvPr/>
              </p:nvGrpSpPr>
              <p:grpSpPr bwMode="auto">
                <a:xfrm>
                  <a:off x="672" y="3552"/>
                  <a:ext cx="528" cy="48"/>
                  <a:chOff x="576" y="3456"/>
                  <a:chExt cx="1440" cy="48"/>
                </a:xfrm>
              </p:grpSpPr>
              <p:grpSp>
                <p:nvGrpSpPr>
                  <p:cNvPr id="9256" name="Group 96"/>
                  <p:cNvGrpSpPr>
                    <a:grpSpLocks/>
                  </p:cNvGrpSpPr>
                  <p:nvPr/>
                </p:nvGrpSpPr>
                <p:grpSpPr bwMode="auto">
                  <a:xfrm flipV="1">
                    <a:off x="576" y="3456"/>
                    <a:ext cx="480" cy="48"/>
                    <a:chOff x="576" y="3504"/>
                    <a:chExt cx="1008" cy="0"/>
                  </a:xfrm>
                </p:grpSpPr>
                <p:sp>
                  <p:nvSpPr>
                    <p:cNvPr id="9260" name="Line 97"/>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61" name="Line 98"/>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9257" name="Group 99"/>
                  <p:cNvGrpSpPr>
                    <a:grpSpLocks/>
                  </p:cNvGrpSpPr>
                  <p:nvPr/>
                </p:nvGrpSpPr>
                <p:grpSpPr bwMode="auto">
                  <a:xfrm flipV="1">
                    <a:off x="1536" y="3456"/>
                    <a:ext cx="480" cy="48"/>
                    <a:chOff x="576" y="3504"/>
                    <a:chExt cx="1008" cy="0"/>
                  </a:xfrm>
                </p:grpSpPr>
                <p:sp>
                  <p:nvSpPr>
                    <p:cNvPr id="9258" name="Line 100"/>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59" name="Line 101"/>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nvGrpSpPr>
                <p:cNvPr id="9249" name="Group 102"/>
                <p:cNvGrpSpPr>
                  <a:grpSpLocks/>
                </p:cNvGrpSpPr>
                <p:nvPr/>
              </p:nvGrpSpPr>
              <p:grpSpPr bwMode="auto">
                <a:xfrm>
                  <a:off x="1728" y="3552"/>
                  <a:ext cx="528" cy="48"/>
                  <a:chOff x="576" y="3456"/>
                  <a:chExt cx="1440" cy="48"/>
                </a:xfrm>
              </p:grpSpPr>
              <p:grpSp>
                <p:nvGrpSpPr>
                  <p:cNvPr id="9250" name="Group 103"/>
                  <p:cNvGrpSpPr>
                    <a:grpSpLocks/>
                  </p:cNvGrpSpPr>
                  <p:nvPr/>
                </p:nvGrpSpPr>
                <p:grpSpPr bwMode="auto">
                  <a:xfrm flipV="1">
                    <a:off x="576" y="3456"/>
                    <a:ext cx="480" cy="48"/>
                    <a:chOff x="576" y="3504"/>
                    <a:chExt cx="1008" cy="0"/>
                  </a:xfrm>
                </p:grpSpPr>
                <p:sp>
                  <p:nvSpPr>
                    <p:cNvPr id="9254" name="Line 104"/>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55" name="Line 105"/>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9251" name="Group 106"/>
                  <p:cNvGrpSpPr>
                    <a:grpSpLocks/>
                  </p:cNvGrpSpPr>
                  <p:nvPr/>
                </p:nvGrpSpPr>
                <p:grpSpPr bwMode="auto">
                  <a:xfrm flipV="1">
                    <a:off x="1536" y="3456"/>
                    <a:ext cx="480" cy="48"/>
                    <a:chOff x="576" y="3504"/>
                    <a:chExt cx="1008" cy="0"/>
                  </a:xfrm>
                </p:grpSpPr>
                <p:sp>
                  <p:nvSpPr>
                    <p:cNvPr id="9252" name="Line 107"/>
                    <p:cNvSpPr>
                      <a:spLocks noChangeShapeType="1"/>
                    </p:cNvSpPr>
                    <p:nvPr/>
                  </p:nvSpPr>
                  <p:spPr bwMode="auto">
                    <a:xfrm>
                      <a:off x="576"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53" name="Line 108"/>
                    <p:cNvSpPr>
                      <a:spLocks noChangeShapeType="1"/>
                    </p:cNvSpPr>
                    <p:nvPr/>
                  </p:nvSpPr>
                  <p:spPr bwMode="auto">
                    <a:xfrm>
                      <a:off x="1248" y="3504"/>
                      <a:ext cx="33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grpSp>
            <p:nvGrpSpPr>
              <p:cNvPr id="9233" name="Group 109"/>
              <p:cNvGrpSpPr>
                <a:grpSpLocks/>
              </p:cNvGrpSpPr>
              <p:nvPr/>
            </p:nvGrpSpPr>
            <p:grpSpPr bwMode="auto">
              <a:xfrm>
                <a:off x="2736" y="3024"/>
                <a:ext cx="864" cy="48"/>
                <a:chOff x="2736" y="3552"/>
                <a:chExt cx="864" cy="48"/>
              </a:xfrm>
            </p:grpSpPr>
            <p:grpSp>
              <p:nvGrpSpPr>
                <p:cNvPr id="9234" name="Group 110"/>
                <p:cNvGrpSpPr>
                  <a:grpSpLocks/>
                </p:cNvGrpSpPr>
                <p:nvPr/>
              </p:nvGrpSpPr>
              <p:grpSpPr bwMode="auto">
                <a:xfrm>
                  <a:off x="2736" y="3552"/>
                  <a:ext cx="288" cy="48"/>
                  <a:chOff x="576" y="3456"/>
                  <a:chExt cx="1440" cy="48"/>
                </a:xfrm>
              </p:grpSpPr>
              <p:grpSp>
                <p:nvGrpSpPr>
                  <p:cNvPr id="9242" name="Group 111"/>
                  <p:cNvGrpSpPr>
                    <a:grpSpLocks/>
                  </p:cNvGrpSpPr>
                  <p:nvPr/>
                </p:nvGrpSpPr>
                <p:grpSpPr bwMode="auto">
                  <a:xfrm flipV="1">
                    <a:off x="576" y="3456"/>
                    <a:ext cx="480" cy="48"/>
                    <a:chOff x="576" y="3504"/>
                    <a:chExt cx="1008" cy="0"/>
                  </a:xfrm>
                </p:grpSpPr>
                <p:sp>
                  <p:nvSpPr>
                    <p:cNvPr id="9246" name="Line 112"/>
                    <p:cNvSpPr>
                      <a:spLocks noChangeShapeType="1"/>
                    </p:cNvSpPr>
                    <p:nvPr/>
                  </p:nvSpPr>
                  <p:spPr bwMode="auto">
                    <a:xfrm>
                      <a:off x="576"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47" name="Line 113"/>
                    <p:cNvSpPr>
                      <a:spLocks noChangeShapeType="1"/>
                    </p:cNvSpPr>
                    <p:nvPr/>
                  </p:nvSpPr>
                  <p:spPr bwMode="auto">
                    <a:xfrm>
                      <a:off x="1248"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9243" name="Group 114"/>
                  <p:cNvGrpSpPr>
                    <a:grpSpLocks/>
                  </p:cNvGrpSpPr>
                  <p:nvPr/>
                </p:nvGrpSpPr>
                <p:grpSpPr bwMode="auto">
                  <a:xfrm flipV="1">
                    <a:off x="1536" y="3456"/>
                    <a:ext cx="480" cy="48"/>
                    <a:chOff x="576" y="3504"/>
                    <a:chExt cx="1008" cy="0"/>
                  </a:xfrm>
                </p:grpSpPr>
                <p:sp>
                  <p:nvSpPr>
                    <p:cNvPr id="9244" name="Line 115"/>
                    <p:cNvSpPr>
                      <a:spLocks noChangeShapeType="1"/>
                    </p:cNvSpPr>
                    <p:nvPr/>
                  </p:nvSpPr>
                  <p:spPr bwMode="auto">
                    <a:xfrm>
                      <a:off x="576"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45" name="Line 116"/>
                    <p:cNvSpPr>
                      <a:spLocks noChangeShapeType="1"/>
                    </p:cNvSpPr>
                    <p:nvPr/>
                  </p:nvSpPr>
                  <p:spPr bwMode="auto">
                    <a:xfrm>
                      <a:off x="1248" y="3504"/>
                      <a:ext cx="336"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nvGrpSpPr>
                <p:cNvPr id="9235" name="Group 117"/>
                <p:cNvGrpSpPr>
                  <a:grpSpLocks/>
                </p:cNvGrpSpPr>
                <p:nvPr/>
              </p:nvGrpSpPr>
              <p:grpSpPr bwMode="auto">
                <a:xfrm>
                  <a:off x="3312" y="3552"/>
                  <a:ext cx="288" cy="48"/>
                  <a:chOff x="576" y="3456"/>
                  <a:chExt cx="1440" cy="48"/>
                </a:xfrm>
              </p:grpSpPr>
              <p:grpSp>
                <p:nvGrpSpPr>
                  <p:cNvPr id="9236" name="Group 118"/>
                  <p:cNvGrpSpPr>
                    <a:grpSpLocks/>
                  </p:cNvGrpSpPr>
                  <p:nvPr/>
                </p:nvGrpSpPr>
                <p:grpSpPr bwMode="auto">
                  <a:xfrm flipV="1">
                    <a:off x="576" y="3456"/>
                    <a:ext cx="480" cy="48"/>
                    <a:chOff x="576" y="3504"/>
                    <a:chExt cx="1008" cy="0"/>
                  </a:xfrm>
                </p:grpSpPr>
                <p:sp>
                  <p:nvSpPr>
                    <p:cNvPr id="9240" name="Line 119"/>
                    <p:cNvSpPr>
                      <a:spLocks noChangeShapeType="1"/>
                    </p:cNvSpPr>
                    <p:nvPr/>
                  </p:nvSpPr>
                  <p:spPr bwMode="auto">
                    <a:xfrm>
                      <a:off x="576"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41" name="Line 120"/>
                    <p:cNvSpPr>
                      <a:spLocks noChangeShapeType="1"/>
                    </p:cNvSpPr>
                    <p:nvPr/>
                  </p:nvSpPr>
                  <p:spPr bwMode="auto">
                    <a:xfrm>
                      <a:off x="1248"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nvGrpSpPr>
                  <p:cNvPr id="9237" name="Group 121"/>
                  <p:cNvGrpSpPr>
                    <a:grpSpLocks/>
                  </p:cNvGrpSpPr>
                  <p:nvPr/>
                </p:nvGrpSpPr>
                <p:grpSpPr bwMode="auto">
                  <a:xfrm flipV="1">
                    <a:off x="1536" y="3456"/>
                    <a:ext cx="480" cy="48"/>
                    <a:chOff x="576" y="3504"/>
                    <a:chExt cx="1008" cy="0"/>
                  </a:xfrm>
                </p:grpSpPr>
                <p:sp>
                  <p:nvSpPr>
                    <p:cNvPr id="9238" name="Line 122"/>
                    <p:cNvSpPr>
                      <a:spLocks noChangeShapeType="1"/>
                    </p:cNvSpPr>
                    <p:nvPr/>
                  </p:nvSpPr>
                  <p:spPr bwMode="auto">
                    <a:xfrm>
                      <a:off x="576"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sp>
                  <p:nvSpPr>
                    <p:cNvPr id="9239" name="Line 123"/>
                    <p:cNvSpPr>
                      <a:spLocks noChangeShapeType="1"/>
                    </p:cNvSpPr>
                    <p:nvPr/>
                  </p:nvSpPr>
                  <p:spPr bwMode="auto">
                    <a:xfrm>
                      <a:off x="1248" y="3504"/>
                      <a:ext cx="33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n-ea"/>
                      </a:endParaRPr>
                    </a:p>
                  </p:txBody>
                </p:sp>
              </p:grpSp>
            </p:grpSp>
          </p:grpSp>
        </p:grpSp>
      </p:grpSp>
      <p:sp>
        <p:nvSpPr>
          <p:cNvPr id="66" name="タイトル 1"/>
          <p:cNvSpPr>
            <a:spLocks noGrp="1"/>
          </p:cNvSpPr>
          <p:nvPr>
            <p:ph type="title"/>
          </p:nvPr>
        </p:nvSpPr>
        <p:spPr>
          <a:xfrm>
            <a:off x="838200" y="365126"/>
            <a:ext cx="10515600" cy="1006502"/>
          </a:xfrm>
        </p:spPr>
        <p:txBody>
          <a:bodyPr/>
          <a:lstStyle/>
          <a:p>
            <a:r>
              <a:rPr lang="ja-JP" altLang="en-US" dirty="0" smtClean="0"/>
              <a:t>非整数次元</a:t>
            </a:r>
            <a:endParaRPr kumimoji="1" lang="ja-JP" altLang="en-US" dirty="0"/>
          </a:p>
        </p:txBody>
      </p:sp>
      <p:grpSp>
        <p:nvGrpSpPr>
          <p:cNvPr id="6" name="グループ化 5"/>
          <p:cNvGrpSpPr/>
          <p:nvPr/>
        </p:nvGrpSpPr>
        <p:grpSpPr>
          <a:xfrm>
            <a:off x="6243438" y="2033126"/>
            <a:ext cx="3896947" cy="806105"/>
            <a:chOff x="6243438" y="2033126"/>
            <a:chExt cx="3896947" cy="806105"/>
          </a:xfrm>
        </p:grpSpPr>
        <p:sp>
          <p:nvSpPr>
            <p:cNvPr id="9265" name="Text Box 11"/>
            <p:cNvSpPr txBox="1">
              <a:spLocks noChangeArrowheads="1"/>
            </p:cNvSpPr>
            <p:nvPr/>
          </p:nvSpPr>
          <p:spPr bwMode="auto">
            <a:xfrm>
              <a:off x="7658853" y="2288368"/>
              <a:ext cx="379129"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a:latin typeface="Times New Roman" panose="02020603050405020304" pitchFamily="18" charset="0"/>
                </a:rPr>
                <a:t>=</a:t>
              </a:r>
            </a:p>
          </p:txBody>
        </p:sp>
        <p:sp>
          <p:nvSpPr>
            <p:cNvPr id="9269" name="Rectangle 15"/>
            <p:cNvSpPr>
              <a:spLocks noChangeArrowheads="1"/>
            </p:cNvSpPr>
            <p:nvPr/>
          </p:nvSpPr>
          <p:spPr bwMode="auto">
            <a:xfrm>
              <a:off x="6243438" y="2104218"/>
              <a:ext cx="805649" cy="735013"/>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nvGrpSpPr>
            <p:cNvPr id="3" name="グループ化 2"/>
            <p:cNvGrpSpPr/>
            <p:nvPr/>
          </p:nvGrpSpPr>
          <p:grpSpPr>
            <a:xfrm>
              <a:off x="9219519" y="2033126"/>
              <a:ext cx="920866" cy="751113"/>
              <a:chOff x="9664292" y="2332324"/>
              <a:chExt cx="920866" cy="751113"/>
            </a:xfrm>
          </p:grpSpPr>
          <p:sp>
            <p:nvSpPr>
              <p:cNvPr id="9270" name="Rectangle 16"/>
              <p:cNvSpPr>
                <a:spLocks noChangeArrowheads="1"/>
              </p:cNvSpPr>
              <p:nvPr/>
            </p:nvSpPr>
            <p:spPr bwMode="auto">
              <a:xfrm>
                <a:off x="9664292" y="2339716"/>
                <a:ext cx="454955" cy="381000"/>
              </a:xfrm>
              <a:prstGeom prst="rect">
                <a:avLst/>
              </a:prstGeom>
              <a:solidFill>
                <a:schemeClr val="accent1"/>
              </a:solidFill>
              <a:ln w="9525">
                <a:solidFill>
                  <a:schemeClr val="accent1"/>
                </a:solidFill>
                <a:miter lim="800000"/>
                <a:headEnd/>
                <a:tailEnd/>
              </a:ln>
              <a:effectLs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9272" name="Rectangle 18"/>
              <p:cNvSpPr>
                <a:spLocks noChangeArrowheads="1"/>
              </p:cNvSpPr>
              <p:nvPr/>
            </p:nvSpPr>
            <p:spPr bwMode="auto">
              <a:xfrm>
                <a:off x="10119247" y="2702437"/>
                <a:ext cx="454955" cy="381000"/>
              </a:xfrm>
              <a:prstGeom prst="rect">
                <a:avLst/>
              </a:prstGeom>
              <a:solidFill>
                <a:schemeClr val="accent1"/>
              </a:solidFill>
              <a:ln w="9525">
                <a:solidFill>
                  <a:schemeClr val="accent1"/>
                </a:solidFill>
                <a:miter lim="800000"/>
                <a:headEnd/>
                <a:tailEnd/>
              </a:ln>
              <a:effectLs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9273" name="Rectangle 19"/>
              <p:cNvSpPr>
                <a:spLocks noChangeArrowheads="1"/>
              </p:cNvSpPr>
              <p:nvPr/>
            </p:nvSpPr>
            <p:spPr bwMode="auto">
              <a:xfrm>
                <a:off x="9664292" y="2702437"/>
                <a:ext cx="454955" cy="381000"/>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76" name="Rectangle 19"/>
              <p:cNvSpPr>
                <a:spLocks noChangeArrowheads="1"/>
              </p:cNvSpPr>
              <p:nvPr/>
            </p:nvSpPr>
            <p:spPr bwMode="auto">
              <a:xfrm>
                <a:off x="10130203" y="2332324"/>
                <a:ext cx="454955" cy="381000"/>
              </a:xfrm>
              <a:prstGeom prst="rect">
                <a:avLst/>
              </a:prstGeom>
              <a:solidFill>
                <a:srgbClr val="FF00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gr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71644498"/>
      </p:ext>
    </p:extLst>
  </p:cSld>
  <p:clrMapOvr>
    <a:masterClrMapping/>
  </p:clrMapOvr>
  <mc:AlternateContent xmlns:mc="http://schemas.openxmlformats.org/markup-compatibility/2006" xmlns:p14="http://schemas.microsoft.com/office/powerpoint/2010/main">
    <mc:Choice Requires="p14">
      <p:transition spd="slow" p14:dur="2000" advTm="159685"/>
    </mc:Choice>
    <mc:Fallback xmlns="">
      <p:transition spd="slow" advTm="15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274"/>
                                        </p:tgtEl>
                                        <p:attrNameLst>
                                          <p:attrName>style.visibility</p:attrName>
                                        </p:attrNameLst>
                                      </p:cBhvr>
                                      <p:to>
                                        <p:strVal val="visible"/>
                                      </p:to>
                                    </p:set>
                                    <p:animEffect transition="in" filter="fade">
                                      <p:cBhvr>
                                        <p:cTn id="11" dur="500"/>
                                        <p:tgtEl>
                                          <p:spTgt spid="92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81"/>
                                        </p:tgtEl>
                                        <p:attrNameLst>
                                          <p:attrName>style.visibility</p:attrName>
                                        </p:attrNameLst>
                                      </p:cBhvr>
                                      <p:to>
                                        <p:strVal val="visible"/>
                                      </p:to>
                                    </p:set>
                                    <p:animEffect transition="in" filter="fade">
                                      <p:cBhvr>
                                        <p:cTn id="21" dur="500"/>
                                        <p:tgtEl>
                                          <p:spTgt spid="9281"/>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87129"/>
                                        </p:tgtEl>
                                        <p:attrNameLst>
                                          <p:attrName>style.visibility</p:attrName>
                                        </p:attrNameLst>
                                      </p:cBhvr>
                                      <p:to>
                                        <p:strVal val="visible"/>
                                      </p:to>
                                    </p:set>
                                    <p:animEffect transition="in" filter="slide(fromBottom)">
                                      <p:cBhvr>
                                        <p:cTn id="26" dur="500"/>
                                        <p:tgtEl>
                                          <p:spTgt spid="871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62"/>
                                        </p:tgtEl>
                                        <p:attrNameLst>
                                          <p:attrName>style.visibility</p:attrName>
                                        </p:attrNameLst>
                                      </p:cBhvr>
                                      <p:to>
                                        <p:strVal val="visible"/>
                                      </p:to>
                                    </p:set>
                                    <p:animEffect transition="in" filter="fade">
                                      <p:cBhvr>
                                        <p:cTn id="31" dur="500"/>
                                        <p:tgtEl>
                                          <p:spTgt spid="926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64"/>
                                        </p:tgtEl>
                                        <p:attrNameLst>
                                          <p:attrName>style.visibility</p:attrName>
                                        </p:attrNameLst>
                                      </p:cBhvr>
                                      <p:to>
                                        <p:strVal val="visible"/>
                                      </p:to>
                                    </p:set>
                                    <p:animEffect transition="in" filter="fade">
                                      <p:cBhvr>
                                        <p:cTn id="36" dur="500"/>
                                        <p:tgtEl>
                                          <p:spTgt spid="926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87127"/>
                                        </p:tgtEl>
                                        <p:attrNameLst>
                                          <p:attrName>style.visibility</p:attrName>
                                        </p:attrNameLst>
                                      </p:cBhvr>
                                      <p:to>
                                        <p:strVal val="visible"/>
                                      </p:to>
                                    </p:set>
                                    <p:animEffect transition="in" filter="slide(fromBottom)">
                                      <p:cBhvr>
                                        <p:cTn id="46" dur="500"/>
                                        <p:tgtEl>
                                          <p:spTgt spid="87127"/>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87125"/>
                                        </p:tgtEl>
                                        <p:attrNameLst>
                                          <p:attrName>style.visibility</p:attrName>
                                        </p:attrNameLst>
                                      </p:cBhvr>
                                      <p:to>
                                        <p:strVal val="visible"/>
                                      </p:to>
                                    </p:set>
                                    <p:animEffect transition="in" filter="slide(fromBottom)">
                                      <p:cBhvr>
                                        <p:cTn id="51" dur="500"/>
                                        <p:tgtEl>
                                          <p:spTgt spid="87125"/>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87128"/>
                                        </p:tgtEl>
                                        <p:attrNameLst>
                                          <p:attrName>style.visibility</p:attrName>
                                        </p:attrNameLst>
                                      </p:cBhvr>
                                      <p:to>
                                        <p:strVal val="visible"/>
                                      </p:to>
                                    </p:set>
                                    <p:animEffect transition="in" filter="slide(fromBottom)">
                                      <p:cBhvr>
                                        <p:cTn id="56" dur="500"/>
                                        <p:tgtEl>
                                          <p:spTgt spid="87128"/>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87169"/>
                                        </p:tgtEl>
                                        <p:attrNameLst>
                                          <p:attrName>style.visibility</p:attrName>
                                        </p:attrNameLst>
                                      </p:cBhvr>
                                      <p:to>
                                        <p:strVal val="visible"/>
                                      </p:to>
                                    </p:set>
                                    <p:animEffect transition="in" filter="slide(fromBottom)">
                                      <p:cBhvr>
                                        <p:cTn id="61" dur="500"/>
                                        <p:tgtEl>
                                          <p:spTgt spid="87169"/>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87126"/>
                                        </p:tgtEl>
                                        <p:attrNameLst>
                                          <p:attrName>style.visibility</p:attrName>
                                        </p:attrNameLst>
                                      </p:cBhvr>
                                      <p:to>
                                        <p:strVal val="visible"/>
                                      </p:to>
                                    </p:set>
                                    <p:animEffect transition="in" filter="slide(fromBottom)">
                                      <p:cBhvr>
                                        <p:cTn id="66" dur="500"/>
                                        <p:tgtEl>
                                          <p:spTgt spid="87126"/>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87130"/>
                                        </p:tgtEl>
                                        <p:attrNameLst>
                                          <p:attrName>style.visibility</p:attrName>
                                        </p:attrNameLst>
                                      </p:cBhvr>
                                      <p:to>
                                        <p:strVal val="visible"/>
                                      </p:to>
                                    </p:set>
                                    <p:animEffect transition="in" filter="slide(fromBottom)">
                                      <p:cBhvr>
                                        <p:cTn id="71" dur="500"/>
                                        <p:tgtEl>
                                          <p:spTgt spid="87130"/>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87131"/>
                                        </p:tgtEl>
                                        <p:attrNameLst>
                                          <p:attrName>style.visibility</p:attrName>
                                        </p:attrNameLst>
                                      </p:cBhvr>
                                      <p:to>
                                        <p:strVal val="visible"/>
                                      </p:to>
                                    </p:set>
                                    <p:animEffect transition="in" filter="slide(fromBottom)">
                                      <p:cBhvr>
                                        <p:cTn id="76" dur="500"/>
                                        <p:tgtEl>
                                          <p:spTgt spid="87131"/>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87132"/>
                                        </p:tgtEl>
                                        <p:attrNameLst>
                                          <p:attrName>style.visibility</p:attrName>
                                        </p:attrNameLst>
                                      </p:cBhvr>
                                      <p:to>
                                        <p:strVal val="visible"/>
                                      </p:to>
                                    </p:set>
                                    <p:animEffect transition="in" filter="slide(fromBottom)">
                                      <p:cBhvr>
                                        <p:cTn id="81" dur="500"/>
                                        <p:tgtEl>
                                          <p:spTgt spid="871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8"/>
                </p:tgtEl>
              </p:cMediaNode>
            </p:audio>
          </p:childTnLst>
        </p:cTn>
      </p:par>
    </p:tnLst>
    <p:bldLst>
      <p:bldP spid="9274" grpId="0"/>
      <p:bldP spid="9281" grpId="0"/>
      <p:bldP spid="9262" grpId="0"/>
      <p:bldP spid="9264" grpId="0"/>
      <p:bldP spid="87125" grpId="0" autoUpdateAnimBg="0"/>
      <p:bldP spid="87126" grpId="0" autoUpdateAnimBg="0"/>
      <p:bldP spid="87127" grpId="0" autoUpdateAnimBg="0"/>
      <p:bldP spid="87128" grpId="0" autoUpdateAnimBg="0"/>
      <p:bldP spid="87129" grpId="0" autoUpdateAnimBg="0"/>
      <p:bldP spid="87130" grpId="0" autoUpdateAnimBg="0"/>
      <p:bldP spid="87131" grpId="0" autoUpdateAnimBg="0"/>
      <p:bldP spid="87132" grpId="0" autoUpdateAnimBg="0"/>
    </p:bldLst>
  </p:timing>
  <p:extLst>
    <p:ext uri="{3A86A75C-4F4B-4683-9AE1-C65F6400EC91}">
      <p14:laserTraceLst xmlns:p14="http://schemas.microsoft.com/office/powerpoint/2010/main">
        <p14:tracePtLst>
          <p14:tracePt t="65159" x="6965950" y="2847975"/>
          <p14:tracePt t="65662" x="6938963" y="2840038"/>
          <p14:tracePt t="65670" x="6894513" y="2840038"/>
          <p14:tracePt t="65678" x="6848475" y="2840038"/>
          <p14:tracePt t="65703" x="6742113" y="2840038"/>
          <p14:tracePt t="65728" x="6653213" y="2840038"/>
          <p14:tracePt t="65753" x="6626225" y="2840038"/>
          <p14:tracePt t="65806" x="6616700" y="2840038"/>
          <p14:tracePt t="65815" x="6599238" y="2840038"/>
          <p14:tracePt t="65828" x="6562725" y="2840038"/>
          <p14:tracePt t="65853" x="6483350" y="2840038"/>
          <p14:tracePt t="65878" x="6419850" y="2840038"/>
          <p14:tracePt t="65903" x="6402388" y="2840038"/>
          <p14:tracePt t="65928" x="6394450" y="2847975"/>
          <p14:tracePt t="65953" x="6384925" y="2847975"/>
          <p14:tracePt t="65977" x="6375400" y="2847975"/>
          <p14:tracePt t="66118" x="0" y="0"/>
        </p14:tracePtLst>
        <p14:tracePtLst>
          <p14:tracePt t="66838" x="9188450" y="2894013"/>
          <p14:tracePt t="67006" x="9197975" y="2894013"/>
          <p14:tracePt t="67014" x="9215438" y="2894013"/>
          <p14:tracePt t="67025" x="9251950" y="2894013"/>
          <p14:tracePt t="67050" x="9331325" y="2884488"/>
          <p14:tracePt t="67075" x="9394825" y="2874963"/>
          <p14:tracePt t="67100" x="9466263" y="2874963"/>
          <p14:tracePt t="67125" x="9510713" y="2874963"/>
          <p14:tracePt t="67126" x="9528175" y="2874963"/>
          <p14:tracePt t="67150" x="9572625" y="2874963"/>
          <p14:tracePt t="67175" x="9599613" y="2874963"/>
          <p14:tracePt t="67270" x="9609138" y="2874963"/>
          <p14:tracePt t="67294" x="9626600" y="2874963"/>
          <p14:tracePt t="67302" x="9634538" y="2874963"/>
          <p14:tracePt t="67318" x="9644063" y="2874963"/>
          <p14:tracePt t="67342" x="9653588" y="2874963"/>
          <p14:tracePt t="67366" x="9671050" y="2874963"/>
          <p14:tracePt t="67374" x="9688513" y="2874963"/>
          <p14:tracePt t="67400" x="9725025" y="2884488"/>
          <p14:tracePt t="67926" x="0" y="0"/>
        </p14:tracePtLst>
        <p14:tracePtLst>
          <p14:tracePt t="71686" x="8885238" y="3598863"/>
          <p14:tracePt t="73231" x="8894763" y="3589338"/>
          <p14:tracePt t="73254" x="8894763" y="3581400"/>
          <p14:tracePt t="73262" x="8902700" y="3571875"/>
          <p14:tracePt t="73390" x="8902700" y="3562350"/>
          <p14:tracePt t="73414" x="8902700" y="3544888"/>
          <p14:tracePt t="73470" x="8902700" y="3536950"/>
          <p14:tracePt t="73494" x="8902700" y="3527425"/>
          <p14:tracePt t="73526" x="8902700" y="3517900"/>
          <p14:tracePt t="73551" x="8902700" y="3509963"/>
          <p14:tracePt t="73566" x="8902700" y="3500438"/>
          <p14:tracePt t="73582" x="8902700" y="3490913"/>
          <p14:tracePt t="73710" x="8902700" y="3482975"/>
          <p14:tracePt t="73790" x="8902700" y="3473450"/>
          <p14:tracePt t="73822" x="8902700" y="3465513"/>
          <p14:tracePt t="73831" x="8912225" y="3455988"/>
          <p14:tracePt t="73846" x="8912225" y="3446463"/>
          <p14:tracePt t="73862" x="8920163" y="3438525"/>
          <p14:tracePt t="74190" x="8920163" y="3446463"/>
          <p14:tracePt t="74198" x="8920163" y="3465513"/>
          <p14:tracePt t="74210" x="8920163" y="3482975"/>
          <p14:tracePt t="74235" x="8920163" y="3517900"/>
          <p14:tracePt t="74260" x="8920163" y="3554413"/>
          <p14:tracePt t="74285" x="8929688" y="3571875"/>
          <p14:tracePt t="75190" x="8929688" y="3581400"/>
          <p14:tracePt t="75208" x="8920163" y="3589338"/>
          <p14:tracePt t="75233" x="8912225" y="3598863"/>
          <p14:tracePt t="76710" x="0" y="0"/>
        </p14:tracePtLst>
        <p14:tracePtLst>
          <p14:tracePt t="77558" x="10661650" y="3687763"/>
          <p14:tracePt t="77598" x="10671175" y="3687763"/>
          <p14:tracePt t="77726" x="10661650" y="3687763"/>
          <p14:tracePt t="77734" x="10644188" y="3687763"/>
          <p14:tracePt t="77753" x="10590213" y="3687763"/>
          <p14:tracePt t="77778" x="10466388" y="3697288"/>
          <p14:tracePt t="77803" x="10340975" y="3697288"/>
          <p14:tracePt t="77828" x="10206038" y="3697288"/>
          <p14:tracePt t="77853" x="10063163" y="3697288"/>
          <p14:tracePt t="77854" x="10037763" y="3705225"/>
          <p14:tracePt t="77878" x="9920288" y="3732213"/>
          <p14:tracePt t="77903" x="9848850" y="3741738"/>
          <p14:tracePt t="77928" x="9804400" y="3741738"/>
          <p14:tracePt t="77953" x="9759950" y="3741738"/>
          <p14:tracePt t="77978" x="9671050" y="3741738"/>
          <p14:tracePt t="78002" x="9537700" y="3741738"/>
          <p14:tracePt t="78027" x="9358313" y="3741738"/>
          <p14:tracePt t="78052" x="9232900" y="3741738"/>
          <p14:tracePt t="78077" x="9153525" y="3741738"/>
          <p14:tracePt t="78078" x="9144000" y="3741738"/>
          <p14:tracePt t="78102" x="9126538" y="3741738"/>
          <p14:tracePt t="78127" x="9109075" y="3741738"/>
          <p14:tracePt t="78152" x="9063038" y="3741738"/>
          <p14:tracePt t="78177" x="9001125" y="3741738"/>
          <p14:tracePt t="78202" x="8947150" y="3741738"/>
          <p14:tracePt t="78430" x="0" y="0"/>
        </p14:tracePtLst>
        <p14:tracePtLst>
          <p14:tracePt t="78831" x="6680200" y="3751263"/>
          <p14:tracePt t="79183" x="6688138" y="3751263"/>
          <p14:tracePt t="79183" x="0" y="0"/>
        </p14:tracePtLst>
        <p14:tracePtLst>
          <p14:tracePt t="95510" x="8902700" y="3589338"/>
          <p14:tracePt t="97358" x="0" y="0"/>
        </p14:tracePtLst>
        <p14:tracePtLst>
          <p14:tracePt t="102735" x="3633788" y="4938713"/>
          <p14:tracePt t="102742" x="3643313" y="4938713"/>
          <p14:tracePt t="102751" x="3660775" y="4938713"/>
          <p14:tracePt t="102776" x="3741738" y="4938713"/>
          <p14:tracePt t="102801" x="3884613" y="4938713"/>
          <p14:tracePt t="102826" x="4108450" y="4938713"/>
          <p14:tracePt t="102850" x="4276725" y="4911725"/>
          <p14:tracePt t="102875" x="4340225" y="4911725"/>
          <p14:tracePt t="102900" x="4357688" y="4911725"/>
          <p14:tracePt t="102925" x="4375150" y="4911725"/>
          <p14:tracePt t="102950" x="4429125" y="4919663"/>
          <p14:tracePt t="102975" x="4491038" y="4929188"/>
          <p14:tracePt t="103000" x="4527550" y="4929188"/>
          <p14:tracePt t="103025" x="4616450" y="5000625"/>
          <p14:tracePt t="103050" x="4652963" y="5018088"/>
          <p14:tracePt t="103075" x="4679950" y="5018088"/>
          <p14:tracePt t="103100" x="4687888" y="5018088"/>
          <p14:tracePt t="103125" x="4697413" y="5010150"/>
          <p14:tracePt t="103150" x="4705350" y="5000625"/>
          <p14:tracePt t="103278" x="4714875" y="4991100"/>
          <p14:tracePt t="103294" x="4724400" y="4991100"/>
          <p14:tracePt t="103302" x="4741863" y="4991100"/>
          <p14:tracePt t="103325" x="4776788" y="4991100"/>
          <p14:tracePt t="103349" x="4848225" y="4973638"/>
          <p14:tracePt t="103374" x="4857750" y="4973638"/>
          <p14:tracePt t="103399" x="4867275" y="4965700"/>
          <p14:tracePt t="103638" x="0" y="0"/>
        </p14:tracePtLst>
        <p14:tracePtLst>
          <p14:tracePt t="104630" x="6276975" y="4884738"/>
          <p14:tracePt t="104806" x="6286500" y="4894263"/>
          <p14:tracePt t="104822" x="6303963" y="4894263"/>
          <p14:tracePt t="104830" x="6323013" y="4894263"/>
          <p14:tracePt t="104846" x="6384925" y="4875213"/>
          <p14:tracePt t="104871" x="6500813" y="4875213"/>
          <p14:tracePt t="104896" x="6545263" y="4875213"/>
          <p14:tracePt t="104921" x="6581775" y="4875213"/>
          <p14:tracePt t="104946" x="6589713" y="4875213"/>
          <p14:tracePt t="104982" x="6599238" y="4875213"/>
          <p14:tracePt t="104996" x="6616700" y="4875213"/>
          <p14:tracePt t="105021" x="6661150" y="4867275"/>
          <p14:tracePt t="105046" x="6680200" y="4867275"/>
          <p14:tracePt t="105102" x="6688138" y="4867275"/>
          <p14:tracePt t="105334" x="0" y="0"/>
        </p14:tracePtLst>
        <p14:tracePtLst>
          <p14:tracePt t="105726" x="6634163" y="5170488"/>
          <p14:tracePt t="105766" x="6626225" y="5180013"/>
          <p14:tracePt t="106406" x="6608763" y="5187950"/>
          <p14:tracePt t="106582" x="0" y="0"/>
        </p14:tracePtLst>
        <p14:tracePtLst>
          <p14:tracePt t="107126" x="6599238" y="5286375"/>
          <p14:tracePt t="107142" x="6589713" y="5276850"/>
          <p14:tracePt t="107526" x="6599238" y="5276850"/>
          <p14:tracePt t="107535" x="6643688" y="5276850"/>
          <p14:tracePt t="107542" x="6697663" y="5276850"/>
          <p14:tracePt t="107566" x="6983413" y="5276850"/>
          <p14:tracePt t="107591" x="7296150" y="5276850"/>
          <p14:tracePt t="107616" x="7446963" y="5276850"/>
          <p14:tracePt t="107641" x="7466013" y="5276850"/>
          <p14:tracePt t="107665" x="7483475" y="5268913"/>
          <p14:tracePt t="107691" x="7537450" y="5268913"/>
          <p14:tracePt t="107715" x="7616825" y="5268913"/>
          <p14:tracePt t="107740" x="7626350" y="5268913"/>
          <p14:tracePt t="107822" x="7634288" y="5268913"/>
          <p14:tracePt t="107830" x="7643813" y="5268913"/>
          <p14:tracePt t="107846" x="7653338" y="5268913"/>
          <p14:tracePt t="109950" x="0" y="0"/>
        </p14:tracePtLst>
        <p14:tracePtLst>
          <p14:tracePt t="110734" x="6608763" y="5224463"/>
          <p14:tracePt t="111710" x="0" y="0"/>
        </p14:tracePtLst>
        <p14:tracePtLst>
          <p14:tracePt t="112606" x="6804025" y="5133975"/>
          <p14:tracePt t="113798" x="0" y="0"/>
        </p14:tracePtLst>
        <p14:tracePtLst>
          <p14:tracePt t="114414" x="7705725" y="5126038"/>
          <p14:tracePt t="115759" x="0" y="0"/>
        </p14:tracePtLst>
        <p14:tracePtLst>
          <p14:tracePt t="130166" x="4205288" y="6348413"/>
          <p14:tracePt t="130246" x="4205288" y="6357938"/>
          <p14:tracePt t="130261" x="4205288" y="6367463"/>
          <p14:tracePt t="130277" x="4205288" y="6384925"/>
          <p14:tracePt t="130509" x="4232275" y="6394450"/>
          <p14:tracePt t="130525" x="4232275" y="6402388"/>
          <p14:tracePt t="130541" x="4251325" y="6402388"/>
          <p14:tracePt t="130549" x="4259263" y="6402388"/>
          <p14:tracePt t="130568" x="4295775" y="6402388"/>
          <p14:tracePt t="130593" x="4367213" y="6402388"/>
          <p14:tracePt t="130618" x="4446588" y="6402388"/>
          <p14:tracePt t="130643" x="4572000" y="6402388"/>
          <p14:tracePt t="130668" x="4768850" y="6402388"/>
          <p14:tracePt t="130692" x="5045075" y="6367463"/>
          <p14:tracePt t="130693" x="5126038" y="6348413"/>
          <p14:tracePt t="130717" x="5357813" y="6348413"/>
          <p14:tracePt t="130742" x="5572125" y="6348413"/>
          <p14:tracePt t="130767" x="5697538" y="6348413"/>
          <p14:tracePt t="130792" x="5813425" y="6348413"/>
          <p14:tracePt t="130817" x="5919788" y="6348413"/>
          <p14:tracePt t="130842" x="6010275" y="6348413"/>
          <p14:tracePt t="130867" x="6081713" y="6348413"/>
          <p14:tracePt t="130892" x="6143625" y="6348413"/>
          <p14:tracePt t="130893" x="6170613" y="6340475"/>
          <p14:tracePt t="130918" x="6259513" y="6330950"/>
          <p14:tracePt t="130942" x="6323013" y="6330950"/>
          <p14:tracePt t="130967" x="6384925" y="6330950"/>
          <p14:tracePt t="130992" x="6438900" y="6330950"/>
          <p14:tracePt t="131017" x="6537325" y="6340475"/>
          <p14:tracePt t="131042" x="6634163" y="6375400"/>
          <p14:tracePt t="131067" x="6661150" y="6384925"/>
          <p14:tracePt t="131092" x="6688138" y="6384925"/>
          <p14:tracePt t="131141" x="6804025" y="6394450"/>
          <p14:tracePt t="131166" x="6894513" y="6411913"/>
          <p14:tracePt t="131191" x="6983413" y="6411913"/>
          <p14:tracePt t="131216" x="7000875" y="6411913"/>
          <p14:tracePt t="131241" x="7010400" y="6411913"/>
          <p14:tracePt t="131266" x="7018338" y="6411913"/>
          <p14:tracePt t="131291" x="7045325" y="6419850"/>
          <p14:tracePt t="131316" x="7081838" y="6419850"/>
          <p14:tracePt t="131317" x="7089775" y="6419850"/>
          <p14:tracePt t="131341" x="7108825" y="6429375"/>
          <p14:tracePt t="131381" x="7116763" y="6429375"/>
          <p14:tracePt t="131391" x="7126288" y="6438900"/>
          <p14:tracePt t="131422" x="7134225" y="6438900"/>
          <p14:tracePt t="131949" x="7126288" y="6438900"/>
          <p14:tracePt t="131957" x="7099300" y="6438900"/>
          <p14:tracePt t="131965" x="7081838" y="6438900"/>
          <p14:tracePt t="131990" x="7037388" y="6438900"/>
          <p14:tracePt t="132015" x="7018338" y="6438900"/>
          <p14:tracePt t="132085" x="7010400" y="6438900"/>
          <p14:tracePt t="132093" x="7000875" y="6438900"/>
          <p14:tracePt t="132109" x="6991350" y="6438900"/>
          <p14:tracePt t="132117" x="6983413" y="6438900"/>
          <p14:tracePt t="132139" x="6965950" y="6438900"/>
          <p14:tracePt t="132164" x="6946900" y="6438900"/>
          <p14:tracePt t="132166" x="6938963" y="6438900"/>
          <p14:tracePt t="132189" x="6919913" y="6438900"/>
          <p14:tracePt t="132214" x="6858000" y="6429375"/>
          <p14:tracePt t="132239" x="6823075" y="6429375"/>
          <p14:tracePt t="132264" x="6786563" y="6429375"/>
          <p14:tracePt t="132289" x="6769100" y="6429375"/>
          <p14:tracePt t="132314" x="6742113" y="6429375"/>
          <p14:tracePt t="132339" x="6715125" y="6429375"/>
          <p14:tracePt t="132364" x="6705600" y="6429375"/>
          <p14:tracePt t="132389" x="6688138" y="6429375"/>
          <p14:tracePt t="132414" x="6680200" y="6429375"/>
          <p14:tracePt t="132509" x="6670675" y="6429375"/>
          <p14:tracePt t="132534" x="6661150" y="6429375"/>
          <p14:tracePt t="132573" x="6653213" y="6429375"/>
          <p14:tracePt t="132605" x="6643688" y="6429375"/>
          <p14:tracePt t="132613" x="6634163" y="6429375"/>
          <p14:tracePt t="132629" x="6626225" y="6429375"/>
          <p14:tracePt t="132638" x="6616700" y="6429375"/>
          <p14:tracePt t="134365" x="6634163" y="6429375"/>
          <p14:tracePt t="134373" x="6643688" y="6429375"/>
          <p14:tracePt t="134385" x="6653213" y="6429375"/>
          <p14:tracePt t="134410" x="6661150" y="6429375"/>
          <p14:tracePt t="134435" x="6670675" y="6429375"/>
          <p14:tracePt t="134460" x="6697663" y="6419850"/>
          <p14:tracePt t="134485" x="6813550" y="6419850"/>
          <p14:tracePt t="134509" x="6973888" y="6402388"/>
          <p14:tracePt t="134535" x="6991350" y="6394450"/>
          <p14:tracePt t="135661" x="6946900" y="6394450"/>
          <p14:tracePt t="135669" x="6919913" y="6394450"/>
          <p14:tracePt t="135682" x="6884988" y="6394450"/>
          <p14:tracePt t="135707" x="6769100" y="6394450"/>
          <p14:tracePt t="135732" x="6697663" y="6394450"/>
          <p14:tracePt t="135757" x="6670675" y="6394450"/>
          <p14:tracePt t="135782" x="6653213" y="6394450"/>
          <p14:tracePt t="135807" x="6643688" y="6394450"/>
          <p14:tracePt t="135832" x="6634163" y="6394450"/>
          <p14:tracePt t="135857" x="6616700" y="6394450"/>
          <p14:tracePt t="135882" x="6608763" y="6394450"/>
          <p14:tracePt t="135907" x="6599238" y="6394450"/>
          <p14:tracePt t="135931" x="6581775" y="6394450"/>
          <p14:tracePt t="135956" x="6545263" y="6394450"/>
          <p14:tracePt t="135981" x="6483350" y="6402388"/>
          <p14:tracePt t="136006" x="6438900" y="6402388"/>
          <p14:tracePt t="136031" x="6402388" y="6411913"/>
          <p14:tracePt t="136069" x="6394450" y="6411913"/>
          <p14:tracePt t="136309" x="6411913" y="6411913"/>
          <p14:tracePt t="136317" x="6456363" y="6411913"/>
          <p14:tracePt t="136331" x="6500813" y="6411913"/>
          <p14:tracePt t="136356" x="6616700" y="6411913"/>
          <p14:tracePt t="136381" x="6705600" y="6411913"/>
          <p14:tracePt t="136381" x="6742113" y="6411913"/>
          <p14:tracePt t="136406" x="6831013" y="6402388"/>
          <p14:tracePt t="136430" x="6875463" y="6394450"/>
          <p14:tracePt t="136455" x="6894513" y="6384925"/>
          <p14:tracePt t="139269" x="0" y="0"/>
        </p14:tracePtLst>
        <p14:tracePtLst>
          <p14:tracePt t="139846" x="3670300" y="6330950"/>
          <p14:tracePt t="140189" x="3679825" y="6330950"/>
          <p14:tracePt t="140325" x="3705225" y="6330950"/>
          <p14:tracePt t="140334" x="3759200" y="6330950"/>
          <p14:tracePt t="140347" x="3840163" y="6330950"/>
          <p14:tracePt t="140372" x="4152900" y="6330950"/>
          <p14:tracePt t="140373" x="4276725" y="6330950"/>
          <p14:tracePt t="140397" x="4697413" y="6330950"/>
          <p14:tracePt t="140422" x="5099050" y="6330950"/>
          <p14:tracePt t="140447" x="5419725" y="6330950"/>
          <p14:tracePt t="140472" x="5653088" y="6330950"/>
          <p14:tracePt t="140497" x="5803900" y="6357938"/>
          <p14:tracePt t="140522" x="5911850" y="6367463"/>
          <p14:tracePt t="140547" x="6018213" y="6375400"/>
          <p14:tracePt t="140572" x="6099175" y="6375400"/>
          <p14:tracePt t="140597" x="6269038" y="6375400"/>
          <p14:tracePt t="140622" x="6402388" y="6375400"/>
          <p14:tracePt t="140647" x="6500813" y="6375400"/>
          <p14:tracePt t="140672" x="6562725" y="6384925"/>
          <p14:tracePt t="140697" x="6643688" y="6394450"/>
          <p14:tracePt t="140722" x="6732588" y="6419850"/>
          <p14:tracePt t="140747" x="6831013" y="6429375"/>
          <p14:tracePt t="140771" x="6848475" y="6429375"/>
          <p14:tracePt t="140796" x="6867525" y="6429375"/>
          <p14:tracePt t="140821" x="6875463" y="6429375"/>
          <p14:tracePt t="140847" x="6902450" y="6429375"/>
          <p14:tracePt t="140871" x="6929438" y="6429375"/>
          <p14:tracePt t="143197" x="0" y="0"/>
        </p14:tracePtLst>
        <p14:tracePtLst>
          <p14:tracePt t="144118" x="3776663" y="4768850"/>
          <p14:tracePt t="144205" x="3768725" y="4768850"/>
          <p14:tracePt t="144237" x="3776663" y="4776788"/>
          <p14:tracePt t="144253" x="3813175" y="4786313"/>
          <p14:tracePt t="144264" x="3830638" y="4786313"/>
          <p14:tracePt t="144289" x="3884613" y="4822825"/>
          <p14:tracePt t="144314" x="4071938" y="4857750"/>
          <p14:tracePt t="144339" x="4348163" y="4867275"/>
          <p14:tracePt t="144364" x="4616450" y="4867275"/>
          <p14:tracePt t="144389" x="4813300" y="4867275"/>
          <p14:tracePt t="144414" x="4938713" y="4884738"/>
          <p14:tracePt t="144439" x="5062538" y="4884738"/>
          <p14:tracePt t="144464" x="5180013" y="4884738"/>
          <p14:tracePt t="144489" x="5286375" y="4884738"/>
          <p14:tracePt t="144514" x="5375275" y="4884738"/>
          <p14:tracePt t="144539" x="5491163" y="4902200"/>
          <p14:tracePt t="144564" x="5688013" y="4902200"/>
          <p14:tracePt t="144589" x="5902325" y="4902200"/>
          <p14:tracePt t="144590" x="5946775" y="4902200"/>
          <p14:tracePt t="144613" x="6027738" y="4875213"/>
          <p14:tracePt t="144638" x="6054725" y="4867275"/>
          <p14:tracePt t="144663" x="6089650" y="4848225"/>
          <p14:tracePt t="144688" x="6153150" y="4840288"/>
          <p14:tracePt t="144713" x="6205538" y="4830763"/>
          <p14:tracePt t="144738" x="6251575" y="4822825"/>
          <p14:tracePt t="144763" x="6348413" y="4822825"/>
          <p14:tracePt t="144788" x="6510338" y="4822825"/>
          <p14:tracePt t="144813" x="6697663" y="4822825"/>
          <p14:tracePt t="144838" x="6751638" y="4822825"/>
          <p14:tracePt t="144863" x="6796088" y="4822825"/>
          <p14:tracePt t="144888" x="6858000" y="4822825"/>
          <p14:tracePt t="144913" x="6956425" y="4822825"/>
          <p14:tracePt t="144938" x="6991350" y="4803775"/>
          <p14:tracePt t="144963" x="7000875" y="4803775"/>
          <p14:tracePt t="144988" x="7027863" y="4803775"/>
          <p14:tracePt t="145013" x="7062788" y="4803775"/>
          <p14:tracePt t="145038" x="7108825" y="4803775"/>
          <p14:tracePt t="145062" x="7143750" y="4795838"/>
          <p14:tracePt t="145087" x="7153275" y="4795838"/>
          <p14:tracePt t="145125" x="7161213" y="4795838"/>
          <p14:tracePt t="145137" x="7180263" y="4795838"/>
          <p14:tracePt t="145162" x="7259638" y="4795838"/>
          <p14:tracePt t="145187" x="7348538" y="4795838"/>
          <p14:tracePt t="145212" x="7429500" y="4795838"/>
          <p14:tracePt t="145237" x="7518400" y="4795838"/>
          <p14:tracePt t="145262" x="7572375" y="4795838"/>
          <p14:tracePt t="145287" x="7589838" y="4795838"/>
          <p14:tracePt t="145312" x="7626350" y="4803775"/>
          <p14:tracePt t="145337" x="7670800" y="4813300"/>
          <p14:tracePt t="145362" x="7680325" y="4813300"/>
          <p14:tracePt t="145387" x="7715250" y="4822825"/>
          <p14:tracePt t="145412" x="7769225" y="4840288"/>
          <p14:tracePt t="145437" x="7858125" y="4848225"/>
          <p14:tracePt t="145462" x="7867650" y="4848225"/>
          <p14:tracePt t="145621" x="7875588" y="4848225"/>
          <p14:tracePt t="145629" x="7885113" y="4848225"/>
          <p14:tracePt t="145645" x="7894638" y="4848225"/>
          <p14:tracePt t="145661" x="7902575" y="4857750"/>
          <p14:tracePt t="145686" x="7920038" y="4857750"/>
          <p14:tracePt t="145711" x="7956550" y="4857750"/>
          <p14:tracePt t="145741" x="7966075" y="4857750"/>
          <p14:tracePt t="145837" x="7974013" y="4857750"/>
          <p14:tracePt t="146701" x="0" y="0"/>
        </p14:tracePtLst>
        <p14:tracePtLst>
          <p14:tracePt t="147518" x="4840288" y="2224088"/>
          <p14:tracePt t="149765" x="4867275" y="2224088"/>
          <p14:tracePt t="149773" x="4875213" y="2224088"/>
          <p14:tracePt t="149782" x="4884738" y="2224088"/>
          <p14:tracePt t="149782" x="0" y="0"/>
        </p14:tracePtLst>
        <p14:tracePtLst>
          <p14:tracePt t="150902" x="2965450" y="2813050"/>
          <p14:tracePt t="150917" x="2965450" y="2803525"/>
          <p14:tracePt t="151374" x="2982913" y="2803525"/>
          <p14:tracePt t="151381" x="2990850" y="2803525"/>
          <p14:tracePt t="151399" x="3054350" y="2803525"/>
          <p14:tracePt t="151424" x="3197225" y="2803525"/>
          <p14:tracePt t="151449" x="3330575" y="2803525"/>
          <p14:tracePt t="151474" x="3455988" y="2813050"/>
          <p14:tracePt t="151499" x="3527425" y="2813050"/>
          <p14:tracePt t="151524" x="3544888" y="2813050"/>
          <p14:tracePt t="151549" x="3562350" y="2813050"/>
          <p14:tracePt t="151574" x="3589338" y="2822575"/>
          <p14:tracePt t="151599" x="3643313" y="2840038"/>
          <p14:tracePt t="151624" x="3652838" y="2847975"/>
          <p14:tracePt t="151717" x="3660775" y="2847975"/>
          <p14:tracePt t="152293"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34" name="Group 70"/>
          <p:cNvGrpSpPr>
            <a:grpSpLocks/>
          </p:cNvGrpSpPr>
          <p:nvPr/>
        </p:nvGrpSpPr>
        <p:grpSpPr bwMode="auto">
          <a:xfrm>
            <a:off x="3517199" y="2929827"/>
            <a:ext cx="1066800" cy="1066800"/>
            <a:chOff x="528" y="1056"/>
            <a:chExt cx="672" cy="672"/>
          </a:xfrm>
        </p:grpSpPr>
        <p:sp>
          <p:nvSpPr>
            <p:cNvPr id="11885" name="Rectangle 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6" name="Rectangle 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7" name="Rectangle 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90337" name="Group 2273"/>
          <p:cNvGrpSpPr>
            <a:grpSpLocks/>
          </p:cNvGrpSpPr>
          <p:nvPr/>
        </p:nvGrpSpPr>
        <p:grpSpPr bwMode="auto">
          <a:xfrm>
            <a:off x="4964999" y="2929827"/>
            <a:ext cx="2057400" cy="1066800"/>
            <a:chOff x="1824" y="1440"/>
            <a:chExt cx="1296" cy="672"/>
          </a:xfrm>
        </p:grpSpPr>
        <p:grpSp>
          <p:nvGrpSpPr>
            <p:cNvPr id="11871" name="Group 2272"/>
            <p:cNvGrpSpPr>
              <a:grpSpLocks/>
            </p:cNvGrpSpPr>
            <p:nvPr/>
          </p:nvGrpSpPr>
          <p:grpSpPr bwMode="auto">
            <a:xfrm>
              <a:off x="2448" y="1440"/>
              <a:ext cx="672" cy="672"/>
              <a:chOff x="2448" y="1440"/>
              <a:chExt cx="672" cy="672"/>
            </a:xfrm>
          </p:grpSpPr>
          <p:grpSp>
            <p:nvGrpSpPr>
              <p:cNvPr id="11873" name="Group 71"/>
              <p:cNvGrpSpPr>
                <a:grpSpLocks/>
              </p:cNvGrpSpPr>
              <p:nvPr/>
            </p:nvGrpSpPr>
            <p:grpSpPr bwMode="auto">
              <a:xfrm>
                <a:off x="2784" y="1440"/>
                <a:ext cx="336" cy="336"/>
                <a:chOff x="528" y="1056"/>
                <a:chExt cx="672" cy="672"/>
              </a:xfrm>
            </p:grpSpPr>
            <p:sp>
              <p:nvSpPr>
                <p:cNvPr id="11882" name="Rectangle 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3" name="Rectangle 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4" name="Rectangle 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74" name="Group 75"/>
              <p:cNvGrpSpPr>
                <a:grpSpLocks/>
              </p:cNvGrpSpPr>
              <p:nvPr/>
            </p:nvGrpSpPr>
            <p:grpSpPr bwMode="auto">
              <a:xfrm>
                <a:off x="2784" y="1776"/>
                <a:ext cx="336" cy="336"/>
                <a:chOff x="528" y="1056"/>
                <a:chExt cx="672" cy="672"/>
              </a:xfrm>
            </p:grpSpPr>
            <p:sp>
              <p:nvSpPr>
                <p:cNvPr id="11879" name="Rectangle 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0" name="Rectangle 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81" name="Rectangle 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75" name="Group 79"/>
              <p:cNvGrpSpPr>
                <a:grpSpLocks/>
              </p:cNvGrpSpPr>
              <p:nvPr/>
            </p:nvGrpSpPr>
            <p:grpSpPr bwMode="auto">
              <a:xfrm>
                <a:off x="2448" y="1776"/>
                <a:ext cx="336" cy="336"/>
                <a:chOff x="528" y="1056"/>
                <a:chExt cx="672" cy="672"/>
              </a:xfrm>
            </p:grpSpPr>
            <p:sp>
              <p:nvSpPr>
                <p:cNvPr id="11876" name="Rectangle 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77" name="Rectangle 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78" name="Rectangle 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sp>
          <p:nvSpPr>
            <p:cNvPr id="11872" name="AutoShape 2266"/>
            <p:cNvSpPr>
              <a:spLocks noChangeArrowheads="1"/>
            </p:cNvSpPr>
            <p:nvPr/>
          </p:nvSpPr>
          <p:spPr bwMode="auto">
            <a:xfrm>
              <a:off x="1824" y="1680"/>
              <a:ext cx="384" cy="240"/>
            </a:xfrm>
            <a:prstGeom prst="rightArrow">
              <a:avLst>
                <a:gd name="adj1" fmla="val 50000"/>
                <a:gd name="adj2" fmla="val 40000"/>
              </a:avLst>
            </a:prstGeom>
            <a:solidFill>
              <a:srgbClr val="FF7C80"/>
            </a:solidFill>
            <a:ln w="9525">
              <a:solidFill>
                <a:srgbClr val="FF7C80"/>
              </a:solidFill>
              <a:miter lim="800000"/>
              <a:headEnd/>
              <a:tailEnd/>
            </a:ln>
            <a:effectLst>
              <a:outerShdw dist="107763" dir="2700000" algn="ctr" rotWithShape="0">
                <a:schemeClr val="bg2"/>
              </a:outerShdw>
            </a:effec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grpSp>
        <p:nvGrpSpPr>
          <p:cNvPr id="90338" name="Group 2274"/>
          <p:cNvGrpSpPr>
            <a:grpSpLocks/>
          </p:cNvGrpSpPr>
          <p:nvPr/>
        </p:nvGrpSpPr>
        <p:grpSpPr bwMode="auto">
          <a:xfrm>
            <a:off x="7403399" y="2929827"/>
            <a:ext cx="2057400" cy="1066800"/>
            <a:chOff x="3360" y="1440"/>
            <a:chExt cx="1296" cy="672"/>
          </a:xfrm>
        </p:grpSpPr>
        <p:grpSp>
          <p:nvGrpSpPr>
            <p:cNvPr id="11830" name="Group 122"/>
            <p:cNvGrpSpPr>
              <a:grpSpLocks/>
            </p:cNvGrpSpPr>
            <p:nvPr/>
          </p:nvGrpSpPr>
          <p:grpSpPr bwMode="auto">
            <a:xfrm>
              <a:off x="3984" y="1440"/>
              <a:ext cx="672" cy="672"/>
              <a:chOff x="2400" y="1056"/>
              <a:chExt cx="672" cy="672"/>
            </a:xfrm>
          </p:grpSpPr>
          <p:grpSp>
            <p:nvGrpSpPr>
              <p:cNvPr id="11832" name="Group 95"/>
              <p:cNvGrpSpPr>
                <a:grpSpLocks/>
              </p:cNvGrpSpPr>
              <p:nvPr/>
            </p:nvGrpSpPr>
            <p:grpSpPr bwMode="auto">
              <a:xfrm>
                <a:off x="2736" y="1056"/>
                <a:ext cx="336" cy="336"/>
                <a:chOff x="2400" y="1056"/>
                <a:chExt cx="672" cy="672"/>
              </a:xfrm>
            </p:grpSpPr>
            <p:grpSp>
              <p:nvGrpSpPr>
                <p:cNvPr id="11859" name="Group 83"/>
                <p:cNvGrpSpPr>
                  <a:grpSpLocks/>
                </p:cNvGrpSpPr>
                <p:nvPr/>
              </p:nvGrpSpPr>
              <p:grpSpPr bwMode="auto">
                <a:xfrm>
                  <a:off x="2736" y="1056"/>
                  <a:ext cx="336" cy="336"/>
                  <a:chOff x="528" y="1056"/>
                  <a:chExt cx="672" cy="672"/>
                </a:xfrm>
              </p:grpSpPr>
              <p:sp>
                <p:nvSpPr>
                  <p:cNvPr id="11868" name="Rectangle 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69" name="Rectangle 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70" name="Rectangle 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60" name="Group 87"/>
                <p:cNvGrpSpPr>
                  <a:grpSpLocks/>
                </p:cNvGrpSpPr>
                <p:nvPr/>
              </p:nvGrpSpPr>
              <p:grpSpPr bwMode="auto">
                <a:xfrm>
                  <a:off x="2736" y="1392"/>
                  <a:ext cx="336" cy="336"/>
                  <a:chOff x="528" y="1056"/>
                  <a:chExt cx="672" cy="672"/>
                </a:xfrm>
              </p:grpSpPr>
              <p:sp>
                <p:nvSpPr>
                  <p:cNvPr id="11865" name="Rectangle 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66" name="Rectangle 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67" name="Rectangle 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61" name="Group 91"/>
                <p:cNvGrpSpPr>
                  <a:grpSpLocks/>
                </p:cNvGrpSpPr>
                <p:nvPr/>
              </p:nvGrpSpPr>
              <p:grpSpPr bwMode="auto">
                <a:xfrm>
                  <a:off x="2400" y="1392"/>
                  <a:ext cx="336" cy="336"/>
                  <a:chOff x="528" y="1056"/>
                  <a:chExt cx="672" cy="672"/>
                </a:xfrm>
              </p:grpSpPr>
              <p:sp>
                <p:nvSpPr>
                  <p:cNvPr id="11862" name="Rectangle 9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63" name="Rectangle 9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64" name="Rectangle 9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833" name="Group 96"/>
              <p:cNvGrpSpPr>
                <a:grpSpLocks/>
              </p:cNvGrpSpPr>
              <p:nvPr/>
            </p:nvGrpSpPr>
            <p:grpSpPr bwMode="auto">
              <a:xfrm>
                <a:off x="2736" y="1392"/>
                <a:ext cx="336" cy="336"/>
                <a:chOff x="2400" y="1056"/>
                <a:chExt cx="672" cy="672"/>
              </a:xfrm>
            </p:grpSpPr>
            <p:grpSp>
              <p:nvGrpSpPr>
                <p:cNvPr id="11847" name="Group 97"/>
                <p:cNvGrpSpPr>
                  <a:grpSpLocks/>
                </p:cNvGrpSpPr>
                <p:nvPr/>
              </p:nvGrpSpPr>
              <p:grpSpPr bwMode="auto">
                <a:xfrm>
                  <a:off x="2736" y="1056"/>
                  <a:ext cx="336" cy="336"/>
                  <a:chOff x="528" y="1056"/>
                  <a:chExt cx="672" cy="672"/>
                </a:xfrm>
              </p:grpSpPr>
              <p:sp>
                <p:nvSpPr>
                  <p:cNvPr id="11856" name="Rectangle 9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7" name="Rectangle 9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8" name="Rectangle 10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48" name="Group 101"/>
                <p:cNvGrpSpPr>
                  <a:grpSpLocks/>
                </p:cNvGrpSpPr>
                <p:nvPr/>
              </p:nvGrpSpPr>
              <p:grpSpPr bwMode="auto">
                <a:xfrm>
                  <a:off x="2736" y="1392"/>
                  <a:ext cx="336" cy="336"/>
                  <a:chOff x="528" y="1056"/>
                  <a:chExt cx="672" cy="672"/>
                </a:xfrm>
              </p:grpSpPr>
              <p:sp>
                <p:nvSpPr>
                  <p:cNvPr id="11853" name="Rectangle 10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4" name="Rectangle 10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5" name="Rectangle 10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49" name="Group 105"/>
                <p:cNvGrpSpPr>
                  <a:grpSpLocks/>
                </p:cNvGrpSpPr>
                <p:nvPr/>
              </p:nvGrpSpPr>
              <p:grpSpPr bwMode="auto">
                <a:xfrm>
                  <a:off x="2400" y="1392"/>
                  <a:ext cx="336" cy="336"/>
                  <a:chOff x="528" y="1056"/>
                  <a:chExt cx="672" cy="672"/>
                </a:xfrm>
              </p:grpSpPr>
              <p:sp>
                <p:nvSpPr>
                  <p:cNvPr id="11850" name="Rectangle 10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1" name="Rectangle 10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52" name="Rectangle 10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834" name="Group 109"/>
              <p:cNvGrpSpPr>
                <a:grpSpLocks/>
              </p:cNvGrpSpPr>
              <p:nvPr/>
            </p:nvGrpSpPr>
            <p:grpSpPr bwMode="auto">
              <a:xfrm>
                <a:off x="2400" y="1392"/>
                <a:ext cx="336" cy="336"/>
                <a:chOff x="2400" y="1056"/>
                <a:chExt cx="672" cy="672"/>
              </a:xfrm>
            </p:grpSpPr>
            <p:grpSp>
              <p:nvGrpSpPr>
                <p:cNvPr id="11835" name="Group 110"/>
                <p:cNvGrpSpPr>
                  <a:grpSpLocks/>
                </p:cNvGrpSpPr>
                <p:nvPr/>
              </p:nvGrpSpPr>
              <p:grpSpPr bwMode="auto">
                <a:xfrm>
                  <a:off x="2736" y="1056"/>
                  <a:ext cx="336" cy="336"/>
                  <a:chOff x="528" y="1056"/>
                  <a:chExt cx="672" cy="672"/>
                </a:xfrm>
              </p:grpSpPr>
              <p:sp>
                <p:nvSpPr>
                  <p:cNvPr id="11844" name="Rectangle 11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45" name="Rectangle 11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46" name="Rectangle 11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36" name="Group 114"/>
                <p:cNvGrpSpPr>
                  <a:grpSpLocks/>
                </p:cNvGrpSpPr>
                <p:nvPr/>
              </p:nvGrpSpPr>
              <p:grpSpPr bwMode="auto">
                <a:xfrm>
                  <a:off x="2736" y="1392"/>
                  <a:ext cx="336" cy="336"/>
                  <a:chOff x="528" y="1056"/>
                  <a:chExt cx="672" cy="672"/>
                </a:xfrm>
              </p:grpSpPr>
              <p:sp>
                <p:nvSpPr>
                  <p:cNvPr id="11841" name="Rectangle 11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42" name="Rectangle 11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43" name="Rectangle 11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37" name="Group 118"/>
                <p:cNvGrpSpPr>
                  <a:grpSpLocks/>
                </p:cNvGrpSpPr>
                <p:nvPr/>
              </p:nvGrpSpPr>
              <p:grpSpPr bwMode="auto">
                <a:xfrm>
                  <a:off x="2400" y="1392"/>
                  <a:ext cx="336" cy="336"/>
                  <a:chOff x="528" y="1056"/>
                  <a:chExt cx="672" cy="672"/>
                </a:xfrm>
              </p:grpSpPr>
              <p:sp>
                <p:nvSpPr>
                  <p:cNvPr id="11838" name="Rectangle 11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39" name="Rectangle 12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40" name="Rectangle 12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sp>
          <p:nvSpPr>
            <p:cNvPr id="11831" name="AutoShape 2267"/>
            <p:cNvSpPr>
              <a:spLocks noChangeArrowheads="1"/>
            </p:cNvSpPr>
            <p:nvPr/>
          </p:nvSpPr>
          <p:spPr bwMode="auto">
            <a:xfrm>
              <a:off x="3360" y="1680"/>
              <a:ext cx="384" cy="240"/>
            </a:xfrm>
            <a:prstGeom prst="rightArrow">
              <a:avLst>
                <a:gd name="adj1" fmla="val 50000"/>
                <a:gd name="adj2" fmla="val 40000"/>
              </a:avLst>
            </a:prstGeom>
            <a:solidFill>
              <a:srgbClr val="FF7C80"/>
            </a:solidFill>
            <a:ln w="9525">
              <a:solidFill>
                <a:srgbClr val="FF7C80"/>
              </a:solidFill>
              <a:miter lim="800000"/>
              <a:headEnd/>
              <a:tailEnd/>
            </a:ln>
            <a:effectLst>
              <a:outerShdw dist="107763" dir="2700000" algn="ctr" rotWithShape="0">
                <a:schemeClr val="bg2"/>
              </a:outerShdw>
            </a:effec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grpSp>
        <p:nvGrpSpPr>
          <p:cNvPr id="90340" name="Group 2276"/>
          <p:cNvGrpSpPr>
            <a:grpSpLocks/>
          </p:cNvGrpSpPr>
          <p:nvPr/>
        </p:nvGrpSpPr>
        <p:grpSpPr bwMode="auto">
          <a:xfrm>
            <a:off x="4964999" y="5063427"/>
            <a:ext cx="2057400" cy="1066800"/>
            <a:chOff x="1824" y="2784"/>
            <a:chExt cx="1296" cy="672"/>
          </a:xfrm>
        </p:grpSpPr>
        <p:grpSp>
          <p:nvGrpSpPr>
            <p:cNvPr id="11465" name="Group 808"/>
            <p:cNvGrpSpPr>
              <a:grpSpLocks/>
            </p:cNvGrpSpPr>
            <p:nvPr/>
          </p:nvGrpSpPr>
          <p:grpSpPr bwMode="auto">
            <a:xfrm>
              <a:off x="2448" y="2784"/>
              <a:ext cx="672" cy="672"/>
              <a:chOff x="4272" y="1056"/>
              <a:chExt cx="672" cy="672"/>
            </a:xfrm>
          </p:grpSpPr>
          <p:grpSp>
            <p:nvGrpSpPr>
              <p:cNvPr id="11467" name="Group 324"/>
              <p:cNvGrpSpPr>
                <a:grpSpLocks/>
              </p:cNvGrpSpPr>
              <p:nvPr/>
            </p:nvGrpSpPr>
            <p:grpSpPr bwMode="auto">
              <a:xfrm>
                <a:off x="4608" y="1056"/>
                <a:ext cx="336" cy="336"/>
                <a:chOff x="3360" y="1056"/>
                <a:chExt cx="672" cy="672"/>
              </a:xfrm>
            </p:grpSpPr>
            <p:grpSp>
              <p:nvGrpSpPr>
                <p:cNvPr id="11710" name="Group 325"/>
                <p:cNvGrpSpPr>
                  <a:grpSpLocks/>
                </p:cNvGrpSpPr>
                <p:nvPr/>
              </p:nvGrpSpPr>
              <p:grpSpPr bwMode="auto">
                <a:xfrm>
                  <a:off x="3696" y="1056"/>
                  <a:ext cx="336" cy="336"/>
                  <a:chOff x="2400" y="1056"/>
                  <a:chExt cx="672" cy="672"/>
                </a:xfrm>
              </p:grpSpPr>
              <p:grpSp>
                <p:nvGrpSpPr>
                  <p:cNvPr id="11791" name="Group 326"/>
                  <p:cNvGrpSpPr>
                    <a:grpSpLocks/>
                  </p:cNvGrpSpPr>
                  <p:nvPr/>
                </p:nvGrpSpPr>
                <p:grpSpPr bwMode="auto">
                  <a:xfrm>
                    <a:off x="2736" y="1056"/>
                    <a:ext cx="336" cy="336"/>
                    <a:chOff x="2400" y="1056"/>
                    <a:chExt cx="672" cy="672"/>
                  </a:xfrm>
                </p:grpSpPr>
                <p:grpSp>
                  <p:nvGrpSpPr>
                    <p:cNvPr id="11818" name="Group 327"/>
                    <p:cNvGrpSpPr>
                      <a:grpSpLocks/>
                    </p:cNvGrpSpPr>
                    <p:nvPr/>
                  </p:nvGrpSpPr>
                  <p:grpSpPr bwMode="auto">
                    <a:xfrm>
                      <a:off x="2736" y="1056"/>
                      <a:ext cx="336" cy="336"/>
                      <a:chOff x="528" y="1056"/>
                      <a:chExt cx="672" cy="672"/>
                    </a:xfrm>
                  </p:grpSpPr>
                  <p:sp>
                    <p:nvSpPr>
                      <p:cNvPr id="11827" name="Rectangle 3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8" name="Rectangle 3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9" name="Rectangle 3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19" name="Group 331"/>
                    <p:cNvGrpSpPr>
                      <a:grpSpLocks/>
                    </p:cNvGrpSpPr>
                    <p:nvPr/>
                  </p:nvGrpSpPr>
                  <p:grpSpPr bwMode="auto">
                    <a:xfrm>
                      <a:off x="2736" y="1392"/>
                      <a:ext cx="336" cy="336"/>
                      <a:chOff x="528" y="1056"/>
                      <a:chExt cx="672" cy="672"/>
                    </a:xfrm>
                  </p:grpSpPr>
                  <p:sp>
                    <p:nvSpPr>
                      <p:cNvPr id="11824" name="Rectangle 33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5" name="Rectangle 33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6" name="Rectangle 33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20" name="Group 335"/>
                    <p:cNvGrpSpPr>
                      <a:grpSpLocks/>
                    </p:cNvGrpSpPr>
                    <p:nvPr/>
                  </p:nvGrpSpPr>
                  <p:grpSpPr bwMode="auto">
                    <a:xfrm>
                      <a:off x="2400" y="1392"/>
                      <a:ext cx="336" cy="336"/>
                      <a:chOff x="528" y="1056"/>
                      <a:chExt cx="672" cy="672"/>
                    </a:xfrm>
                  </p:grpSpPr>
                  <p:sp>
                    <p:nvSpPr>
                      <p:cNvPr id="11821" name="Rectangle 3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2" name="Rectangle 3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23" name="Rectangle 3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92" name="Group 339"/>
                  <p:cNvGrpSpPr>
                    <a:grpSpLocks/>
                  </p:cNvGrpSpPr>
                  <p:nvPr/>
                </p:nvGrpSpPr>
                <p:grpSpPr bwMode="auto">
                  <a:xfrm>
                    <a:off x="2736" y="1392"/>
                    <a:ext cx="336" cy="336"/>
                    <a:chOff x="2400" y="1056"/>
                    <a:chExt cx="672" cy="672"/>
                  </a:xfrm>
                </p:grpSpPr>
                <p:grpSp>
                  <p:nvGrpSpPr>
                    <p:cNvPr id="11806" name="Group 340"/>
                    <p:cNvGrpSpPr>
                      <a:grpSpLocks/>
                    </p:cNvGrpSpPr>
                    <p:nvPr/>
                  </p:nvGrpSpPr>
                  <p:grpSpPr bwMode="auto">
                    <a:xfrm>
                      <a:off x="2736" y="1056"/>
                      <a:ext cx="336" cy="336"/>
                      <a:chOff x="528" y="1056"/>
                      <a:chExt cx="672" cy="672"/>
                    </a:xfrm>
                  </p:grpSpPr>
                  <p:sp>
                    <p:nvSpPr>
                      <p:cNvPr id="11815" name="Rectangle 34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6" name="Rectangle 34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7" name="Rectangle 34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07" name="Group 344"/>
                    <p:cNvGrpSpPr>
                      <a:grpSpLocks/>
                    </p:cNvGrpSpPr>
                    <p:nvPr/>
                  </p:nvGrpSpPr>
                  <p:grpSpPr bwMode="auto">
                    <a:xfrm>
                      <a:off x="2736" y="1392"/>
                      <a:ext cx="336" cy="336"/>
                      <a:chOff x="528" y="1056"/>
                      <a:chExt cx="672" cy="672"/>
                    </a:xfrm>
                  </p:grpSpPr>
                  <p:sp>
                    <p:nvSpPr>
                      <p:cNvPr id="11812" name="Rectangle 34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3" name="Rectangle 34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4" name="Rectangle 34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808" name="Group 348"/>
                    <p:cNvGrpSpPr>
                      <a:grpSpLocks/>
                    </p:cNvGrpSpPr>
                    <p:nvPr/>
                  </p:nvGrpSpPr>
                  <p:grpSpPr bwMode="auto">
                    <a:xfrm>
                      <a:off x="2400" y="1392"/>
                      <a:ext cx="336" cy="336"/>
                      <a:chOff x="528" y="1056"/>
                      <a:chExt cx="672" cy="672"/>
                    </a:xfrm>
                  </p:grpSpPr>
                  <p:sp>
                    <p:nvSpPr>
                      <p:cNvPr id="11809" name="Rectangle 34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0" name="Rectangle 35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11" name="Rectangle 35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93" name="Group 352"/>
                  <p:cNvGrpSpPr>
                    <a:grpSpLocks/>
                  </p:cNvGrpSpPr>
                  <p:nvPr/>
                </p:nvGrpSpPr>
                <p:grpSpPr bwMode="auto">
                  <a:xfrm>
                    <a:off x="2400" y="1392"/>
                    <a:ext cx="336" cy="336"/>
                    <a:chOff x="2400" y="1056"/>
                    <a:chExt cx="672" cy="672"/>
                  </a:xfrm>
                </p:grpSpPr>
                <p:grpSp>
                  <p:nvGrpSpPr>
                    <p:cNvPr id="11794" name="Group 353"/>
                    <p:cNvGrpSpPr>
                      <a:grpSpLocks/>
                    </p:cNvGrpSpPr>
                    <p:nvPr/>
                  </p:nvGrpSpPr>
                  <p:grpSpPr bwMode="auto">
                    <a:xfrm>
                      <a:off x="2736" y="1056"/>
                      <a:ext cx="336" cy="336"/>
                      <a:chOff x="528" y="1056"/>
                      <a:chExt cx="672" cy="672"/>
                    </a:xfrm>
                  </p:grpSpPr>
                  <p:sp>
                    <p:nvSpPr>
                      <p:cNvPr id="11803" name="Rectangle 3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04" name="Rectangle 3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05" name="Rectangle 3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95" name="Group 357"/>
                    <p:cNvGrpSpPr>
                      <a:grpSpLocks/>
                    </p:cNvGrpSpPr>
                    <p:nvPr/>
                  </p:nvGrpSpPr>
                  <p:grpSpPr bwMode="auto">
                    <a:xfrm>
                      <a:off x="2736" y="1392"/>
                      <a:ext cx="336" cy="336"/>
                      <a:chOff x="528" y="1056"/>
                      <a:chExt cx="672" cy="672"/>
                    </a:xfrm>
                  </p:grpSpPr>
                  <p:sp>
                    <p:nvSpPr>
                      <p:cNvPr id="11800" name="Rectangle 35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01" name="Rectangle 35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802" name="Rectangle 36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96" name="Group 361"/>
                    <p:cNvGrpSpPr>
                      <a:grpSpLocks/>
                    </p:cNvGrpSpPr>
                    <p:nvPr/>
                  </p:nvGrpSpPr>
                  <p:grpSpPr bwMode="auto">
                    <a:xfrm>
                      <a:off x="2400" y="1392"/>
                      <a:ext cx="336" cy="336"/>
                      <a:chOff x="528" y="1056"/>
                      <a:chExt cx="672" cy="672"/>
                    </a:xfrm>
                  </p:grpSpPr>
                  <p:sp>
                    <p:nvSpPr>
                      <p:cNvPr id="11797" name="Rectangle 36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98" name="Rectangle 36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99" name="Rectangle 36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711" name="Group 365"/>
                <p:cNvGrpSpPr>
                  <a:grpSpLocks/>
                </p:cNvGrpSpPr>
                <p:nvPr/>
              </p:nvGrpSpPr>
              <p:grpSpPr bwMode="auto">
                <a:xfrm>
                  <a:off x="3696" y="1392"/>
                  <a:ext cx="336" cy="336"/>
                  <a:chOff x="2400" y="1056"/>
                  <a:chExt cx="672" cy="672"/>
                </a:xfrm>
              </p:grpSpPr>
              <p:grpSp>
                <p:nvGrpSpPr>
                  <p:cNvPr id="11752" name="Group 366"/>
                  <p:cNvGrpSpPr>
                    <a:grpSpLocks/>
                  </p:cNvGrpSpPr>
                  <p:nvPr/>
                </p:nvGrpSpPr>
                <p:grpSpPr bwMode="auto">
                  <a:xfrm>
                    <a:off x="2736" y="1056"/>
                    <a:ext cx="336" cy="336"/>
                    <a:chOff x="2400" y="1056"/>
                    <a:chExt cx="672" cy="672"/>
                  </a:xfrm>
                </p:grpSpPr>
                <p:grpSp>
                  <p:nvGrpSpPr>
                    <p:cNvPr id="11779" name="Group 367"/>
                    <p:cNvGrpSpPr>
                      <a:grpSpLocks/>
                    </p:cNvGrpSpPr>
                    <p:nvPr/>
                  </p:nvGrpSpPr>
                  <p:grpSpPr bwMode="auto">
                    <a:xfrm>
                      <a:off x="2736" y="1056"/>
                      <a:ext cx="336" cy="336"/>
                      <a:chOff x="528" y="1056"/>
                      <a:chExt cx="672" cy="672"/>
                    </a:xfrm>
                  </p:grpSpPr>
                  <p:sp>
                    <p:nvSpPr>
                      <p:cNvPr id="11788" name="Rectangle 36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89" name="Rectangle 36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90" name="Rectangle 37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80" name="Group 371"/>
                    <p:cNvGrpSpPr>
                      <a:grpSpLocks/>
                    </p:cNvGrpSpPr>
                    <p:nvPr/>
                  </p:nvGrpSpPr>
                  <p:grpSpPr bwMode="auto">
                    <a:xfrm>
                      <a:off x="2736" y="1392"/>
                      <a:ext cx="336" cy="336"/>
                      <a:chOff x="528" y="1056"/>
                      <a:chExt cx="672" cy="672"/>
                    </a:xfrm>
                  </p:grpSpPr>
                  <p:sp>
                    <p:nvSpPr>
                      <p:cNvPr id="11785" name="Rectangle 3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86" name="Rectangle 3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87" name="Rectangle 3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81" name="Group 375"/>
                    <p:cNvGrpSpPr>
                      <a:grpSpLocks/>
                    </p:cNvGrpSpPr>
                    <p:nvPr/>
                  </p:nvGrpSpPr>
                  <p:grpSpPr bwMode="auto">
                    <a:xfrm>
                      <a:off x="2400" y="1392"/>
                      <a:ext cx="336" cy="336"/>
                      <a:chOff x="528" y="1056"/>
                      <a:chExt cx="672" cy="672"/>
                    </a:xfrm>
                  </p:grpSpPr>
                  <p:sp>
                    <p:nvSpPr>
                      <p:cNvPr id="11782" name="Rectangle 3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83" name="Rectangle 3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84" name="Rectangle 3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53" name="Group 379"/>
                  <p:cNvGrpSpPr>
                    <a:grpSpLocks/>
                  </p:cNvGrpSpPr>
                  <p:nvPr/>
                </p:nvGrpSpPr>
                <p:grpSpPr bwMode="auto">
                  <a:xfrm>
                    <a:off x="2736" y="1392"/>
                    <a:ext cx="336" cy="336"/>
                    <a:chOff x="2400" y="1056"/>
                    <a:chExt cx="672" cy="672"/>
                  </a:xfrm>
                </p:grpSpPr>
                <p:grpSp>
                  <p:nvGrpSpPr>
                    <p:cNvPr id="11767" name="Group 380"/>
                    <p:cNvGrpSpPr>
                      <a:grpSpLocks/>
                    </p:cNvGrpSpPr>
                    <p:nvPr/>
                  </p:nvGrpSpPr>
                  <p:grpSpPr bwMode="auto">
                    <a:xfrm>
                      <a:off x="2736" y="1056"/>
                      <a:ext cx="336" cy="336"/>
                      <a:chOff x="528" y="1056"/>
                      <a:chExt cx="672" cy="672"/>
                    </a:xfrm>
                  </p:grpSpPr>
                  <p:sp>
                    <p:nvSpPr>
                      <p:cNvPr id="11776" name="Rectangle 38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7" name="Rectangle 38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8" name="Rectangle 38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68" name="Group 384"/>
                    <p:cNvGrpSpPr>
                      <a:grpSpLocks/>
                    </p:cNvGrpSpPr>
                    <p:nvPr/>
                  </p:nvGrpSpPr>
                  <p:grpSpPr bwMode="auto">
                    <a:xfrm>
                      <a:off x="2736" y="1392"/>
                      <a:ext cx="336" cy="336"/>
                      <a:chOff x="528" y="1056"/>
                      <a:chExt cx="672" cy="672"/>
                    </a:xfrm>
                  </p:grpSpPr>
                  <p:sp>
                    <p:nvSpPr>
                      <p:cNvPr id="11773" name="Rectangle 38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4" name="Rectangle 38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5" name="Rectangle 38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69" name="Group 388"/>
                    <p:cNvGrpSpPr>
                      <a:grpSpLocks/>
                    </p:cNvGrpSpPr>
                    <p:nvPr/>
                  </p:nvGrpSpPr>
                  <p:grpSpPr bwMode="auto">
                    <a:xfrm>
                      <a:off x="2400" y="1392"/>
                      <a:ext cx="336" cy="336"/>
                      <a:chOff x="528" y="1056"/>
                      <a:chExt cx="672" cy="672"/>
                    </a:xfrm>
                  </p:grpSpPr>
                  <p:sp>
                    <p:nvSpPr>
                      <p:cNvPr id="11770" name="Rectangle 38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1" name="Rectangle 39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72" name="Rectangle 39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54" name="Group 392"/>
                  <p:cNvGrpSpPr>
                    <a:grpSpLocks/>
                  </p:cNvGrpSpPr>
                  <p:nvPr/>
                </p:nvGrpSpPr>
                <p:grpSpPr bwMode="auto">
                  <a:xfrm>
                    <a:off x="2400" y="1392"/>
                    <a:ext cx="336" cy="336"/>
                    <a:chOff x="2400" y="1056"/>
                    <a:chExt cx="672" cy="672"/>
                  </a:xfrm>
                </p:grpSpPr>
                <p:grpSp>
                  <p:nvGrpSpPr>
                    <p:cNvPr id="11755" name="Group 393"/>
                    <p:cNvGrpSpPr>
                      <a:grpSpLocks/>
                    </p:cNvGrpSpPr>
                    <p:nvPr/>
                  </p:nvGrpSpPr>
                  <p:grpSpPr bwMode="auto">
                    <a:xfrm>
                      <a:off x="2736" y="1056"/>
                      <a:ext cx="336" cy="336"/>
                      <a:chOff x="528" y="1056"/>
                      <a:chExt cx="672" cy="672"/>
                    </a:xfrm>
                  </p:grpSpPr>
                  <p:sp>
                    <p:nvSpPr>
                      <p:cNvPr id="11764" name="Rectangle 39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65" name="Rectangle 39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66" name="Rectangle 39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56" name="Group 397"/>
                    <p:cNvGrpSpPr>
                      <a:grpSpLocks/>
                    </p:cNvGrpSpPr>
                    <p:nvPr/>
                  </p:nvGrpSpPr>
                  <p:grpSpPr bwMode="auto">
                    <a:xfrm>
                      <a:off x="2736" y="1392"/>
                      <a:ext cx="336" cy="336"/>
                      <a:chOff x="528" y="1056"/>
                      <a:chExt cx="672" cy="672"/>
                    </a:xfrm>
                  </p:grpSpPr>
                  <p:sp>
                    <p:nvSpPr>
                      <p:cNvPr id="11761" name="Rectangle 39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62" name="Rectangle 39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63" name="Rectangle 40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57" name="Group 401"/>
                    <p:cNvGrpSpPr>
                      <a:grpSpLocks/>
                    </p:cNvGrpSpPr>
                    <p:nvPr/>
                  </p:nvGrpSpPr>
                  <p:grpSpPr bwMode="auto">
                    <a:xfrm>
                      <a:off x="2400" y="1392"/>
                      <a:ext cx="336" cy="336"/>
                      <a:chOff x="528" y="1056"/>
                      <a:chExt cx="672" cy="672"/>
                    </a:xfrm>
                  </p:grpSpPr>
                  <p:sp>
                    <p:nvSpPr>
                      <p:cNvPr id="11758" name="Rectangle 40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59" name="Rectangle 40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60" name="Rectangle 40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712" name="Group 405"/>
                <p:cNvGrpSpPr>
                  <a:grpSpLocks/>
                </p:cNvGrpSpPr>
                <p:nvPr/>
              </p:nvGrpSpPr>
              <p:grpSpPr bwMode="auto">
                <a:xfrm>
                  <a:off x="3360" y="1392"/>
                  <a:ext cx="336" cy="336"/>
                  <a:chOff x="2400" y="1056"/>
                  <a:chExt cx="672" cy="672"/>
                </a:xfrm>
              </p:grpSpPr>
              <p:grpSp>
                <p:nvGrpSpPr>
                  <p:cNvPr id="11713" name="Group 406"/>
                  <p:cNvGrpSpPr>
                    <a:grpSpLocks/>
                  </p:cNvGrpSpPr>
                  <p:nvPr/>
                </p:nvGrpSpPr>
                <p:grpSpPr bwMode="auto">
                  <a:xfrm>
                    <a:off x="2736" y="1056"/>
                    <a:ext cx="336" cy="336"/>
                    <a:chOff x="2400" y="1056"/>
                    <a:chExt cx="672" cy="672"/>
                  </a:xfrm>
                </p:grpSpPr>
                <p:grpSp>
                  <p:nvGrpSpPr>
                    <p:cNvPr id="11740" name="Group 407"/>
                    <p:cNvGrpSpPr>
                      <a:grpSpLocks/>
                    </p:cNvGrpSpPr>
                    <p:nvPr/>
                  </p:nvGrpSpPr>
                  <p:grpSpPr bwMode="auto">
                    <a:xfrm>
                      <a:off x="2736" y="1056"/>
                      <a:ext cx="336" cy="336"/>
                      <a:chOff x="528" y="1056"/>
                      <a:chExt cx="672" cy="672"/>
                    </a:xfrm>
                  </p:grpSpPr>
                  <p:sp>
                    <p:nvSpPr>
                      <p:cNvPr id="11749" name="Rectangle 40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50" name="Rectangle 40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51" name="Rectangle 41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41" name="Group 411"/>
                    <p:cNvGrpSpPr>
                      <a:grpSpLocks/>
                    </p:cNvGrpSpPr>
                    <p:nvPr/>
                  </p:nvGrpSpPr>
                  <p:grpSpPr bwMode="auto">
                    <a:xfrm>
                      <a:off x="2736" y="1392"/>
                      <a:ext cx="336" cy="336"/>
                      <a:chOff x="528" y="1056"/>
                      <a:chExt cx="672" cy="672"/>
                    </a:xfrm>
                  </p:grpSpPr>
                  <p:sp>
                    <p:nvSpPr>
                      <p:cNvPr id="11746" name="Rectangle 41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47" name="Rectangle 41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48" name="Rectangle 41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42" name="Group 415"/>
                    <p:cNvGrpSpPr>
                      <a:grpSpLocks/>
                    </p:cNvGrpSpPr>
                    <p:nvPr/>
                  </p:nvGrpSpPr>
                  <p:grpSpPr bwMode="auto">
                    <a:xfrm>
                      <a:off x="2400" y="1392"/>
                      <a:ext cx="336" cy="336"/>
                      <a:chOff x="528" y="1056"/>
                      <a:chExt cx="672" cy="672"/>
                    </a:xfrm>
                  </p:grpSpPr>
                  <p:sp>
                    <p:nvSpPr>
                      <p:cNvPr id="11743" name="Rectangle 41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44" name="Rectangle 41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45" name="Rectangle 41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14" name="Group 419"/>
                  <p:cNvGrpSpPr>
                    <a:grpSpLocks/>
                  </p:cNvGrpSpPr>
                  <p:nvPr/>
                </p:nvGrpSpPr>
                <p:grpSpPr bwMode="auto">
                  <a:xfrm>
                    <a:off x="2736" y="1392"/>
                    <a:ext cx="336" cy="336"/>
                    <a:chOff x="2400" y="1056"/>
                    <a:chExt cx="672" cy="672"/>
                  </a:xfrm>
                </p:grpSpPr>
                <p:grpSp>
                  <p:nvGrpSpPr>
                    <p:cNvPr id="11728" name="Group 420"/>
                    <p:cNvGrpSpPr>
                      <a:grpSpLocks/>
                    </p:cNvGrpSpPr>
                    <p:nvPr/>
                  </p:nvGrpSpPr>
                  <p:grpSpPr bwMode="auto">
                    <a:xfrm>
                      <a:off x="2736" y="1056"/>
                      <a:ext cx="336" cy="336"/>
                      <a:chOff x="528" y="1056"/>
                      <a:chExt cx="672" cy="672"/>
                    </a:xfrm>
                  </p:grpSpPr>
                  <p:sp>
                    <p:nvSpPr>
                      <p:cNvPr id="11737" name="Rectangle 42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8" name="Rectangle 42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9" name="Rectangle 42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29" name="Group 424"/>
                    <p:cNvGrpSpPr>
                      <a:grpSpLocks/>
                    </p:cNvGrpSpPr>
                    <p:nvPr/>
                  </p:nvGrpSpPr>
                  <p:grpSpPr bwMode="auto">
                    <a:xfrm>
                      <a:off x="2736" y="1392"/>
                      <a:ext cx="336" cy="336"/>
                      <a:chOff x="528" y="1056"/>
                      <a:chExt cx="672" cy="672"/>
                    </a:xfrm>
                  </p:grpSpPr>
                  <p:sp>
                    <p:nvSpPr>
                      <p:cNvPr id="11734" name="Rectangle 42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5" name="Rectangle 42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6" name="Rectangle 42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30" name="Group 428"/>
                    <p:cNvGrpSpPr>
                      <a:grpSpLocks/>
                    </p:cNvGrpSpPr>
                    <p:nvPr/>
                  </p:nvGrpSpPr>
                  <p:grpSpPr bwMode="auto">
                    <a:xfrm>
                      <a:off x="2400" y="1392"/>
                      <a:ext cx="336" cy="336"/>
                      <a:chOff x="528" y="1056"/>
                      <a:chExt cx="672" cy="672"/>
                    </a:xfrm>
                  </p:grpSpPr>
                  <p:sp>
                    <p:nvSpPr>
                      <p:cNvPr id="11731" name="Rectangle 42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2" name="Rectangle 43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33" name="Rectangle 43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715" name="Group 432"/>
                  <p:cNvGrpSpPr>
                    <a:grpSpLocks/>
                  </p:cNvGrpSpPr>
                  <p:nvPr/>
                </p:nvGrpSpPr>
                <p:grpSpPr bwMode="auto">
                  <a:xfrm>
                    <a:off x="2400" y="1392"/>
                    <a:ext cx="336" cy="336"/>
                    <a:chOff x="2400" y="1056"/>
                    <a:chExt cx="672" cy="672"/>
                  </a:xfrm>
                </p:grpSpPr>
                <p:grpSp>
                  <p:nvGrpSpPr>
                    <p:cNvPr id="11716" name="Group 433"/>
                    <p:cNvGrpSpPr>
                      <a:grpSpLocks/>
                    </p:cNvGrpSpPr>
                    <p:nvPr/>
                  </p:nvGrpSpPr>
                  <p:grpSpPr bwMode="auto">
                    <a:xfrm>
                      <a:off x="2736" y="1056"/>
                      <a:ext cx="336" cy="336"/>
                      <a:chOff x="528" y="1056"/>
                      <a:chExt cx="672" cy="672"/>
                    </a:xfrm>
                  </p:grpSpPr>
                  <p:sp>
                    <p:nvSpPr>
                      <p:cNvPr id="11725" name="Rectangle 43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6" name="Rectangle 43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7" name="Rectangle 43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17" name="Group 437"/>
                    <p:cNvGrpSpPr>
                      <a:grpSpLocks/>
                    </p:cNvGrpSpPr>
                    <p:nvPr/>
                  </p:nvGrpSpPr>
                  <p:grpSpPr bwMode="auto">
                    <a:xfrm>
                      <a:off x="2736" y="1392"/>
                      <a:ext cx="336" cy="336"/>
                      <a:chOff x="528" y="1056"/>
                      <a:chExt cx="672" cy="672"/>
                    </a:xfrm>
                  </p:grpSpPr>
                  <p:sp>
                    <p:nvSpPr>
                      <p:cNvPr id="11722" name="Rectangle 43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3" name="Rectangle 43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4" name="Rectangle 44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18" name="Group 441"/>
                    <p:cNvGrpSpPr>
                      <a:grpSpLocks/>
                    </p:cNvGrpSpPr>
                    <p:nvPr/>
                  </p:nvGrpSpPr>
                  <p:grpSpPr bwMode="auto">
                    <a:xfrm>
                      <a:off x="2400" y="1392"/>
                      <a:ext cx="336" cy="336"/>
                      <a:chOff x="528" y="1056"/>
                      <a:chExt cx="672" cy="672"/>
                    </a:xfrm>
                  </p:grpSpPr>
                  <p:sp>
                    <p:nvSpPr>
                      <p:cNvPr id="11719" name="Rectangle 44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0" name="Rectangle 44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21" name="Rectangle 44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1468" name="Group 566"/>
              <p:cNvGrpSpPr>
                <a:grpSpLocks/>
              </p:cNvGrpSpPr>
              <p:nvPr/>
            </p:nvGrpSpPr>
            <p:grpSpPr bwMode="auto">
              <a:xfrm>
                <a:off x="4608" y="1392"/>
                <a:ext cx="336" cy="336"/>
                <a:chOff x="3360" y="1056"/>
                <a:chExt cx="672" cy="672"/>
              </a:xfrm>
            </p:grpSpPr>
            <p:grpSp>
              <p:nvGrpSpPr>
                <p:cNvPr id="11590" name="Group 567"/>
                <p:cNvGrpSpPr>
                  <a:grpSpLocks/>
                </p:cNvGrpSpPr>
                <p:nvPr/>
              </p:nvGrpSpPr>
              <p:grpSpPr bwMode="auto">
                <a:xfrm>
                  <a:off x="3696" y="1056"/>
                  <a:ext cx="336" cy="336"/>
                  <a:chOff x="2400" y="1056"/>
                  <a:chExt cx="672" cy="672"/>
                </a:xfrm>
              </p:grpSpPr>
              <p:grpSp>
                <p:nvGrpSpPr>
                  <p:cNvPr id="11671" name="Group 568"/>
                  <p:cNvGrpSpPr>
                    <a:grpSpLocks/>
                  </p:cNvGrpSpPr>
                  <p:nvPr/>
                </p:nvGrpSpPr>
                <p:grpSpPr bwMode="auto">
                  <a:xfrm>
                    <a:off x="2736" y="1056"/>
                    <a:ext cx="336" cy="336"/>
                    <a:chOff x="2400" y="1056"/>
                    <a:chExt cx="672" cy="672"/>
                  </a:xfrm>
                </p:grpSpPr>
                <p:grpSp>
                  <p:nvGrpSpPr>
                    <p:cNvPr id="11698" name="Group 569"/>
                    <p:cNvGrpSpPr>
                      <a:grpSpLocks/>
                    </p:cNvGrpSpPr>
                    <p:nvPr/>
                  </p:nvGrpSpPr>
                  <p:grpSpPr bwMode="auto">
                    <a:xfrm>
                      <a:off x="2736" y="1056"/>
                      <a:ext cx="336" cy="336"/>
                      <a:chOff x="528" y="1056"/>
                      <a:chExt cx="672" cy="672"/>
                    </a:xfrm>
                  </p:grpSpPr>
                  <p:sp>
                    <p:nvSpPr>
                      <p:cNvPr id="11707" name="Rectangle 57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8" name="Rectangle 57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9" name="Rectangle 57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99" name="Group 573"/>
                    <p:cNvGrpSpPr>
                      <a:grpSpLocks/>
                    </p:cNvGrpSpPr>
                    <p:nvPr/>
                  </p:nvGrpSpPr>
                  <p:grpSpPr bwMode="auto">
                    <a:xfrm>
                      <a:off x="2736" y="1392"/>
                      <a:ext cx="336" cy="336"/>
                      <a:chOff x="528" y="1056"/>
                      <a:chExt cx="672" cy="672"/>
                    </a:xfrm>
                  </p:grpSpPr>
                  <p:sp>
                    <p:nvSpPr>
                      <p:cNvPr id="11704" name="Rectangle 57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5" name="Rectangle 57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6" name="Rectangle 57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700" name="Group 577"/>
                    <p:cNvGrpSpPr>
                      <a:grpSpLocks/>
                    </p:cNvGrpSpPr>
                    <p:nvPr/>
                  </p:nvGrpSpPr>
                  <p:grpSpPr bwMode="auto">
                    <a:xfrm>
                      <a:off x="2400" y="1392"/>
                      <a:ext cx="336" cy="336"/>
                      <a:chOff x="528" y="1056"/>
                      <a:chExt cx="672" cy="672"/>
                    </a:xfrm>
                  </p:grpSpPr>
                  <p:sp>
                    <p:nvSpPr>
                      <p:cNvPr id="11701" name="Rectangle 57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2" name="Rectangle 57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703" name="Rectangle 58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672" name="Group 581"/>
                  <p:cNvGrpSpPr>
                    <a:grpSpLocks/>
                  </p:cNvGrpSpPr>
                  <p:nvPr/>
                </p:nvGrpSpPr>
                <p:grpSpPr bwMode="auto">
                  <a:xfrm>
                    <a:off x="2736" y="1392"/>
                    <a:ext cx="336" cy="336"/>
                    <a:chOff x="2400" y="1056"/>
                    <a:chExt cx="672" cy="672"/>
                  </a:xfrm>
                </p:grpSpPr>
                <p:grpSp>
                  <p:nvGrpSpPr>
                    <p:cNvPr id="11686" name="Group 582"/>
                    <p:cNvGrpSpPr>
                      <a:grpSpLocks/>
                    </p:cNvGrpSpPr>
                    <p:nvPr/>
                  </p:nvGrpSpPr>
                  <p:grpSpPr bwMode="auto">
                    <a:xfrm>
                      <a:off x="2736" y="1056"/>
                      <a:ext cx="336" cy="336"/>
                      <a:chOff x="528" y="1056"/>
                      <a:chExt cx="672" cy="672"/>
                    </a:xfrm>
                  </p:grpSpPr>
                  <p:sp>
                    <p:nvSpPr>
                      <p:cNvPr id="11695" name="Rectangle 58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6" name="Rectangle 58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7" name="Rectangle 58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87" name="Group 586"/>
                    <p:cNvGrpSpPr>
                      <a:grpSpLocks/>
                    </p:cNvGrpSpPr>
                    <p:nvPr/>
                  </p:nvGrpSpPr>
                  <p:grpSpPr bwMode="auto">
                    <a:xfrm>
                      <a:off x="2736" y="1392"/>
                      <a:ext cx="336" cy="336"/>
                      <a:chOff x="528" y="1056"/>
                      <a:chExt cx="672" cy="672"/>
                    </a:xfrm>
                  </p:grpSpPr>
                  <p:sp>
                    <p:nvSpPr>
                      <p:cNvPr id="11692" name="Rectangle 58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3" name="Rectangle 58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4" name="Rectangle 58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88" name="Group 590"/>
                    <p:cNvGrpSpPr>
                      <a:grpSpLocks/>
                    </p:cNvGrpSpPr>
                    <p:nvPr/>
                  </p:nvGrpSpPr>
                  <p:grpSpPr bwMode="auto">
                    <a:xfrm>
                      <a:off x="2400" y="1392"/>
                      <a:ext cx="336" cy="336"/>
                      <a:chOff x="528" y="1056"/>
                      <a:chExt cx="672" cy="672"/>
                    </a:xfrm>
                  </p:grpSpPr>
                  <p:sp>
                    <p:nvSpPr>
                      <p:cNvPr id="11689" name="Rectangle 59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0" name="Rectangle 59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91" name="Rectangle 59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673" name="Group 594"/>
                  <p:cNvGrpSpPr>
                    <a:grpSpLocks/>
                  </p:cNvGrpSpPr>
                  <p:nvPr/>
                </p:nvGrpSpPr>
                <p:grpSpPr bwMode="auto">
                  <a:xfrm>
                    <a:off x="2400" y="1392"/>
                    <a:ext cx="336" cy="336"/>
                    <a:chOff x="2400" y="1056"/>
                    <a:chExt cx="672" cy="672"/>
                  </a:xfrm>
                </p:grpSpPr>
                <p:grpSp>
                  <p:nvGrpSpPr>
                    <p:cNvPr id="11674" name="Group 595"/>
                    <p:cNvGrpSpPr>
                      <a:grpSpLocks/>
                    </p:cNvGrpSpPr>
                    <p:nvPr/>
                  </p:nvGrpSpPr>
                  <p:grpSpPr bwMode="auto">
                    <a:xfrm>
                      <a:off x="2736" y="1056"/>
                      <a:ext cx="336" cy="336"/>
                      <a:chOff x="528" y="1056"/>
                      <a:chExt cx="672" cy="672"/>
                    </a:xfrm>
                  </p:grpSpPr>
                  <p:sp>
                    <p:nvSpPr>
                      <p:cNvPr id="11683" name="Rectangle 59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84" name="Rectangle 59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85" name="Rectangle 59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75" name="Group 599"/>
                    <p:cNvGrpSpPr>
                      <a:grpSpLocks/>
                    </p:cNvGrpSpPr>
                    <p:nvPr/>
                  </p:nvGrpSpPr>
                  <p:grpSpPr bwMode="auto">
                    <a:xfrm>
                      <a:off x="2736" y="1392"/>
                      <a:ext cx="336" cy="336"/>
                      <a:chOff x="528" y="1056"/>
                      <a:chExt cx="672" cy="672"/>
                    </a:xfrm>
                  </p:grpSpPr>
                  <p:sp>
                    <p:nvSpPr>
                      <p:cNvPr id="11680" name="Rectangle 60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81" name="Rectangle 60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82" name="Rectangle 60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76" name="Group 603"/>
                    <p:cNvGrpSpPr>
                      <a:grpSpLocks/>
                    </p:cNvGrpSpPr>
                    <p:nvPr/>
                  </p:nvGrpSpPr>
                  <p:grpSpPr bwMode="auto">
                    <a:xfrm>
                      <a:off x="2400" y="1392"/>
                      <a:ext cx="336" cy="336"/>
                      <a:chOff x="528" y="1056"/>
                      <a:chExt cx="672" cy="672"/>
                    </a:xfrm>
                  </p:grpSpPr>
                  <p:sp>
                    <p:nvSpPr>
                      <p:cNvPr id="11677" name="Rectangle 60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78" name="Rectangle 60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79" name="Rectangle 60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591" name="Group 607"/>
                <p:cNvGrpSpPr>
                  <a:grpSpLocks/>
                </p:cNvGrpSpPr>
                <p:nvPr/>
              </p:nvGrpSpPr>
              <p:grpSpPr bwMode="auto">
                <a:xfrm>
                  <a:off x="3696" y="1392"/>
                  <a:ext cx="336" cy="336"/>
                  <a:chOff x="2400" y="1056"/>
                  <a:chExt cx="672" cy="672"/>
                </a:xfrm>
              </p:grpSpPr>
              <p:grpSp>
                <p:nvGrpSpPr>
                  <p:cNvPr id="11632" name="Group 608"/>
                  <p:cNvGrpSpPr>
                    <a:grpSpLocks/>
                  </p:cNvGrpSpPr>
                  <p:nvPr/>
                </p:nvGrpSpPr>
                <p:grpSpPr bwMode="auto">
                  <a:xfrm>
                    <a:off x="2736" y="1056"/>
                    <a:ext cx="336" cy="336"/>
                    <a:chOff x="2400" y="1056"/>
                    <a:chExt cx="672" cy="672"/>
                  </a:xfrm>
                </p:grpSpPr>
                <p:grpSp>
                  <p:nvGrpSpPr>
                    <p:cNvPr id="11659" name="Group 609"/>
                    <p:cNvGrpSpPr>
                      <a:grpSpLocks/>
                    </p:cNvGrpSpPr>
                    <p:nvPr/>
                  </p:nvGrpSpPr>
                  <p:grpSpPr bwMode="auto">
                    <a:xfrm>
                      <a:off x="2736" y="1056"/>
                      <a:ext cx="336" cy="336"/>
                      <a:chOff x="528" y="1056"/>
                      <a:chExt cx="672" cy="672"/>
                    </a:xfrm>
                  </p:grpSpPr>
                  <p:sp>
                    <p:nvSpPr>
                      <p:cNvPr id="11668" name="Rectangle 61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69" name="Rectangle 61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70" name="Rectangle 61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60" name="Group 613"/>
                    <p:cNvGrpSpPr>
                      <a:grpSpLocks/>
                    </p:cNvGrpSpPr>
                    <p:nvPr/>
                  </p:nvGrpSpPr>
                  <p:grpSpPr bwMode="auto">
                    <a:xfrm>
                      <a:off x="2736" y="1392"/>
                      <a:ext cx="336" cy="336"/>
                      <a:chOff x="528" y="1056"/>
                      <a:chExt cx="672" cy="672"/>
                    </a:xfrm>
                  </p:grpSpPr>
                  <p:sp>
                    <p:nvSpPr>
                      <p:cNvPr id="11665" name="Rectangle 61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66" name="Rectangle 61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67" name="Rectangle 61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61" name="Group 617"/>
                    <p:cNvGrpSpPr>
                      <a:grpSpLocks/>
                    </p:cNvGrpSpPr>
                    <p:nvPr/>
                  </p:nvGrpSpPr>
                  <p:grpSpPr bwMode="auto">
                    <a:xfrm>
                      <a:off x="2400" y="1392"/>
                      <a:ext cx="336" cy="336"/>
                      <a:chOff x="528" y="1056"/>
                      <a:chExt cx="672" cy="672"/>
                    </a:xfrm>
                  </p:grpSpPr>
                  <p:sp>
                    <p:nvSpPr>
                      <p:cNvPr id="11662" name="Rectangle 61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63" name="Rectangle 61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64" name="Rectangle 62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633" name="Group 621"/>
                  <p:cNvGrpSpPr>
                    <a:grpSpLocks/>
                  </p:cNvGrpSpPr>
                  <p:nvPr/>
                </p:nvGrpSpPr>
                <p:grpSpPr bwMode="auto">
                  <a:xfrm>
                    <a:off x="2736" y="1392"/>
                    <a:ext cx="336" cy="336"/>
                    <a:chOff x="2400" y="1056"/>
                    <a:chExt cx="672" cy="672"/>
                  </a:xfrm>
                </p:grpSpPr>
                <p:grpSp>
                  <p:nvGrpSpPr>
                    <p:cNvPr id="11647" name="Group 622"/>
                    <p:cNvGrpSpPr>
                      <a:grpSpLocks/>
                    </p:cNvGrpSpPr>
                    <p:nvPr/>
                  </p:nvGrpSpPr>
                  <p:grpSpPr bwMode="auto">
                    <a:xfrm>
                      <a:off x="2736" y="1056"/>
                      <a:ext cx="336" cy="336"/>
                      <a:chOff x="528" y="1056"/>
                      <a:chExt cx="672" cy="672"/>
                    </a:xfrm>
                  </p:grpSpPr>
                  <p:sp>
                    <p:nvSpPr>
                      <p:cNvPr id="11656" name="Rectangle 62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7" name="Rectangle 62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8" name="Rectangle 62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48" name="Group 626"/>
                    <p:cNvGrpSpPr>
                      <a:grpSpLocks/>
                    </p:cNvGrpSpPr>
                    <p:nvPr/>
                  </p:nvGrpSpPr>
                  <p:grpSpPr bwMode="auto">
                    <a:xfrm>
                      <a:off x="2736" y="1392"/>
                      <a:ext cx="336" cy="336"/>
                      <a:chOff x="528" y="1056"/>
                      <a:chExt cx="672" cy="672"/>
                    </a:xfrm>
                  </p:grpSpPr>
                  <p:sp>
                    <p:nvSpPr>
                      <p:cNvPr id="11653" name="Rectangle 62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4" name="Rectangle 62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5" name="Rectangle 62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49" name="Group 630"/>
                    <p:cNvGrpSpPr>
                      <a:grpSpLocks/>
                    </p:cNvGrpSpPr>
                    <p:nvPr/>
                  </p:nvGrpSpPr>
                  <p:grpSpPr bwMode="auto">
                    <a:xfrm>
                      <a:off x="2400" y="1392"/>
                      <a:ext cx="336" cy="336"/>
                      <a:chOff x="528" y="1056"/>
                      <a:chExt cx="672" cy="672"/>
                    </a:xfrm>
                  </p:grpSpPr>
                  <p:sp>
                    <p:nvSpPr>
                      <p:cNvPr id="11650" name="Rectangle 63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1" name="Rectangle 63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52" name="Rectangle 63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634" name="Group 634"/>
                  <p:cNvGrpSpPr>
                    <a:grpSpLocks/>
                  </p:cNvGrpSpPr>
                  <p:nvPr/>
                </p:nvGrpSpPr>
                <p:grpSpPr bwMode="auto">
                  <a:xfrm>
                    <a:off x="2400" y="1392"/>
                    <a:ext cx="336" cy="336"/>
                    <a:chOff x="2400" y="1056"/>
                    <a:chExt cx="672" cy="672"/>
                  </a:xfrm>
                </p:grpSpPr>
                <p:grpSp>
                  <p:nvGrpSpPr>
                    <p:cNvPr id="11635" name="Group 635"/>
                    <p:cNvGrpSpPr>
                      <a:grpSpLocks/>
                    </p:cNvGrpSpPr>
                    <p:nvPr/>
                  </p:nvGrpSpPr>
                  <p:grpSpPr bwMode="auto">
                    <a:xfrm>
                      <a:off x="2736" y="1056"/>
                      <a:ext cx="336" cy="336"/>
                      <a:chOff x="528" y="1056"/>
                      <a:chExt cx="672" cy="672"/>
                    </a:xfrm>
                  </p:grpSpPr>
                  <p:sp>
                    <p:nvSpPr>
                      <p:cNvPr id="11644" name="Rectangle 6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45" name="Rectangle 6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46" name="Rectangle 6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36" name="Group 639"/>
                    <p:cNvGrpSpPr>
                      <a:grpSpLocks/>
                    </p:cNvGrpSpPr>
                    <p:nvPr/>
                  </p:nvGrpSpPr>
                  <p:grpSpPr bwMode="auto">
                    <a:xfrm>
                      <a:off x="2736" y="1392"/>
                      <a:ext cx="336" cy="336"/>
                      <a:chOff x="528" y="1056"/>
                      <a:chExt cx="672" cy="672"/>
                    </a:xfrm>
                  </p:grpSpPr>
                  <p:sp>
                    <p:nvSpPr>
                      <p:cNvPr id="11641" name="Rectangle 64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42" name="Rectangle 64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43" name="Rectangle 64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37" name="Group 643"/>
                    <p:cNvGrpSpPr>
                      <a:grpSpLocks/>
                    </p:cNvGrpSpPr>
                    <p:nvPr/>
                  </p:nvGrpSpPr>
                  <p:grpSpPr bwMode="auto">
                    <a:xfrm>
                      <a:off x="2400" y="1392"/>
                      <a:ext cx="336" cy="336"/>
                      <a:chOff x="528" y="1056"/>
                      <a:chExt cx="672" cy="672"/>
                    </a:xfrm>
                  </p:grpSpPr>
                  <p:sp>
                    <p:nvSpPr>
                      <p:cNvPr id="11638" name="Rectangle 64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39" name="Rectangle 64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40" name="Rectangle 64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592" name="Group 647"/>
                <p:cNvGrpSpPr>
                  <a:grpSpLocks/>
                </p:cNvGrpSpPr>
                <p:nvPr/>
              </p:nvGrpSpPr>
              <p:grpSpPr bwMode="auto">
                <a:xfrm>
                  <a:off x="3360" y="1392"/>
                  <a:ext cx="336" cy="336"/>
                  <a:chOff x="2400" y="1056"/>
                  <a:chExt cx="672" cy="672"/>
                </a:xfrm>
              </p:grpSpPr>
              <p:grpSp>
                <p:nvGrpSpPr>
                  <p:cNvPr id="11593" name="Group 648"/>
                  <p:cNvGrpSpPr>
                    <a:grpSpLocks/>
                  </p:cNvGrpSpPr>
                  <p:nvPr/>
                </p:nvGrpSpPr>
                <p:grpSpPr bwMode="auto">
                  <a:xfrm>
                    <a:off x="2736" y="1056"/>
                    <a:ext cx="336" cy="336"/>
                    <a:chOff x="2400" y="1056"/>
                    <a:chExt cx="672" cy="672"/>
                  </a:xfrm>
                </p:grpSpPr>
                <p:grpSp>
                  <p:nvGrpSpPr>
                    <p:cNvPr id="11620" name="Group 649"/>
                    <p:cNvGrpSpPr>
                      <a:grpSpLocks/>
                    </p:cNvGrpSpPr>
                    <p:nvPr/>
                  </p:nvGrpSpPr>
                  <p:grpSpPr bwMode="auto">
                    <a:xfrm>
                      <a:off x="2736" y="1056"/>
                      <a:ext cx="336" cy="336"/>
                      <a:chOff x="528" y="1056"/>
                      <a:chExt cx="672" cy="672"/>
                    </a:xfrm>
                  </p:grpSpPr>
                  <p:sp>
                    <p:nvSpPr>
                      <p:cNvPr id="11629" name="Rectangle 65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30" name="Rectangle 65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31" name="Rectangle 65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21" name="Group 653"/>
                    <p:cNvGrpSpPr>
                      <a:grpSpLocks/>
                    </p:cNvGrpSpPr>
                    <p:nvPr/>
                  </p:nvGrpSpPr>
                  <p:grpSpPr bwMode="auto">
                    <a:xfrm>
                      <a:off x="2736" y="1392"/>
                      <a:ext cx="336" cy="336"/>
                      <a:chOff x="528" y="1056"/>
                      <a:chExt cx="672" cy="672"/>
                    </a:xfrm>
                  </p:grpSpPr>
                  <p:sp>
                    <p:nvSpPr>
                      <p:cNvPr id="11626" name="Rectangle 6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27" name="Rectangle 6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28" name="Rectangle 6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22" name="Group 657"/>
                    <p:cNvGrpSpPr>
                      <a:grpSpLocks/>
                    </p:cNvGrpSpPr>
                    <p:nvPr/>
                  </p:nvGrpSpPr>
                  <p:grpSpPr bwMode="auto">
                    <a:xfrm>
                      <a:off x="2400" y="1392"/>
                      <a:ext cx="336" cy="336"/>
                      <a:chOff x="528" y="1056"/>
                      <a:chExt cx="672" cy="672"/>
                    </a:xfrm>
                  </p:grpSpPr>
                  <p:sp>
                    <p:nvSpPr>
                      <p:cNvPr id="11623" name="Rectangle 65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24" name="Rectangle 65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25" name="Rectangle 66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94" name="Group 661"/>
                  <p:cNvGrpSpPr>
                    <a:grpSpLocks/>
                  </p:cNvGrpSpPr>
                  <p:nvPr/>
                </p:nvGrpSpPr>
                <p:grpSpPr bwMode="auto">
                  <a:xfrm>
                    <a:off x="2736" y="1392"/>
                    <a:ext cx="336" cy="336"/>
                    <a:chOff x="2400" y="1056"/>
                    <a:chExt cx="672" cy="672"/>
                  </a:xfrm>
                </p:grpSpPr>
                <p:grpSp>
                  <p:nvGrpSpPr>
                    <p:cNvPr id="11608" name="Group 662"/>
                    <p:cNvGrpSpPr>
                      <a:grpSpLocks/>
                    </p:cNvGrpSpPr>
                    <p:nvPr/>
                  </p:nvGrpSpPr>
                  <p:grpSpPr bwMode="auto">
                    <a:xfrm>
                      <a:off x="2736" y="1056"/>
                      <a:ext cx="336" cy="336"/>
                      <a:chOff x="528" y="1056"/>
                      <a:chExt cx="672" cy="672"/>
                    </a:xfrm>
                  </p:grpSpPr>
                  <p:sp>
                    <p:nvSpPr>
                      <p:cNvPr id="11617" name="Rectangle 66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8" name="Rectangle 66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9" name="Rectangle 66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09" name="Group 666"/>
                    <p:cNvGrpSpPr>
                      <a:grpSpLocks/>
                    </p:cNvGrpSpPr>
                    <p:nvPr/>
                  </p:nvGrpSpPr>
                  <p:grpSpPr bwMode="auto">
                    <a:xfrm>
                      <a:off x="2736" y="1392"/>
                      <a:ext cx="336" cy="336"/>
                      <a:chOff x="528" y="1056"/>
                      <a:chExt cx="672" cy="672"/>
                    </a:xfrm>
                  </p:grpSpPr>
                  <p:sp>
                    <p:nvSpPr>
                      <p:cNvPr id="11614" name="Rectangle 6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5" name="Rectangle 6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6" name="Rectangle 6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610" name="Group 670"/>
                    <p:cNvGrpSpPr>
                      <a:grpSpLocks/>
                    </p:cNvGrpSpPr>
                    <p:nvPr/>
                  </p:nvGrpSpPr>
                  <p:grpSpPr bwMode="auto">
                    <a:xfrm>
                      <a:off x="2400" y="1392"/>
                      <a:ext cx="336" cy="336"/>
                      <a:chOff x="528" y="1056"/>
                      <a:chExt cx="672" cy="672"/>
                    </a:xfrm>
                  </p:grpSpPr>
                  <p:sp>
                    <p:nvSpPr>
                      <p:cNvPr id="11611" name="Rectangle 67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2" name="Rectangle 67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13" name="Rectangle 67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95" name="Group 674"/>
                  <p:cNvGrpSpPr>
                    <a:grpSpLocks/>
                  </p:cNvGrpSpPr>
                  <p:nvPr/>
                </p:nvGrpSpPr>
                <p:grpSpPr bwMode="auto">
                  <a:xfrm>
                    <a:off x="2400" y="1392"/>
                    <a:ext cx="336" cy="336"/>
                    <a:chOff x="2400" y="1056"/>
                    <a:chExt cx="672" cy="672"/>
                  </a:xfrm>
                </p:grpSpPr>
                <p:grpSp>
                  <p:nvGrpSpPr>
                    <p:cNvPr id="11596" name="Group 675"/>
                    <p:cNvGrpSpPr>
                      <a:grpSpLocks/>
                    </p:cNvGrpSpPr>
                    <p:nvPr/>
                  </p:nvGrpSpPr>
                  <p:grpSpPr bwMode="auto">
                    <a:xfrm>
                      <a:off x="2736" y="1056"/>
                      <a:ext cx="336" cy="336"/>
                      <a:chOff x="528" y="1056"/>
                      <a:chExt cx="672" cy="672"/>
                    </a:xfrm>
                  </p:grpSpPr>
                  <p:sp>
                    <p:nvSpPr>
                      <p:cNvPr id="11605" name="Rectangle 6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6" name="Rectangle 6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7" name="Rectangle 6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97" name="Group 679"/>
                    <p:cNvGrpSpPr>
                      <a:grpSpLocks/>
                    </p:cNvGrpSpPr>
                    <p:nvPr/>
                  </p:nvGrpSpPr>
                  <p:grpSpPr bwMode="auto">
                    <a:xfrm>
                      <a:off x="2736" y="1392"/>
                      <a:ext cx="336" cy="336"/>
                      <a:chOff x="528" y="1056"/>
                      <a:chExt cx="672" cy="672"/>
                    </a:xfrm>
                  </p:grpSpPr>
                  <p:sp>
                    <p:nvSpPr>
                      <p:cNvPr id="11602" name="Rectangle 6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3" name="Rectangle 6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4" name="Rectangle 6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98" name="Group 683"/>
                    <p:cNvGrpSpPr>
                      <a:grpSpLocks/>
                    </p:cNvGrpSpPr>
                    <p:nvPr/>
                  </p:nvGrpSpPr>
                  <p:grpSpPr bwMode="auto">
                    <a:xfrm>
                      <a:off x="2400" y="1392"/>
                      <a:ext cx="336" cy="336"/>
                      <a:chOff x="528" y="1056"/>
                      <a:chExt cx="672" cy="672"/>
                    </a:xfrm>
                  </p:grpSpPr>
                  <p:sp>
                    <p:nvSpPr>
                      <p:cNvPr id="11599" name="Rectangle 6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0" name="Rectangle 6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601" name="Rectangle 6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1469" name="Group 687"/>
              <p:cNvGrpSpPr>
                <a:grpSpLocks/>
              </p:cNvGrpSpPr>
              <p:nvPr/>
            </p:nvGrpSpPr>
            <p:grpSpPr bwMode="auto">
              <a:xfrm>
                <a:off x="4272" y="1392"/>
                <a:ext cx="336" cy="336"/>
                <a:chOff x="3360" y="1056"/>
                <a:chExt cx="672" cy="672"/>
              </a:xfrm>
            </p:grpSpPr>
            <p:grpSp>
              <p:nvGrpSpPr>
                <p:cNvPr id="11470" name="Group 688"/>
                <p:cNvGrpSpPr>
                  <a:grpSpLocks/>
                </p:cNvGrpSpPr>
                <p:nvPr/>
              </p:nvGrpSpPr>
              <p:grpSpPr bwMode="auto">
                <a:xfrm>
                  <a:off x="3696" y="1056"/>
                  <a:ext cx="336" cy="336"/>
                  <a:chOff x="2400" y="1056"/>
                  <a:chExt cx="672" cy="672"/>
                </a:xfrm>
              </p:grpSpPr>
              <p:grpSp>
                <p:nvGrpSpPr>
                  <p:cNvPr id="11551" name="Group 689"/>
                  <p:cNvGrpSpPr>
                    <a:grpSpLocks/>
                  </p:cNvGrpSpPr>
                  <p:nvPr/>
                </p:nvGrpSpPr>
                <p:grpSpPr bwMode="auto">
                  <a:xfrm>
                    <a:off x="2736" y="1056"/>
                    <a:ext cx="336" cy="336"/>
                    <a:chOff x="2400" y="1056"/>
                    <a:chExt cx="672" cy="672"/>
                  </a:xfrm>
                </p:grpSpPr>
                <p:grpSp>
                  <p:nvGrpSpPr>
                    <p:cNvPr id="11578" name="Group 690"/>
                    <p:cNvGrpSpPr>
                      <a:grpSpLocks/>
                    </p:cNvGrpSpPr>
                    <p:nvPr/>
                  </p:nvGrpSpPr>
                  <p:grpSpPr bwMode="auto">
                    <a:xfrm>
                      <a:off x="2736" y="1056"/>
                      <a:ext cx="336" cy="336"/>
                      <a:chOff x="528" y="1056"/>
                      <a:chExt cx="672" cy="672"/>
                    </a:xfrm>
                  </p:grpSpPr>
                  <p:sp>
                    <p:nvSpPr>
                      <p:cNvPr id="11587" name="Rectangle 69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8" name="Rectangle 69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9" name="Rectangle 69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79" name="Group 694"/>
                    <p:cNvGrpSpPr>
                      <a:grpSpLocks/>
                    </p:cNvGrpSpPr>
                    <p:nvPr/>
                  </p:nvGrpSpPr>
                  <p:grpSpPr bwMode="auto">
                    <a:xfrm>
                      <a:off x="2736" y="1392"/>
                      <a:ext cx="336" cy="336"/>
                      <a:chOff x="528" y="1056"/>
                      <a:chExt cx="672" cy="672"/>
                    </a:xfrm>
                  </p:grpSpPr>
                  <p:sp>
                    <p:nvSpPr>
                      <p:cNvPr id="11584" name="Rectangle 69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5" name="Rectangle 69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6" name="Rectangle 69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80" name="Group 698"/>
                    <p:cNvGrpSpPr>
                      <a:grpSpLocks/>
                    </p:cNvGrpSpPr>
                    <p:nvPr/>
                  </p:nvGrpSpPr>
                  <p:grpSpPr bwMode="auto">
                    <a:xfrm>
                      <a:off x="2400" y="1392"/>
                      <a:ext cx="336" cy="336"/>
                      <a:chOff x="528" y="1056"/>
                      <a:chExt cx="672" cy="672"/>
                    </a:xfrm>
                  </p:grpSpPr>
                  <p:sp>
                    <p:nvSpPr>
                      <p:cNvPr id="11581" name="Rectangle 69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2" name="Rectangle 70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83" name="Rectangle 70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52" name="Group 702"/>
                  <p:cNvGrpSpPr>
                    <a:grpSpLocks/>
                  </p:cNvGrpSpPr>
                  <p:nvPr/>
                </p:nvGrpSpPr>
                <p:grpSpPr bwMode="auto">
                  <a:xfrm>
                    <a:off x="2736" y="1392"/>
                    <a:ext cx="336" cy="336"/>
                    <a:chOff x="2400" y="1056"/>
                    <a:chExt cx="672" cy="672"/>
                  </a:xfrm>
                </p:grpSpPr>
                <p:grpSp>
                  <p:nvGrpSpPr>
                    <p:cNvPr id="11566" name="Group 703"/>
                    <p:cNvGrpSpPr>
                      <a:grpSpLocks/>
                    </p:cNvGrpSpPr>
                    <p:nvPr/>
                  </p:nvGrpSpPr>
                  <p:grpSpPr bwMode="auto">
                    <a:xfrm>
                      <a:off x="2736" y="1056"/>
                      <a:ext cx="336" cy="336"/>
                      <a:chOff x="528" y="1056"/>
                      <a:chExt cx="672" cy="672"/>
                    </a:xfrm>
                  </p:grpSpPr>
                  <p:sp>
                    <p:nvSpPr>
                      <p:cNvPr id="11575" name="Rectangle 70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6" name="Rectangle 70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7" name="Rectangle 70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67" name="Group 707"/>
                    <p:cNvGrpSpPr>
                      <a:grpSpLocks/>
                    </p:cNvGrpSpPr>
                    <p:nvPr/>
                  </p:nvGrpSpPr>
                  <p:grpSpPr bwMode="auto">
                    <a:xfrm>
                      <a:off x="2736" y="1392"/>
                      <a:ext cx="336" cy="336"/>
                      <a:chOff x="528" y="1056"/>
                      <a:chExt cx="672" cy="672"/>
                    </a:xfrm>
                  </p:grpSpPr>
                  <p:sp>
                    <p:nvSpPr>
                      <p:cNvPr id="11572" name="Rectangle 70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3" name="Rectangle 70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4" name="Rectangle 71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68" name="Group 711"/>
                    <p:cNvGrpSpPr>
                      <a:grpSpLocks/>
                    </p:cNvGrpSpPr>
                    <p:nvPr/>
                  </p:nvGrpSpPr>
                  <p:grpSpPr bwMode="auto">
                    <a:xfrm>
                      <a:off x="2400" y="1392"/>
                      <a:ext cx="336" cy="336"/>
                      <a:chOff x="528" y="1056"/>
                      <a:chExt cx="672" cy="672"/>
                    </a:xfrm>
                  </p:grpSpPr>
                  <p:sp>
                    <p:nvSpPr>
                      <p:cNvPr id="11569" name="Rectangle 71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0" name="Rectangle 71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71" name="Rectangle 71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53" name="Group 715"/>
                  <p:cNvGrpSpPr>
                    <a:grpSpLocks/>
                  </p:cNvGrpSpPr>
                  <p:nvPr/>
                </p:nvGrpSpPr>
                <p:grpSpPr bwMode="auto">
                  <a:xfrm>
                    <a:off x="2400" y="1392"/>
                    <a:ext cx="336" cy="336"/>
                    <a:chOff x="2400" y="1056"/>
                    <a:chExt cx="672" cy="672"/>
                  </a:xfrm>
                </p:grpSpPr>
                <p:grpSp>
                  <p:nvGrpSpPr>
                    <p:cNvPr id="11554" name="Group 716"/>
                    <p:cNvGrpSpPr>
                      <a:grpSpLocks/>
                    </p:cNvGrpSpPr>
                    <p:nvPr/>
                  </p:nvGrpSpPr>
                  <p:grpSpPr bwMode="auto">
                    <a:xfrm>
                      <a:off x="2736" y="1056"/>
                      <a:ext cx="336" cy="336"/>
                      <a:chOff x="528" y="1056"/>
                      <a:chExt cx="672" cy="672"/>
                    </a:xfrm>
                  </p:grpSpPr>
                  <p:sp>
                    <p:nvSpPr>
                      <p:cNvPr id="11563" name="Rectangle 71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64" name="Rectangle 71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65" name="Rectangle 71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55" name="Group 720"/>
                    <p:cNvGrpSpPr>
                      <a:grpSpLocks/>
                    </p:cNvGrpSpPr>
                    <p:nvPr/>
                  </p:nvGrpSpPr>
                  <p:grpSpPr bwMode="auto">
                    <a:xfrm>
                      <a:off x="2736" y="1392"/>
                      <a:ext cx="336" cy="336"/>
                      <a:chOff x="528" y="1056"/>
                      <a:chExt cx="672" cy="672"/>
                    </a:xfrm>
                  </p:grpSpPr>
                  <p:sp>
                    <p:nvSpPr>
                      <p:cNvPr id="11560" name="Rectangle 72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61" name="Rectangle 72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62" name="Rectangle 72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56" name="Group 724"/>
                    <p:cNvGrpSpPr>
                      <a:grpSpLocks/>
                    </p:cNvGrpSpPr>
                    <p:nvPr/>
                  </p:nvGrpSpPr>
                  <p:grpSpPr bwMode="auto">
                    <a:xfrm>
                      <a:off x="2400" y="1392"/>
                      <a:ext cx="336" cy="336"/>
                      <a:chOff x="528" y="1056"/>
                      <a:chExt cx="672" cy="672"/>
                    </a:xfrm>
                  </p:grpSpPr>
                  <p:sp>
                    <p:nvSpPr>
                      <p:cNvPr id="11557" name="Rectangle 72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58" name="Rectangle 72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59" name="Rectangle 72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471" name="Group 728"/>
                <p:cNvGrpSpPr>
                  <a:grpSpLocks/>
                </p:cNvGrpSpPr>
                <p:nvPr/>
              </p:nvGrpSpPr>
              <p:grpSpPr bwMode="auto">
                <a:xfrm>
                  <a:off x="3696" y="1392"/>
                  <a:ext cx="336" cy="336"/>
                  <a:chOff x="2400" y="1056"/>
                  <a:chExt cx="672" cy="672"/>
                </a:xfrm>
              </p:grpSpPr>
              <p:grpSp>
                <p:nvGrpSpPr>
                  <p:cNvPr id="11512" name="Group 729"/>
                  <p:cNvGrpSpPr>
                    <a:grpSpLocks/>
                  </p:cNvGrpSpPr>
                  <p:nvPr/>
                </p:nvGrpSpPr>
                <p:grpSpPr bwMode="auto">
                  <a:xfrm>
                    <a:off x="2736" y="1056"/>
                    <a:ext cx="336" cy="336"/>
                    <a:chOff x="2400" y="1056"/>
                    <a:chExt cx="672" cy="672"/>
                  </a:xfrm>
                </p:grpSpPr>
                <p:grpSp>
                  <p:nvGrpSpPr>
                    <p:cNvPr id="11539" name="Group 730"/>
                    <p:cNvGrpSpPr>
                      <a:grpSpLocks/>
                    </p:cNvGrpSpPr>
                    <p:nvPr/>
                  </p:nvGrpSpPr>
                  <p:grpSpPr bwMode="auto">
                    <a:xfrm>
                      <a:off x="2736" y="1056"/>
                      <a:ext cx="336" cy="336"/>
                      <a:chOff x="528" y="1056"/>
                      <a:chExt cx="672" cy="672"/>
                    </a:xfrm>
                  </p:grpSpPr>
                  <p:sp>
                    <p:nvSpPr>
                      <p:cNvPr id="11548" name="Rectangle 73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49" name="Rectangle 73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50" name="Rectangle 73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40" name="Group 734"/>
                    <p:cNvGrpSpPr>
                      <a:grpSpLocks/>
                    </p:cNvGrpSpPr>
                    <p:nvPr/>
                  </p:nvGrpSpPr>
                  <p:grpSpPr bwMode="auto">
                    <a:xfrm>
                      <a:off x="2736" y="1392"/>
                      <a:ext cx="336" cy="336"/>
                      <a:chOff x="528" y="1056"/>
                      <a:chExt cx="672" cy="672"/>
                    </a:xfrm>
                  </p:grpSpPr>
                  <p:sp>
                    <p:nvSpPr>
                      <p:cNvPr id="11545" name="Rectangle 73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46" name="Rectangle 73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47" name="Rectangle 73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41" name="Group 738"/>
                    <p:cNvGrpSpPr>
                      <a:grpSpLocks/>
                    </p:cNvGrpSpPr>
                    <p:nvPr/>
                  </p:nvGrpSpPr>
                  <p:grpSpPr bwMode="auto">
                    <a:xfrm>
                      <a:off x="2400" y="1392"/>
                      <a:ext cx="336" cy="336"/>
                      <a:chOff x="528" y="1056"/>
                      <a:chExt cx="672" cy="672"/>
                    </a:xfrm>
                  </p:grpSpPr>
                  <p:sp>
                    <p:nvSpPr>
                      <p:cNvPr id="11542" name="Rectangle 73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43" name="Rectangle 74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44" name="Rectangle 74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13" name="Group 742"/>
                  <p:cNvGrpSpPr>
                    <a:grpSpLocks/>
                  </p:cNvGrpSpPr>
                  <p:nvPr/>
                </p:nvGrpSpPr>
                <p:grpSpPr bwMode="auto">
                  <a:xfrm>
                    <a:off x="2736" y="1392"/>
                    <a:ext cx="336" cy="336"/>
                    <a:chOff x="2400" y="1056"/>
                    <a:chExt cx="672" cy="672"/>
                  </a:xfrm>
                </p:grpSpPr>
                <p:grpSp>
                  <p:nvGrpSpPr>
                    <p:cNvPr id="11527" name="Group 743"/>
                    <p:cNvGrpSpPr>
                      <a:grpSpLocks/>
                    </p:cNvGrpSpPr>
                    <p:nvPr/>
                  </p:nvGrpSpPr>
                  <p:grpSpPr bwMode="auto">
                    <a:xfrm>
                      <a:off x="2736" y="1056"/>
                      <a:ext cx="336" cy="336"/>
                      <a:chOff x="528" y="1056"/>
                      <a:chExt cx="672" cy="672"/>
                    </a:xfrm>
                  </p:grpSpPr>
                  <p:sp>
                    <p:nvSpPr>
                      <p:cNvPr id="11536" name="Rectangle 74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7" name="Rectangle 74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8" name="Rectangle 74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28" name="Group 747"/>
                    <p:cNvGrpSpPr>
                      <a:grpSpLocks/>
                    </p:cNvGrpSpPr>
                    <p:nvPr/>
                  </p:nvGrpSpPr>
                  <p:grpSpPr bwMode="auto">
                    <a:xfrm>
                      <a:off x="2736" y="1392"/>
                      <a:ext cx="336" cy="336"/>
                      <a:chOff x="528" y="1056"/>
                      <a:chExt cx="672" cy="672"/>
                    </a:xfrm>
                  </p:grpSpPr>
                  <p:sp>
                    <p:nvSpPr>
                      <p:cNvPr id="11533" name="Rectangle 7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4" name="Rectangle 7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5" name="Rectangle 7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29" name="Group 751"/>
                    <p:cNvGrpSpPr>
                      <a:grpSpLocks/>
                    </p:cNvGrpSpPr>
                    <p:nvPr/>
                  </p:nvGrpSpPr>
                  <p:grpSpPr bwMode="auto">
                    <a:xfrm>
                      <a:off x="2400" y="1392"/>
                      <a:ext cx="336" cy="336"/>
                      <a:chOff x="528" y="1056"/>
                      <a:chExt cx="672" cy="672"/>
                    </a:xfrm>
                  </p:grpSpPr>
                  <p:sp>
                    <p:nvSpPr>
                      <p:cNvPr id="11530" name="Rectangle 75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1" name="Rectangle 75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32" name="Rectangle 75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514" name="Group 755"/>
                  <p:cNvGrpSpPr>
                    <a:grpSpLocks/>
                  </p:cNvGrpSpPr>
                  <p:nvPr/>
                </p:nvGrpSpPr>
                <p:grpSpPr bwMode="auto">
                  <a:xfrm>
                    <a:off x="2400" y="1392"/>
                    <a:ext cx="336" cy="336"/>
                    <a:chOff x="2400" y="1056"/>
                    <a:chExt cx="672" cy="672"/>
                  </a:xfrm>
                </p:grpSpPr>
                <p:grpSp>
                  <p:nvGrpSpPr>
                    <p:cNvPr id="11515" name="Group 756"/>
                    <p:cNvGrpSpPr>
                      <a:grpSpLocks/>
                    </p:cNvGrpSpPr>
                    <p:nvPr/>
                  </p:nvGrpSpPr>
                  <p:grpSpPr bwMode="auto">
                    <a:xfrm>
                      <a:off x="2736" y="1056"/>
                      <a:ext cx="336" cy="336"/>
                      <a:chOff x="528" y="1056"/>
                      <a:chExt cx="672" cy="672"/>
                    </a:xfrm>
                  </p:grpSpPr>
                  <p:sp>
                    <p:nvSpPr>
                      <p:cNvPr id="11524" name="Rectangle 75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25" name="Rectangle 75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26" name="Rectangle 75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16" name="Group 760"/>
                    <p:cNvGrpSpPr>
                      <a:grpSpLocks/>
                    </p:cNvGrpSpPr>
                    <p:nvPr/>
                  </p:nvGrpSpPr>
                  <p:grpSpPr bwMode="auto">
                    <a:xfrm>
                      <a:off x="2736" y="1392"/>
                      <a:ext cx="336" cy="336"/>
                      <a:chOff x="528" y="1056"/>
                      <a:chExt cx="672" cy="672"/>
                    </a:xfrm>
                  </p:grpSpPr>
                  <p:sp>
                    <p:nvSpPr>
                      <p:cNvPr id="11521" name="Rectangle 76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22" name="Rectangle 76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23" name="Rectangle 76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17" name="Group 764"/>
                    <p:cNvGrpSpPr>
                      <a:grpSpLocks/>
                    </p:cNvGrpSpPr>
                    <p:nvPr/>
                  </p:nvGrpSpPr>
                  <p:grpSpPr bwMode="auto">
                    <a:xfrm>
                      <a:off x="2400" y="1392"/>
                      <a:ext cx="336" cy="336"/>
                      <a:chOff x="528" y="1056"/>
                      <a:chExt cx="672" cy="672"/>
                    </a:xfrm>
                  </p:grpSpPr>
                  <p:sp>
                    <p:nvSpPr>
                      <p:cNvPr id="11518" name="Rectangle 76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19" name="Rectangle 76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20" name="Rectangle 76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472" name="Group 768"/>
                <p:cNvGrpSpPr>
                  <a:grpSpLocks/>
                </p:cNvGrpSpPr>
                <p:nvPr/>
              </p:nvGrpSpPr>
              <p:grpSpPr bwMode="auto">
                <a:xfrm>
                  <a:off x="3360" y="1392"/>
                  <a:ext cx="336" cy="336"/>
                  <a:chOff x="2400" y="1056"/>
                  <a:chExt cx="672" cy="672"/>
                </a:xfrm>
              </p:grpSpPr>
              <p:grpSp>
                <p:nvGrpSpPr>
                  <p:cNvPr id="11473" name="Group 769"/>
                  <p:cNvGrpSpPr>
                    <a:grpSpLocks/>
                  </p:cNvGrpSpPr>
                  <p:nvPr/>
                </p:nvGrpSpPr>
                <p:grpSpPr bwMode="auto">
                  <a:xfrm>
                    <a:off x="2736" y="1056"/>
                    <a:ext cx="336" cy="336"/>
                    <a:chOff x="2400" y="1056"/>
                    <a:chExt cx="672" cy="672"/>
                  </a:xfrm>
                </p:grpSpPr>
                <p:grpSp>
                  <p:nvGrpSpPr>
                    <p:cNvPr id="11500" name="Group 770"/>
                    <p:cNvGrpSpPr>
                      <a:grpSpLocks/>
                    </p:cNvGrpSpPr>
                    <p:nvPr/>
                  </p:nvGrpSpPr>
                  <p:grpSpPr bwMode="auto">
                    <a:xfrm>
                      <a:off x="2736" y="1056"/>
                      <a:ext cx="336" cy="336"/>
                      <a:chOff x="528" y="1056"/>
                      <a:chExt cx="672" cy="672"/>
                    </a:xfrm>
                  </p:grpSpPr>
                  <p:sp>
                    <p:nvSpPr>
                      <p:cNvPr id="11509" name="Rectangle 77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10" name="Rectangle 77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11" name="Rectangle 77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01" name="Group 774"/>
                    <p:cNvGrpSpPr>
                      <a:grpSpLocks/>
                    </p:cNvGrpSpPr>
                    <p:nvPr/>
                  </p:nvGrpSpPr>
                  <p:grpSpPr bwMode="auto">
                    <a:xfrm>
                      <a:off x="2736" y="1392"/>
                      <a:ext cx="336" cy="336"/>
                      <a:chOff x="528" y="1056"/>
                      <a:chExt cx="672" cy="672"/>
                    </a:xfrm>
                  </p:grpSpPr>
                  <p:sp>
                    <p:nvSpPr>
                      <p:cNvPr id="11506" name="Rectangle 77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07" name="Rectangle 77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08" name="Rectangle 77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502" name="Group 778"/>
                    <p:cNvGrpSpPr>
                      <a:grpSpLocks/>
                    </p:cNvGrpSpPr>
                    <p:nvPr/>
                  </p:nvGrpSpPr>
                  <p:grpSpPr bwMode="auto">
                    <a:xfrm>
                      <a:off x="2400" y="1392"/>
                      <a:ext cx="336" cy="336"/>
                      <a:chOff x="528" y="1056"/>
                      <a:chExt cx="672" cy="672"/>
                    </a:xfrm>
                  </p:grpSpPr>
                  <p:sp>
                    <p:nvSpPr>
                      <p:cNvPr id="11503" name="Rectangle 77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04" name="Rectangle 78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505" name="Rectangle 78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474" name="Group 782"/>
                  <p:cNvGrpSpPr>
                    <a:grpSpLocks/>
                  </p:cNvGrpSpPr>
                  <p:nvPr/>
                </p:nvGrpSpPr>
                <p:grpSpPr bwMode="auto">
                  <a:xfrm>
                    <a:off x="2736" y="1392"/>
                    <a:ext cx="336" cy="336"/>
                    <a:chOff x="2400" y="1056"/>
                    <a:chExt cx="672" cy="672"/>
                  </a:xfrm>
                </p:grpSpPr>
                <p:grpSp>
                  <p:nvGrpSpPr>
                    <p:cNvPr id="11488" name="Group 783"/>
                    <p:cNvGrpSpPr>
                      <a:grpSpLocks/>
                    </p:cNvGrpSpPr>
                    <p:nvPr/>
                  </p:nvGrpSpPr>
                  <p:grpSpPr bwMode="auto">
                    <a:xfrm>
                      <a:off x="2736" y="1056"/>
                      <a:ext cx="336" cy="336"/>
                      <a:chOff x="528" y="1056"/>
                      <a:chExt cx="672" cy="672"/>
                    </a:xfrm>
                  </p:grpSpPr>
                  <p:sp>
                    <p:nvSpPr>
                      <p:cNvPr id="11497" name="Rectangle 7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8" name="Rectangle 7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9" name="Rectangle 7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89" name="Group 787"/>
                    <p:cNvGrpSpPr>
                      <a:grpSpLocks/>
                    </p:cNvGrpSpPr>
                    <p:nvPr/>
                  </p:nvGrpSpPr>
                  <p:grpSpPr bwMode="auto">
                    <a:xfrm>
                      <a:off x="2736" y="1392"/>
                      <a:ext cx="336" cy="336"/>
                      <a:chOff x="528" y="1056"/>
                      <a:chExt cx="672" cy="672"/>
                    </a:xfrm>
                  </p:grpSpPr>
                  <p:sp>
                    <p:nvSpPr>
                      <p:cNvPr id="11494" name="Rectangle 7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5" name="Rectangle 7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6" name="Rectangle 7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90" name="Group 791"/>
                    <p:cNvGrpSpPr>
                      <a:grpSpLocks/>
                    </p:cNvGrpSpPr>
                    <p:nvPr/>
                  </p:nvGrpSpPr>
                  <p:grpSpPr bwMode="auto">
                    <a:xfrm>
                      <a:off x="2400" y="1392"/>
                      <a:ext cx="336" cy="336"/>
                      <a:chOff x="528" y="1056"/>
                      <a:chExt cx="672" cy="672"/>
                    </a:xfrm>
                  </p:grpSpPr>
                  <p:sp>
                    <p:nvSpPr>
                      <p:cNvPr id="11491" name="Rectangle 79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2" name="Rectangle 79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93" name="Rectangle 79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475" name="Group 795"/>
                  <p:cNvGrpSpPr>
                    <a:grpSpLocks/>
                  </p:cNvGrpSpPr>
                  <p:nvPr/>
                </p:nvGrpSpPr>
                <p:grpSpPr bwMode="auto">
                  <a:xfrm>
                    <a:off x="2400" y="1392"/>
                    <a:ext cx="336" cy="336"/>
                    <a:chOff x="2400" y="1056"/>
                    <a:chExt cx="672" cy="672"/>
                  </a:xfrm>
                </p:grpSpPr>
                <p:grpSp>
                  <p:nvGrpSpPr>
                    <p:cNvPr id="11476" name="Group 796"/>
                    <p:cNvGrpSpPr>
                      <a:grpSpLocks/>
                    </p:cNvGrpSpPr>
                    <p:nvPr/>
                  </p:nvGrpSpPr>
                  <p:grpSpPr bwMode="auto">
                    <a:xfrm>
                      <a:off x="2736" y="1056"/>
                      <a:ext cx="336" cy="336"/>
                      <a:chOff x="528" y="1056"/>
                      <a:chExt cx="672" cy="672"/>
                    </a:xfrm>
                  </p:grpSpPr>
                  <p:sp>
                    <p:nvSpPr>
                      <p:cNvPr id="11485" name="Rectangle 79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6" name="Rectangle 79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7" name="Rectangle 79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77" name="Group 800"/>
                    <p:cNvGrpSpPr>
                      <a:grpSpLocks/>
                    </p:cNvGrpSpPr>
                    <p:nvPr/>
                  </p:nvGrpSpPr>
                  <p:grpSpPr bwMode="auto">
                    <a:xfrm>
                      <a:off x="2736" y="1392"/>
                      <a:ext cx="336" cy="336"/>
                      <a:chOff x="528" y="1056"/>
                      <a:chExt cx="672" cy="672"/>
                    </a:xfrm>
                  </p:grpSpPr>
                  <p:sp>
                    <p:nvSpPr>
                      <p:cNvPr id="11482" name="Rectangle 80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3" name="Rectangle 80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4" name="Rectangle 80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78" name="Group 804"/>
                    <p:cNvGrpSpPr>
                      <a:grpSpLocks/>
                    </p:cNvGrpSpPr>
                    <p:nvPr/>
                  </p:nvGrpSpPr>
                  <p:grpSpPr bwMode="auto">
                    <a:xfrm>
                      <a:off x="2400" y="1392"/>
                      <a:ext cx="336" cy="336"/>
                      <a:chOff x="528" y="1056"/>
                      <a:chExt cx="672" cy="672"/>
                    </a:xfrm>
                  </p:grpSpPr>
                  <p:sp>
                    <p:nvSpPr>
                      <p:cNvPr id="11479" name="Rectangle 80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0" name="Rectangle 80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81" name="Rectangle 80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sp>
          <p:nvSpPr>
            <p:cNvPr id="11466" name="AutoShape 2268"/>
            <p:cNvSpPr>
              <a:spLocks noChangeArrowheads="1"/>
            </p:cNvSpPr>
            <p:nvPr/>
          </p:nvSpPr>
          <p:spPr bwMode="auto">
            <a:xfrm>
              <a:off x="1824" y="3024"/>
              <a:ext cx="384" cy="240"/>
            </a:xfrm>
            <a:prstGeom prst="rightArrow">
              <a:avLst>
                <a:gd name="adj1" fmla="val 50000"/>
                <a:gd name="adj2" fmla="val 40000"/>
              </a:avLst>
            </a:prstGeom>
            <a:solidFill>
              <a:srgbClr val="FF7C80"/>
            </a:solidFill>
            <a:ln w="9525">
              <a:solidFill>
                <a:srgbClr val="FF7C80"/>
              </a:solidFill>
              <a:miter lim="800000"/>
              <a:headEnd/>
              <a:tailEnd/>
            </a:ln>
            <a:effectLst>
              <a:outerShdw dist="107763" dir="2700000" algn="ctr" rotWithShape="0">
                <a:schemeClr val="bg2"/>
              </a:outerShdw>
            </a:effec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grpSp>
        <p:nvGrpSpPr>
          <p:cNvPr id="90341" name="Group 2277"/>
          <p:cNvGrpSpPr>
            <a:grpSpLocks/>
          </p:cNvGrpSpPr>
          <p:nvPr/>
        </p:nvGrpSpPr>
        <p:grpSpPr bwMode="auto">
          <a:xfrm>
            <a:off x="7479599" y="5063427"/>
            <a:ext cx="1981200" cy="1066800"/>
            <a:chOff x="3408" y="2784"/>
            <a:chExt cx="1248" cy="672"/>
          </a:xfrm>
        </p:grpSpPr>
        <p:grpSp>
          <p:nvGrpSpPr>
            <p:cNvPr id="10371" name="Group 2265"/>
            <p:cNvGrpSpPr>
              <a:grpSpLocks/>
            </p:cNvGrpSpPr>
            <p:nvPr/>
          </p:nvGrpSpPr>
          <p:grpSpPr bwMode="auto">
            <a:xfrm>
              <a:off x="3984" y="2784"/>
              <a:ext cx="672" cy="672"/>
              <a:chOff x="2304" y="2160"/>
              <a:chExt cx="672" cy="672"/>
            </a:xfrm>
          </p:grpSpPr>
          <p:grpSp>
            <p:nvGrpSpPr>
              <p:cNvPr id="10373" name="Group 809"/>
              <p:cNvGrpSpPr>
                <a:grpSpLocks/>
              </p:cNvGrpSpPr>
              <p:nvPr/>
            </p:nvGrpSpPr>
            <p:grpSpPr bwMode="auto">
              <a:xfrm>
                <a:off x="2640" y="2160"/>
                <a:ext cx="336" cy="336"/>
                <a:chOff x="4272" y="1056"/>
                <a:chExt cx="672" cy="672"/>
              </a:xfrm>
            </p:grpSpPr>
            <p:grpSp>
              <p:nvGrpSpPr>
                <p:cNvPr id="11102" name="Group 810"/>
                <p:cNvGrpSpPr>
                  <a:grpSpLocks/>
                </p:cNvGrpSpPr>
                <p:nvPr/>
              </p:nvGrpSpPr>
              <p:grpSpPr bwMode="auto">
                <a:xfrm>
                  <a:off x="4608" y="1056"/>
                  <a:ext cx="336" cy="336"/>
                  <a:chOff x="3360" y="1056"/>
                  <a:chExt cx="672" cy="672"/>
                </a:xfrm>
              </p:grpSpPr>
              <p:grpSp>
                <p:nvGrpSpPr>
                  <p:cNvPr id="11345" name="Group 811"/>
                  <p:cNvGrpSpPr>
                    <a:grpSpLocks/>
                  </p:cNvGrpSpPr>
                  <p:nvPr/>
                </p:nvGrpSpPr>
                <p:grpSpPr bwMode="auto">
                  <a:xfrm>
                    <a:off x="3696" y="1056"/>
                    <a:ext cx="336" cy="336"/>
                    <a:chOff x="2400" y="1056"/>
                    <a:chExt cx="672" cy="672"/>
                  </a:xfrm>
                </p:grpSpPr>
                <p:grpSp>
                  <p:nvGrpSpPr>
                    <p:cNvPr id="11426" name="Group 812"/>
                    <p:cNvGrpSpPr>
                      <a:grpSpLocks/>
                    </p:cNvGrpSpPr>
                    <p:nvPr/>
                  </p:nvGrpSpPr>
                  <p:grpSpPr bwMode="auto">
                    <a:xfrm>
                      <a:off x="2736" y="1056"/>
                      <a:ext cx="336" cy="336"/>
                      <a:chOff x="2400" y="1056"/>
                      <a:chExt cx="672" cy="672"/>
                    </a:xfrm>
                  </p:grpSpPr>
                  <p:grpSp>
                    <p:nvGrpSpPr>
                      <p:cNvPr id="11453" name="Group 813"/>
                      <p:cNvGrpSpPr>
                        <a:grpSpLocks/>
                      </p:cNvGrpSpPr>
                      <p:nvPr/>
                    </p:nvGrpSpPr>
                    <p:grpSpPr bwMode="auto">
                      <a:xfrm>
                        <a:off x="2736" y="1056"/>
                        <a:ext cx="336" cy="336"/>
                        <a:chOff x="528" y="1056"/>
                        <a:chExt cx="672" cy="672"/>
                      </a:xfrm>
                    </p:grpSpPr>
                    <p:sp>
                      <p:nvSpPr>
                        <p:cNvPr id="11462" name="Rectangle 81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63" name="Rectangle 81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64" name="Rectangle 81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54" name="Group 817"/>
                      <p:cNvGrpSpPr>
                        <a:grpSpLocks/>
                      </p:cNvGrpSpPr>
                      <p:nvPr/>
                    </p:nvGrpSpPr>
                    <p:grpSpPr bwMode="auto">
                      <a:xfrm>
                        <a:off x="2736" y="1392"/>
                        <a:ext cx="336" cy="336"/>
                        <a:chOff x="528" y="1056"/>
                        <a:chExt cx="672" cy="672"/>
                      </a:xfrm>
                    </p:grpSpPr>
                    <p:sp>
                      <p:nvSpPr>
                        <p:cNvPr id="11459" name="Rectangle 81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60" name="Rectangle 81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61" name="Rectangle 82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55" name="Group 821"/>
                      <p:cNvGrpSpPr>
                        <a:grpSpLocks/>
                      </p:cNvGrpSpPr>
                      <p:nvPr/>
                    </p:nvGrpSpPr>
                    <p:grpSpPr bwMode="auto">
                      <a:xfrm>
                        <a:off x="2400" y="1392"/>
                        <a:ext cx="336" cy="336"/>
                        <a:chOff x="528" y="1056"/>
                        <a:chExt cx="672" cy="672"/>
                      </a:xfrm>
                    </p:grpSpPr>
                    <p:sp>
                      <p:nvSpPr>
                        <p:cNvPr id="11456" name="Rectangle 82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57" name="Rectangle 82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58" name="Rectangle 82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427" name="Group 825"/>
                    <p:cNvGrpSpPr>
                      <a:grpSpLocks/>
                    </p:cNvGrpSpPr>
                    <p:nvPr/>
                  </p:nvGrpSpPr>
                  <p:grpSpPr bwMode="auto">
                    <a:xfrm>
                      <a:off x="2736" y="1392"/>
                      <a:ext cx="336" cy="336"/>
                      <a:chOff x="2400" y="1056"/>
                      <a:chExt cx="672" cy="672"/>
                    </a:xfrm>
                  </p:grpSpPr>
                  <p:grpSp>
                    <p:nvGrpSpPr>
                      <p:cNvPr id="11441" name="Group 826"/>
                      <p:cNvGrpSpPr>
                        <a:grpSpLocks/>
                      </p:cNvGrpSpPr>
                      <p:nvPr/>
                    </p:nvGrpSpPr>
                    <p:grpSpPr bwMode="auto">
                      <a:xfrm>
                        <a:off x="2736" y="1056"/>
                        <a:ext cx="336" cy="336"/>
                        <a:chOff x="528" y="1056"/>
                        <a:chExt cx="672" cy="672"/>
                      </a:xfrm>
                    </p:grpSpPr>
                    <p:sp>
                      <p:nvSpPr>
                        <p:cNvPr id="11450" name="Rectangle 82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51" name="Rectangle 82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52" name="Rectangle 82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42" name="Group 830"/>
                      <p:cNvGrpSpPr>
                        <a:grpSpLocks/>
                      </p:cNvGrpSpPr>
                      <p:nvPr/>
                    </p:nvGrpSpPr>
                    <p:grpSpPr bwMode="auto">
                      <a:xfrm>
                        <a:off x="2736" y="1392"/>
                        <a:ext cx="336" cy="336"/>
                        <a:chOff x="528" y="1056"/>
                        <a:chExt cx="672" cy="672"/>
                      </a:xfrm>
                    </p:grpSpPr>
                    <p:sp>
                      <p:nvSpPr>
                        <p:cNvPr id="11447" name="Rectangle 83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48" name="Rectangle 83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49" name="Rectangle 83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43" name="Group 834"/>
                      <p:cNvGrpSpPr>
                        <a:grpSpLocks/>
                      </p:cNvGrpSpPr>
                      <p:nvPr/>
                    </p:nvGrpSpPr>
                    <p:grpSpPr bwMode="auto">
                      <a:xfrm>
                        <a:off x="2400" y="1392"/>
                        <a:ext cx="336" cy="336"/>
                        <a:chOff x="528" y="1056"/>
                        <a:chExt cx="672" cy="672"/>
                      </a:xfrm>
                    </p:grpSpPr>
                    <p:sp>
                      <p:nvSpPr>
                        <p:cNvPr id="11444" name="Rectangle 83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45" name="Rectangle 83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46" name="Rectangle 83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428" name="Group 838"/>
                    <p:cNvGrpSpPr>
                      <a:grpSpLocks/>
                    </p:cNvGrpSpPr>
                    <p:nvPr/>
                  </p:nvGrpSpPr>
                  <p:grpSpPr bwMode="auto">
                    <a:xfrm>
                      <a:off x="2400" y="1392"/>
                      <a:ext cx="336" cy="336"/>
                      <a:chOff x="2400" y="1056"/>
                      <a:chExt cx="672" cy="672"/>
                    </a:xfrm>
                  </p:grpSpPr>
                  <p:grpSp>
                    <p:nvGrpSpPr>
                      <p:cNvPr id="11429" name="Group 839"/>
                      <p:cNvGrpSpPr>
                        <a:grpSpLocks/>
                      </p:cNvGrpSpPr>
                      <p:nvPr/>
                    </p:nvGrpSpPr>
                    <p:grpSpPr bwMode="auto">
                      <a:xfrm>
                        <a:off x="2736" y="1056"/>
                        <a:ext cx="336" cy="336"/>
                        <a:chOff x="528" y="1056"/>
                        <a:chExt cx="672" cy="672"/>
                      </a:xfrm>
                    </p:grpSpPr>
                    <p:sp>
                      <p:nvSpPr>
                        <p:cNvPr id="11438" name="Rectangle 84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39" name="Rectangle 84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40" name="Rectangle 84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30" name="Group 843"/>
                      <p:cNvGrpSpPr>
                        <a:grpSpLocks/>
                      </p:cNvGrpSpPr>
                      <p:nvPr/>
                    </p:nvGrpSpPr>
                    <p:grpSpPr bwMode="auto">
                      <a:xfrm>
                        <a:off x="2736" y="1392"/>
                        <a:ext cx="336" cy="336"/>
                        <a:chOff x="528" y="1056"/>
                        <a:chExt cx="672" cy="672"/>
                      </a:xfrm>
                    </p:grpSpPr>
                    <p:sp>
                      <p:nvSpPr>
                        <p:cNvPr id="11435" name="Rectangle 84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36" name="Rectangle 84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37" name="Rectangle 84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31" name="Group 847"/>
                      <p:cNvGrpSpPr>
                        <a:grpSpLocks/>
                      </p:cNvGrpSpPr>
                      <p:nvPr/>
                    </p:nvGrpSpPr>
                    <p:grpSpPr bwMode="auto">
                      <a:xfrm>
                        <a:off x="2400" y="1392"/>
                        <a:ext cx="336" cy="336"/>
                        <a:chOff x="528" y="1056"/>
                        <a:chExt cx="672" cy="672"/>
                      </a:xfrm>
                    </p:grpSpPr>
                    <p:sp>
                      <p:nvSpPr>
                        <p:cNvPr id="11432" name="Rectangle 8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33" name="Rectangle 8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34" name="Rectangle 8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346" name="Group 851"/>
                  <p:cNvGrpSpPr>
                    <a:grpSpLocks/>
                  </p:cNvGrpSpPr>
                  <p:nvPr/>
                </p:nvGrpSpPr>
                <p:grpSpPr bwMode="auto">
                  <a:xfrm>
                    <a:off x="3696" y="1392"/>
                    <a:ext cx="336" cy="336"/>
                    <a:chOff x="2400" y="1056"/>
                    <a:chExt cx="672" cy="672"/>
                  </a:xfrm>
                </p:grpSpPr>
                <p:grpSp>
                  <p:nvGrpSpPr>
                    <p:cNvPr id="11387" name="Group 852"/>
                    <p:cNvGrpSpPr>
                      <a:grpSpLocks/>
                    </p:cNvGrpSpPr>
                    <p:nvPr/>
                  </p:nvGrpSpPr>
                  <p:grpSpPr bwMode="auto">
                    <a:xfrm>
                      <a:off x="2736" y="1056"/>
                      <a:ext cx="336" cy="336"/>
                      <a:chOff x="2400" y="1056"/>
                      <a:chExt cx="672" cy="672"/>
                    </a:xfrm>
                  </p:grpSpPr>
                  <p:grpSp>
                    <p:nvGrpSpPr>
                      <p:cNvPr id="11414" name="Group 853"/>
                      <p:cNvGrpSpPr>
                        <a:grpSpLocks/>
                      </p:cNvGrpSpPr>
                      <p:nvPr/>
                    </p:nvGrpSpPr>
                    <p:grpSpPr bwMode="auto">
                      <a:xfrm>
                        <a:off x="2736" y="1056"/>
                        <a:ext cx="336" cy="336"/>
                        <a:chOff x="528" y="1056"/>
                        <a:chExt cx="672" cy="672"/>
                      </a:xfrm>
                    </p:grpSpPr>
                    <p:sp>
                      <p:nvSpPr>
                        <p:cNvPr id="11423" name="Rectangle 8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24" name="Rectangle 8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25" name="Rectangle 8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15" name="Group 857"/>
                      <p:cNvGrpSpPr>
                        <a:grpSpLocks/>
                      </p:cNvGrpSpPr>
                      <p:nvPr/>
                    </p:nvGrpSpPr>
                    <p:grpSpPr bwMode="auto">
                      <a:xfrm>
                        <a:off x="2736" y="1392"/>
                        <a:ext cx="336" cy="336"/>
                        <a:chOff x="528" y="1056"/>
                        <a:chExt cx="672" cy="672"/>
                      </a:xfrm>
                    </p:grpSpPr>
                    <p:sp>
                      <p:nvSpPr>
                        <p:cNvPr id="11420" name="Rectangle 85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21" name="Rectangle 85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22" name="Rectangle 86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16" name="Group 861"/>
                      <p:cNvGrpSpPr>
                        <a:grpSpLocks/>
                      </p:cNvGrpSpPr>
                      <p:nvPr/>
                    </p:nvGrpSpPr>
                    <p:grpSpPr bwMode="auto">
                      <a:xfrm>
                        <a:off x="2400" y="1392"/>
                        <a:ext cx="336" cy="336"/>
                        <a:chOff x="528" y="1056"/>
                        <a:chExt cx="672" cy="672"/>
                      </a:xfrm>
                    </p:grpSpPr>
                    <p:sp>
                      <p:nvSpPr>
                        <p:cNvPr id="11417" name="Rectangle 86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18" name="Rectangle 86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19" name="Rectangle 86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88" name="Group 865"/>
                    <p:cNvGrpSpPr>
                      <a:grpSpLocks/>
                    </p:cNvGrpSpPr>
                    <p:nvPr/>
                  </p:nvGrpSpPr>
                  <p:grpSpPr bwMode="auto">
                    <a:xfrm>
                      <a:off x="2736" y="1392"/>
                      <a:ext cx="336" cy="336"/>
                      <a:chOff x="2400" y="1056"/>
                      <a:chExt cx="672" cy="672"/>
                    </a:xfrm>
                  </p:grpSpPr>
                  <p:grpSp>
                    <p:nvGrpSpPr>
                      <p:cNvPr id="11402" name="Group 866"/>
                      <p:cNvGrpSpPr>
                        <a:grpSpLocks/>
                      </p:cNvGrpSpPr>
                      <p:nvPr/>
                    </p:nvGrpSpPr>
                    <p:grpSpPr bwMode="auto">
                      <a:xfrm>
                        <a:off x="2736" y="1056"/>
                        <a:ext cx="336" cy="336"/>
                        <a:chOff x="528" y="1056"/>
                        <a:chExt cx="672" cy="672"/>
                      </a:xfrm>
                    </p:grpSpPr>
                    <p:sp>
                      <p:nvSpPr>
                        <p:cNvPr id="11411" name="Rectangle 8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12" name="Rectangle 8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13" name="Rectangle 8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03" name="Group 870"/>
                      <p:cNvGrpSpPr>
                        <a:grpSpLocks/>
                      </p:cNvGrpSpPr>
                      <p:nvPr/>
                    </p:nvGrpSpPr>
                    <p:grpSpPr bwMode="auto">
                      <a:xfrm>
                        <a:off x="2736" y="1392"/>
                        <a:ext cx="336" cy="336"/>
                        <a:chOff x="528" y="1056"/>
                        <a:chExt cx="672" cy="672"/>
                      </a:xfrm>
                    </p:grpSpPr>
                    <p:sp>
                      <p:nvSpPr>
                        <p:cNvPr id="11408" name="Rectangle 87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09" name="Rectangle 87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10" name="Rectangle 87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404" name="Group 874"/>
                      <p:cNvGrpSpPr>
                        <a:grpSpLocks/>
                      </p:cNvGrpSpPr>
                      <p:nvPr/>
                    </p:nvGrpSpPr>
                    <p:grpSpPr bwMode="auto">
                      <a:xfrm>
                        <a:off x="2400" y="1392"/>
                        <a:ext cx="336" cy="336"/>
                        <a:chOff x="528" y="1056"/>
                        <a:chExt cx="672" cy="672"/>
                      </a:xfrm>
                    </p:grpSpPr>
                    <p:sp>
                      <p:nvSpPr>
                        <p:cNvPr id="11405" name="Rectangle 87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06" name="Rectangle 87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07" name="Rectangle 87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89" name="Group 878"/>
                    <p:cNvGrpSpPr>
                      <a:grpSpLocks/>
                    </p:cNvGrpSpPr>
                    <p:nvPr/>
                  </p:nvGrpSpPr>
                  <p:grpSpPr bwMode="auto">
                    <a:xfrm>
                      <a:off x="2400" y="1392"/>
                      <a:ext cx="336" cy="336"/>
                      <a:chOff x="2400" y="1056"/>
                      <a:chExt cx="672" cy="672"/>
                    </a:xfrm>
                  </p:grpSpPr>
                  <p:grpSp>
                    <p:nvGrpSpPr>
                      <p:cNvPr id="11390" name="Group 879"/>
                      <p:cNvGrpSpPr>
                        <a:grpSpLocks/>
                      </p:cNvGrpSpPr>
                      <p:nvPr/>
                    </p:nvGrpSpPr>
                    <p:grpSpPr bwMode="auto">
                      <a:xfrm>
                        <a:off x="2736" y="1056"/>
                        <a:ext cx="336" cy="336"/>
                        <a:chOff x="528" y="1056"/>
                        <a:chExt cx="672" cy="672"/>
                      </a:xfrm>
                    </p:grpSpPr>
                    <p:sp>
                      <p:nvSpPr>
                        <p:cNvPr id="11399" name="Rectangle 8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00" name="Rectangle 8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401" name="Rectangle 8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91" name="Group 883"/>
                      <p:cNvGrpSpPr>
                        <a:grpSpLocks/>
                      </p:cNvGrpSpPr>
                      <p:nvPr/>
                    </p:nvGrpSpPr>
                    <p:grpSpPr bwMode="auto">
                      <a:xfrm>
                        <a:off x="2736" y="1392"/>
                        <a:ext cx="336" cy="336"/>
                        <a:chOff x="528" y="1056"/>
                        <a:chExt cx="672" cy="672"/>
                      </a:xfrm>
                    </p:grpSpPr>
                    <p:sp>
                      <p:nvSpPr>
                        <p:cNvPr id="11396" name="Rectangle 8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97" name="Rectangle 8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98" name="Rectangle 8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92" name="Group 887"/>
                      <p:cNvGrpSpPr>
                        <a:grpSpLocks/>
                      </p:cNvGrpSpPr>
                      <p:nvPr/>
                    </p:nvGrpSpPr>
                    <p:grpSpPr bwMode="auto">
                      <a:xfrm>
                        <a:off x="2400" y="1392"/>
                        <a:ext cx="336" cy="336"/>
                        <a:chOff x="528" y="1056"/>
                        <a:chExt cx="672" cy="672"/>
                      </a:xfrm>
                    </p:grpSpPr>
                    <p:sp>
                      <p:nvSpPr>
                        <p:cNvPr id="11393" name="Rectangle 8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94" name="Rectangle 8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95" name="Rectangle 8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347" name="Group 891"/>
                  <p:cNvGrpSpPr>
                    <a:grpSpLocks/>
                  </p:cNvGrpSpPr>
                  <p:nvPr/>
                </p:nvGrpSpPr>
                <p:grpSpPr bwMode="auto">
                  <a:xfrm>
                    <a:off x="3360" y="1392"/>
                    <a:ext cx="336" cy="336"/>
                    <a:chOff x="2400" y="1056"/>
                    <a:chExt cx="672" cy="672"/>
                  </a:xfrm>
                </p:grpSpPr>
                <p:grpSp>
                  <p:nvGrpSpPr>
                    <p:cNvPr id="11348" name="Group 892"/>
                    <p:cNvGrpSpPr>
                      <a:grpSpLocks/>
                    </p:cNvGrpSpPr>
                    <p:nvPr/>
                  </p:nvGrpSpPr>
                  <p:grpSpPr bwMode="auto">
                    <a:xfrm>
                      <a:off x="2736" y="1056"/>
                      <a:ext cx="336" cy="336"/>
                      <a:chOff x="2400" y="1056"/>
                      <a:chExt cx="672" cy="672"/>
                    </a:xfrm>
                  </p:grpSpPr>
                  <p:grpSp>
                    <p:nvGrpSpPr>
                      <p:cNvPr id="11375" name="Group 893"/>
                      <p:cNvGrpSpPr>
                        <a:grpSpLocks/>
                      </p:cNvGrpSpPr>
                      <p:nvPr/>
                    </p:nvGrpSpPr>
                    <p:grpSpPr bwMode="auto">
                      <a:xfrm>
                        <a:off x="2736" y="1056"/>
                        <a:ext cx="336" cy="336"/>
                        <a:chOff x="528" y="1056"/>
                        <a:chExt cx="672" cy="672"/>
                      </a:xfrm>
                    </p:grpSpPr>
                    <p:sp>
                      <p:nvSpPr>
                        <p:cNvPr id="11384" name="Rectangle 89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85" name="Rectangle 89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86" name="Rectangle 89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76" name="Group 897"/>
                      <p:cNvGrpSpPr>
                        <a:grpSpLocks/>
                      </p:cNvGrpSpPr>
                      <p:nvPr/>
                    </p:nvGrpSpPr>
                    <p:grpSpPr bwMode="auto">
                      <a:xfrm>
                        <a:off x="2736" y="1392"/>
                        <a:ext cx="336" cy="336"/>
                        <a:chOff x="528" y="1056"/>
                        <a:chExt cx="672" cy="672"/>
                      </a:xfrm>
                    </p:grpSpPr>
                    <p:sp>
                      <p:nvSpPr>
                        <p:cNvPr id="11381" name="Rectangle 89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82" name="Rectangle 89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83" name="Rectangle 90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77" name="Group 901"/>
                      <p:cNvGrpSpPr>
                        <a:grpSpLocks/>
                      </p:cNvGrpSpPr>
                      <p:nvPr/>
                    </p:nvGrpSpPr>
                    <p:grpSpPr bwMode="auto">
                      <a:xfrm>
                        <a:off x="2400" y="1392"/>
                        <a:ext cx="336" cy="336"/>
                        <a:chOff x="528" y="1056"/>
                        <a:chExt cx="672" cy="672"/>
                      </a:xfrm>
                    </p:grpSpPr>
                    <p:sp>
                      <p:nvSpPr>
                        <p:cNvPr id="11378" name="Rectangle 90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79" name="Rectangle 90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80" name="Rectangle 90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49" name="Group 905"/>
                    <p:cNvGrpSpPr>
                      <a:grpSpLocks/>
                    </p:cNvGrpSpPr>
                    <p:nvPr/>
                  </p:nvGrpSpPr>
                  <p:grpSpPr bwMode="auto">
                    <a:xfrm>
                      <a:off x="2736" y="1392"/>
                      <a:ext cx="336" cy="336"/>
                      <a:chOff x="2400" y="1056"/>
                      <a:chExt cx="672" cy="672"/>
                    </a:xfrm>
                  </p:grpSpPr>
                  <p:grpSp>
                    <p:nvGrpSpPr>
                      <p:cNvPr id="11363" name="Group 906"/>
                      <p:cNvGrpSpPr>
                        <a:grpSpLocks/>
                      </p:cNvGrpSpPr>
                      <p:nvPr/>
                    </p:nvGrpSpPr>
                    <p:grpSpPr bwMode="auto">
                      <a:xfrm>
                        <a:off x="2736" y="1056"/>
                        <a:ext cx="336" cy="336"/>
                        <a:chOff x="528" y="1056"/>
                        <a:chExt cx="672" cy="672"/>
                      </a:xfrm>
                    </p:grpSpPr>
                    <p:sp>
                      <p:nvSpPr>
                        <p:cNvPr id="11372" name="Rectangle 90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73" name="Rectangle 90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74" name="Rectangle 90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64" name="Group 910"/>
                      <p:cNvGrpSpPr>
                        <a:grpSpLocks/>
                      </p:cNvGrpSpPr>
                      <p:nvPr/>
                    </p:nvGrpSpPr>
                    <p:grpSpPr bwMode="auto">
                      <a:xfrm>
                        <a:off x="2736" y="1392"/>
                        <a:ext cx="336" cy="336"/>
                        <a:chOff x="528" y="1056"/>
                        <a:chExt cx="672" cy="672"/>
                      </a:xfrm>
                    </p:grpSpPr>
                    <p:sp>
                      <p:nvSpPr>
                        <p:cNvPr id="11369" name="Rectangle 91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70" name="Rectangle 91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71" name="Rectangle 91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65" name="Group 914"/>
                      <p:cNvGrpSpPr>
                        <a:grpSpLocks/>
                      </p:cNvGrpSpPr>
                      <p:nvPr/>
                    </p:nvGrpSpPr>
                    <p:grpSpPr bwMode="auto">
                      <a:xfrm>
                        <a:off x="2400" y="1392"/>
                        <a:ext cx="336" cy="336"/>
                        <a:chOff x="528" y="1056"/>
                        <a:chExt cx="672" cy="672"/>
                      </a:xfrm>
                    </p:grpSpPr>
                    <p:sp>
                      <p:nvSpPr>
                        <p:cNvPr id="11366" name="Rectangle 91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67" name="Rectangle 91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68" name="Rectangle 91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50" name="Group 918"/>
                    <p:cNvGrpSpPr>
                      <a:grpSpLocks/>
                    </p:cNvGrpSpPr>
                    <p:nvPr/>
                  </p:nvGrpSpPr>
                  <p:grpSpPr bwMode="auto">
                    <a:xfrm>
                      <a:off x="2400" y="1392"/>
                      <a:ext cx="336" cy="336"/>
                      <a:chOff x="2400" y="1056"/>
                      <a:chExt cx="672" cy="672"/>
                    </a:xfrm>
                  </p:grpSpPr>
                  <p:grpSp>
                    <p:nvGrpSpPr>
                      <p:cNvPr id="11351" name="Group 919"/>
                      <p:cNvGrpSpPr>
                        <a:grpSpLocks/>
                      </p:cNvGrpSpPr>
                      <p:nvPr/>
                    </p:nvGrpSpPr>
                    <p:grpSpPr bwMode="auto">
                      <a:xfrm>
                        <a:off x="2736" y="1056"/>
                        <a:ext cx="336" cy="336"/>
                        <a:chOff x="528" y="1056"/>
                        <a:chExt cx="672" cy="672"/>
                      </a:xfrm>
                    </p:grpSpPr>
                    <p:sp>
                      <p:nvSpPr>
                        <p:cNvPr id="11360" name="Rectangle 92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61" name="Rectangle 92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62" name="Rectangle 92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52" name="Group 923"/>
                      <p:cNvGrpSpPr>
                        <a:grpSpLocks/>
                      </p:cNvGrpSpPr>
                      <p:nvPr/>
                    </p:nvGrpSpPr>
                    <p:grpSpPr bwMode="auto">
                      <a:xfrm>
                        <a:off x="2736" y="1392"/>
                        <a:ext cx="336" cy="336"/>
                        <a:chOff x="528" y="1056"/>
                        <a:chExt cx="672" cy="672"/>
                      </a:xfrm>
                    </p:grpSpPr>
                    <p:sp>
                      <p:nvSpPr>
                        <p:cNvPr id="11357" name="Rectangle 92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58" name="Rectangle 92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59" name="Rectangle 92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53" name="Group 927"/>
                      <p:cNvGrpSpPr>
                        <a:grpSpLocks/>
                      </p:cNvGrpSpPr>
                      <p:nvPr/>
                    </p:nvGrpSpPr>
                    <p:grpSpPr bwMode="auto">
                      <a:xfrm>
                        <a:off x="2400" y="1392"/>
                        <a:ext cx="336" cy="336"/>
                        <a:chOff x="528" y="1056"/>
                        <a:chExt cx="672" cy="672"/>
                      </a:xfrm>
                    </p:grpSpPr>
                    <p:sp>
                      <p:nvSpPr>
                        <p:cNvPr id="11354" name="Rectangle 9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55" name="Rectangle 9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56" name="Rectangle 9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1103" name="Group 931"/>
                <p:cNvGrpSpPr>
                  <a:grpSpLocks/>
                </p:cNvGrpSpPr>
                <p:nvPr/>
              </p:nvGrpSpPr>
              <p:grpSpPr bwMode="auto">
                <a:xfrm>
                  <a:off x="4608" y="1392"/>
                  <a:ext cx="336" cy="336"/>
                  <a:chOff x="3360" y="1056"/>
                  <a:chExt cx="672" cy="672"/>
                </a:xfrm>
              </p:grpSpPr>
              <p:grpSp>
                <p:nvGrpSpPr>
                  <p:cNvPr id="11225" name="Group 932"/>
                  <p:cNvGrpSpPr>
                    <a:grpSpLocks/>
                  </p:cNvGrpSpPr>
                  <p:nvPr/>
                </p:nvGrpSpPr>
                <p:grpSpPr bwMode="auto">
                  <a:xfrm>
                    <a:off x="3696" y="1056"/>
                    <a:ext cx="336" cy="336"/>
                    <a:chOff x="2400" y="1056"/>
                    <a:chExt cx="672" cy="672"/>
                  </a:xfrm>
                </p:grpSpPr>
                <p:grpSp>
                  <p:nvGrpSpPr>
                    <p:cNvPr id="11306" name="Group 933"/>
                    <p:cNvGrpSpPr>
                      <a:grpSpLocks/>
                    </p:cNvGrpSpPr>
                    <p:nvPr/>
                  </p:nvGrpSpPr>
                  <p:grpSpPr bwMode="auto">
                    <a:xfrm>
                      <a:off x="2736" y="1056"/>
                      <a:ext cx="336" cy="336"/>
                      <a:chOff x="2400" y="1056"/>
                      <a:chExt cx="672" cy="672"/>
                    </a:xfrm>
                  </p:grpSpPr>
                  <p:grpSp>
                    <p:nvGrpSpPr>
                      <p:cNvPr id="11333" name="Group 934"/>
                      <p:cNvGrpSpPr>
                        <a:grpSpLocks/>
                      </p:cNvGrpSpPr>
                      <p:nvPr/>
                    </p:nvGrpSpPr>
                    <p:grpSpPr bwMode="auto">
                      <a:xfrm>
                        <a:off x="2736" y="1056"/>
                        <a:ext cx="336" cy="336"/>
                        <a:chOff x="528" y="1056"/>
                        <a:chExt cx="672" cy="672"/>
                      </a:xfrm>
                    </p:grpSpPr>
                    <p:sp>
                      <p:nvSpPr>
                        <p:cNvPr id="11342" name="Rectangle 93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43" name="Rectangle 93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44" name="Rectangle 93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34" name="Group 938"/>
                      <p:cNvGrpSpPr>
                        <a:grpSpLocks/>
                      </p:cNvGrpSpPr>
                      <p:nvPr/>
                    </p:nvGrpSpPr>
                    <p:grpSpPr bwMode="auto">
                      <a:xfrm>
                        <a:off x="2736" y="1392"/>
                        <a:ext cx="336" cy="336"/>
                        <a:chOff x="528" y="1056"/>
                        <a:chExt cx="672" cy="672"/>
                      </a:xfrm>
                    </p:grpSpPr>
                    <p:sp>
                      <p:nvSpPr>
                        <p:cNvPr id="11339" name="Rectangle 93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40" name="Rectangle 94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41" name="Rectangle 94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35" name="Group 942"/>
                      <p:cNvGrpSpPr>
                        <a:grpSpLocks/>
                      </p:cNvGrpSpPr>
                      <p:nvPr/>
                    </p:nvGrpSpPr>
                    <p:grpSpPr bwMode="auto">
                      <a:xfrm>
                        <a:off x="2400" y="1392"/>
                        <a:ext cx="336" cy="336"/>
                        <a:chOff x="528" y="1056"/>
                        <a:chExt cx="672" cy="672"/>
                      </a:xfrm>
                    </p:grpSpPr>
                    <p:sp>
                      <p:nvSpPr>
                        <p:cNvPr id="11336" name="Rectangle 94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37" name="Rectangle 94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38" name="Rectangle 94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07" name="Group 946"/>
                    <p:cNvGrpSpPr>
                      <a:grpSpLocks/>
                    </p:cNvGrpSpPr>
                    <p:nvPr/>
                  </p:nvGrpSpPr>
                  <p:grpSpPr bwMode="auto">
                    <a:xfrm>
                      <a:off x="2736" y="1392"/>
                      <a:ext cx="336" cy="336"/>
                      <a:chOff x="2400" y="1056"/>
                      <a:chExt cx="672" cy="672"/>
                    </a:xfrm>
                  </p:grpSpPr>
                  <p:grpSp>
                    <p:nvGrpSpPr>
                      <p:cNvPr id="11321" name="Group 947"/>
                      <p:cNvGrpSpPr>
                        <a:grpSpLocks/>
                      </p:cNvGrpSpPr>
                      <p:nvPr/>
                    </p:nvGrpSpPr>
                    <p:grpSpPr bwMode="auto">
                      <a:xfrm>
                        <a:off x="2736" y="1056"/>
                        <a:ext cx="336" cy="336"/>
                        <a:chOff x="528" y="1056"/>
                        <a:chExt cx="672" cy="672"/>
                      </a:xfrm>
                    </p:grpSpPr>
                    <p:sp>
                      <p:nvSpPr>
                        <p:cNvPr id="11330" name="Rectangle 9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31" name="Rectangle 9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32" name="Rectangle 9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22" name="Group 951"/>
                      <p:cNvGrpSpPr>
                        <a:grpSpLocks/>
                      </p:cNvGrpSpPr>
                      <p:nvPr/>
                    </p:nvGrpSpPr>
                    <p:grpSpPr bwMode="auto">
                      <a:xfrm>
                        <a:off x="2736" y="1392"/>
                        <a:ext cx="336" cy="336"/>
                        <a:chOff x="528" y="1056"/>
                        <a:chExt cx="672" cy="672"/>
                      </a:xfrm>
                    </p:grpSpPr>
                    <p:sp>
                      <p:nvSpPr>
                        <p:cNvPr id="11327" name="Rectangle 95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28" name="Rectangle 95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29" name="Rectangle 95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23" name="Group 955"/>
                      <p:cNvGrpSpPr>
                        <a:grpSpLocks/>
                      </p:cNvGrpSpPr>
                      <p:nvPr/>
                    </p:nvGrpSpPr>
                    <p:grpSpPr bwMode="auto">
                      <a:xfrm>
                        <a:off x="2400" y="1392"/>
                        <a:ext cx="336" cy="336"/>
                        <a:chOff x="528" y="1056"/>
                        <a:chExt cx="672" cy="672"/>
                      </a:xfrm>
                    </p:grpSpPr>
                    <p:sp>
                      <p:nvSpPr>
                        <p:cNvPr id="11324" name="Rectangle 9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25" name="Rectangle 9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26" name="Rectangle 9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308" name="Group 959"/>
                    <p:cNvGrpSpPr>
                      <a:grpSpLocks/>
                    </p:cNvGrpSpPr>
                    <p:nvPr/>
                  </p:nvGrpSpPr>
                  <p:grpSpPr bwMode="auto">
                    <a:xfrm>
                      <a:off x="2400" y="1392"/>
                      <a:ext cx="336" cy="336"/>
                      <a:chOff x="2400" y="1056"/>
                      <a:chExt cx="672" cy="672"/>
                    </a:xfrm>
                  </p:grpSpPr>
                  <p:grpSp>
                    <p:nvGrpSpPr>
                      <p:cNvPr id="11309" name="Group 960"/>
                      <p:cNvGrpSpPr>
                        <a:grpSpLocks/>
                      </p:cNvGrpSpPr>
                      <p:nvPr/>
                    </p:nvGrpSpPr>
                    <p:grpSpPr bwMode="auto">
                      <a:xfrm>
                        <a:off x="2736" y="1056"/>
                        <a:ext cx="336" cy="336"/>
                        <a:chOff x="528" y="1056"/>
                        <a:chExt cx="672" cy="672"/>
                      </a:xfrm>
                    </p:grpSpPr>
                    <p:sp>
                      <p:nvSpPr>
                        <p:cNvPr id="11318" name="Rectangle 96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19" name="Rectangle 96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20" name="Rectangle 96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10" name="Group 964"/>
                      <p:cNvGrpSpPr>
                        <a:grpSpLocks/>
                      </p:cNvGrpSpPr>
                      <p:nvPr/>
                    </p:nvGrpSpPr>
                    <p:grpSpPr bwMode="auto">
                      <a:xfrm>
                        <a:off x="2736" y="1392"/>
                        <a:ext cx="336" cy="336"/>
                        <a:chOff x="528" y="1056"/>
                        <a:chExt cx="672" cy="672"/>
                      </a:xfrm>
                    </p:grpSpPr>
                    <p:sp>
                      <p:nvSpPr>
                        <p:cNvPr id="11315" name="Rectangle 96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16" name="Rectangle 96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17" name="Rectangle 96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311" name="Group 968"/>
                      <p:cNvGrpSpPr>
                        <a:grpSpLocks/>
                      </p:cNvGrpSpPr>
                      <p:nvPr/>
                    </p:nvGrpSpPr>
                    <p:grpSpPr bwMode="auto">
                      <a:xfrm>
                        <a:off x="2400" y="1392"/>
                        <a:ext cx="336" cy="336"/>
                        <a:chOff x="528" y="1056"/>
                        <a:chExt cx="672" cy="672"/>
                      </a:xfrm>
                    </p:grpSpPr>
                    <p:sp>
                      <p:nvSpPr>
                        <p:cNvPr id="11312" name="Rectangle 96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13" name="Rectangle 97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14" name="Rectangle 97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226" name="Group 972"/>
                  <p:cNvGrpSpPr>
                    <a:grpSpLocks/>
                  </p:cNvGrpSpPr>
                  <p:nvPr/>
                </p:nvGrpSpPr>
                <p:grpSpPr bwMode="auto">
                  <a:xfrm>
                    <a:off x="3696" y="1392"/>
                    <a:ext cx="336" cy="336"/>
                    <a:chOff x="2400" y="1056"/>
                    <a:chExt cx="672" cy="672"/>
                  </a:xfrm>
                </p:grpSpPr>
                <p:grpSp>
                  <p:nvGrpSpPr>
                    <p:cNvPr id="11267" name="Group 973"/>
                    <p:cNvGrpSpPr>
                      <a:grpSpLocks/>
                    </p:cNvGrpSpPr>
                    <p:nvPr/>
                  </p:nvGrpSpPr>
                  <p:grpSpPr bwMode="auto">
                    <a:xfrm>
                      <a:off x="2736" y="1056"/>
                      <a:ext cx="336" cy="336"/>
                      <a:chOff x="2400" y="1056"/>
                      <a:chExt cx="672" cy="672"/>
                    </a:xfrm>
                  </p:grpSpPr>
                  <p:grpSp>
                    <p:nvGrpSpPr>
                      <p:cNvPr id="11294" name="Group 974"/>
                      <p:cNvGrpSpPr>
                        <a:grpSpLocks/>
                      </p:cNvGrpSpPr>
                      <p:nvPr/>
                    </p:nvGrpSpPr>
                    <p:grpSpPr bwMode="auto">
                      <a:xfrm>
                        <a:off x="2736" y="1056"/>
                        <a:ext cx="336" cy="336"/>
                        <a:chOff x="528" y="1056"/>
                        <a:chExt cx="672" cy="672"/>
                      </a:xfrm>
                    </p:grpSpPr>
                    <p:sp>
                      <p:nvSpPr>
                        <p:cNvPr id="11303" name="Rectangle 97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04" name="Rectangle 97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05" name="Rectangle 97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95" name="Group 978"/>
                      <p:cNvGrpSpPr>
                        <a:grpSpLocks/>
                      </p:cNvGrpSpPr>
                      <p:nvPr/>
                    </p:nvGrpSpPr>
                    <p:grpSpPr bwMode="auto">
                      <a:xfrm>
                        <a:off x="2736" y="1392"/>
                        <a:ext cx="336" cy="336"/>
                        <a:chOff x="528" y="1056"/>
                        <a:chExt cx="672" cy="672"/>
                      </a:xfrm>
                    </p:grpSpPr>
                    <p:sp>
                      <p:nvSpPr>
                        <p:cNvPr id="11300" name="Rectangle 97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01" name="Rectangle 98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302" name="Rectangle 98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96" name="Group 982"/>
                      <p:cNvGrpSpPr>
                        <a:grpSpLocks/>
                      </p:cNvGrpSpPr>
                      <p:nvPr/>
                    </p:nvGrpSpPr>
                    <p:grpSpPr bwMode="auto">
                      <a:xfrm>
                        <a:off x="2400" y="1392"/>
                        <a:ext cx="336" cy="336"/>
                        <a:chOff x="528" y="1056"/>
                        <a:chExt cx="672" cy="672"/>
                      </a:xfrm>
                    </p:grpSpPr>
                    <p:sp>
                      <p:nvSpPr>
                        <p:cNvPr id="11297" name="Rectangle 98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98" name="Rectangle 98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99" name="Rectangle 98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268" name="Group 986"/>
                    <p:cNvGrpSpPr>
                      <a:grpSpLocks/>
                    </p:cNvGrpSpPr>
                    <p:nvPr/>
                  </p:nvGrpSpPr>
                  <p:grpSpPr bwMode="auto">
                    <a:xfrm>
                      <a:off x="2736" y="1392"/>
                      <a:ext cx="336" cy="336"/>
                      <a:chOff x="2400" y="1056"/>
                      <a:chExt cx="672" cy="672"/>
                    </a:xfrm>
                  </p:grpSpPr>
                  <p:grpSp>
                    <p:nvGrpSpPr>
                      <p:cNvPr id="11282" name="Group 987"/>
                      <p:cNvGrpSpPr>
                        <a:grpSpLocks/>
                      </p:cNvGrpSpPr>
                      <p:nvPr/>
                    </p:nvGrpSpPr>
                    <p:grpSpPr bwMode="auto">
                      <a:xfrm>
                        <a:off x="2736" y="1056"/>
                        <a:ext cx="336" cy="336"/>
                        <a:chOff x="528" y="1056"/>
                        <a:chExt cx="672" cy="672"/>
                      </a:xfrm>
                    </p:grpSpPr>
                    <p:sp>
                      <p:nvSpPr>
                        <p:cNvPr id="11291" name="Rectangle 9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92" name="Rectangle 9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93" name="Rectangle 9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83" name="Group 991"/>
                      <p:cNvGrpSpPr>
                        <a:grpSpLocks/>
                      </p:cNvGrpSpPr>
                      <p:nvPr/>
                    </p:nvGrpSpPr>
                    <p:grpSpPr bwMode="auto">
                      <a:xfrm>
                        <a:off x="2736" y="1392"/>
                        <a:ext cx="336" cy="336"/>
                        <a:chOff x="528" y="1056"/>
                        <a:chExt cx="672" cy="672"/>
                      </a:xfrm>
                    </p:grpSpPr>
                    <p:sp>
                      <p:nvSpPr>
                        <p:cNvPr id="11288" name="Rectangle 99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89" name="Rectangle 99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90" name="Rectangle 99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84" name="Group 995"/>
                      <p:cNvGrpSpPr>
                        <a:grpSpLocks/>
                      </p:cNvGrpSpPr>
                      <p:nvPr/>
                    </p:nvGrpSpPr>
                    <p:grpSpPr bwMode="auto">
                      <a:xfrm>
                        <a:off x="2400" y="1392"/>
                        <a:ext cx="336" cy="336"/>
                        <a:chOff x="528" y="1056"/>
                        <a:chExt cx="672" cy="672"/>
                      </a:xfrm>
                    </p:grpSpPr>
                    <p:sp>
                      <p:nvSpPr>
                        <p:cNvPr id="11285" name="Rectangle 99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86" name="Rectangle 99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87" name="Rectangle 99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269" name="Group 999"/>
                    <p:cNvGrpSpPr>
                      <a:grpSpLocks/>
                    </p:cNvGrpSpPr>
                    <p:nvPr/>
                  </p:nvGrpSpPr>
                  <p:grpSpPr bwMode="auto">
                    <a:xfrm>
                      <a:off x="2400" y="1392"/>
                      <a:ext cx="336" cy="336"/>
                      <a:chOff x="2400" y="1056"/>
                      <a:chExt cx="672" cy="672"/>
                    </a:xfrm>
                  </p:grpSpPr>
                  <p:grpSp>
                    <p:nvGrpSpPr>
                      <p:cNvPr id="11270" name="Group 1000"/>
                      <p:cNvGrpSpPr>
                        <a:grpSpLocks/>
                      </p:cNvGrpSpPr>
                      <p:nvPr/>
                    </p:nvGrpSpPr>
                    <p:grpSpPr bwMode="auto">
                      <a:xfrm>
                        <a:off x="2736" y="1056"/>
                        <a:ext cx="336" cy="336"/>
                        <a:chOff x="528" y="1056"/>
                        <a:chExt cx="672" cy="672"/>
                      </a:xfrm>
                    </p:grpSpPr>
                    <p:sp>
                      <p:nvSpPr>
                        <p:cNvPr id="11279" name="Rectangle 100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80" name="Rectangle 100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81" name="Rectangle 100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71" name="Group 1004"/>
                      <p:cNvGrpSpPr>
                        <a:grpSpLocks/>
                      </p:cNvGrpSpPr>
                      <p:nvPr/>
                    </p:nvGrpSpPr>
                    <p:grpSpPr bwMode="auto">
                      <a:xfrm>
                        <a:off x="2736" y="1392"/>
                        <a:ext cx="336" cy="336"/>
                        <a:chOff x="528" y="1056"/>
                        <a:chExt cx="672" cy="672"/>
                      </a:xfrm>
                    </p:grpSpPr>
                    <p:sp>
                      <p:nvSpPr>
                        <p:cNvPr id="11276" name="Rectangle 100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77" name="Rectangle 100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78" name="Rectangle 100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72" name="Group 1008"/>
                      <p:cNvGrpSpPr>
                        <a:grpSpLocks/>
                      </p:cNvGrpSpPr>
                      <p:nvPr/>
                    </p:nvGrpSpPr>
                    <p:grpSpPr bwMode="auto">
                      <a:xfrm>
                        <a:off x="2400" y="1392"/>
                        <a:ext cx="336" cy="336"/>
                        <a:chOff x="528" y="1056"/>
                        <a:chExt cx="672" cy="672"/>
                      </a:xfrm>
                    </p:grpSpPr>
                    <p:sp>
                      <p:nvSpPr>
                        <p:cNvPr id="11273" name="Rectangle 100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74" name="Rectangle 101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75" name="Rectangle 101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227" name="Group 1012"/>
                  <p:cNvGrpSpPr>
                    <a:grpSpLocks/>
                  </p:cNvGrpSpPr>
                  <p:nvPr/>
                </p:nvGrpSpPr>
                <p:grpSpPr bwMode="auto">
                  <a:xfrm>
                    <a:off x="3360" y="1392"/>
                    <a:ext cx="336" cy="336"/>
                    <a:chOff x="2400" y="1056"/>
                    <a:chExt cx="672" cy="672"/>
                  </a:xfrm>
                </p:grpSpPr>
                <p:grpSp>
                  <p:nvGrpSpPr>
                    <p:cNvPr id="11228" name="Group 1013"/>
                    <p:cNvGrpSpPr>
                      <a:grpSpLocks/>
                    </p:cNvGrpSpPr>
                    <p:nvPr/>
                  </p:nvGrpSpPr>
                  <p:grpSpPr bwMode="auto">
                    <a:xfrm>
                      <a:off x="2736" y="1056"/>
                      <a:ext cx="336" cy="336"/>
                      <a:chOff x="2400" y="1056"/>
                      <a:chExt cx="672" cy="672"/>
                    </a:xfrm>
                  </p:grpSpPr>
                  <p:grpSp>
                    <p:nvGrpSpPr>
                      <p:cNvPr id="11255" name="Group 1014"/>
                      <p:cNvGrpSpPr>
                        <a:grpSpLocks/>
                      </p:cNvGrpSpPr>
                      <p:nvPr/>
                    </p:nvGrpSpPr>
                    <p:grpSpPr bwMode="auto">
                      <a:xfrm>
                        <a:off x="2736" y="1056"/>
                        <a:ext cx="336" cy="336"/>
                        <a:chOff x="528" y="1056"/>
                        <a:chExt cx="672" cy="672"/>
                      </a:xfrm>
                    </p:grpSpPr>
                    <p:sp>
                      <p:nvSpPr>
                        <p:cNvPr id="11264" name="Rectangle 101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65" name="Rectangle 101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66" name="Rectangle 101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56" name="Group 1018"/>
                      <p:cNvGrpSpPr>
                        <a:grpSpLocks/>
                      </p:cNvGrpSpPr>
                      <p:nvPr/>
                    </p:nvGrpSpPr>
                    <p:grpSpPr bwMode="auto">
                      <a:xfrm>
                        <a:off x="2736" y="1392"/>
                        <a:ext cx="336" cy="336"/>
                        <a:chOff x="528" y="1056"/>
                        <a:chExt cx="672" cy="672"/>
                      </a:xfrm>
                    </p:grpSpPr>
                    <p:sp>
                      <p:nvSpPr>
                        <p:cNvPr id="11261" name="Rectangle 101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62" name="Rectangle 102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63" name="Rectangle 102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57" name="Group 1022"/>
                      <p:cNvGrpSpPr>
                        <a:grpSpLocks/>
                      </p:cNvGrpSpPr>
                      <p:nvPr/>
                    </p:nvGrpSpPr>
                    <p:grpSpPr bwMode="auto">
                      <a:xfrm>
                        <a:off x="2400" y="1392"/>
                        <a:ext cx="336" cy="336"/>
                        <a:chOff x="528" y="1056"/>
                        <a:chExt cx="672" cy="672"/>
                      </a:xfrm>
                    </p:grpSpPr>
                    <p:sp>
                      <p:nvSpPr>
                        <p:cNvPr id="11258" name="Rectangle 102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59" name="Rectangle 102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60" name="Rectangle 102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229" name="Group 1026"/>
                    <p:cNvGrpSpPr>
                      <a:grpSpLocks/>
                    </p:cNvGrpSpPr>
                    <p:nvPr/>
                  </p:nvGrpSpPr>
                  <p:grpSpPr bwMode="auto">
                    <a:xfrm>
                      <a:off x="2736" y="1392"/>
                      <a:ext cx="336" cy="336"/>
                      <a:chOff x="2400" y="1056"/>
                      <a:chExt cx="672" cy="672"/>
                    </a:xfrm>
                  </p:grpSpPr>
                  <p:grpSp>
                    <p:nvGrpSpPr>
                      <p:cNvPr id="11243" name="Group 1027"/>
                      <p:cNvGrpSpPr>
                        <a:grpSpLocks/>
                      </p:cNvGrpSpPr>
                      <p:nvPr/>
                    </p:nvGrpSpPr>
                    <p:grpSpPr bwMode="auto">
                      <a:xfrm>
                        <a:off x="2736" y="1056"/>
                        <a:ext cx="336" cy="336"/>
                        <a:chOff x="528" y="1056"/>
                        <a:chExt cx="672" cy="672"/>
                      </a:xfrm>
                    </p:grpSpPr>
                    <p:sp>
                      <p:nvSpPr>
                        <p:cNvPr id="11252" name="Rectangle 10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53" name="Rectangle 10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54" name="Rectangle 10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44" name="Group 1031"/>
                      <p:cNvGrpSpPr>
                        <a:grpSpLocks/>
                      </p:cNvGrpSpPr>
                      <p:nvPr/>
                    </p:nvGrpSpPr>
                    <p:grpSpPr bwMode="auto">
                      <a:xfrm>
                        <a:off x="2736" y="1392"/>
                        <a:ext cx="336" cy="336"/>
                        <a:chOff x="528" y="1056"/>
                        <a:chExt cx="672" cy="672"/>
                      </a:xfrm>
                    </p:grpSpPr>
                    <p:sp>
                      <p:nvSpPr>
                        <p:cNvPr id="11249" name="Rectangle 103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50" name="Rectangle 103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51" name="Rectangle 103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45" name="Group 1035"/>
                      <p:cNvGrpSpPr>
                        <a:grpSpLocks/>
                      </p:cNvGrpSpPr>
                      <p:nvPr/>
                    </p:nvGrpSpPr>
                    <p:grpSpPr bwMode="auto">
                      <a:xfrm>
                        <a:off x="2400" y="1392"/>
                        <a:ext cx="336" cy="336"/>
                        <a:chOff x="528" y="1056"/>
                        <a:chExt cx="672" cy="672"/>
                      </a:xfrm>
                    </p:grpSpPr>
                    <p:sp>
                      <p:nvSpPr>
                        <p:cNvPr id="11246" name="Rectangle 10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47" name="Rectangle 10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48" name="Rectangle 10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230" name="Group 1039"/>
                    <p:cNvGrpSpPr>
                      <a:grpSpLocks/>
                    </p:cNvGrpSpPr>
                    <p:nvPr/>
                  </p:nvGrpSpPr>
                  <p:grpSpPr bwMode="auto">
                    <a:xfrm>
                      <a:off x="2400" y="1392"/>
                      <a:ext cx="336" cy="336"/>
                      <a:chOff x="2400" y="1056"/>
                      <a:chExt cx="672" cy="672"/>
                    </a:xfrm>
                  </p:grpSpPr>
                  <p:grpSp>
                    <p:nvGrpSpPr>
                      <p:cNvPr id="11231" name="Group 1040"/>
                      <p:cNvGrpSpPr>
                        <a:grpSpLocks/>
                      </p:cNvGrpSpPr>
                      <p:nvPr/>
                    </p:nvGrpSpPr>
                    <p:grpSpPr bwMode="auto">
                      <a:xfrm>
                        <a:off x="2736" y="1056"/>
                        <a:ext cx="336" cy="336"/>
                        <a:chOff x="528" y="1056"/>
                        <a:chExt cx="672" cy="672"/>
                      </a:xfrm>
                    </p:grpSpPr>
                    <p:sp>
                      <p:nvSpPr>
                        <p:cNvPr id="11240" name="Rectangle 104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41" name="Rectangle 104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42" name="Rectangle 104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32" name="Group 1044"/>
                      <p:cNvGrpSpPr>
                        <a:grpSpLocks/>
                      </p:cNvGrpSpPr>
                      <p:nvPr/>
                    </p:nvGrpSpPr>
                    <p:grpSpPr bwMode="auto">
                      <a:xfrm>
                        <a:off x="2736" y="1392"/>
                        <a:ext cx="336" cy="336"/>
                        <a:chOff x="528" y="1056"/>
                        <a:chExt cx="672" cy="672"/>
                      </a:xfrm>
                    </p:grpSpPr>
                    <p:sp>
                      <p:nvSpPr>
                        <p:cNvPr id="11237" name="Rectangle 104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38" name="Rectangle 104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39" name="Rectangle 104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33" name="Group 1048"/>
                      <p:cNvGrpSpPr>
                        <a:grpSpLocks/>
                      </p:cNvGrpSpPr>
                      <p:nvPr/>
                    </p:nvGrpSpPr>
                    <p:grpSpPr bwMode="auto">
                      <a:xfrm>
                        <a:off x="2400" y="1392"/>
                        <a:ext cx="336" cy="336"/>
                        <a:chOff x="528" y="1056"/>
                        <a:chExt cx="672" cy="672"/>
                      </a:xfrm>
                    </p:grpSpPr>
                    <p:sp>
                      <p:nvSpPr>
                        <p:cNvPr id="11234" name="Rectangle 104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35" name="Rectangle 105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36" name="Rectangle 105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1104" name="Group 1052"/>
                <p:cNvGrpSpPr>
                  <a:grpSpLocks/>
                </p:cNvGrpSpPr>
                <p:nvPr/>
              </p:nvGrpSpPr>
              <p:grpSpPr bwMode="auto">
                <a:xfrm>
                  <a:off x="4272" y="1392"/>
                  <a:ext cx="336" cy="336"/>
                  <a:chOff x="3360" y="1056"/>
                  <a:chExt cx="672" cy="672"/>
                </a:xfrm>
              </p:grpSpPr>
              <p:grpSp>
                <p:nvGrpSpPr>
                  <p:cNvPr id="11105" name="Group 1053"/>
                  <p:cNvGrpSpPr>
                    <a:grpSpLocks/>
                  </p:cNvGrpSpPr>
                  <p:nvPr/>
                </p:nvGrpSpPr>
                <p:grpSpPr bwMode="auto">
                  <a:xfrm>
                    <a:off x="3696" y="1056"/>
                    <a:ext cx="336" cy="336"/>
                    <a:chOff x="2400" y="1056"/>
                    <a:chExt cx="672" cy="672"/>
                  </a:xfrm>
                </p:grpSpPr>
                <p:grpSp>
                  <p:nvGrpSpPr>
                    <p:cNvPr id="11186" name="Group 1054"/>
                    <p:cNvGrpSpPr>
                      <a:grpSpLocks/>
                    </p:cNvGrpSpPr>
                    <p:nvPr/>
                  </p:nvGrpSpPr>
                  <p:grpSpPr bwMode="auto">
                    <a:xfrm>
                      <a:off x="2736" y="1056"/>
                      <a:ext cx="336" cy="336"/>
                      <a:chOff x="2400" y="1056"/>
                      <a:chExt cx="672" cy="672"/>
                    </a:xfrm>
                  </p:grpSpPr>
                  <p:grpSp>
                    <p:nvGrpSpPr>
                      <p:cNvPr id="11213" name="Group 1055"/>
                      <p:cNvGrpSpPr>
                        <a:grpSpLocks/>
                      </p:cNvGrpSpPr>
                      <p:nvPr/>
                    </p:nvGrpSpPr>
                    <p:grpSpPr bwMode="auto">
                      <a:xfrm>
                        <a:off x="2736" y="1056"/>
                        <a:ext cx="336" cy="336"/>
                        <a:chOff x="528" y="1056"/>
                        <a:chExt cx="672" cy="672"/>
                      </a:xfrm>
                    </p:grpSpPr>
                    <p:sp>
                      <p:nvSpPr>
                        <p:cNvPr id="11222" name="Rectangle 10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23" name="Rectangle 10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24" name="Rectangle 10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14" name="Group 1059"/>
                      <p:cNvGrpSpPr>
                        <a:grpSpLocks/>
                      </p:cNvGrpSpPr>
                      <p:nvPr/>
                    </p:nvGrpSpPr>
                    <p:grpSpPr bwMode="auto">
                      <a:xfrm>
                        <a:off x="2736" y="1392"/>
                        <a:ext cx="336" cy="336"/>
                        <a:chOff x="528" y="1056"/>
                        <a:chExt cx="672" cy="672"/>
                      </a:xfrm>
                    </p:grpSpPr>
                    <p:sp>
                      <p:nvSpPr>
                        <p:cNvPr id="11219" name="Rectangle 106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20" name="Rectangle 106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21" name="Rectangle 106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15" name="Group 1063"/>
                      <p:cNvGrpSpPr>
                        <a:grpSpLocks/>
                      </p:cNvGrpSpPr>
                      <p:nvPr/>
                    </p:nvGrpSpPr>
                    <p:grpSpPr bwMode="auto">
                      <a:xfrm>
                        <a:off x="2400" y="1392"/>
                        <a:ext cx="336" cy="336"/>
                        <a:chOff x="528" y="1056"/>
                        <a:chExt cx="672" cy="672"/>
                      </a:xfrm>
                    </p:grpSpPr>
                    <p:sp>
                      <p:nvSpPr>
                        <p:cNvPr id="11216" name="Rectangle 106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17" name="Rectangle 106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18" name="Rectangle 106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87" name="Group 1067"/>
                    <p:cNvGrpSpPr>
                      <a:grpSpLocks/>
                    </p:cNvGrpSpPr>
                    <p:nvPr/>
                  </p:nvGrpSpPr>
                  <p:grpSpPr bwMode="auto">
                    <a:xfrm>
                      <a:off x="2736" y="1392"/>
                      <a:ext cx="336" cy="336"/>
                      <a:chOff x="2400" y="1056"/>
                      <a:chExt cx="672" cy="672"/>
                    </a:xfrm>
                  </p:grpSpPr>
                  <p:grpSp>
                    <p:nvGrpSpPr>
                      <p:cNvPr id="11201" name="Group 1068"/>
                      <p:cNvGrpSpPr>
                        <a:grpSpLocks/>
                      </p:cNvGrpSpPr>
                      <p:nvPr/>
                    </p:nvGrpSpPr>
                    <p:grpSpPr bwMode="auto">
                      <a:xfrm>
                        <a:off x="2736" y="1056"/>
                        <a:ext cx="336" cy="336"/>
                        <a:chOff x="528" y="1056"/>
                        <a:chExt cx="672" cy="672"/>
                      </a:xfrm>
                    </p:grpSpPr>
                    <p:sp>
                      <p:nvSpPr>
                        <p:cNvPr id="11210" name="Rectangle 106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11" name="Rectangle 107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12" name="Rectangle 107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02" name="Group 1072"/>
                      <p:cNvGrpSpPr>
                        <a:grpSpLocks/>
                      </p:cNvGrpSpPr>
                      <p:nvPr/>
                    </p:nvGrpSpPr>
                    <p:grpSpPr bwMode="auto">
                      <a:xfrm>
                        <a:off x="2736" y="1392"/>
                        <a:ext cx="336" cy="336"/>
                        <a:chOff x="528" y="1056"/>
                        <a:chExt cx="672" cy="672"/>
                      </a:xfrm>
                    </p:grpSpPr>
                    <p:sp>
                      <p:nvSpPr>
                        <p:cNvPr id="11207" name="Rectangle 107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08" name="Rectangle 107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09" name="Rectangle 107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203" name="Group 1076"/>
                      <p:cNvGrpSpPr>
                        <a:grpSpLocks/>
                      </p:cNvGrpSpPr>
                      <p:nvPr/>
                    </p:nvGrpSpPr>
                    <p:grpSpPr bwMode="auto">
                      <a:xfrm>
                        <a:off x="2400" y="1392"/>
                        <a:ext cx="336" cy="336"/>
                        <a:chOff x="528" y="1056"/>
                        <a:chExt cx="672" cy="672"/>
                      </a:xfrm>
                    </p:grpSpPr>
                    <p:sp>
                      <p:nvSpPr>
                        <p:cNvPr id="11204" name="Rectangle 107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05" name="Rectangle 107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06" name="Rectangle 107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88" name="Group 1080"/>
                    <p:cNvGrpSpPr>
                      <a:grpSpLocks/>
                    </p:cNvGrpSpPr>
                    <p:nvPr/>
                  </p:nvGrpSpPr>
                  <p:grpSpPr bwMode="auto">
                    <a:xfrm>
                      <a:off x="2400" y="1392"/>
                      <a:ext cx="336" cy="336"/>
                      <a:chOff x="2400" y="1056"/>
                      <a:chExt cx="672" cy="672"/>
                    </a:xfrm>
                  </p:grpSpPr>
                  <p:grpSp>
                    <p:nvGrpSpPr>
                      <p:cNvPr id="11189" name="Group 1081"/>
                      <p:cNvGrpSpPr>
                        <a:grpSpLocks/>
                      </p:cNvGrpSpPr>
                      <p:nvPr/>
                    </p:nvGrpSpPr>
                    <p:grpSpPr bwMode="auto">
                      <a:xfrm>
                        <a:off x="2736" y="1056"/>
                        <a:ext cx="336" cy="336"/>
                        <a:chOff x="528" y="1056"/>
                        <a:chExt cx="672" cy="672"/>
                      </a:xfrm>
                    </p:grpSpPr>
                    <p:sp>
                      <p:nvSpPr>
                        <p:cNvPr id="11198" name="Rectangle 108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99" name="Rectangle 108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200" name="Rectangle 108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90" name="Group 1085"/>
                      <p:cNvGrpSpPr>
                        <a:grpSpLocks/>
                      </p:cNvGrpSpPr>
                      <p:nvPr/>
                    </p:nvGrpSpPr>
                    <p:grpSpPr bwMode="auto">
                      <a:xfrm>
                        <a:off x="2736" y="1392"/>
                        <a:ext cx="336" cy="336"/>
                        <a:chOff x="528" y="1056"/>
                        <a:chExt cx="672" cy="672"/>
                      </a:xfrm>
                    </p:grpSpPr>
                    <p:sp>
                      <p:nvSpPr>
                        <p:cNvPr id="11195" name="Rectangle 108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96" name="Rectangle 108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97" name="Rectangle 108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91" name="Group 1089"/>
                      <p:cNvGrpSpPr>
                        <a:grpSpLocks/>
                      </p:cNvGrpSpPr>
                      <p:nvPr/>
                    </p:nvGrpSpPr>
                    <p:grpSpPr bwMode="auto">
                      <a:xfrm>
                        <a:off x="2400" y="1392"/>
                        <a:ext cx="336" cy="336"/>
                        <a:chOff x="528" y="1056"/>
                        <a:chExt cx="672" cy="672"/>
                      </a:xfrm>
                    </p:grpSpPr>
                    <p:sp>
                      <p:nvSpPr>
                        <p:cNvPr id="11192" name="Rectangle 109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93" name="Rectangle 109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94" name="Rectangle 109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106" name="Group 1093"/>
                  <p:cNvGrpSpPr>
                    <a:grpSpLocks/>
                  </p:cNvGrpSpPr>
                  <p:nvPr/>
                </p:nvGrpSpPr>
                <p:grpSpPr bwMode="auto">
                  <a:xfrm>
                    <a:off x="3696" y="1392"/>
                    <a:ext cx="336" cy="336"/>
                    <a:chOff x="2400" y="1056"/>
                    <a:chExt cx="672" cy="672"/>
                  </a:xfrm>
                </p:grpSpPr>
                <p:grpSp>
                  <p:nvGrpSpPr>
                    <p:cNvPr id="11147" name="Group 1094"/>
                    <p:cNvGrpSpPr>
                      <a:grpSpLocks/>
                    </p:cNvGrpSpPr>
                    <p:nvPr/>
                  </p:nvGrpSpPr>
                  <p:grpSpPr bwMode="auto">
                    <a:xfrm>
                      <a:off x="2736" y="1056"/>
                      <a:ext cx="336" cy="336"/>
                      <a:chOff x="2400" y="1056"/>
                      <a:chExt cx="672" cy="672"/>
                    </a:xfrm>
                  </p:grpSpPr>
                  <p:grpSp>
                    <p:nvGrpSpPr>
                      <p:cNvPr id="11174" name="Group 1095"/>
                      <p:cNvGrpSpPr>
                        <a:grpSpLocks/>
                      </p:cNvGrpSpPr>
                      <p:nvPr/>
                    </p:nvGrpSpPr>
                    <p:grpSpPr bwMode="auto">
                      <a:xfrm>
                        <a:off x="2736" y="1056"/>
                        <a:ext cx="336" cy="336"/>
                        <a:chOff x="528" y="1056"/>
                        <a:chExt cx="672" cy="672"/>
                      </a:xfrm>
                    </p:grpSpPr>
                    <p:sp>
                      <p:nvSpPr>
                        <p:cNvPr id="11183" name="Rectangle 109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84" name="Rectangle 109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85" name="Rectangle 109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75" name="Group 1099"/>
                      <p:cNvGrpSpPr>
                        <a:grpSpLocks/>
                      </p:cNvGrpSpPr>
                      <p:nvPr/>
                    </p:nvGrpSpPr>
                    <p:grpSpPr bwMode="auto">
                      <a:xfrm>
                        <a:off x="2736" y="1392"/>
                        <a:ext cx="336" cy="336"/>
                        <a:chOff x="528" y="1056"/>
                        <a:chExt cx="672" cy="672"/>
                      </a:xfrm>
                    </p:grpSpPr>
                    <p:sp>
                      <p:nvSpPr>
                        <p:cNvPr id="11180" name="Rectangle 110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81" name="Rectangle 110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82" name="Rectangle 110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76" name="Group 1103"/>
                      <p:cNvGrpSpPr>
                        <a:grpSpLocks/>
                      </p:cNvGrpSpPr>
                      <p:nvPr/>
                    </p:nvGrpSpPr>
                    <p:grpSpPr bwMode="auto">
                      <a:xfrm>
                        <a:off x="2400" y="1392"/>
                        <a:ext cx="336" cy="336"/>
                        <a:chOff x="528" y="1056"/>
                        <a:chExt cx="672" cy="672"/>
                      </a:xfrm>
                    </p:grpSpPr>
                    <p:sp>
                      <p:nvSpPr>
                        <p:cNvPr id="11177" name="Rectangle 110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78" name="Rectangle 110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79" name="Rectangle 110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48" name="Group 1107"/>
                    <p:cNvGrpSpPr>
                      <a:grpSpLocks/>
                    </p:cNvGrpSpPr>
                    <p:nvPr/>
                  </p:nvGrpSpPr>
                  <p:grpSpPr bwMode="auto">
                    <a:xfrm>
                      <a:off x="2736" y="1392"/>
                      <a:ext cx="336" cy="336"/>
                      <a:chOff x="2400" y="1056"/>
                      <a:chExt cx="672" cy="672"/>
                    </a:xfrm>
                  </p:grpSpPr>
                  <p:grpSp>
                    <p:nvGrpSpPr>
                      <p:cNvPr id="11162" name="Group 1108"/>
                      <p:cNvGrpSpPr>
                        <a:grpSpLocks/>
                      </p:cNvGrpSpPr>
                      <p:nvPr/>
                    </p:nvGrpSpPr>
                    <p:grpSpPr bwMode="auto">
                      <a:xfrm>
                        <a:off x="2736" y="1056"/>
                        <a:ext cx="336" cy="336"/>
                        <a:chOff x="528" y="1056"/>
                        <a:chExt cx="672" cy="672"/>
                      </a:xfrm>
                    </p:grpSpPr>
                    <p:sp>
                      <p:nvSpPr>
                        <p:cNvPr id="11171" name="Rectangle 110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72" name="Rectangle 111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73" name="Rectangle 111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63" name="Group 1112"/>
                      <p:cNvGrpSpPr>
                        <a:grpSpLocks/>
                      </p:cNvGrpSpPr>
                      <p:nvPr/>
                    </p:nvGrpSpPr>
                    <p:grpSpPr bwMode="auto">
                      <a:xfrm>
                        <a:off x="2736" y="1392"/>
                        <a:ext cx="336" cy="336"/>
                        <a:chOff x="528" y="1056"/>
                        <a:chExt cx="672" cy="672"/>
                      </a:xfrm>
                    </p:grpSpPr>
                    <p:sp>
                      <p:nvSpPr>
                        <p:cNvPr id="11168" name="Rectangle 111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69" name="Rectangle 111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70" name="Rectangle 111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64" name="Group 1116"/>
                      <p:cNvGrpSpPr>
                        <a:grpSpLocks/>
                      </p:cNvGrpSpPr>
                      <p:nvPr/>
                    </p:nvGrpSpPr>
                    <p:grpSpPr bwMode="auto">
                      <a:xfrm>
                        <a:off x="2400" y="1392"/>
                        <a:ext cx="336" cy="336"/>
                        <a:chOff x="528" y="1056"/>
                        <a:chExt cx="672" cy="672"/>
                      </a:xfrm>
                    </p:grpSpPr>
                    <p:sp>
                      <p:nvSpPr>
                        <p:cNvPr id="11165" name="Rectangle 111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66" name="Rectangle 111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67" name="Rectangle 111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49" name="Group 1120"/>
                    <p:cNvGrpSpPr>
                      <a:grpSpLocks/>
                    </p:cNvGrpSpPr>
                    <p:nvPr/>
                  </p:nvGrpSpPr>
                  <p:grpSpPr bwMode="auto">
                    <a:xfrm>
                      <a:off x="2400" y="1392"/>
                      <a:ext cx="336" cy="336"/>
                      <a:chOff x="2400" y="1056"/>
                      <a:chExt cx="672" cy="672"/>
                    </a:xfrm>
                  </p:grpSpPr>
                  <p:grpSp>
                    <p:nvGrpSpPr>
                      <p:cNvPr id="11150" name="Group 1121"/>
                      <p:cNvGrpSpPr>
                        <a:grpSpLocks/>
                      </p:cNvGrpSpPr>
                      <p:nvPr/>
                    </p:nvGrpSpPr>
                    <p:grpSpPr bwMode="auto">
                      <a:xfrm>
                        <a:off x="2736" y="1056"/>
                        <a:ext cx="336" cy="336"/>
                        <a:chOff x="528" y="1056"/>
                        <a:chExt cx="672" cy="672"/>
                      </a:xfrm>
                    </p:grpSpPr>
                    <p:sp>
                      <p:nvSpPr>
                        <p:cNvPr id="11159" name="Rectangle 112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60" name="Rectangle 112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61" name="Rectangle 112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51" name="Group 1125"/>
                      <p:cNvGrpSpPr>
                        <a:grpSpLocks/>
                      </p:cNvGrpSpPr>
                      <p:nvPr/>
                    </p:nvGrpSpPr>
                    <p:grpSpPr bwMode="auto">
                      <a:xfrm>
                        <a:off x="2736" y="1392"/>
                        <a:ext cx="336" cy="336"/>
                        <a:chOff x="528" y="1056"/>
                        <a:chExt cx="672" cy="672"/>
                      </a:xfrm>
                    </p:grpSpPr>
                    <p:sp>
                      <p:nvSpPr>
                        <p:cNvPr id="11156" name="Rectangle 112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57" name="Rectangle 112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58" name="Rectangle 112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52" name="Group 1129"/>
                      <p:cNvGrpSpPr>
                        <a:grpSpLocks/>
                      </p:cNvGrpSpPr>
                      <p:nvPr/>
                    </p:nvGrpSpPr>
                    <p:grpSpPr bwMode="auto">
                      <a:xfrm>
                        <a:off x="2400" y="1392"/>
                        <a:ext cx="336" cy="336"/>
                        <a:chOff x="528" y="1056"/>
                        <a:chExt cx="672" cy="672"/>
                      </a:xfrm>
                    </p:grpSpPr>
                    <p:sp>
                      <p:nvSpPr>
                        <p:cNvPr id="11153" name="Rectangle 113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54" name="Rectangle 113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55" name="Rectangle 113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1107" name="Group 1133"/>
                  <p:cNvGrpSpPr>
                    <a:grpSpLocks/>
                  </p:cNvGrpSpPr>
                  <p:nvPr/>
                </p:nvGrpSpPr>
                <p:grpSpPr bwMode="auto">
                  <a:xfrm>
                    <a:off x="3360" y="1392"/>
                    <a:ext cx="336" cy="336"/>
                    <a:chOff x="2400" y="1056"/>
                    <a:chExt cx="672" cy="672"/>
                  </a:xfrm>
                </p:grpSpPr>
                <p:grpSp>
                  <p:nvGrpSpPr>
                    <p:cNvPr id="11108" name="Group 1134"/>
                    <p:cNvGrpSpPr>
                      <a:grpSpLocks/>
                    </p:cNvGrpSpPr>
                    <p:nvPr/>
                  </p:nvGrpSpPr>
                  <p:grpSpPr bwMode="auto">
                    <a:xfrm>
                      <a:off x="2736" y="1056"/>
                      <a:ext cx="336" cy="336"/>
                      <a:chOff x="2400" y="1056"/>
                      <a:chExt cx="672" cy="672"/>
                    </a:xfrm>
                  </p:grpSpPr>
                  <p:grpSp>
                    <p:nvGrpSpPr>
                      <p:cNvPr id="11135" name="Group 1135"/>
                      <p:cNvGrpSpPr>
                        <a:grpSpLocks/>
                      </p:cNvGrpSpPr>
                      <p:nvPr/>
                    </p:nvGrpSpPr>
                    <p:grpSpPr bwMode="auto">
                      <a:xfrm>
                        <a:off x="2736" y="1056"/>
                        <a:ext cx="336" cy="336"/>
                        <a:chOff x="528" y="1056"/>
                        <a:chExt cx="672" cy="672"/>
                      </a:xfrm>
                    </p:grpSpPr>
                    <p:sp>
                      <p:nvSpPr>
                        <p:cNvPr id="11144" name="Rectangle 11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45" name="Rectangle 11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46" name="Rectangle 11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36" name="Group 1139"/>
                      <p:cNvGrpSpPr>
                        <a:grpSpLocks/>
                      </p:cNvGrpSpPr>
                      <p:nvPr/>
                    </p:nvGrpSpPr>
                    <p:grpSpPr bwMode="auto">
                      <a:xfrm>
                        <a:off x="2736" y="1392"/>
                        <a:ext cx="336" cy="336"/>
                        <a:chOff x="528" y="1056"/>
                        <a:chExt cx="672" cy="672"/>
                      </a:xfrm>
                    </p:grpSpPr>
                    <p:sp>
                      <p:nvSpPr>
                        <p:cNvPr id="11141" name="Rectangle 114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42" name="Rectangle 114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43" name="Rectangle 114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37" name="Group 1143"/>
                      <p:cNvGrpSpPr>
                        <a:grpSpLocks/>
                      </p:cNvGrpSpPr>
                      <p:nvPr/>
                    </p:nvGrpSpPr>
                    <p:grpSpPr bwMode="auto">
                      <a:xfrm>
                        <a:off x="2400" y="1392"/>
                        <a:ext cx="336" cy="336"/>
                        <a:chOff x="528" y="1056"/>
                        <a:chExt cx="672" cy="672"/>
                      </a:xfrm>
                    </p:grpSpPr>
                    <p:sp>
                      <p:nvSpPr>
                        <p:cNvPr id="11138" name="Rectangle 114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39" name="Rectangle 114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40" name="Rectangle 114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09" name="Group 1147"/>
                    <p:cNvGrpSpPr>
                      <a:grpSpLocks/>
                    </p:cNvGrpSpPr>
                    <p:nvPr/>
                  </p:nvGrpSpPr>
                  <p:grpSpPr bwMode="auto">
                    <a:xfrm>
                      <a:off x="2736" y="1392"/>
                      <a:ext cx="336" cy="336"/>
                      <a:chOff x="2400" y="1056"/>
                      <a:chExt cx="672" cy="672"/>
                    </a:xfrm>
                  </p:grpSpPr>
                  <p:grpSp>
                    <p:nvGrpSpPr>
                      <p:cNvPr id="11123" name="Group 1148"/>
                      <p:cNvGrpSpPr>
                        <a:grpSpLocks/>
                      </p:cNvGrpSpPr>
                      <p:nvPr/>
                    </p:nvGrpSpPr>
                    <p:grpSpPr bwMode="auto">
                      <a:xfrm>
                        <a:off x="2736" y="1056"/>
                        <a:ext cx="336" cy="336"/>
                        <a:chOff x="528" y="1056"/>
                        <a:chExt cx="672" cy="672"/>
                      </a:xfrm>
                    </p:grpSpPr>
                    <p:sp>
                      <p:nvSpPr>
                        <p:cNvPr id="11132" name="Rectangle 114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33" name="Rectangle 115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34" name="Rectangle 115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24" name="Group 1152"/>
                      <p:cNvGrpSpPr>
                        <a:grpSpLocks/>
                      </p:cNvGrpSpPr>
                      <p:nvPr/>
                    </p:nvGrpSpPr>
                    <p:grpSpPr bwMode="auto">
                      <a:xfrm>
                        <a:off x="2736" y="1392"/>
                        <a:ext cx="336" cy="336"/>
                        <a:chOff x="528" y="1056"/>
                        <a:chExt cx="672" cy="672"/>
                      </a:xfrm>
                    </p:grpSpPr>
                    <p:sp>
                      <p:nvSpPr>
                        <p:cNvPr id="11129" name="Rectangle 115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30" name="Rectangle 115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31" name="Rectangle 115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25" name="Group 1156"/>
                      <p:cNvGrpSpPr>
                        <a:grpSpLocks/>
                      </p:cNvGrpSpPr>
                      <p:nvPr/>
                    </p:nvGrpSpPr>
                    <p:grpSpPr bwMode="auto">
                      <a:xfrm>
                        <a:off x="2400" y="1392"/>
                        <a:ext cx="336" cy="336"/>
                        <a:chOff x="528" y="1056"/>
                        <a:chExt cx="672" cy="672"/>
                      </a:xfrm>
                    </p:grpSpPr>
                    <p:sp>
                      <p:nvSpPr>
                        <p:cNvPr id="11126" name="Rectangle 115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27" name="Rectangle 115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28" name="Rectangle 115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110" name="Group 1160"/>
                    <p:cNvGrpSpPr>
                      <a:grpSpLocks/>
                    </p:cNvGrpSpPr>
                    <p:nvPr/>
                  </p:nvGrpSpPr>
                  <p:grpSpPr bwMode="auto">
                    <a:xfrm>
                      <a:off x="2400" y="1392"/>
                      <a:ext cx="336" cy="336"/>
                      <a:chOff x="2400" y="1056"/>
                      <a:chExt cx="672" cy="672"/>
                    </a:xfrm>
                  </p:grpSpPr>
                  <p:grpSp>
                    <p:nvGrpSpPr>
                      <p:cNvPr id="11111" name="Group 1161"/>
                      <p:cNvGrpSpPr>
                        <a:grpSpLocks/>
                      </p:cNvGrpSpPr>
                      <p:nvPr/>
                    </p:nvGrpSpPr>
                    <p:grpSpPr bwMode="auto">
                      <a:xfrm>
                        <a:off x="2736" y="1056"/>
                        <a:ext cx="336" cy="336"/>
                        <a:chOff x="528" y="1056"/>
                        <a:chExt cx="672" cy="672"/>
                      </a:xfrm>
                    </p:grpSpPr>
                    <p:sp>
                      <p:nvSpPr>
                        <p:cNvPr id="11120" name="Rectangle 116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21" name="Rectangle 116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22" name="Rectangle 116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12" name="Group 1165"/>
                      <p:cNvGrpSpPr>
                        <a:grpSpLocks/>
                      </p:cNvGrpSpPr>
                      <p:nvPr/>
                    </p:nvGrpSpPr>
                    <p:grpSpPr bwMode="auto">
                      <a:xfrm>
                        <a:off x="2736" y="1392"/>
                        <a:ext cx="336" cy="336"/>
                        <a:chOff x="528" y="1056"/>
                        <a:chExt cx="672" cy="672"/>
                      </a:xfrm>
                    </p:grpSpPr>
                    <p:sp>
                      <p:nvSpPr>
                        <p:cNvPr id="11117" name="Rectangle 116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18" name="Rectangle 116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19" name="Rectangle 116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113" name="Group 1169"/>
                      <p:cNvGrpSpPr>
                        <a:grpSpLocks/>
                      </p:cNvGrpSpPr>
                      <p:nvPr/>
                    </p:nvGrpSpPr>
                    <p:grpSpPr bwMode="auto">
                      <a:xfrm>
                        <a:off x="2400" y="1392"/>
                        <a:ext cx="336" cy="336"/>
                        <a:chOff x="528" y="1056"/>
                        <a:chExt cx="672" cy="672"/>
                      </a:xfrm>
                    </p:grpSpPr>
                    <p:sp>
                      <p:nvSpPr>
                        <p:cNvPr id="11114" name="Rectangle 117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15" name="Rectangle 117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16" name="Rectangle 117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grpSp>
            <p:nvGrpSpPr>
              <p:cNvPr id="10374" name="Group 1537"/>
              <p:cNvGrpSpPr>
                <a:grpSpLocks/>
              </p:cNvGrpSpPr>
              <p:nvPr/>
            </p:nvGrpSpPr>
            <p:grpSpPr bwMode="auto">
              <a:xfrm>
                <a:off x="2640" y="2496"/>
                <a:ext cx="336" cy="336"/>
                <a:chOff x="4272" y="1056"/>
                <a:chExt cx="672" cy="672"/>
              </a:xfrm>
            </p:grpSpPr>
            <p:grpSp>
              <p:nvGrpSpPr>
                <p:cNvPr id="10739" name="Group 1538"/>
                <p:cNvGrpSpPr>
                  <a:grpSpLocks/>
                </p:cNvGrpSpPr>
                <p:nvPr/>
              </p:nvGrpSpPr>
              <p:grpSpPr bwMode="auto">
                <a:xfrm>
                  <a:off x="4608" y="1056"/>
                  <a:ext cx="336" cy="336"/>
                  <a:chOff x="3360" y="1056"/>
                  <a:chExt cx="672" cy="672"/>
                </a:xfrm>
              </p:grpSpPr>
              <p:grpSp>
                <p:nvGrpSpPr>
                  <p:cNvPr id="10982" name="Group 1539"/>
                  <p:cNvGrpSpPr>
                    <a:grpSpLocks/>
                  </p:cNvGrpSpPr>
                  <p:nvPr/>
                </p:nvGrpSpPr>
                <p:grpSpPr bwMode="auto">
                  <a:xfrm>
                    <a:off x="3696" y="1056"/>
                    <a:ext cx="336" cy="336"/>
                    <a:chOff x="2400" y="1056"/>
                    <a:chExt cx="672" cy="672"/>
                  </a:xfrm>
                </p:grpSpPr>
                <p:grpSp>
                  <p:nvGrpSpPr>
                    <p:cNvPr id="11063" name="Group 1540"/>
                    <p:cNvGrpSpPr>
                      <a:grpSpLocks/>
                    </p:cNvGrpSpPr>
                    <p:nvPr/>
                  </p:nvGrpSpPr>
                  <p:grpSpPr bwMode="auto">
                    <a:xfrm>
                      <a:off x="2736" y="1056"/>
                      <a:ext cx="336" cy="336"/>
                      <a:chOff x="2400" y="1056"/>
                      <a:chExt cx="672" cy="672"/>
                    </a:xfrm>
                  </p:grpSpPr>
                  <p:grpSp>
                    <p:nvGrpSpPr>
                      <p:cNvPr id="11090" name="Group 1541"/>
                      <p:cNvGrpSpPr>
                        <a:grpSpLocks/>
                      </p:cNvGrpSpPr>
                      <p:nvPr/>
                    </p:nvGrpSpPr>
                    <p:grpSpPr bwMode="auto">
                      <a:xfrm>
                        <a:off x="2736" y="1056"/>
                        <a:ext cx="336" cy="336"/>
                        <a:chOff x="528" y="1056"/>
                        <a:chExt cx="672" cy="672"/>
                      </a:xfrm>
                    </p:grpSpPr>
                    <p:sp>
                      <p:nvSpPr>
                        <p:cNvPr id="11099" name="Rectangle 154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00" name="Rectangle 154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101" name="Rectangle 154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91" name="Group 1545"/>
                      <p:cNvGrpSpPr>
                        <a:grpSpLocks/>
                      </p:cNvGrpSpPr>
                      <p:nvPr/>
                    </p:nvGrpSpPr>
                    <p:grpSpPr bwMode="auto">
                      <a:xfrm>
                        <a:off x="2736" y="1392"/>
                        <a:ext cx="336" cy="336"/>
                        <a:chOff x="528" y="1056"/>
                        <a:chExt cx="672" cy="672"/>
                      </a:xfrm>
                    </p:grpSpPr>
                    <p:sp>
                      <p:nvSpPr>
                        <p:cNvPr id="11096" name="Rectangle 154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97" name="Rectangle 154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98" name="Rectangle 154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92" name="Group 1549"/>
                      <p:cNvGrpSpPr>
                        <a:grpSpLocks/>
                      </p:cNvGrpSpPr>
                      <p:nvPr/>
                    </p:nvGrpSpPr>
                    <p:grpSpPr bwMode="auto">
                      <a:xfrm>
                        <a:off x="2400" y="1392"/>
                        <a:ext cx="336" cy="336"/>
                        <a:chOff x="528" y="1056"/>
                        <a:chExt cx="672" cy="672"/>
                      </a:xfrm>
                    </p:grpSpPr>
                    <p:sp>
                      <p:nvSpPr>
                        <p:cNvPr id="11093" name="Rectangle 155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94" name="Rectangle 155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95" name="Rectangle 155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064" name="Group 1553"/>
                    <p:cNvGrpSpPr>
                      <a:grpSpLocks/>
                    </p:cNvGrpSpPr>
                    <p:nvPr/>
                  </p:nvGrpSpPr>
                  <p:grpSpPr bwMode="auto">
                    <a:xfrm>
                      <a:off x="2736" y="1392"/>
                      <a:ext cx="336" cy="336"/>
                      <a:chOff x="2400" y="1056"/>
                      <a:chExt cx="672" cy="672"/>
                    </a:xfrm>
                  </p:grpSpPr>
                  <p:grpSp>
                    <p:nvGrpSpPr>
                      <p:cNvPr id="11078" name="Group 1554"/>
                      <p:cNvGrpSpPr>
                        <a:grpSpLocks/>
                      </p:cNvGrpSpPr>
                      <p:nvPr/>
                    </p:nvGrpSpPr>
                    <p:grpSpPr bwMode="auto">
                      <a:xfrm>
                        <a:off x="2736" y="1056"/>
                        <a:ext cx="336" cy="336"/>
                        <a:chOff x="528" y="1056"/>
                        <a:chExt cx="672" cy="672"/>
                      </a:xfrm>
                    </p:grpSpPr>
                    <p:sp>
                      <p:nvSpPr>
                        <p:cNvPr id="11087" name="Rectangle 155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8" name="Rectangle 155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9" name="Rectangle 155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79" name="Group 1558"/>
                      <p:cNvGrpSpPr>
                        <a:grpSpLocks/>
                      </p:cNvGrpSpPr>
                      <p:nvPr/>
                    </p:nvGrpSpPr>
                    <p:grpSpPr bwMode="auto">
                      <a:xfrm>
                        <a:off x="2736" y="1392"/>
                        <a:ext cx="336" cy="336"/>
                        <a:chOff x="528" y="1056"/>
                        <a:chExt cx="672" cy="672"/>
                      </a:xfrm>
                    </p:grpSpPr>
                    <p:sp>
                      <p:nvSpPr>
                        <p:cNvPr id="11084" name="Rectangle 155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5" name="Rectangle 156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6" name="Rectangle 156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80" name="Group 1562"/>
                      <p:cNvGrpSpPr>
                        <a:grpSpLocks/>
                      </p:cNvGrpSpPr>
                      <p:nvPr/>
                    </p:nvGrpSpPr>
                    <p:grpSpPr bwMode="auto">
                      <a:xfrm>
                        <a:off x="2400" y="1392"/>
                        <a:ext cx="336" cy="336"/>
                        <a:chOff x="528" y="1056"/>
                        <a:chExt cx="672" cy="672"/>
                      </a:xfrm>
                    </p:grpSpPr>
                    <p:sp>
                      <p:nvSpPr>
                        <p:cNvPr id="11081" name="Rectangle 156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2" name="Rectangle 156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83" name="Rectangle 156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065" name="Group 1566"/>
                    <p:cNvGrpSpPr>
                      <a:grpSpLocks/>
                    </p:cNvGrpSpPr>
                    <p:nvPr/>
                  </p:nvGrpSpPr>
                  <p:grpSpPr bwMode="auto">
                    <a:xfrm>
                      <a:off x="2400" y="1392"/>
                      <a:ext cx="336" cy="336"/>
                      <a:chOff x="2400" y="1056"/>
                      <a:chExt cx="672" cy="672"/>
                    </a:xfrm>
                  </p:grpSpPr>
                  <p:grpSp>
                    <p:nvGrpSpPr>
                      <p:cNvPr id="11066" name="Group 1567"/>
                      <p:cNvGrpSpPr>
                        <a:grpSpLocks/>
                      </p:cNvGrpSpPr>
                      <p:nvPr/>
                    </p:nvGrpSpPr>
                    <p:grpSpPr bwMode="auto">
                      <a:xfrm>
                        <a:off x="2736" y="1056"/>
                        <a:ext cx="336" cy="336"/>
                        <a:chOff x="528" y="1056"/>
                        <a:chExt cx="672" cy="672"/>
                      </a:xfrm>
                    </p:grpSpPr>
                    <p:sp>
                      <p:nvSpPr>
                        <p:cNvPr id="11075" name="Rectangle 156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6" name="Rectangle 156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7" name="Rectangle 157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67" name="Group 1571"/>
                      <p:cNvGrpSpPr>
                        <a:grpSpLocks/>
                      </p:cNvGrpSpPr>
                      <p:nvPr/>
                    </p:nvGrpSpPr>
                    <p:grpSpPr bwMode="auto">
                      <a:xfrm>
                        <a:off x="2736" y="1392"/>
                        <a:ext cx="336" cy="336"/>
                        <a:chOff x="528" y="1056"/>
                        <a:chExt cx="672" cy="672"/>
                      </a:xfrm>
                    </p:grpSpPr>
                    <p:sp>
                      <p:nvSpPr>
                        <p:cNvPr id="11072" name="Rectangle 15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3" name="Rectangle 15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4" name="Rectangle 15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68" name="Group 1575"/>
                      <p:cNvGrpSpPr>
                        <a:grpSpLocks/>
                      </p:cNvGrpSpPr>
                      <p:nvPr/>
                    </p:nvGrpSpPr>
                    <p:grpSpPr bwMode="auto">
                      <a:xfrm>
                        <a:off x="2400" y="1392"/>
                        <a:ext cx="336" cy="336"/>
                        <a:chOff x="528" y="1056"/>
                        <a:chExt cx="672" cy="672"/>
                      </a:xfrm>
                    </p:grpSpPr>
                    <p:sp>
                      <p:nvSpPr>
                        <p:cNvPr id="11069" name="Rectangle 15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0" name="Rectangle 15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71" name="Rectangle 15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983" name="Group 1579"/>
                  <p:cNvGrpSpPr>
                    <a:grpSpLocks/>
                  </p:cNvGrpSpPr>
                  <p:nvPr/>
                </p:nvGrpSpPr>
                <p:grpSpPr bwMode="auto">
                  <a:xfrm>
                    <a:off x="3696" y="1392"/>
                    <a:ext cx="336" cy="336"/>
                    <a:chOff x="2400" y="1056"/>
                    <a:chExt cx="672" cy="672"/>
                  </a:xfrm>
                </p:grpSpPr>
                <p:grpSp>
                  <p:nvGrpSpPr>
                    <p:cNvPr id="11024" name="Group 1580"/>
                    <p:cNvGrpSpPr>
                      <a:grpSpLocks/>
                    </p:cNvGrpSpPr>
                    <p:nvPr/>
                  </p:nvGrpSpPr>
                  <p:grpSpPr bwMode="auto">
                    <a:xfrm>
                      <a:off x="2736" y="1056"/>
                      <a:ext cx="336" cy="336"/>
                      <a:chOff x="2400" y="1056"/>
                      <a:chExt cx="672" cy="672"/>
                    </a:xfrm>
                  </p:grpSpPr>
                  <p:grpSp>
                    <p:nvGrpSpPr>
                      <p:cNvPr id="11051" name="Group 1581"/>
                      <p:cNvGrpSpPr>
                        <a:grpSpLocks/>
                      </p:cNvGrpSpPr>
                      <p:nvPr/>
                    </p:nvGrpSpPr>
                    <p:grpSpPr bwMode="auto">
                      <a:xfrm>
                        <a:off x="2736" y="1056"/>
                        <a:ext cx="336" cy="336"/>
                        <a:chOff x="528" y="1056"/>
                        <a:chExt cx="672" cy="672"/>
                      </a:xfrm>
                    </p:grpSpPr>
                    <p:sp>
                      <p:nvSpPr>
                        <p:cNvPr id="11060" name="Rectangle 158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61" name="Rectangle 158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62" name="Rectangle 158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52" name="Group 1585"/>
                      <p:cNvGrpSpPr>
                        <a:grpSpLocks/>
                      </p:cNvGrpSpPr>
                      <p:nvPr/>
                    </p:nvGrpSpPr>
                    <p:grpSpPr bwMode="auto">
                      <a:xfrm>
                        <a:off x="2736" y="1392"/>
                        <a:ext cx="336" cy="336"/>
                        <a:chOff x="528" y="1056"/>
                        <a:chExt cx="672" cy="672"/>
                      </a:xfrm>
                    </p:grpSpPr>
                    <p:sp>
                      <p:nvSpPr>
                        <p:cNvPr id="11057" name="Rectangle 158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58" name="Rectangle 158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59" name="Rectangle 158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53" name="Group 1589"/>
                      <p:cNvGrpSpPr>
                        <a:grpSpLocks/>
                      </p:cNvGrpSpPr>
                      <p:nvPr/>
                    </p:nvGrpSpPr>
                    <p:grpSpPr bwMode="auto">
                      <a:xfrm>
                        <a:off x="2400" y="1392"/>
                        <a:ext cx="336" cy="336"/>
                        <a:chOff x="528" y="1056"/>
                        <a:chExt cx="672" cy="672"/>
                      </a:xfrm>
                    </p:grpSpPr>
                    <p:sp>
                      <p:nvSpPr>
                        <p:cNvPr id="11054" name="Rectangle 159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55" name="Rectangle 159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56" name="Rectangle 159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025" name="Group 1593"/>
                    <p:cNvGrpSpPr>
                      <a:grpSpLocks/>
                    </p:cNvGrpSpPr>
                    <p:nvPr/>
                  </p:nvGrpSpPr>
                  <p:grpSpPr bwMode="auto">
                    <a:xfrm>
                      <a:off x="2736" y="1392"/>
                      <a:ext cx="336" cy="336"/>
                      <a:chOff x="2400" y="1056"/>
                      <a:chExt cx="672" cy="672"/>
                    </a:xfrm>
                  </p:grpSpPr>
                  <p:grpSp>
                    <p:nvGrpSpPr>
                      <p:cNvPr id="11039" name="Group 1594"/>
                      <p:cNvGrpSpPr>
                        <a:grpSpLocks/>
                      </p:cNvGrpSpPr>
                      <p:nvPr/>
                    </p:nvGrpSpPr>
                    <p:grpSpPr bwMode="auto">
                      <a:xfrm>
                        <a:off x="2736" y="1056"/>
                        <a:ext cx="336" cy="336"/>
                        <a:chOff x="528" y="1056"/>
                        <a:chExt cx="672" cy="672"/>
                      </a:xfrm>
                    </p:grpSpPr>
                    <p:sp>
                      <p:nvSpPr>
                        <p:cNvPr id="11048" name="Rectangle 159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49" name="Rectangle 159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50" name="Rectangle 159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40" name="Group 1598"/>
                      <p:cNvGrpSpPr>
                        <a:grpSpLocks/>
                      </p:cNvGrpSpPr>
                      <p:nvPr/>
                    </p:nvGrpSpPr>
                    <p:grpSpPr bwMode="auto">
                      <a:xfrm>
                        <a:off x="2736" y="1392"/>
                        <a:ext cx="336" cy="336"/>
                        <a:chOff x="528" y="1056"/>
                        <a:chExt cx="672" cy="672"/>
                      </a:xfrm>
                    </p:grpSpPr>
                    <p:sp>
                      <p:nvSpPr>
                        <p:cNvPr id="11045" name="Rectangle 159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46" name="Rectangle 160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47" name="Rectangle 160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41" name="Group 1602"/>
                      <p:cNvGrpSpPr>
                        <a:grpSpLocks/>
                      </p:cNvGrpSpPr>
                      <p:nvPr/>
                    </p:nvGrpSpPr>
                    <p:grpSpPr bwMode="auto">
                      <a:xfrm>
                        <a:off x="2400" y="1392"/>
                        <a:ext cx="336" cy="336"/>
                        <a:chOff x="528" y="1056"/>
                        <a:chExt cx="672" cy="672"/>
                      </a:xfrm>
                    </p:grpSpPr>
                    <p:sp>
                      <p:nvSpPr>
                        <p:cNvPr id="11042" name="Rectangle 160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43" name="Rectangle 160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44" name="Rectangle 160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1026" name="Group 1606"/>
                    <p:cNvGrpSpPr>
                      <a:grpSpLocks/>
                    </p:cNvGrpSpPr>
                    <p:nvPr/>
                  </p:nvGrpSpPr>
                  <p:grpSpPr bwMode="auto">
                    <a:xfrm>
                      <a:off x="2400" y="1392"/>
                      <a:ext cx="336" cy="336"/>
                      <a:chOff x="2400" y="1056"/>
                      <a:chExt cx="672" cy="672"/>
                    </a:xfrm>
                  </p:grpSpPr>
                  <p:grpSp>
                    <p:nvGrpSpPr>
                      <p:cNvPr id="11027" name="Group 1607"/>
                      <p:cNvGrpSpPr>
                        <a:grpSpLocks/>
                      </p:cNvGrpSpPr>
                      <p:nvPr/>
                    </p:nvGrpSpPr>
                    <p:grpSpPr bwMode="auto">
                      <a:xfrm>
                        <a:off x="2736" y="1056"/>
                        <a:ext cx="336" cy="336"/>
                        <a:chOff x="528" y="1056"/>
                        <a:chExt cx="672" cy="672"/>
                      </a:xfrm>
                    </p:grpSpPr>
                    <p:sp>
                      <p:nvSpPr>
                        <p:cNvPr id="11036" name="Rectangle 160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7" name="Rectangle 160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8" name="Rectangle 161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28" name="Group 1611"/>
                      <p:cNvGrpSpPr>
                        <a:grpSpLocks/>
                      </p:cNvGrpSpPr>
                      <p:nvPr/>
                    </p:nvGrpSpPr>
                    <p:grpSpPr bwMode="auto">
                      <a:xfrm>
                        <a:off x="2736" y="1392"/>
                        <a:ext cx="336" cy="336"/>
                        <a:chOff x="528" y="1056"/>
                        <a:chExt cx="672" cy="672"/>
                      </a:xfrm>
                    </p:grpSpPr>
                    <p:sp>
                      <p:nvSpPr>
                        <p:cNvPr id="11033" name="Rectangle 161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4" name="Rectangle 161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5" name="Rectangle 161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29" name="Group 1615"/>
                      <p:cNvGrpSpPr>
                        <a:grpSpLocks/>
                      </p:cNvGrpSpPr>
                      <p:nvPr/>
                    </p:nvGrpSpPr>
                    <p:grpSpPr bwMode="auto">
                      <a:xfrm>
                        <a:off x="2400" y="1392"/>
                        <a:ext cx="336" cy="336"/>
                        <a:chOff x="528" y="1056"/>
                        <a:chExt cx="672" cy="672"/>
                      </a:xfrm>
                    </p:grpSpPr>
                    <p:sp>
                      <p:nvSpPr>
                        <p:cNvPr id="11030" name="Rectangle 161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1" name="Rectangle 161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32" name="Rectangle 161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984" name="Group 1619"/>
                  <p:cNvGrpSpPr>
                    <a:grpSpLocks/>
                  </p:cNvGrpSpPr>
                  <p:nvPr/>
                </p:nvGrpSpPr>
                <p:grpSpPr bwMode="auto">
                  <a:xfrm>
                    <a:off x="3360" y="1392"/>
                    <a:ext cx="336" cy="336"/>
                    <a:chOff x="2400" y="1056"/>
                    <a:chExt cx="672" cy="672"/>
                  </a:xfrm>
                </p:grpSpPr>
                <p:grpSp>
                  <p:nvGrpSpPr>
                    <p:cNvPr id="10985" name="Group 1620"/>
                    <p:cNvGrpSpPr>
                      <a:grpSpLocks/>
                    </p:cNvGrpSpPr>
                    <p:nvPr/>
                  </p:nvGrpSpPr>
                  <p:grpSpPr bwMode="auto">
                    <a:xfrm>
                      <a:off x="2736" y="1056"/>
                      <a:ext cx="336" cy="336"/>
                      <a:chOff x="2400" y="1056"/>
                      <a:chExt cx="672" cy="672"/>
                    </a:xfrm>
                  </p:grpSpPr>
                  <p:grpSp>
                    <p:nvGrpSpPr>
                      <p:cNvPr id="11012" name="Group 1621"/>
                      <p:cNvGrpSpPr>
                        <a:grpSpLocks/>
                      </p:cNvGrpSpPr>
                      <p:nvPr/>
                    </p:nvGrpSpPr>
                    <p:grpSpPr bwMode="auto">
                      <a:xfrm>
                        <a:off x="2736" y="1056"/>
                        <a:ext cx="336" cy="336"/>
                        <a:chOff x="528" y="1056"/>
                        <a:chExt cx="672" cy="672"/>
                      </a:xfrm>
                    </p:grpSpPr>
                    <p:sp>
                      <p:nvSpPr>
                        <p:cNvPr id="11021" name="Rectangle 162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22" name="Rectangle 162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23" name="Rectangle 162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13" name="Group 1625"/>
                      <p:cNvGrpSpPr>
                        <a:grpSpLocks/>
                      </p:cNvGrpSpPr>
                      <p:nvPr/>
                    </p:nvGrpSpPr>
                    <p:grpSpPr bwMode="auto">
                      <a:xfrm>
                        <a:off x="2736" y="1392"/>
                        <a:ext cx="336" cy="336"/>
                        <a:chOff x="528" y="1056"/>
                        <a:chExt cx="672" cy="672"/>
                      </a:xfrm>
                    </p:grpSpPr>
                    <p:sp>
                      <p:nvSpPr>
                        <p:cNvPr id="11018" name="Rectangle 162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19" name="Rectangle 162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20" name="Rectangle 162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14" name="Group 1629"/>
                      <p:cNvGrpSpPr>
                        <a:grpSpLocks/>
                      </p:cNvGrpSpPr>
                      <p:nvPr/>
                    </p:nvGrpSpPr>
                    <p:grpSpPr bwMode="auto">
                      <a:xfrm>
                        <a:off x="2400" y="1392"/>
                        <a:ext cx="336" cy="336"/>
                        <a:chOff x="528" y="1056"/>
                        <a:chExt cx="672" cy="672"/>
                      </a:xfrm>
                    </p:grpSpPr>
                    <p:sp>
                      <p:nvSpPr>
                        <p:cNvPr id="11015" name="Rectangle 163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16" name="Rectangle 163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17" name="Rectangle 163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86" name="Group 1633"/>
                    <p:cNvGrpSpPr>
                      <a:grpSpLocks/>
                    </p:cNvGrpSpPr>
                    <p:nvPr/>
                  </p:nvGrpSpPr>
                  <p:grpSpPr bwMode="auto">
                    <a:xfrm>
                      <a:off x="2736" y="1392"/>
                      <a:ext cx="336" cy="336"/>
                      <a:chOff x="2400" y="1056"/>
                      <a:chExt cx="672" cy="672"/>
                    </a:xfrm>
                  </p:grpSpPr>
                  <p:grpSp>
                    <p:nvGrpSpPr>
                      <p:cNvPr id="11000" name="Group 1634"/>
                      <p:cNvGrpSpPr>
                        <a:grpSpLocks/>
                      </p:cNvGrpSpPr>
                      <p:nvPr/>
                    </p:nvGrpSpPr>
                    <p:grpSpPr bwMode="auto">
                      <a:xfrm>
                        <a:off x="2736" y="1056"/>
                        <a:ext cx="336" cy="336"/>
                        <a:chOff x="528" y="1056"/>
                        <a:chExt cx="672" cy="672"/>
                      </a:xfrm>
                    </p:grpSpPr>
                    <p:sp>
                      <p:nvSpPr>
                        <p:cNvPr id="11009" name="Rectangle 163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10" name="Rectangle 163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11" name="Rectangle 163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01" name="Group 1638"/>
                      <p:cNvGrpSpPr>
                        <a:grpSpLocks/>
                      </p:cNvGrpSpPr>
                      <p:nvPr/>
                    </p:nvGrpSpPr>
                    <p:grpSpPr bwMode="auto">
                      <a:xfrm>
                        <a:off x="2736" y="1392"/>
                        <a:ext cx="336" cy="336"/>
                        <a:chOff x="528" y="1056"/>
                        <a:chExt cx="672" cy="672"/>
                      </a:xfrm>
                    </p:grpSpPr>
                    <p:sp>
                      <p:nvSpPr>
                        <p:cNvPr id="11006" name="Rectangle 163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07" name="Rectangle 164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08" name="Rectangle 164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1002" name="Group 1642"/>
                      <p:cNvGrpSpPr>
                        <a:grpSpLocks/>
                      </p:cNvGrpSpPr>
                      <p:nvPr/>
                    </p:nvGrpSpPr>
                    <p:grpSpPr bwMode="auto">
                      <a:xfrm>
                        <a:off x="2400" y="1392"/>
                        <a:ext cx="336" cy="336"/>
                        <a:chOff x="528" y="1056"/>
                        <a:chExt cx="672" cy="672"/>
                      </a:xfrm>
                    </p:grpSpPr>
                    <p:sp>
                      <p:nvSpPr>
                        <p:cNvPr id="11003" name="Rectangle 164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04" name="Rectangle 164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1005" name="Rectangle 164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87" name="Group 1646"/>
                    <p:cNvGrpSpPr>
                      <a:grpSpLocks/>
                    </p:cNvGrpSpPr>
                    <p:nvPr/>
                  </p:nvGrpSpPr>
                  <p:grpSpPr bwMode="auto">
                    <a:xfrm>
                      <a:off x="2400" y="1392"/>
                      <a:ext cx="336" cy="336"/>
                      <a:chOff x="2400" y="1056"/>
                      <a:chExt cx="672" cy="672"/>
                    </a:xfrm>
                  </p:grpSpPr>
                  <p:grpSp>
                    <p:nvGrpSpPr>
                      <p:cNvPr id="10988" name="Group 1647"/>
                      <p:cNvGrpSpPr>
                        <a:grpSpLocks/>
                      </p:cNvGrpSpPr>
                      <p:nvPr/>
                    </p:nvGrpSpPr>
                    <p:grpSpPr bwMode="auto">
                      <a:xfrm>
                        <a:off x="2736" y="1056"/>
                        <a:ext cx="336" cy="336"/>
                        <a:chOff x="528" y="1056"/>
                        <a:chExt cx="672" cy="672"/>
                      </a:xfrm>
                    </p:grpSpPr>
                    <p:sp>
                      <p:nvSpPr>
                        <p:cNvPr id="10997" name="Rectangle 16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8" name="Rectangle 16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9" name="Rectangle 16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89" name="Group 1651"/>
                      <p:cNvGrpSpPr>
                        <a:grpSpLocks/>
                      </p:cNvGrpSpPr>
                      <p:nvPr/>
                    </p:nvGrpSpPr>
                    <p:grpSpPr bwMode="auto">
                      <a:xfrm>
                        <a:off x="2736" y="1392"/>
                        <a:ext cx="336" cy="336"/>
                        <a:chOff x="528" y="1056"/>
                        <a:chExt cx="672" cy="672"/>
                      </a:xfrm>
                    </p:grpSpPr>
                    <p:sp>
                      <p:nvSpPr>
                        <p:cNvPr id="10994" name="Rectangle 165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5" name="Rectangle 165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6" name="Rectangle 165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90" name="Group 1655"/>
                      <p:cNvGrpSpPr>
                        <a:grpSpLocks/>
                      </p:cNvGrpSpPr>
                      <p:nvPr/>
                    </p:nvGrpSpPr>
                    <p:grpSpPr bwMode="auto">
                      <a:xfrm>
                        <a:off x="2400" y="1392"/>
                        <a:ext cx="336" cy="336"/>
                        <a:chOff x="528" y="1056"/>
                        <a:chExt cx="672" cy="672"/>
                      </a:xfrm>
                    </p:grpSpPr>
                    <p:sp>
                      <p:nvSpPr>
                        <p:cNvPr id="10991" name="Rectangle 16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2" name="Rectangle 16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93" name="Rectangle 16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0740" name="Group 1659"/>
                <p:cNvGrpSpPr>
                  <a:grpSpLocks/>
                </p:cNvGrpSpPr>
                <p:nvPr/>
              </p:nvGrpSpPr>
              <p:grpSpPr bwMode="auto">
                <a:xfrm>
                  <a:off x="4608" y="1392"/>
                  <a:ext cx="336" cy="336"/>
                  <a:chOff x="3360" y="1056"/>
                  <a:chExt cx="672" cy="672"/>
                </a:xfrm>
              </p:grpSpPr>
              <p:grpSp>
                <p:nvGrpSpPr>
                  <p:cNvPr id="10862" name="Group 1660"/>
                  <p:cNvGrpSpPr>
                    <a:grpSpLocks/>
                  </p:cNvGrpSpPr>
                  <p:nvPr/>
                </p:nvGrpSpPr>
                <p:grpSpPr bwMode="auto">
                  <a:xfrm>
                    <a:off x="3696" y="1056"/>
                    <a:ext cx="336" cy="336"/>
                    <a:chOff x="2400" y="1056"/>
                    <a:chExt cx="672" cy="672"/>
                  </a:xfrm>
                </p:grpSpPr>
                <p:grpSp>
                  <p:nvGrpSpPr>
                    <p:cNvPr id="10943" name="Group 1661"/>
                    <p:cNvGrpSpPr>
                      <a:grpSpLocks/>
                    </p:cNvGrpSpPr>
                    <p:nvPr/>
                  </p:nvGrpSpPr>
                  <p:grpSpPr bwMode="auto">
                    <a:xfrm>
                      <a:off x="2736" y="1056"/>
                      <a:ext cx="336" cy="336"/>
                      <a:chOff x="2400" y="1056"/>
                      <a:chExt cx="672" cy="672"/>
                    </a:xfrm>
                  </p:grpSpPr>
                  <p:grpSp>
                    <p:nvGrpSpPr>
                      <p:cNvPr id="10970" name="Group 1662"/>
                      <p:cNvGrpSpPr>
                        <a:grpSpLocks/>
                      </p:cNvGrpSpPr>
                      <p:nvPr/>
                    </p:nvGrpSpPr>
                    <p:grpSpPr bwMode="auto">
                      <a:xfrm>
                        <a:off x="2736" y="1056"/>
                        <a:ext cx="336" cy="336"/>
                        <a:chOff x="528" y="1056"/>
                        <a:chExt cx="672" cy="672"/>
                      </a:xfrm>
                    </p:grpSpPr>
                    <p:sp>
                      <p:nvSpPr>
                        <p:cNvPr id="10979" name="Rectangle 166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80" name="Rectangle 166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81" name="Rectangle 166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71" name="Group 1666"/>
                      <p:cNvGrpSpPr>
                        <a:grpSpLocks/>
                      </p:cNvGrpSpPr>
                      <p:nvPr/>
                    </p:nvGrpSpPr>
                    <p:grpSpPr bwMode="auto">
                      <a:xfrm>
                        <a:off x="2736" y="1392"/>
                        <a:ext cx="336" cy="336"/>
                        <a:chOff x="528" y="1056"/>
                        <a:chExt cx="672" cy="672"/>
                      </a:xfrm>
                    </p:grpSpPr>
                    <p:sp>
                      <p:nvSpPr>
                        <p:cNvPr id="10976" name="Rectangle 16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77" name="Rectangle 16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78" name="Rectangle 16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72" name="Group 1670"/>
                      <p:cNvGrpSpPr>
                        <a:grpSpLocks/>
                      </p:cNvGrpSpPr>
                      <p:nvPr/>
                    </p:nvGrpSpPr>
                    <p:grpSpPr bwMode="auto">
                      <a:xfrm>
                        <a:off x="2400" y="1392"/>
                        <a:ext cx="336" cy="336"/>
                        <a:chOff x="528" y="1056"/>
                        <a:chExt cx="672" cy="672"/>
                      </a:xfrm>
                    </p:grpSpPr>
                    <p:sp>
                      <p:nvSpPr>
                        <p:cNvPr id="10973" name="Rectangle 167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74" name="Rectangle 167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75" name="Rectangle 167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44" name="Group 1674"/>
                    <p:cNvGrpSpPr>
                      <a:grpSpLocks/>
                    </p:cNvGrpSpPr>
                    <p:nvPr/>
                  </p:nvGrpSpPr>
                  <p:grpSpPr bwMode="auto">
                    <a:xfrm>
                      <a:off x="2736" y="1392"/>
                      <a:ext cx="336" cy="336"/>
                      <a:chOff x="2400" y="1056"/>
                      <a:chExt cx="672" cy="672"/>
                    </a:xfrm>
                  </p:grpSpPr>
                  <p:grpSp>
                    <p:nvGrpSpPr>
                      <p:cNvPr id="10958" name="Group 1675"/>
                      <p:cNvGrpSpPr>
                        <a:grpSpLocks/>
                      </p:cNvGrpSpPr>
                      <p:nvPr/>
                    </p:nvGrpSpPr>
                    <p:grpSpPr bwMode="auto">
                      <a:xfrm>
                        <a:off x="2736" y="1056"/>
                        <a:ext cx="336" cy="336"/>
                        <a:chOff x="528" y="1056"/>
                        <a:chExt cx="672" cy="672"/>
                      </a:xfrm>
                    </p:grpSpPr>
                    <p:sp>
                      <p:nvSpPr>
                        <p:cNvPr id="10967" name="Rectangle 16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8" name="Rectangle 16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9" name="Rectangle 16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59" name="Group 1679"/>
                      <p:cNvGrpSpPr>
                        <a:grpSpLocks/>
                      </p:cNvGrpSpPr>
                      <p:nvPr/>
                    </p:nvGrpSpPr>
                    <p:grpSpPr bwMode="auto">
                      <a:xfrm>
                        <a:off x="2736" y="1392"/>
                        <a:ext cx="336" cy="336"/>
                        <a:chOff x="528" y="1056"/>
                        <a:chExt cx="672" cy="672"/>
                      </a:xfrm>
                    </p:grpSpPr>
                    <p:sp>
                      <p:nvSpPr>
                        <p:cNvPr id="10964" name="Rectangle 16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5" name="Rectangle 16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6" name="Rectangle 16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60" name="Group 1683"/>
                      <p:cNvGrpSpPr>
                        <a:grpSpLocks/>
                      </p:cNvGrpSpPr>
                      <p:nvPr/>
                    </p:nvGrpSpPr>
                    <p:grpSpPr bwMode="auto">
                      <a:xfrm>
                        <a:off x="2400" y="1392"/>
                        <a:ext cx="336" cy="336"/>
                        <a:chOff x="528" y="1056"/>
                        <a:chExt cx="672" cy="672"/>
                      </a:xfrm>
                    </p:grpSpPr>
                    <p:sp>
                      <p:nvSpPr>
                        <p:cNvPr id="10961" name="Rectangle 16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2" name="Rectangle 16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63" name="Rectangle 16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45" name="Group 1687"/>
                    <p:cNvGrpSpPr>
                      <a:grpSpLocks/>
                    </p:cNvGrpSpPr>
                    <p:nvPr/>
                  </p:nvGrpSpPr>
                  <p:grpSpPr bwMode="auto">
                    <a:xfrm>
                      <a:off x="2400" y="1392"/>
                      <a:ext cx="336" cy="336"/>
                      <a:chOff x="2400" y="1056"/>
                      <a:chExt cx="672" cy="672"/>
                    </a:xfrm>
                  </p:grpSpPr>
                  <p:grpSp>
                    <p:nvGrpSpPr>
                      <p:cNvPr id="10946" name="Group 1688"/>
                      <p:cNvGrpSpPr>
                        <a:grpSpLocks/>
                      </p:cNvGrpSpPr>
                      <p:nvPr/>
                    </p:nvGrpSpPr>
                    <p:grpSpPr bwMode="auto">
                      <a:xfrm>
                        <a:off x="2736" y="1056"/>
                        <a:ext cx="336" cy="336"/>
                        <a:chOff x="528" y="1056"/>
                        <a:chExt cx="672" cy="672"/>
                      </a:xfrm>
                    </p:grpSpPr>
                    <p:sp>
                      <p:nvSpPr>
                        <p:cNvPr id="10955" name="Rectangle 168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6" name="Rectangle 169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7" name="Rectangle 169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47" name="Group 1692"/>
                      <p:cNvGrpSpPr>
                        <a:grpSpLocks/>
                      </p:cNvGrpSpPr>
                      <p:nvPr/>
                    </p:nvGrpSpPr>
                    <p:grpSpPr bwMode="auto">
                      <a:xfrm>
                        <a:off x="2736" y="1392"/>
                        <a:ext cx="336" cy="336"/>
                        <a:chOff x="528" y="1056"/>
                        <a:chExt cx="672" cy="672"/>
                      </a:xfrm>
                    </p:grpSpPr>
                    <p:sp>
                      <p:nvSpPr>
                        <p:cNvPr id="10952" name="Rectangle 169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3" name="Rectangle 169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4" name="Rectangle 169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48" name="Group 1696"/>
                      <p:cNvGrpSpPr>
                        <a:grpSpLocks/>
                      </p:cNvGrpSpPr>
                      <p:nvPr/>
                    </p:nvGrpSpPr>
                    <p:grpSpPr bwMode="auto">
                      <a:xfrm>
                        <a:off x="2400" y="1392"/>
                        <a:ext cx="336" cy="336"/>
                        <a:chOff x="528" y="1056"/>
                        <a:chExt cx="672" cy="672"/>
                      </a:xfrm>
                    </p:grpSpPr>
                    <p:sp>
                      <p:nvSpPr>
                        <p:cNvPr id="10949" name="Rectangle 169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0" name="Rectangle 169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51" name="Rectangle 169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863" name="Group 1700"/>
                  <p:cNvGrpSpPr>
                    <a:grpSpLocks/>
                  </p:cNvGrpSpPr>
                  <p:nvPr/>
                </p:nvGrpSpPr>
                <p:grpSpPr bwMode="auto">
                  <a:xfrm>
                    <a:off x="3696" y="1392"/>
                    <a:ext cx="336" cy="336"/>
                    <a:chOff x="2400" y="1056"/>
                    <a:chExt cx="672" cy="672"/>
                  </a:xfrm>
                </p:grpSpPr>
                <p:grpSp>
                  <p:nvGrpSpPr>
                    <p:cNvPr id="10904" name="Group 1701"/>
                    <p:cNvGrpSpPr>
                      <a:grpSpLocks/>
                    </p:cNvGrpSpPr>
                    <p:nvPr/>
                  </p:nvGrpSpPr>
                  <p:grpSpPr bwMode="auto">
                    <a:xfrm>
                      <a:off x="2736" y="1056"/>
                      <a:ext cx="336" cy="336"/>
                      <a:chOff x="2400" y="1056"/>
                      <a:chExt cx="672" cy="672"/>
                    </a:xfrm>
                  </p:grpSpPr>
                  <p:grpSp>
                    <p:nvGrpSpPr>
                      <p:cNvPr id="10931" name="Group 1702"/>
                      <p:cNvGrpSpPr>
                        <a:grpSpLocks/>
                      </p:cNvGrpSpPr>
                      <p:nvPr/>
                    </p:nvGrpSpPr>
                    <p:grpSpPr bwMode="auto">
                      <a:xfrm>
                        <a:off x="2736" y="1056"/>
                        <a:ext cx="336" cy="336"/>
                        <a:chOff x="528" y="1056"/>
                        <a:chExt cx="672" cy="672"/>
                      </a:xfrm>
                    </p:grpSpPr>
                    <p:sp>
                      <p:nvSpPr>
                        <p:cNvPr id="10940" name="Rectangle 170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41" name="Rectangle 170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42" name="Rectangle 170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32" name="Group 1706"/>
                      <p:cNvGrpSpPr>
                        <a:grpSpLocks/>
                      </p:cNvGrpSpPr>
                      <p:nvPr/>
                    </p:nvGrpSpPr>
                    <p:grpSpPr bwMode="auto">
                      <a:xfrm>
                        <a:off x="2736" y="1392"/>
                        <a:ext cx="336" cy="336"/>
                        <a:chOff x="528" y="1056"/>
                        <a:chExt cx="672" cy="672"/>
                      </a:xfrm>
                    </p:grpSpPr>
                    <p:sp>
                      <p:nvSpPr>
                        <p:cNvPr id="10937" name="Rectangle 170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38" name="Rectangle 170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39" name="Rectangle 170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33" name="Group 1710"/>
                      <p:cNvGrpSpPr>
                        <a:grpSpLocks/>
                      </p:cNvGrpSpPr>
                      <p:nvPr/>
                    </p:nvGrpSpPr>
                    <p:grpSpPr bwMode="auto">
                      <a:xfrm>
                        <a:off x="2400" y="1392"/>
                        <a:ext cx="336" cy="336"/>
                        <a:chOff x="528" y="1056"/>
                        <a:chExt cx="672" cy="672"/>
                      </a:xfrm>
                    </p:grpSpPr>
                    <p:sp>
                      <p:nvSpPr>
                        <p:cNvPr id="10934" name="Rectangle 171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35" name="Rectangle 171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36" name="Rectangle 171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05" name="Group 1714"/>
                    <p:cNvGrpSpPr>
                      <a:grpSpLocks/>
                    </p:cNvGrpSpPr>
                    <p:nvPr/>
                  </p:nvGrpSpPr>
                  <p:grpSpPr bwMode="auto">
                    <a:xfrm>
                      <a:off x="2736" y="1392"/>
                      <a:ext cx="336" cy="336"/>
                      <a:chOff x="2400" y="1056"/>
                      <a:chExt cx="672" cy="672"/>
                    </a:xfrm>
                  </p:grpSpPr>
                  <p:grpSp>
                    <p:nvGrpSpPr>
                      <p:cNvPr id="10919" name="Group 1715"/>
                      <p:cNvGrpSpPr>
                        <a:grpSpLocks/>
                      </p:cNvGrpSpPr>
                      <p:nvPr/>
                    </p:nvGrpSpPr>
                    <p:grpSpPr bwMode="auto">
                      <a:xfrm>
                        <a:off x="2736" y="1056"/>
                        <a:ext cx="336" cy="336"/>
                        <a:chOff x="528" y="1056"/>
                        <a:chExt cx="672" cy="672"/>
                      </a:xfrm>
                    </p:grpSpPr>
                    <p:sp>
                      <p:nvSpPr>
                        <p:cNvPr id="10928" name="Rectangle 171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29" name="Rectangle 171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30" name="Rectangle 171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20" name="Group 1719"/>
                      <p:cNvGrpSpPr>
                        <a:grpSpLocks/>
                      </p:cNvGrpSpPr>
                      <p:nvPr/>
                    </p:nvGrpSpPr>
                    <p:grpSpPr bwMode="auto">
                      <a:xfrm>
                        <a:off x="2736" y="1392"/>
                        <a:ext cx="336" cy="336"/>
                        <a:chOff x="528" y="1056"/>
                        <a:chExt cx="672" cy="672"/>
                      </a:xfrm>
                    </p:grpSpPr>
                    <p:sp>
                      <p:nvSpPr>
                        <p:cNvPr id="10925" name="Rectangle 172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26" name="Rectangle 172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27" name="Rectangle 172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21" name="Group 1723"/>
                      <p:cNvGrpSpPr>
                        <a:grpSpLocks/>
                      </p:cNvGrpSpPr>
                      <p:nvPr/>
                    </p:nvGrpSpPr>
                    <p:grpSpPr bwMode="auto">
                      <a:xfrm>
                        <a:off x="2400" y="1392"/>
                        <a:ext cx="336" cy="336"/>
                        <a:chOff x="528" y="1056"/>
                        <a:chExt cx="672" cy="672"/>
                      </a:xfrm>
                    </p:grpSpPr>
                    <p:sp>
                      <p:nvSpPr>
                        <p:cNvPr id="10922" name="Rectangle 172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23" name="Rectangle 172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24" name="Rectangle 172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906" name="Group 1727"/>
                    <p:cNvGrpSpPr>
                      <a:grpSpLocks/>
                    </p:cNvGrpSpPr>
                    <p:nvPr/>
                  </p:nvGrpSpPr>
                  <p:grpSpPr bwMode="auto">
                    <a:xfrm>
                      <a:off x="2400" y="1392"/>
                      <a:ext cx="336" cy="336"/>
                      <a:chOff x="2400" y="1056"/>
                      <a:chExt cx="672" cy="672"/>
                    </a:xfrm>
                  </p:grpSpPr>
                  <p:grpSp>
                    <p:nvGrpSpPr>
                      <p:cNvPr id="10907" name="Group 1728"/>
                      <p:cNvGrpSpPr>
                        <a:grpSpLocks/>
                      </p:cNvGrpSpPr>
                      <p:nvPr/>
                    </p:nvGrpSpPr>
                    <p:grpSpPr bwMode="auto">
                      <a:xfrm>
                        <a:off x="2736" y="1056"/>
                        <a:ext cx="336" cy="336"/>
                        <a:chOff x="528" y="1056"/>
                        <a:chExt cx="672" cy="672"/>
                      </a:xfrm>
                    </p:grpSpPr>
                    <p:sp>
                      <p:nvSpPr>
                        <p:cNvPr id="10916" name="Rectangle 172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7" name="Rectangle 173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8" name="Rectangle 173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08" name="Group 1732"/>
                      <p:cNvGrpSpPr>
                        <a:grpSpLocks/>
                      </p:cNvGrpSpPr>
                      <p:nvPr/>
                    </p:nvGrpSpPr>
                    <p:grpSpPr bwMode="auto">
                      <a:xfrm>
                        <a:off x="2736" y="1392"/>
                        <a:ext cx="336" cy="336"/>
                        <a:chOff x="528" y="1056"/>
                        <a:chExt cx="672" cy="672"/>
                      </a:xfrm>
                    </p:grpSpPr>
                    <p:sp>
                      <p:nvSpPr>
                        <p:cNvPr id="10913" name="Rectangle 173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4" name="Rectangle 173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5" name="Rectangle 173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909" name="Group 1736"/>
                      <p:cNvGrpSpPr>
                        <a:grpSpLocks/>
                      </p:cNvGrpSpPr>
                      <p:nvPr/>
                    </p:nvGrpSpPr>
                    <p:grpSpPr bwMode="auto">
                      <a:xfrm>
                        <a:off x="2400" y="1392"/>
                        <a:ext cx="336" cy="336"/>
                        <a:chOff x="528" y="1056"/>
                        <a:chExt cx="672" cy="672"/>
                      </a:xfrm>
                    </p:grpSpPr>
                    <p:sp>
                      <p:nvSpPr>
                        <p:cNvPr id="10910" name="Rectangle 173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1" name="Rectangle 173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12" name="Rectangle 173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864" name="Group 1740"/>
                  <p:cNvGrpSpPr>
                    <a:grpSpLocks/>
                  </p:cNvGrpSpPr>
                  <p:nvPr/>
                </p:nvGrpSpPr>
                <p:grpSpPr bwMode="auto">
                  <a:xfrm>
                    <a:off x="3360" y="1392"/>
                    <a:ext cx="336" cy="336"/>
                    <a:chOff x="2400" y="1056"/>
                    <a:chExt cx="672" cy="672"/>
                  </a:xfrm>
                </p:grpSpPr>
                <p:grpSp>
                  <p:nvGrpSpPr>
                    <p:cNvPr id="10865" name="Group 1741"/>
                    <p:cNvGrpSpPr>
                      <a:grpSpLocks/>
                    </p:cNvGrpSpPr>
                    <p:nvPr/>
                  </p:nvGrpSpPr>
                  <p:grpSpPr bwMode="auto">
                    <a:xfrm>
                      <a:off x="2736" y="1056"/>
                      <a:ext cx="336" cy="336"/>
                      <a:chOff x="2400" y="1056"/>
                      <a:chExt cx="672" cy="672"/>
                    </a:xfrm>
                  </p:grpSpPr>
                  <p:grpSp>
                    <p:nvGrpSpPr>
                      <p:cNvPr id="10892" name="Group 1742"/>
                      <p:cNvGrpSpPr>
                        <a:grpSpLocks/>
                      </p:cNvGrpSpPr>
                      <p:nvPr/>
                    </p:nvGrpSpPr>
                    <p:grpSpPr bwMode="auto">
                      <a:xfrm>
                        <a:off x="2736" y="1056"/>
                        <a:ext cx="336" cy="336"/>
                        <a:chOff x="528" y="1056"/>
                        <a:chExt cx="672" cy="672"/>
                      </a:xfrm>
                    </p:grpSpPr>
                    <p:sp>
                      <p:nvSpPr>
                        <p:cNvPr id="10901" name="Rectangle 174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02" name="Rectangle 174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03" name="Rectangle 174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93" name="Group 1746"/>
                      <p:cNvGrpSpPr>
                        <a:grpSpLocks/>
                      </p:cNvGrpSpPr>
                      <p:nvPr/>
                    </p:nvGrpSpPr>
                    <p:grpSpPr bwMode="auto">
                      <a:xfrm>
                        <a:off x="2736" y="1392"/>
                        <a:ext cx="336" cy="336"/>
                        <a:chOff x="528" y="1056"/>
                        <a:chExt cx="672" cy="672"/>
                      </a:xfrm>
                    </p:grpSpPr>
                    <p:sp>
                      <p:nvSpPr>
                        <p:cNvPr id="10898" name="Rectangle 174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99" name="Rectangle 174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900" name="Rectangle 174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94" name="Group 1750"/>
                      <p:cNvGrpSpPr>
                        <a:grpSpLocks/>
                      </p:cNvGrpSpPr>
                      <p:nvPr/>
                    </p:nvGrpSpPr>
                    <p:grpSpPr bwMode="auto">
                      <a:xfrm>
                        <a:off x="2400" y="1392"/>
                        <a:ext cx="336" cy="336"/>
                        <a:chOff x="528" y="1056"/>
                        <a:chExt cx="672" cy="672"/>
                      </a:xfrm>
                    </p:grpSpPr>
                    <p:sp>
                      <p:nvSpPr>
                        <p:cNvPr id="10895" name="Rectangle 175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96" name="Rectangle 175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97" name="Rectangle 175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866" name="Group 1754"/>
                    <p:cNvGrpSpPr>
                      <a:grpSpLocks/>
                    </p:cNvGrpSpPr>
                    <p:nvPr/>
                  </p:nvGrpSpPr>
                  <p:grpSpPr bwMode="auto">
                    <a:xfrm>
                      <a:off x="2736" y="1392"/>
                      <a:ext cx="336" cy="336"/>
                      <a:chOff x="2400" y="1056"/>
                      <a:chExt cx="672" cy="672"/>
                    </a:xfrm>
                  </p:grpSpPr>
                  <p:grpSp>
                    <p:nvGrpSpPr>
                      <p:cNvPr id="10880" name="Group 1755"/>
                      <p:cNvGrpSpPr>
                        <a:grpSpLocks/>
                      </p:cNvGrpSpPr>
                      <p:nvPr/>
                    </p:nvGrpSpPr>
                    <p:grpSpPr bwMode="auto">
                      <a:xfrm>
                        <a:off x="2736" y="1056"/>
                        <a:ext cx="336" cy="336"/>
                        <a:chOff x="528" y="1056"/>
                        <a:chExt cx="672" cy="672"/>
                      </a:xfrm>
                    </p:grpSpPr>
                    <p:sp>
                      <p:nvSpPr>
                        <p:cNvPr id="10889" name="Rectangle 17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90" name="Rectangle 17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91" name="Rectangle 17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81" name="Group 1759"/>
                      <p:cNvGrpSpPr>
                        <a:grpSpLocks/>
                      </p:cNvGrpSpPr>
                      <p:nvPr/>
                    </p:nvGrpSpPr>
                    <p:grpSpPr bwMode="auto">
                      <a:xfrm>
                        <a:off x="2736" y="1392"/>
                        <a:ext cx="336" cy="336"/>
                        <a:chOff x="528" y="1056"/>
                        <a:chExt cx="672" cy="672"/>
                      </a:xfrm>
                    </p:grpSpPr>
                    <p:sp>
                      <p:nvSpPr>
                        <p:cNvPr id="10886" name="Rectangle 176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87" name="Rectangle 176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88" name="Rectangle 176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82" name="Group 1763"/>
                      <p:cNvGrpSpPr>
                        <a:grpSpLocks/>
                      </p:cNvGrpSpPr>
                      <p:nvPr/>
                    </p:nvGrpSpPr>
                    <p:grpSpPr bwMode="auto">
                      <a:xfrm>
                        <a:off x="2400" y="1392"/>
                        <a:ext cx="336" cy="336"/>
                        <a:chOff x="528" y="1056"/>
                        <a:chExt cx="672" cy="672"/>
                      </a:xfrm>
                    </p:grpSpPr>
                    <p:sp>
                      <p:nvSpPr>
                        <p:cNvPr id="10883" name="Rectangle 176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84" name="Rectangle 176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85" name="Rectangle 176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867" name="Group 1767"/>
                    <p:cNvGrpSpPr>
                      <a:grpSpLocks/>
                    </p:cNvGrpSpPr>
                    <p:nvPr/>
                  </p:nvGrpSpPr>
                  <p:grpSpPr bwMode="auto">
                    <a:xfrm>
                      <a:off x="2400" y="1392"/>
                      <a:ext cx="336" cy="336"/>
                      <a:chOff x="2400" y="1056"/>
                      <a:chExt cx="672" cy="672"/>
                    </a:xfrm>
                  </p:grpSpPr>
                  <p:grpSp>
                    <p:nvGrpSpPr>
                      <p:cNvPr id="10868" name="Group 1768"/>
                      <p:cNvGrpSpPr>
                        <a:grpSpLocks/>
                      </p:cNvGrpSpPr>
                      <p:nvPr/>
                    </p:nvGrpSpPr>
                    <p:grpSpPr bwMode="auto">
                      <a:xfrm>
                        <a:off x="2736" y="1056"/>
                        <a:ext cx="336" cy="336"/>
                        <a:chOff x="528" y="1056"/>
                        <a:chExt cx="672" cy="672"/>
                      </a:xfrm>
                    </p:grpSpPr>
                    <p:sp>
                      <p:nvSpPr>
                        <p:cNvPr id="10877" name="Rectangle 176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8" name="Rectangle 177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9" name="Rectangle 177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69" name="Group 1772"/>
                      <p:cNvGrpSpPr>
                        <a:grpSpLocks/>
                      </p:cNvGrpSpPr>
                      <p:nvPr/>
                    </p:nvGrpSpPr>
                    <p:grpSpPr bwMode="auto">
                      <a:xfrm>
                        <a:off x="2736" y="1392"/>
                        <a:ext cx="336" cy="336"/>
                        <a:chOff x="528" y="1056"/>
                        <a:chExt cx="672" cy="672"/>
                      </a:xfrm>
                    </p:grpSpPr>
                    <p:sp>
                      <p:nvSpPr>
                        <p:cNvPr id="10874" name="Rectangle 177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5" name="Rectangle 177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6" name="Rectangle 177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70" name="Group 1776"/>
                      <p:cNvGrpSpPr>
                        <a:grpSpLocks/>
                      </p:cNvGrpSpPr>
                      <p:nvPr/>
                    </p:nvGrpSpPr>
                    <p:grpSpPr bwMode="auto">
                      <a:xfrm>
                        <a:off x="2400" y="1392"/>
                        <a:ext cx="336" cy="336"/>
                        <a:chOff x="528" y="1056"/>
                        <a:chExt cx="672" cy="672"/>
                      </a:xfrm>
                    </p:grpSpPr>
                    <p:sp>
                      <p:nvSpPr>
                        <p:cNvPr id="10871" name="Rectangle 177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2" name="Rectangle 177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73" name="Rectangle 177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0741" name="Group 1780"/>
                <p:cNvGrpSpPr>
                  <a:grpSpLocks/>
                </p:cNvGrpSpPr>
                <p:nvPr/>
              </p:nvGrpSpPr>
              <p:grpSpPr bwMode="auto">
                <a:xfrm>
                  <a:off x="4272" y="1392"/>
                  <a:ext cx="336" cy="336"/>
                  <a:chOff x="3360" y="1056"/>
                  <a:chExt cx="672" cy="672"/>
                </a:xfrm>
              </p:grpSpPr>
              <p:grpSp>
                <p:nvGrpSpPr>
                  <p:cNvPr id="10742" name="Group 1781"/>
                  <p:cNvGrpSpPr>
                    <a:grpSpLocks/>
                  </p:cNvGrpSpPr>
                  <p:nvPr/>
                </p:nvGrpSpPr>
                <p:grpSpPr bwMode="auto">
                  <a:xfrm>
                    <a:off x="3696" y="1056"/>
                    <a:ext cx="336" cy="336"/>
                    <a:chOff x="2400" y="1056"/>
                    <a:chExt cx="672" cy="672"/>
                  </a:xfrm>
                </p:grpSpPr>
                <p:grpSp>
                  <p:nvGrpSpPr>
                    <p:cNvPr id="10823" name="Group 1782"/>
                    <p:cNvGrpSpPr>
                      <a:grpSpLocks/>
                    </p:cNvGrpSpPr>
                    <p:nvPr/>
                  </p:nvGrpSpPr>
                  <p:grpSpPr bwMode="auto">
                    <a:xfrm>
                      <a:off x="2736" y="1056"/>
                      <a:ext cx="336" cy="336"/>
                      <a:chOff x="2400" y="1056"/>
                      <a:chExt cx="672" cy="672"/>
                    </a:xfrm>
                  </p:grpSpPr>
                  <p:grpSp>
                    <p:nvGrpSpPr>
                      <p:cNvPr id="10850" name="Group 1783"/>
                      <p:cNvGrpSpPr>
                        <a:grpSpLocks/>
                      </p:cNvGrpSpPr>
                      <p:nvPr/>
                    </p:nvGrpSpPr>
                    <p:grpSpPr bwMode="auto">
                      <a:xfrm>
                        <a:off x="2736" y="1056"/>
                        <a:ext cx="336" cy="336"/>
                        <a:chOff x="528" y="1056"/>
                        <a:chExt cx="672" cy="672"/>
                      </a:xfrm>
                    </p:grpSpPr>
                    <p:sp>
                      <p:nvSpPr>
                        <p:cNvPr id="10859" name="Rectangle 17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60" name="Rectangle 17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61" name="Rectangle 17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51" name="Group 1787"/>
                      <p:cNvGrpSpPr>
                        <a:grpSpLocks/>
                      </p:cNvGrpSpPr>
                      <p:nvPr/>
                    </p:nvGrpSpPr>
                    <p:grpSpPr bwMode="auto">
                      <a:xfrm>
                        <a:off x="2736" y="1392"/>
                        <a:ext cx="336" cy="336"/>
                        <a:chOff x="528" y="1056"/>
                        <a:chExt cx="672" cy="672"/>
                      </a:xfrm>
                    </p:grpSpPr>
                    <p:sp>
                      <p:nvSpPr>
                        <p:cNvPr id="10856" name="Rectangle 17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57" name="Rectangle 17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58" name="Rectangle 17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52" name="Group 1791"/>
                      <p:cNvGrpSpPr>
                        <a:grpSpLocks/>
                      </p:cNvGrpSpPr>
                      <p:nvPr/>
                    </p:nvGrpSpPr>
                    <p:grpSpPr bwMode="auto">
                      <a:xfrm>
                        <a:off x="2400" y="1392"/>
                        <a:ext cx="336" cy="336"/>
                        <a:chOff x="528" y="1056"/>
                        <a:chExt cx="672" cy="672"/>
                      </a:xfrm>
                    </p:grpSpPr>
                    <p:sp>
                      <p:nvSpPr>
                        <p:cNvPr id="10853" name="Rectangle 179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54" name="Rectangle 179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55" name="Rectangle 179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824" name="Group 1795"/>
                    <p:cNvGrpSpPr>
                      <a:grpSpLocks/>
                    </p:cNvGrpSpPr>
                    <p:nvPr/>
                  </p:nvGrpSpPr>
                  <p:grpSpPr bwMode="auto">
                    <a:xfrm>
                      <a:off x="2736" y="1392"/>
                      <a:ext cx="336" cy="336"/>
                      <a:chOff x="2400" y="1056"/>
                      <a:chExt cx="672" cy="672"/>
                    </a:xfrm>
                  </p:grpSpPr>
                  <p:grpSp>
                    <p:nvGrpSpPr>
                      <p:cNvPr id="10838" name="Group 1796"/>
                      <p:cNvGrpSpPr>
                        <a:grpSpLocks/>
                      </p:cNvGrpSpPr>
                      <p:nvPr/>
                    </p:nvGrpSpPr>
                    <p:grpSpPr bwMode="auto">
                      <a:xfrm>
                        <a:off x="2736" y="1056"/>
                        <a:ext cx="336" cy="336"/>
                        <a:chOff x="528" y="1056"/>
                        <a:chExt cx="672" cy="672"/>
                      </a:xfrm>
                    </p:grpSpPr>
                    <p:sp>
                      <p:nvSpPr>
                        <p:cNvPr id="10847" name="Rectangle 179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8" name="Rectangle 179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9" name="Rectangle 179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39" name="Group 1800"/>
                      <p:cNvGrpSpPr>
                        <a:grpSpLocks/>
                      </p:cNvGrpSpPr>
                      <p:nvPr/>
                    </p:nvGrpSpPr>
                    <p:grpSpPr bwMode="auto">
                      <a:xfrm>
                        <a:off x="2736" y="1392"/>
                        <a:ext cx="336" cy="336"/>
                        <a:chOff x="528" y="1056"/>
                        <a:chExt cx="672" cy="672"/>
                      </a:xfrm>
                    </p:grpSpPr>
                    <p:sp>
                      <p:nvSpPr>
                        <p:cNvPr id="10844" name="Rectangle 180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5" name="Rectangle 180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6" name="Rectangle 180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40" name="Group 1804"/>
                      <p:cNvGrpSpPr>
                        <a:grpSpLocks/>
                      </p:cNvGrpSpPr>
                      <p:nvPr/>
                    </p:nvGrpSpPr>
                    <p:grpSpPr bwMode="auto">
                      <a:xfrm>
                        <a:off x="2400" y="1392"/>
                        <a:ext cx="336" cy="336"/>
                        <a:chOff x="528" y="1056"/>
                        <a:chExt cx="672" cy="672"/>
                      </a:xfrm>
                    </p:grpSpPr>
                    <p:sp>
                      <p:nvSpPr>
                        <p:cNvPr id="10841" name="Rectangle 180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2" name="Rectangle 180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43" name="Rectangle 180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825" name="Group 1808"/>
                    <p:cNvGrpSpPr>
                      <a:grpSpLocks/>
                    </p:cNvGrpSpPr>
                    <p:nvPr/>
                  </p:nvGrpSpPr>
                  <p:grpSpPr bwMode="auto">
                    <a:xfrm>
                      <a:off x="2400" y="1392"/>
                      <a:ext cx="336" cy="336"/>
                      <a:chOff x="2400" y="1056"/>
                      <a:chExt cx="672" cy="672"/>
                    </a:xfrm>
                  </p:grpSpPr>
                  <p:grpSp>
                    <p:nvGrpSpPr>
                      <p:cNvPr id="10826" name="Group 1809"/>
                      <p:cNvGrpSpPr>
                        <a:grpSpLocks/>
                      </p:cNvGrpSpPr>
                      <p:nvPr/>
                    </p:nvGrpSpPr>
                    <p:grpSpPr bwMode="auto">
                      <a:xfrm>
                        <a:off x="2736" y="1056"/>
                        <a:ext cx="336" cy="336"/>
                        <a:chOff x="528" y="1056"/>
                        <a:chExt cx="672" cy="672"/>
                      </a:xfrm>
                    </p:grpSpPr>
                    <p:sp>
                      <p:nvSpPr>
                        <p:cNvPr id="10835" name="Rectangle 181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6" name="Rectangle 181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7" name="Rectangle 181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27" name="Group 1813"/>
                      <p:cNvGrpSpPr>
                        <a:grpSpLocks/>
                      </p:cNvGrpSpPr>
                      <p:nvPr/>
                    </p:nvGrpSpPr>
                    <p:grpSpPr bwMode="auto">
                      <a:xfrm>
                        <a:off x="2736" y="1392"/>
                        <a:ext cx="336" cy="336"/>
                        <a:chOff x="528" y="1056"/>
                        <a:chExt cx="672" cy="672"/>
                      </a:xfrm>
                    </p:grpSpPr>
                    <p:sp>
                      <p:nvSpPr>
                        <p:cNvPr id="10832" name="Rectangle 181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3" name="Rectangle 181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4" name="Rectangle 181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28" name="Group 1817"/>
                      <p:cNvGrpSpPr>
                        <a:grpSpLocks/>
                      </p:cNvGrpSpPr>
                      <p:nvPr/>
                    </p:nvGrpSpPr>
                    <p:grpSpPr bwMode="auto">
                      <a:xfrm>
                        <a:off x="2400" y="1392"/>
                        <a:ext cx="336" cy="336"/>
                        <a:chOff x="528" y="1056"/>
                        <a:chExt cx="672" cy="672"/>
                      </a:xfrm>
                    </p:grpSpPr>
                    <p:sp>
                      <p:nvSpPr>
                        <p:cNvPr id="10829" name="Rectangle 181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0" name="Rectangle 181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31" name="Rectangle 182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743" name="Group 1821"/>
                  <p:cNvGrpSpPr>
                    <a:grpSpLocks/>
                  </p:cNvGrpSpPr>
                  <p:nvPr/>
                </p:nvGrpSpPr>
                <p:grpSpPr bwMode="auto">
                  <a:xfrm>
                    <a:off x="3696" y="1392"/>
                    <a:ext cx="336" cy="336"/>
                    <a:chOff x="2400" y="1056"/>
                    <a:chExt cx="672" cy="672"/>
                  </a:xfrm>
                </p:grpSpPr>
                <p:grpSp>
                  <p:nvGrpSpPr>
                    <p:cNvPr id="10784" name="Group 1822"/>
                    <p:cNvGrpSpPr>
                      <a:grpSpLocks/>
                    </p:cNvGrpSpPr>
                    <p:nvPr/>
                  </p:nvGrpSpPr>
                  <p:grpSpPr bwMode="auto">
                    <a:xfrm>
                      <a:off x="2736" y="1056"/>
                      <a:ext cx="336" cy="336"/>
                      <a:chOff x="2400" y="1056"/>
                      <a:chExt cx="672" cy="672"/>
                    </a:xfrm>
                  </p:grpSpPr>
                  <p:grpSp>
                    <p:nvGrpSpPr>
                      <p:cNvPr id="10811" name="Group 1823"/>
                      <p:cNvGrpSpPr>
                        <a:grpSpLocks/>
                      </p:cNvGrpSpPr>
                      <p:nvPr/>
                    </p:nvGrpSpPr>
                    <p:grpSpPr bwMode="auto">
                      <a:xfrm>
                        <a:off x="2736" y="1056"/>
                        <a:ext cx="336" cy="336"/>
                        <a:chOff x="528" y="1056"/>
                        <a:chExt cx="672" cy="672"/>
                      </a:xfrm>
                    </p:grpSpPr>
                    <p:sp>
                      <p:nvSpPr>
                        <p:cNvPr id="10820" name="Rectangle 182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21" name="Rectangle 182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22" name="Rectangle 182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12" name="Group 1827"/>
                      <p:cNvGrpSpPr>
                        <a:grpSpLocks/>
                      </p:cNvGrpSpPr>
                      <p:nvPr/>
                    </p:nvGrpSpPr>
                    <p:grpSpPr bwMode="auto">
                      <a:xfrm>
                        <a:off x="2736" y="1392"/>
                        <a:ext cx="336" cy="336"/>
                        <a:chOff x="528" y="1056"/>
                        <a:chExt cx="672" cy="672"/>
                      </a:xfrm>
                    </p:grpSpPr>
                    <p:sp>
                      <p:nvSpPr>
                        <p:cNvPr id="10817" name="Rectangle 18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18" name="Rectangle 18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19" name="Rectangle 18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13" name="Group 1831"/>
                      <p:cNvGrpSpPr>
                        <a:grpSpLocks/>
                      </p:cNvGrpSpPr>
                      <p:nvPr/>
                    </p:nvGrpSpPr>
                    <p:grpSpPr bwMode="auto">
                      <a:xfrm>
                        <a:off x="2400" y="1392"/>
                        <a:ext cx="336" cy="336"/>
                        <a:chOff x="528" y="1056"/>
                        <a:chExt cx="672" cy="672"/>
                      </a:xfrm>
                    </p:grpSpPr>
                    <p:sp>
                      <p:nvSpPr>
                        <p:cNvPr id="10814" name="Rectangle 183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15" name="Rectangle 183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16" name="Rectangle 183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85" name="Group 1835"/>
                    <p:cNvGrpSpPr>
                      <a:grpSpLocks/>
                    </p:cNvGrpSpPr>
                    <p:nvPr/>
                  </p:nvGrpSpPr>
                  <p:grpSpPr bwMode="auto">
                    <a:xfrm>
                      <a:off x="2736" y="1392"/>
                      <a:ext cx="336" cy="336"/>
                      <a:chOff x="2400" y="1056"/>
                      <a:chExt cx="672" cy="672"/>
                    </a:xfrm>
                  </p:grpSpPr>
                  <p:grpSp>
                    <p:nvGrpSpPr>
                      <p:cNvPr id="10799" name="Group 1836"/>
                      <p:cNvGrpSpPr>
                        <a:grpSpLocks/>
                      </p:cNvGrpSpPr>
                      <p:nvPr/>
                    </p:nvGrpSpPr>
                    <p:grpSpPr bwMode="auto">
                      <a:xfrm>
                        <a:off x="2736" y="1056"/>
                        <a:ext cx="336" cy="336"/>
                        <a:chOff x="528" y="1056"/>
                        <a:chExt cx="672" cy="672"/>
                      </a:xfrm>
                    </p:grpSpPr>
                    <p:sp>
                      <p:nvSpPr>
                        <p:cNvPr id="10808" name="Rectangle 183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09" name="Rectangle 183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10" name="Rectangle 183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00" name="Group 1840"/>
                      <p:cNvGrpSpPr>
                        <a:grpSpLocks/>
                      </p:cNvGrpSpPr>
                      <p:nvPr/>
                    </p:nvGrpSpPr>
                    <p:grpSpPr bwMode="auto">
                      <a:xfrm>
                        <a:off x="2736" y="1392"/>
                        <a:ext cx="336" cy="336"/>
                        <a:chOff x="528" y="1056"/>
                        <a:chExt cx="672" cy="672"/>
                      </a:xfrm>
                    </p:grpSpPr>
                    <p:sp>
                      <p:nvSpPr>
                        <p:cNvPr id="10805" name="Rectangle 184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06" name="Rectangle 184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07" name="Rectangle 184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801" name="Group 1844"/>
                      <p:cNvGrpSpPr>
                        <a:grpSpLocks/>
                      </p:cNvGrpSpPr>
                      <p:nvPr/>
                    </p:nvGrpSpPr>
                    <p:grpSpPr bwMode="auto">
                      <a:xfrm>
                        <a:off x="2400" y="1392"/>
                        <a:ext cx="336" cy="336"/>
                        <a:chOff x="528" y="1056"/>
                        <a:chExt cx="672" cy="672"/>
                      </a:xfrm>
                    </p:grpSpPr>
                    <p:sp>
                      <p:nvSpPr>
                        <p:cNvPr id="10802" name="Rectangle 184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03" name="Rectangle 184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804" name="Rectangle 184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86" name="Group 1848"/>
                    <p:cNvGrpSpPr>
                      <a:grpSpLocks/>
                    </p:cNvGrpSpPr>
                    <p:nvPr/>
                  </p:nvGrpSpPr>
                  <p:grpSpPr bwMode="auto">
                    <a:xfrm>
                      <a:off x="2400" y="1392"/>
                      <a:ext cx="336" cy="336"/>
                      <a:chOff x="2400" y="1056"/>
                      <a:chExt cx="672" cy="672"/>
                    </a:xfrm>
                  </p:grpSpPr>
                  <p:grpSp>
                    <p:nvGrpSpPr>
                      <p:cNvPr id="10787" name="Group 1849"/>
                      <p:cNvGrpSpPr>
                        <a:grpSpLocks/>
                      </p:cNvGrpSpPr>
                      <p:nvPr/>
                    </p:nvGrpSpPr>
                    <p:grpSpPr bwMode="auto">
                      <a:xfrm>
                        <a:off x="2736" y="1056"/>
                        <a:ext cx="336" cy="336"/>
                        <a:chOff x="528" y="1056"/>
                        <a:chExt cx="672" cy="672"/>
                      </a:xfrm>
                    </p:grpSpPr>
                    <p:sp>
                      <p:nvSpPr>
                        <p:cNvPr id="10796" name="Rectangle 185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7" name="Rectangle 185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8" name="Rectangle 185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88" name="Group 1853"/>
                      <p:cNvGrpSpPr>
                        <a:grpSpLocks/>
                      </p:cNvGrpSpPr>
                      <p:nvPr/>
                    </p:nvGrpSpPr>
                    <p:grpSpPr bwMode="auto">
                      <a:xfrm>
                        <a:off x="2736" y="1392"/>
                        <a:ext cx="336" cy="336"/>
                        <a:chOff x="528" y="1056"/>
                        <a:chExt cx="672" cy="672"/>
                      </a:xfrm>
                    </p:grpSpPr>
                    <p:sp>
                      <p:nvSpPr>
                        <p:cNvPr id="10793" name="Rectangle 18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4" name="Rectangle 18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5" name="Rectangle 18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89" name="Group 1857"/>
                      <p:cNvGrpSpPr>
                        <a:grpSpLocks/>
                      </p:cNvGrpSpPr>
                      <p:nvPr/>
                    </p:nvGrpSpPr>
                    <p:grpSpPr bwMode="auto">
                      <a:xfrm>
                        <a:off x="2400" y="1392"/>
                        <a:ext cx="336" cy="336"/>
                        <a:chOff x="528" y="1056"/>
                        <a:chExt cx="672" cy="672"/>
                      </a:xfrm>
                    </p:grpSpPr>
                    <p:sp>
                      <p:nvSpPr>
                        <p:cNvPr id="10790" name="Rectangle 185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1" name="Rectangle 185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92" name="Rectangle 186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744" name="Group 1861"/>
                  <p:cNvGrpSpPr>
                    <a:grpSpLocks/>
                  </p:cNvGrpSpPr>
                  <p:nvPr/>
                </p:nvGrpSpPr>
                <p:grpSpPr bwMode="auto">
                  <a:xfrm>
                    <a:off x="3360" y="1392"/>
                    <a:ext cx="336" cy="336"/>
                    <a:chOff x="2400" y="1056"/>
                    <a:chExt cx="672" cy="672"/>
                  </a:xfrm>
                </p:grpSpPr>
                <p:grpSp>
                  <p:nvGrpSpPr>
                    <p:cNvPr id="10745" name="Group 1862"/>
                    <p:cNvGrpSpPr>
                      <a:grpSpLocks/>
                    </p:cNvGrpSpPr>
                    <p:nvPr/>
                  </p:nvGrpSpPr>
                  <p:grpSpPr bwMode="auto">
                    <a:xfrm>
                      <a:off x="2736" y="1056"/>
                      <a:ext cx="336" cy="336"/>
                      <a:chOff x="2400" y="1056"/>
                      <a:chExt cx="672" cy="672"/>
                    </a:xfrm>
                  </p:grpSpPr>
                  <p:grpSp>
                    <p:nvGrpSpPr>
                      <p:cNvPr id="10772" name="Group 1863"/>
                      <p:cNvGrpSpPr>
                        <a:grpSpLocks/>
                      </p:cNvGrpSpPr>
                      <p:nvPr/>
                    </p:nvGrpSpPr>
                    <p:grpSpPr bwMode="auto">
                      <a:xfrm>
                        <a:off x="2736" y="1056"/>
                        <a:ext cx="336" cy="336"/>
                        <a:chOff x="528" y="1056"/>
                        <a:chExt cx="672" cy="672"/>
                      </a:xfrm>
                    </p:grpSpPr>
                    <p:sp>
                      <p:nvSpPr>
                        <p:cNvPr id="10781" name="Rectangle 186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82" name="Rectangle 186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83" name="Rectangle 186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73" name="Group 1867"/>
                      <p:cNvGrpSpPr>
                        <a:grpSpLocks/>
                      </p:cNvGrpSpPr>
                      <p:nvPr/>
                    </p:nvGrpSpPr>
                    <p:grpSpPr bwMode="auto">
                      <a:xfrm>
                        <a:off x="2736" y="1392"/>
                        <a:ext cx="336" cy="336"/>
                        <a:chOff x="528" y="1056"/>
                        <a:chExt cx="672" cy="672"/>
                      </a:xfrm>
                    </p:grpSpPr>
                    <p:sp>
                      <p:nvSpPr>
                        <p:cNvPr id="10778" name="Rectangle 186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79" name="Rectangle 186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80" name="Rectangle 187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74" name="Group 1871"/>
                      <p:cNvGrpSpPr>
                        <a:grpSpLocks/>
                      </p:cNvGrpSpPr>
                      <p:nvPr/>
                    </p:nvGrpSpPr>
                    <p:grpSpPr bwMode="auto">
                      <a:xfrm>
                        <a:off x="2400" y="1392"/>
                        <a:ext cx="336" cy="336"/>
                        <a:chOff x="528" y="1056"/>
                        <a:chExt cx="672" cy="672"/>
                      </a:xfrm>
                    </p:grpSpPr>
                    <p:sp>
                      <p:nvSpPr>
                        <p:cNvPr id="10775" name="Rectangle 18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76" name="Rectangle 18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77" name="Rectangle 18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46" name="Group 1875"/>
                    <p:cNvGrpSpPr>
                      <a:grpSpLocks/>
                    </p:cNvGrpSpPr>
                    <p:nvPr/>
                  </p:nvGrpSpPr>
                  <p:grpSpPr bwMode="auto">
                    <a:xfrm>
                      <a:off x="2736" y="1392"/>
                      <a:ext cx="336" cy="336"/>
                      <a:chOff x="2400" y="1056"/>
                      <a:chExt cx="672" cy="672"/>
                    </a:xfrm>
                  </p:grpSpPr>
                  <p:grpSp>
                    <p:nvGrpSpPr>
                      <p:cNvPr id="10760" name="Group 1876"/>
                      <p:cNvGrpSpPr>
                        <a:grpSpLocks/>
                      </p:cNvGrpSpPr>
                      <p:nvPr/>
                    </p:nvGrpSpPr>
                    <p:grpSpPr bwMode="auto">
                      <a:xfrm>
                        <a:off x="2736" y="1056"/>
                        <a:ext cx="336" cy="336"/>
                        <a:chOff x="528" y="1056"/>
                        <a:chExt cx="672" cy="672"/>
                      </a:xfrm>
                    </p:grpSpPr>
                    <p:sp>
                      <p:nvSpPr>
                        <p:cNvPr id="10769" name="Rectangle 187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70" name="Rectangle 187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71" name="Rectangle 187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61" name="Group 1880"/>
                      <p:cNvGrpSpPr>
                        <a:grpSpLocks/>
                      </p:cNvGrpSpPr>
                      <p:nvPr/>
                    </p:nvGrpSpPr>
                    <p:grpSpPr bwMode="auto">
                      <a:xfrm>
                        <a:off x="2736" y="1392"/>
                        <a:ext cx="336" cy="336"/>
                        <a:chOff x="528" y="1056"/>
                        <a:chExt cx="672" cy="672"/>
                      </a:xfrm>
                    </p:grpSpPr>
                    <p:sp>
                      <p:nvSpPr>
                        <p:cNvPr id="10766" name="Rectangle 188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67" name="Rectangle 188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68" name="Rectangle 188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62" name="Group 1884"/>
                      <p:cNvGrpSpPr>
                        <a:grpSpLocks/>
                      </p:cNvGrpSpPr>
                      <p:nvPr/>
                    </p:nvGrpSpPr>
                    <p:grpSpPr bwMode="auto">
                      <a:xfrm>
                        <a:off x="2400" y="1392"/>
                        <a:ext cx="336" cy="336"/>
                        <a:chOff x="528" y="1056"/>
                        <a:chExt cx="672" cy="672"/>
                      </a:xfrm>
                    </p:grpSpPr>
                    <p:sp>
                      <p:nvSpPr>
                        <p:cNvPr id="10763" name="Rectangle 188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64" name="Rectangle 188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65" name="Rectangle 188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47" name="Group 1888"/>
                    <p:cNvGrpSpPr>
                      <a:grpSpLocks/>
                    </p:cNvGrpSpPr>
                    <p:nvPr/>
                  </p:nvGrpSpPr>
                  <p:grpSpPr bwMode="auto">
                    <a:xfrm>
                      <a:off x="2400" y="1392"/>
                      <a:ext cx="336" cy="336"/>
                      <a:chOff x="2400" y="1056"/>
                      <a:chExt cx="672" cy="672"/>
                    </a:xfrm>
                  </p:grpSpPr>
                  <p:grpSp>
                    <p:nvGrpSpPr>
                      <p:cNvPr id="10748" name="Group 1889"/>
                      <p:cNvGrpSpPr>
                        <a:grpSpLocks/>
                      </p:cNvGrpSpPr>
                      <p:nvPr/>
                    </p:nvGrpSpPr>
                    <p:grpSpPr bwMode="auto">
                      <a:xfrm>
                        <a:off x="2736" y="1056"/>
                        <a:ext cx="336" cy="336"/>
                        <a:chOff x="528" y="1056"/>
                        <a:chExt cx="672" cy="672"/>
                      </a:xfrm>
                    </p:grpSpPr>
                    <p:sp>
                      <p:nvSpPr>
                        <p:cNvPr id="10757" name="Rectangle 189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8" name="Rectangle 189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9" name="Rectangle 189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49" name="Group 1893"/>
                      <p:cNvGrpSpPr>
                        <a:grpSpLocks/>
                      </p:cNvGrpSpPr>
                      <p:nvPr/>
                    </p:nvGrpSpPr>
                    <p:grpSpPr bwMode="auto">
                      <a:xfrm>
                        <a:off x="2736" y="1392"/>
                        <a:ext cx="336" cy="336"/>
                        <a:chOff x="528" y="1056"/>
                        <a:chExt cx="672" cy="672"/>
                      </a:xfrm>
                    </p:grpSpPr>
                    <p:sp>
                      <p:nvSpPr>
                        <p:cNvPr id="10754" name="Rectangle 189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5" name="Rectangle 189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6" name="Rectangle 189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50" name="Group 1897"/>
                      <p:cNvGrpSpPr>
                        <a:grpSpLocks/>
                      </p:cNvGrpSpPr>
                      <p:nvPr/>
                    </p:nvGrpSpPr>
                    <p:grpSpPr bwMode="auto">
                      <a:xfrm>
                        <a:off x="2400" y="1392"/>
                        <a:ext cx="336" cy="336"/>
                        <a:chOff x="528" y="1056"/>
                        <a:chExt cx="672" cy="672"/>
                      </a:xfrm>
                    </p:grpSpPr>
                    <p:sp>
                      <p:nvSpPr>
                        <p:cNvPr id="10751" name="Rectangle 189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2" name="Rectangle 189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53" name="Rectangle 190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grpSp>
            <p:nvGrpSpPr>
              <p:cNvPr id="10375" name="Group 1901"/>
              <p:cNvGrpSpPr>
                <a:grpSpLocks/>
              </p:cNvGrpSpPr>
              <p:nvPr/>
            </p:nvGrpSpPr>
            <p:grpSpPr bwMode="auto">
              <a:xfrm>
                <a:off x="2304" y="2496"/>
                <a:ext cx="336" cy="336"/>
                <a:chOff x="4272" y="1056"/>
                <a:chExt cx="672" cy="672"/>
              </a:xfrm>
            </p:grpSpPr>
            <p:grpSp>
              <p:nvGrpSpPr>
                <p:cNvPr id="10376" name="Group 1902"/>
                <p:cNvGrpSpPr>
                  <a:grpSpLocks/>
                </p:cNvGrpSpPr>
                <p:nvPr/>
              </p:nvGrpSpPr>
              <p:grpSpPr bwMode="auto">
                <a:xfrm>
                  <a:off x="4608" y="1056"/>
                  <a:ext cx="336" cy="336"/>
                  <a:chOff x="3360" y="1056"/>
                  <a:chExt cx="672" cy="672"/>
                </a:xfrm>
              </p:grpSpPr>
              <p:grpSp>
                <p:nvGrpSpPr>
                  <p:cNvPr id="10619" name="Group 1903"/>
                  <p:cNvGrpSpPr>
                    <a:grpSpLocks/>
                  </p:cNvGrpSpPr>
                  <p:nvPr/>
                </p:nvGrpSpPr>
                <p:grpSpPr bwMode="auto">
                  <a:xfrm>
                    <a:off x="3696" y="1056"/>
                    <a:ext cx="336" cy="336"/>
                    <a:chOff x="2400" y="1056"/>
                    <a:chExt cx="672" cy="672"/>
                  </a:xfrm>
                </p:grpSpPr>
                <p:grpSp>
                  <p:nvGrpSpPr>
                    <p:cNvPr id="10700" name="Group 1904"/>
                    <p:cNvGrpSpPr>
                      <a:grpSpLocks/>
                    </p:cNvGrpSpPr>
                    <p:nvPr/>
                  </p:nvGrpSpPr>
                  <p:grpSpPr bwMode="auto">
                    <a:xfrm>
                      <a:off x="2736" y="1056"/>
                      <a:ext cx="336" cy="336"/>
                      <a:chOff x="2400" y="1056"/>
                      <a:chExt cx="672" cy="672"/>
                    </a:xfrm>
                  </p:grpSpPr>
                  <p:grpSp>
                    <p:nvGrpSpPr>
                      <p:cNvPr id="10727" name="Group 1905"/>
                      <p:cNvGrpSpPr>
                        <a:grpSpLocks/>
                      </p:cNvGrpSpPr>
                      <p:nvPr/>
                    </p:nvGrpSpPr>
                    <p:grpSpPr bwMode="auto">
                      <a:xfrm>
                        <a:off x="2736" y="1056"/>
                        <a:ext cx="336" cy="336"/>
                        <a:chOff x="528" y="1056"/>
                        <a:chExt cx="672" cy="672"/>
                      </a:xfrm>
                    </p:grpSpPr>
                    <p:sp>
                      <p:nvSpPr>
                        <p:cNvPr id="10736" name="Rectangle 190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7" name="Rectangle 190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8" name="Rectangle 190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28" name="Group 1909"/>
                      <p:cNvGrpSpPr>
                        <a:grpSpLocks/>
                      </p:cNvGrpSpPr>
                      <p:nvPr/>
                    </p:nvGrpSpPr>
                    <p:grpSpPr bwMode="auto">
                      <a:xfrm>
                        <a:off x="2736" y="1392"/>
                        <a:ext cx="336" cy="336"/>
                        <a:chOff x="528" y="1056"/>
                        <a:chExt cx="672" cy="672"/>
                      </a:xfrm>
                    </p:grpSpPr>
                    <p:sp>
                      <p:nvSpPr>
                        <p:cNvPr id="10733" name="Rectangle 191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4" name="Rectangle 191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5" name="Rectangle 191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29" name="Group 1913"/>
                      <p:cNvGrpSpPr>
                        <a:grpSpLocks/>
                      </p:cNvGrpSpPr>
                      <p:nvPr/>
                    </p:nvGrpSpPr>
                    <p:grpSpPr bwMode="auto">
                      <a:xfrm>
                        <a:off x="2400" y="1392"/>
                        <a:ext cx="336" cy="336"/>
                        <a:chOff x="528" y="1056"/>
                        <a:chExt cx="672" cy="672"/>
                      </a:xfrm>
                    </p:grpSpPr>
                    <p:sp>
                      <p:nvSpPr>
                        <p:cNvPr id="10730" name="Rectangle 191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1" name="Rectangle 191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32" name="Rectangle 191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01" name="Group 1917"/>
                    <p:cNvGrpSpPr>
                      <a:grpSpLocks/>
                    </p:cNvGrpSpPr>
                    <p:nvPr/>
                  </p:nvGrpSpPr>
                  <p:grpSpPr bwMode="auto">
                    <a:xfrm>
                      <a:off x="2736" y="1392"/>
                      <a:ext cx="336" cy="336"/>
                      <a:chOff x="2400" y="1056"/>
                      <a:chExt cx="672" cy="672"/>
                    </a:xfrm>
                  </p:grpSpPr>
                  <p:grpSp>
                    <p:nvGrpSpPr>
                      <p:cNvPr id="10715" name="Group 1918"/>
                      <p:cNvGrpSpPr>
                        <a:grpSpLocks/>
                      </p:cNvGrpSpPr>
                      <p:nvPr/>
                    </p:nvGrpSpPr>
                    <p:grpSpPr bwMode="auto">
                      <a:xfrm>
                        <a:off x="2736" y="1056"/>
                        <a:ext cx="336" cy="336"/>
                        <a:chOff x="528" y="1056"/>
                        <a:chExt cx="672" cy="672"/>
                      </a:xfrm>
                    </p:grpSpPr>
                    <p:sp>
                      <p:nvSpPr>
                        <p:cNvPr id="10724" name="Rectangle 191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25" name="Rectangle 192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26" name="Rectangle 192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16" name="Group 1922"/>
                      <p:cNvGrpSpPr>
                        <a:grpSpLocks/>
                      </p:cNvGrpSpPr>
                      <p:nvPr/>
                    </p:nvGrpSpPr>
                    <p:grpSpPr bwMode="auto">
                      <a:xfrm>
                        <a:off x="2736" y="1392"/>
                        <a:ext cx="336" cy="336"/>
                        <a:chOff x="528" y="1056"/>
                        <a:chExt cx="672" cy="672"/>
                      </a:xfrm>
                    </p:grpSpPr>
                    <p:sp>
                      <p:nvSpPr>
                        <p:cNvPr id="10721" name="Rectangle 192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22" name="Rectangle 192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23" name="Rectangle 192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17" name="Group 1926"/>
                      <p:cNvGrpSpPr>
                        <a:grpSpLocks/>
                      </p:cNvGrpSpPr>
                      <p:nvPr/>
                    </p:nvGrpSpPr>
                    <p:grpSpPr bwMode="auto">
                      <a:xfrm>
                        <a:off x="2400" y="1392"/>
                        <a:ext cx="336" cy="336"/>
                        <a:chOff x="528" y="1056"/>
                        <a:chExt cx="672" cy="672"/>
                      </a:xfrm>
                    </p:grpSpPr>
                    <p:sp>
                      <p:nvSpPr>
                        <p:cNvPr id="10718" name="Rectangle 192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19" name="Rectangle 192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20" name="Rectangle 192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702" name="Group 1930"/>
                    <p:cNvGrpSpPr>
                      <a:grpSpLocks/>
                    </p:cNvGrpSpPr>
                    <p:nvPr/>
                  </p:nvGrpSpPr>
                  <p:grpSpPr bwMode="auto">
                    <a:xfrm>
                      <a:off x="2400" y="1392"/>
                      <a:ext cx="336" cy="336"/>
                      <a:chOff x="2400" y="1056"/>
                      <a:chExt cx="672" cy="672"/>
                    </a:xfrm>
                  </p:grpSpPr>
                  <p:grpSp>
                    <p:nvGrpSpPr>
                      <p:cNvPr id="10703" name="Group 1931"/>
                      <p:cNvGrpSpPr>
                        <a:grpSpLocks/>
                      </p:cNvGrpSpPr>
                      <p:nvPr/>
                    </p:nvGrpSpPr>
                    <p:grpSpPr bwMode="auto">
                      <a:xfrm>
                        <a:off x="2736" y="1056"/>
                        <a:ext cx="336" cy="336"/>
                        <a:chOff x="528" y="1056"/>
                        <a:chExt cx="672" cy="672"/>
                      </a:xfrm>
                    </p:grpSpPr>
                    <p:sp>
                      <p:nvSpPr>
                        <p:cNvPr id="10712" name="Rectangle 193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13" name="Rectangle 193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14" name="Rectangle 193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04" name="Group 1935"/>
                      <p:cNvGrpSpPr>
                        <a:grpSpLocks/>
                      </p:cNvGrpSpPr>
                      <p:nvPr/>
                    </p:nvGrpSpPr>
                    <p:grpSpPr bwMode="auto">
                      <a:xfrm>
                        <a:off x="2736" y="1392"/>
                        <a:ext cx="336" cy="336"/>
                        <a:chOff x="528" y="1056"/>
                        <a:chExt cx="672" cy="672"/>
                      </a:xfrm>
                    </p:grpSpPr>
                    <p:sp>
                      <p:nvSpPr>
                        <p:cNvPr id="10709" name="Rectangle 19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10" name="Rectangle 19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11" name="Rectangle 19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705" name="Group 1939"/>
                      <p:cNvGrpSpPr>
                        <a:grpSpLocks/>
                      </p:cNvGrpSpPr>
                      <p:nvPr/>
                    </p:nvGrpSpPr>
                    <p:grpSpPr bwMode="auto">
                      <a:xfrm>
                        <a:off x="2400" y="1392"/>
                        <a:ext cx="336" cy="336"/>
                        <a:chOff x="528" y="1056"/>
                        <a:chExt cx="672" cy="672"/>
                      </a:xfrm>
                    </p:grpSpPr>
                    <p:sp>
                      <p:nvSpPr>
                        <p:cNvPr id="10706" name="Rectangle 194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07" name="Rectangle 194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708" name="Rectangle 194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620" name="Group 1943"/>
                  <p:cNvGrpSpPr>
                    <a:grpSpLocks/>
                  </p:cNvGrpSpPr>
                  <p:nvPr/>
                </p:nvGrpSpPr>
                <p:grpSpPr bwMode="auto">
                  <a:xfrm>
                    <a:off x="3696" y="1392"/>
                    <a:ext cx="336" cy="336"/>
                    <a:chOff x="2400" y="1056"/>
                    <a:chExt cx="672" cy="672"/>
                  </a:xfrm>
                </p:grpSpPr>
                <p:grpSp>
                  <p:nvGrpSpPr>
                    <p:cNvPr id="10661" name="Group 1944"/>
                    <p:cNvGrpSpPr>
                      <a:grpSpLocks/>
                    </p:cNvGrpSpPr>
                    <p:nvPr/>
                  </p:nvGrpSpPr>
                  <p:grpSpPr bwMode="auto">
                    <a:xfrm>
                      <a:off x="2736" y="1056"/>
                      <a:ext cx="336" cy="336"/>
                      <a:chOff x="2400" y="1056"/>
                      <a:chExt cx="672" cy="672"/>
                    </a:xfrm>
                  </p:grpSpPr>
                  <p:grpSp>
                    <p:nvGrpSpPr>
                      <p:cNvPr id="10688" name="Group 1945"/>
                      <p:cNvGrpSpPr>
                        <a:grpSpLocks/>
                      </p:cNvGrpSpPr>
                      <p:nvPr/>
                    </p:nvGrpSpPr>
                    <p:grpSpPr bwMode="auto">
                      <a:xfrm>
                        <a:off x="2736" y="1056"/>
                        <a:ext cx="336" cy="336"/>
                        <a:chOff x="528" y="1056"/>
                        <a:chExt cx="672" cy="672"/>
                      </a:xfrm>
                    </p:grpSpPr>
                    <p:sp>
                      <p:nvSpPr>
                        <p:cNvPr id="10697" name="Rectangle 194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8" name="Rectangle 194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9" name="Rectangle 194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89" name="Group 1949"/>
                      <p:cNvGrpSpPr>
                        <a:grpSpLocks/>
                      </p:cNvGrpSpPr>
                      <p:nvPr/>
                    </p:nvGrpSpPr>
                    <p:grpSpPr bwMode="auto">
                      <a:xfrm>
                        <a:off x="2736" y="1392"/>
                        <a:ext cx="336" cy="336"/>
                        <a:chOff x="528" y="1056"/>
                        <a:chExt cx="672" cy="672"/>
                      </a:xfrm>
                    </p:grpSpPr>
                    <p:sp>
                      <p:nvSpPr>
                        <p:cNvPr id="10694" name="Rectangle 195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5" name="Rectangle 195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6" name="Rectangle 195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90" name="Group 1953"/>
                      <p:cNvGrpSpPr>
                        <a:grpSpLocks/>
                      </p:cNvGrpSpPr>
                      <p:nvPr/>
                    </p:nvGrpSpPr>
                    <p:grpSpPr bwMode="auto">
                      <a:xfrm>
                        <a:off x="2400" y="1392"/>
                        <a:ext cx="336" cy="336"/>
                        <a:chOff x="528" y="1056"/>
                        <a:chExt cx="672" cy="672"/>
                      </a:xfrm>
                    </p:grpSpPr>
                    <p:sp>
                      <p:nvSpPr>
                        <p:cNvPr id="10691" name="Rectangle 19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2" name="Rectangle 19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93" name="Rectangle 19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662" name="Group 1957"/>
                    <p:cNvGrpSpPr>
                      <a:grpSpLocks/>
                    </p:cNvGrpSpPr>
                    <p:nvPr/>
                  </p:nvGrpSpPr>
                  <p:grpSpPr bwMode="auto">
                    <a:xfrm>
                      <a:off x="2736" y="1392"/>
                      <a:ext cx="336" cy="336"/>
                      <a:chOff x="2400" y="1056"/>
                      <a:chExt cx="672" cy="672"/>
                    </a:xfrm>
                  </p:grpSpPr>
                  <p:grpSp>
                    <p:nvGrpSpPr>
                      <p:cNvPr id="10676" name="Group 1958"/>
                      <p:cNvGrpSpPr>
                        <a:grpSpLocks/>
                      </p:cNvGrpSpPr>
                      <p:nvPr/>
                    </p:nvGrpSpPr>
                    <p:grpSpPr bwMode="auto">
                      <a:xfrm>
                        <a:off x="2736" y="1056"/>
                        <a:ext cx="336" cy="336"/>
                        <a:chOff x="528" y="1056"/>
                        <a:chExt cx="672" cy="672"/>
                      </a:xfrm>
                    </p:grpSpPr>
                    <p:sp>
                      <p:nvSpPr>
                        <p:cNvPr id="10685" name="Rectangle 195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6" name="Rectangle 196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7" name="Rectangle 196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77" name="Group 1962"/>
                      <p:cNvGrpSpPr>
                        <a:grpSpLocks/>
                      </p:cNvGrpSpPr>
                      <p:nvPr/>
                    </p:nvGrpSpPr>
                    <p:grpSpPr bwMode="auto">
                      <a:xfrm>
                        <a:off x="2736" y="1392"/>
                        <a:ext cx="336" cy="336"/>
                        <a:chOff x="528" y="1056"/>
                        <a:chExt cx="672" cy="672"/>
                      </a:xfrm>
                    </p:grpSpPr>
                    <p:sp>
                      <p:nvSpPr>
                        <p:cNvPr id="10682" name="Rectangle 196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3" name="Rectangle 196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4" name="Rectangle 196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78" name="Group 1966"/>
                      <p:cNvGrpSpPr>
                        <a:grpSpLocks/>
                      </p:cNvGrpSpPr>
                      <p:nvPr/>
                    </p:nvGrpSpPr>
                    <p:grpSpPr bwMode="auto">
                      <a:xfrm>
                        <a:off x="2400" y="1392"/>
                        <a:ext cx="336" cy="336"/>
                        <a:chOff x="528" y="1056"/>
                        <a:chExt cx="672" cy="672"/>
                      </a:xfrm>
                    </p:grpSpPr>
                    <p:sp>
                      <p:nvSpPr>
                        <p:cNvPr id="10679" name="Rectangle 19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0" name="Rectangle 19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81" name="Rectangle 19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663" name="Group 1970"/>
                    <p:cNvGrpSpPr>
                      <a:grpSpLocks/>
                    </p:cNvGrpSpPr>
                    <p:nvPr/>
                  </p:nvGrpSpPr>
                  <p:grpSpPr bwMode="auto">
                    <a:xfrm>
                      <a:off x="2400" y="1392"/>
                      <a:ext cx="336" cy="336"/>
                      <a:chOff x="2400" y="1056"/>
                      <a:chExt cx="672" cy="672"/>
                    </a:xfrm>
                  </p:grpSpPr>
                  <p:grpSp>
                    <p:nvGrpSpPr>
                      <p:cNvPr id="10664" name="Group 1971"/>
                      <p:cNvGrpSpPr>
                        <a:grpSpLocks/>
                      </p:cNvGrpSpPr>
                      <p:nvPr/>
                    </p:nvGrpSpPr>
                    <p:grpSpPr bwMode="auto">
                      <a:xfrm>
                        <a:off x="2736" y="1056"/>
                        <a:ext cx="336" cy="336"/>
                        <a:chOff x="528" y="1056"/>
                        <a:chExt cx="672" cy="672"/>
                      </a:xfrm>
                    </p:grpSpPr>
                    <p:sp>
                      <p:nvSpPr>
                        <p:cNvPr id="10673" name="Rectangle 19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74" name="Rectangle 19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75" name="Rectangle 19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65" name="Group 1975"/>
                      <p:cNvGrpSpPr>
                        <a:grpSpLocks/>
                      </p:cNvGrpSpPr>
                      <p:nvPr/>
                    </p:nvGrpSpPr>
                    <p:grpSpPr bwMode="auto">
                      <a:xfrm>
                        <a:off x="2736" y="1392"/>
                        <a:ext cx="336" cy="336"/>
                        <a:chOff x="528" y="1056"/>
                        <a:chExt cx="672" cy="672"/>
                      </a:xfrm>
                    </p:grpSpPr>
                    <p:sp>
                      <p:nvSpPr>
                        <p:cNvPr id="10670" name="Rectangle 19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71" name="Rectangle 19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72" name="Rectangle 19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66" name="Group 1979"/>
                      <p:cNvGrpSpPr>
                        <a:grpSpLocks/>
                      </p:cNvGrpSpPr>
                      <p:nvPr/>
                    </p:nvGrpSpPr>
                    <p:grpSpPr bwMode="auto">
                      <a:xfrm>
                        <a:off x="2400" y="1392"/>
                        <a:ext cx="336" cy="336"/>
                        <a:chOff x="528" y="1056"/>
                        <a:chExt cx="672" cy="672"/>
                      </a:xfrm>
                    </p:grpSpPr>
                    <p:sp>
                      <p:nvSpPr>
                        <p:cNvPr id="10667" name="Rectangle 19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68" name="Rectangle 19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69" name="Rectangle 19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621" name="Group 1983"/>
                  <p:cNvGrpSpPr>
                    <a:grpSpLocks/>
                  </p:cNvGrpSpPr>
                  <p:nvPr/>
                </p:nvGrpSpPr>
                <p:grpSpPr bwMode="auto">
                  <a:xfrm>
                    <a:off x="3360" y="1392"/>
                    <a:ext cx="336" cy="336"/>
                    <a:chOff x="2400" y="1056"/>
                    <a:chExt cx="672" cy="672"/>
                  </a:xfrm>
                </p:grpSpPr>
                <p:grpSp>
                  <p:nvGrpSpPr>
                    <p:cNvPr id="10622" name="Group 1984"/>
                    <p:cNvGrpSpPr>
                      <a:grpSpLocks/>
                    </p:cNvGrpSpPr>
                    <p:nvPr/>
                  </p:nvGrpSpPr>
                  <p:grpSpPr bwMode="auto">
                    <a:xfrm>
                      <a:off x="2736" y="1056"/>
                      <a:ext cx="336" cy="336"/>
                      <a:chOff x="2400" y="1056"/>
                      <a:chExt cx="672" cy="672"/>
                    </a:xfrm>
                  </p:grpSpPr>
                  <p:grpSp>
                    <p:nvGrpSpPr>
                      <p:cNvPr id="10649" name="Group 1985"/>
                      <p:cNvGrpSpPr>
                        <a:grpSpLocks/>
                      </p:cNvGrpSpPr>
                      <p:nvPr/>
                    </p:nvGrpSpPr>
                    <p:grpSpPr bwMode="auto">
                      <a:xfrm>
                        <a:off x="2736" y="1056"/>
                        <a:ext cx="336" cy="336"/>
                        <a:chOff x="528" y="1056"/>
                        <a:chExt cx="672" cy="672"/>
                      </a:xfrm>
                    </p:grpSpPr>
                    <p:sp>
                      <p:nvSpPr>
                        <p:cNvPr id="10658" name="Rectangle 198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59" name="Rectangle 198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60" name="Rectangle 198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50" name="Group 1989"/>
                      <p:cNvGrpSpPr>
                        <a:grpSpLocks/>
                      </p:cNvGrpSpPr>
                      <p:nvPr/>
                    </p:nvGrpSpPr>
                    <p:grpSpPr bwMode="auto">
                      <a:xfrm>
                        <a:off x="2736" y="1392"/>
                        <a:ext cx="336" cy="336"/>
                        <a:chOff x="528" y="1056"/>
                        <a:chExt cx="672" cy="672"/>
                      </a:xfrm>
                    </p:grpSpPr>
                    <p:sp>
                      <p:nvSpPr>
                        <p:cNvPr id="10655" name="Rectangle 199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56" name="Rectangle 199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57" name="Rectangle 199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51" name="Group 1993"/>
                      <p:cNvGrpSpPr>
                        <a:grpSpLocks/>
                      </p:cNvGrpSpPr>
                      <p:nvPr/>
                    </p:nvGrpSpPr>
                    <p:grpSpPr bwMode="auto">
                      <a:xfrm>
                        <a:off x="2400" y="1392"/>
                        <a:ext cx="336" cy="336"/>
                        <a:chOff x="528" y="1056"/>
                        <a:chExt cx="672" cy="672"/>
                      </a:xfrm>
                    </p:grpSpPr>
                    <p:sp>
                      <p:nvSpPr>
                        <p:cNvPr id="10652" name="Rectangle 199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53" name="Rectangle 199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54" name="Rectangle 199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623" name="Group 1997"/>
                    <p:cNvGrpSpPr>
                      <a:grpSpLocks/>
                    </p:cNvGrpSpPr>
                    <p:nvPr/>
                  </p:nvGrpSpPr>
                  <p:grpSpPr bwMode="auto">
                    <a:xfrm>
                      <a:off x="2736" y="1392"/>
                      <a:ext cx="336" cy="336"/>
                      <a:chOff x="2400" y="1056"/>
                      <a:chExt cx="672" cy="672"/>
                    </a:xfrm>
                  </p:grpSpPr>
                  <p:grpSp>
                    <p:nvGrpSpPr>
                      <p:cNvPr id="10637" name="Group 1998"/>
                      <p:cNvGrpSpPr>
                        <a:grpSpLocks/>
                      </p:cNvGrpSpPr>
                      <p:nvPr/>
                    </p:nvGrpSpPr>
                    <p:grpSpPr bwMode="auto">
                      <a:xfrm>
                        <a:off x="2736" y="1056"/>
                        <a:ext cx="336" cy="336"/>
                        <a:chOff x="528" y="1056"/>
                        <a:chExt cx="672" cy="672"/>
                      </a:xfrm>
                    </p:grpSpPr>
                    <p:sp>
                      <p:nvSpPr>
                        <p:cNvPr id="10646" name="Rectangle 199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7" name="Rectangle 200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8" name="Rectangle 200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38" name="Group 2002"/>
                      <p:cNvGrpSpPr>
                        <a:grpSpLocks/>
                      </p:cNvGrpSpPr>
                      <p:nvPr/>
                    </p:nvGrpSpPr>
                    <p:grpSpPr bwMode="auto">
                      <a:xfrm>
                        <a:off x="2736" y="1392"/>
                        <a:ext cx="336" cy="336"/>
                        <a:chOff x="528" y="1056"/>
                        <a:chExt cx="672" cy="672"/>
                      </a:xfrm>
                    </p:grpSpPr>
                    <p:sp>
                      <p:nvSpPr>
                        <p:cNvPr id="10643" name="Rectangle 200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4" name="Rectangle 200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5" name="Rectangle 200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39" name="Group 2006"/>
                      <p:cNvGrpSpPr>
                        <a:grpSpLocks/>
                      </p:cNvGrpSpPr>
                      <p:nvPr/>
                    </p:nvGrpSpPr>
                    <p:grpSpPr bwMode="auto">
                      <a:xfrm>
                        <a:off x="2400" y="1392"/>
                        <a:ext cx="336" cy="336"/>
                        <a:chOff x="528" y="1056"/>
                        <a:chExt cx="672" cy="672"/>
                      </a:xfrm>
                    </p:grpSpPr>
                    <p:sp>
                      <p:nvSpPr>
                        <p:cNvPr id="10640" name="Rectangle 200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1" name="Rectangle 200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42" name="Rectangle 200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624" name="Group 2010"/>
                    <p:cNvGrpSpPr>
                      <a:grpSpLocks/>
                    </p:cNvGrpSpPr>
                    <p:nvPr/>
                  </p:nvGrpSpPr>
                  <p:grpSpPr bwMode="auto">
                    <a:xfrm>
                      <a:off x="2400" y="1392"/>
                      <a:ext cx="336" cy="336"/>
                      <a:chOff x="2400" y="1056"/>
                      <a:chExt cx="672" cy="672"/>
                    </a:xfrm>
                  </p:grpSpPr>
                  <p:grpSp>
                    <p:nvGrpSpPr>
                      <p:cNvPr id="10625" name="Group 2011"/>
                      <p:cNvGrpSpPr>
                        <a:grpSpLocks/>
                      </p:cNvGrpSpPr>
                      <p:nvPr/>
                    </p:nvGrpSpPr>
                    <p:grpSpPr bwMode="auto">
                      <a:xfrm>
                        <a:off x="2736" y="1056"/>
                        <a:ext cx="336" cy="336"/>
                        <a:chOff x="528" y="1056"/>
                        <a:chExt cx="672" cy="672"/>
                      </a:xfrm>
                    </p:grpSpPr>
                    <p:sp>
                      <p:nvSpPr>
                        <p:cNvPr id="10634" name="Rectangle 201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35" name="Rectangle 201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36" name="Rectangle 201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26" name="Group 2015"/>
                      <p:cNvGrpSpPr>
                        <a:grpSpLocks/>
                      </p:cNvGrpSpPr>
                      <p:nvPr/>
                    </p:nvGrpSpPr>
                    <p:grpSpPr bwMode="auto">
                      <a:xfrm>
                        <a:off x="2736" y="1392"/>
                        <a:ext cx="336" cy="336"/>
                        <a:chOff x="528" y="1056"/>
                        <a:chExt cx="672" cy="672"/>
                      </a:xfrm>
                    </p:grpSpPr>
                    <p:sp>
                      <p:nvSpPr>
                        <p:cNvPr id="10631" name="Rectangle 201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32" name="Rectangle 201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33" name="Rectangle 201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27" name="Group 2019"/>
                      <p:cNvGrpSpPr>
                        <a:grpSpLocks/>
                      </p:cNvGrpSpPr>
                      <p:nvPr/>
                    </p:nvGrpSpPr>
                    <p:grpSpPr bwMode="auto">
                      <a:xfrm>
                        <a:off x="2400" y="1392"/>
                        <a:ext cx="336" cy="336"/>
                        <a:chOff x="528" y="1056"/>
                        <a:chExt cx="672" cy="672"/>
                      </a:xfrm>
                    </p:grpSpPr>
                    <p:sp>
                      <p:nvSpPr>
                        <p:cNvPr id="10628" name="Rectangle 202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29" name="Rectangle 202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30" name="Rectangle 202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0377" name="Group 2023"/>
                <p:cNvGrpSpPr>
                  <a:grpSpLocks/>
                </p:cNvGrpSpPr>
                <p:nvPr/>
              </p:nvGrpSpPr>
              <p:grpSpPr bwMode="auto">
                <a:xfrm>
                  <a:off x="4608" y="1392"/>
                  <a:ext cx="336" cy="336"/>
                  <a:chOff x="3360" y="1056"/>
                  <a:chExt cx="672" cy="672"/>
                </a:xfrm>
              </p:grpSpPr>
              <p:grpSp>
                <p:nvGrpSpPr>
                  <p:cNvPr id="10499" name="Group 2024"/>
                  <p:cNvGrpSpPr>
                    <a:grpSpLocks/>
                  </p:cNvGrpSpPr>
                  <p:nvPr/>
                </p:nvGrpSpPr>
                <p:grpSpPr bwMode="auto">
                  <a:xfrm>
                    <a:off x="3696" y="1056"/>
                    <a:ext cx="336" cy="336"/>
                    <a:chOff x="2400" y="1056"/>
                    <a:chExt cx="672" cy="672"/>
                  </a:xfrm>
                </p:grpSpPr>
                <p:grpSp>
                  <p:nvGrpSpPr>
                    <p:cNvPr id="10580" name="Group 2025"/>
                    <p:cNvGrpSpPr>
                      <a:grpSpLocks/>
                    </p:cNvGrpSpPr>
                    <p:nvPr/>
                  </p:nvGrpSpPr>
                  <p:grpSpPr bwMode="auto">
                    <a:xfrm>
                      <a:off x="2736" y="1056"/>
                      <a:ext cx="336" cy="336"/>
                      <a:chOff x="2400" y="1056"/>
                      <a:chExt cx="672" cy="672"/>
                    </a:xfrm>
                  </p:grpSpPr>
                  <p:grpSp>
                    <p:nvGrpSpPr>
                      <p:cNvPr id="10607" name="Group 2026"/>
                      <p:cNvGrpSpPr>
                        <a:grpSpLocks/>
                      </p:cNvGrpSpPr>
                      <p:nvPr/>
                    </p:nvGrpSpPr>
                    <p:grpSpPr bwMode="auto">
                      <a:xfrm>
                        <a:off x="2736" y="1056"/>
                        <a:ext cx="336" cy="336"/>
                        <a:chOff x="528" y="1056"/>
                        <a:chExt cx="672" cy="672"/>
                      </a:xfrm>
                    </p:grpSpPr>
                    <p:sp>
                      <p:nvSpPr>
                        <p:cNvPr id="10616" name="Rectangle 202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7" name="Rectangle 202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8" name="Rectangle 202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08" name="Group 2030"/>
                      <p:cNvGrpSpPr>
                        <a:grpSpLocks/>
                      </p:cNvGrpSpPr>
                      <p:nvPr/>
                    </p:nvGrpSpPr>
                    <p:grpSpPr bwMode="auto">
                      <a:xfrm>
                        <a:off x="2736" y="1392"/>
                        <a:ext cx="336" cy="336"/>
                        <a:chOff x="528" y="1056"/>
                        <a:chExt cx="672" cy="672"/>
                      </a:xfrm>
                    </p:grpSpPr>
                    <p:sp>
                      <p:nvSpPr>
                        <p:cNvPr id="10613" name="Rectangle 203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4" name="Rectangle 203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5" name="Rectangle 203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609" name="Group 2034"/>
                      <p:cNvGrpSpPr>
                        <a:grpSpLocks/>
                      </p:cNvGrpSpPr>
                      <p:nvPr/>
                    </p:nvGrpSpPr>
                    <p:grpSpPr bwMode="auto">
                      <a:xfrm>
                        <a:off x="2400" y="1392"/>
                        <a:ext cx="336" cy="336"/>
                        <a:chOff x="528" y="1056"/>
                        <a:chExt cx="672" cy="672"/>
                      </a:xfrm>
                    </p:grpSpPr>
                    <p:sp>
                      <p:nvSpPr>
                        <p:cNvPr id="10610" name="Rectangle 203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1" name="Rectangle 203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12" name="Rectangle 203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81" name="Group 2038"/>
                    <p:cNvGrpSpPr>
                      <a:grpSpLocks/>
                    </p:cNvGrpSpPr>
                    <p:nvPr/>
                  </p:nvGrpSpPr>
                  <p:grpSpPr bwMode="auto">
                    <a:xfrm>
                      <a:off x="2736" y="1392"/>
                      <a:ext cx="336" cy="336"/>
                      <a:chOff x="2400" y="1056"/>
                      <a:chExt cx="672" cy="672"/>
                    </a:xfrm>
                  </p:grpSpPr>
                  <p:grpSp>
                    <p:nvGrpSpPr>
                      <p:cNvPr id="10595" name="Group 2039"/>
                      <p:cNvGrpSpPr>
                        <a:grpSpLocks/>
                      </p:cNvGrpSpPr>
                      <p:nvPr/>
                    </p:nvGrpSpPr>
                    <p:grpSpPr bwMode="auto">
                      <a:xfrm>
                        <a:off x="2736" y="1056"/>
                        <a:ext cx="336" cy="336"/>
                        <a:chOff x="528" y="1056"/>
                        <a:chExt cx="672" cy="672"/>
                      </a:xfrm>
                    </p:grpSpPr>
                    <p:sp>
                      <p:nvSpPr>
                        <p:cNvPr id="10604" name="Rectangle 204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05" name="Rectangle 204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06" name="Rectangle 204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96" name="Group 2043"/>
                      <p:cNvGrpSpPr>
                        <a:grpSpLocks/>
                      </p:cNvGrpSpPr>
                      <p:nvPr/>
                    </p:nvGrpSpPr>
                    <p:grpSpPr bwMode="auto">
                      <a:xfrm>
                        <a:off x="2736" y="1392"/>
                        <a:ext cx="336" cy="336"/>
                        <a:chOff x="528" y="1056"/>
                        <a:chExt cx="672" cy="672"/>
                      </a:xfrm>
                    </p:grpSpPr>
                    <p:sp>
                      <p:nvSpPr>
                        <p:cNvPr id="10601" name="Rectangle 204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02" name="Rectangle 204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03" name="Rectangle 204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97" name="Group 2047"/>
                      <p:cNvGrpSpPr>
                        <a:grpSpLocks/>
                      </p:cNvGrpSpPr>
                      <p:nvPr/>
                    </p:nvGrpSpPr>
                    <p:grpSpPr bwMode="auto">
                      <a:xfrm>
                        <a:off x="2400" y="1392"/>
                        <a:ext cx="336" cy="336"/>
                        <a:chOff x="528" y="1056"/>
                        <a:chExt cx="672" cy="672"/>
                      </a:xfrm>
                    </p:grpSpPr>
                    <p:sp>
                      <p:nvSpPr>
                        <p:cNvPr id="10598" name="Rectangle 20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99" name="Rectangle 20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600" name="Rectangle 20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82" name="Group 2051"/>
                    <p:cNvGrpSpPr>
                      <a:grpSpLocks/>
                    </p:cNvGrpSpPr>
                    <p:nvPr/>
                  </p:nvGrpSpPr>
                  <p:grpSpPr bwMode="auto">
                    <a:xfrm>
                      <a:off x="2400" y="1392"/>
                      <a:ext cx="336" cy="336"/>
                      <a:chOff x="2400" y="1056"/>
                      <a:chExt cx="672" cy="672"/>
                    </a:xfrm>
                  </p:grpSpPr>
                  <p:grpSp>
                    <p:nvGrpSpPr>
                      <p:cNvPr id="10583" name="Group 2052"/>
                      <p:cNvGrpSpPr>
                        <a:grpSpLocks/>
                      </p:cNvGrpSpPr>
                      <p:nvPr/>
                    </p:nvGrpSpPr>
                    <p:grpSpPr bwMode="auto">
                      <a:xfrm>
                        <a:off x="2736" y="1056"/>
                        <a:ext cx="336" cy="336"/>
                        <a:chOff x="528" y="1056"/>
                        <a:chExt cx="672" cy="672"/>
                      </a:xfrm>
                    </p:grpSpPr>
                    <p:sp>
                      <p:nvSpPr>
                        <p:cNvPr id="10592" name="Rectangle 205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93" name="Rectangle 205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94" name="Rectangle 205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84" name="Group 2056"/>
                      <p:cNvGrpSpPr>
                        <a:grpSpLocks/>
                      </p:cNvGrpSpPr>
                      <p:nvPr/>
                    </p:nvGrpSpPr>
                    <p:grpSpPr bwMode="auto">
                      <a:xfrm>
                        <a:off x="2736" y="1392"/>
                        <a:ext cx="336" cy="336"/>
                        <a:chOff x="528" y="1056"/>
                        <a:chExt cx="672" cy="672"/>
                      </a:xfrm>
                    </p:grpSpPr>
                    <p:sp>
                      <p:nvSpPr>
                        <p:cNvPr id="10589" name="Rectangle 205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90" name="Rectangle 205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91" name="Rectangle 205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85" name="Group 2060"/>
                      <p:cNvGrpSpPr>
                        <a:grpSpLocks/>
                      </p:cNvGrpSpPr>
                      <p:nvPr/>
                    </p:nvGrpSpPr>
                    <p:grpSpPr bwMode="auto">
                      <a:xfrm>
                        <a:off x="2400" y="1392"/>
                        <a:ext cx="336" cy="336"/>
                        <a:chOff x="528" y="1056"/>
                        <a:chExt cx="672" cy="672"/>
                      </a:xfrm>
                    </p:grpSpPr>
                    <p:sp>
                      <p:nvSpPr>
                        <p:cNvPr id="10586" name="Rectangle 206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87" name="Rectangle 206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88" name="Rectangle 206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500" name="Group 2064"/>
                  <p:cNvGrpSpPr>
                    <a:grpSpLocks/>
                  </p:cNvGrpSpPr>
                  <p:nvPr/>
                </p:nvGrpSpPr>
                <p:grpSpPr bwMode="auto">
                  <a:xfrm>
                    <a:off x="3696" y="1392"/>
                    <a:ext cx="336" cy="336"/>
                    <a:chOff x="2400" y="1056"/>
                    <a:chExt cx="672" cy="672"/>
                  </a:xfrm>
                </p:grpSpPr>
                <p:grpSp>
                  <p:nvGrpSpPr>
                    <p:cNvPr id="10541" name="Group 2065"/>
                    <p:cNvGrpSpPr>
                      <a:grpSpLocks/>
                    </p:cNvGrpSpPr>
                    <p:nvPr/>
                  </p:nvGrpSpPr>
                  <p:grpSpPr bwMode="auto">
                    <a:xfrm>
                      <a:off x="2736" y="1056"/>
                      <a:ext cx="336" cy="336"/>
                      <a:chOff x="2400" y="1056"/>
                      <a:chExt cx="672" cy="672"/>
                    </a:xfrm>
                  </p:grpSpPr>
                  <p:grpSp>
                    <p:nvGrpSpPr>
                      <p:cNvPr id="10568" name="Group 2066"/>
                      <p:cNvGrpSpPr>
                        <a:grpSpLocks/>
                      </p:cNvGrpSpPr>
                      <p:nvPr/>
                    </p:nvGrpSpPr>
                    <p:grpSpPr bwMode="auto">
                      <a:xfrm>
                        <a:off x="2736" y="1056"/>
                        <a:ext cx="336" cy="336"/>
                        <a:chOff x="528" y="1056"/>
                        <a:chExt cx="672" cy="672"/>
                      </a:xfrm>
                    </p:grpSpPr>
                    <p:sp>
                      <p:nvSpPr>
                        <p:cNvPr id="10577" name="Rectangle 20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8" name="Rectangle 20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9" name="Rectangle 20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69" name="Group 2070"/>
                      <p:cNvGrpSpPr>
                        <a:grpSpLocks/>
                      </p:cNvGrpSpPr>
                      <p:nvPr/>
                    </p:nvGrpSpPr>
                    <p:grpSpPr bwMode="auto">
                      <a:xfrm>
                        <a:off x="2736" y="1392"/>
                        <a:ext cx="336" cy="336"/>
                        <a:chOff x="528" y="1056"/>
                        <a:chExt cx="672" cy="672"/>
                      </a:xfrm>
                    </p:grpSpPr>
                    <p:sp>
                      <p:nvSpPr>
                        <p:cNvPr id="10574" name="Rectangle 207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5" name="Rectangle 207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6" name="Rectangle 207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70" name="Group 2074"/>
                      <p:cNvGrpSpPr>
                        <a:grpSpLocks/>
                      </p:cNvGrpSpPr>
                      <p:nvPr/>
                    </p:nvGrpSpPr>
                    <p:grpSpPr bwMode="auto">
                      <a:xfrm>
                        <a:off x="2400" y="1392"/>
                        <a:ext cx="336" cy="336"/>
                        <a:chOff x="528" y="1056"/>
                        <a:chExt cx="672" cy="672"/>
                      </a:xfrm>
                    </p:grpSpPr>
                    <p:sp>
                      <p:nvSpPr>
                        <p:cNvPr id="10571" name="Rectangle 207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2" name="Rectangle 207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73" name="Rectangle 207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42" name="Group 2078"/>
                    <p:cNvGrpSpPr>
                      <a:grpSpLocks/>
                    </p:cNvGrpSpPr>
                    <p:nvPr/>
                  </p:nvGrpSpPr>
                  <p:grpSpPr bwMode="auto">
                    <a:xfrm>
                      <a:off x="2736" y="1392"/>
                      <a:ext cx="336" cy="336"/>
                      <a:chOff x="2400" y="1056"/>
                      <a:chExt cx="672" cy="672"/>
                    </a:xfrm>
                  </p:grpSpPr>
                  <p:grpSp>
                    <p:nvGrpSpPr>
                      <p:cNvPr id="10556" name="Group 2079"/>
                      <p:cNvGrpSpPr>
                        <a:grpSpLocks/>
                      </p:cNvGrpSpPr>
                      <p:nvPr/>
                    </p:nvGrpSpPr>
                    <p:grpSpPr bwMode="auto">
                      <a:xfrm>
                        <a:off x="2736" y="1056"/>
                        <a:ext cx="336" cy="336"/>
                        <a:chOff x="528" y="1056"/>
                        <a:chExt cx="672" cy="672"/>
                      </a:xfrm>
                    </p:grpSpPr>
                    <p:sp>
                      <p:nvSpPr>
                        <p:cNvPr id="10565" name="Rectangle 20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6" name="Rectangle 20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7" name="Rectangle 20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57" name="Group 2083"/>
                      <p:cNvGrpSpPr>
                        <a:grpSpLocks/>
                      </p:cNvGrpSpPr>
                      <p:nvPr/>
                    </p:nvGrpSpPr>
                    <p:grpSpPr bwMode="auto">
                      <a:xfrm>
                        <a:off x="2736" y="1392"/>
                        <a:ext cx="336" cy="336"/>
                        <a:chOff x="528" y="1056"/>
                        <a:chExt cx="672" cy="672"/>
                      </a:xfrm>
                    </p:grpSpPr>
                    <p:sp>
                      <p:nvSpPr>
                        <p:cNvPr id="10562" name="Rectangle 208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3" name="Rectangle 208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4" name="Rectangle 208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58" name="Group 2087"/>
                      <p:cNvGrpSpPr>
                        <a:grpSpLocks/>
                      </p:cNvGrpSpPr>
                      <p:nvPr/>
                    </p:nvGrpSpPr>
                    <p:grpSpPr bwMode="auto">
                      <a:xfrm>
                        <a:off x="2400" y="1392"/>
                        <a:ext cx="336" cy="336"/>
                        <a:chOff x="528" y="1056"/>
                        <a:chExt cx="672" cy="672"/>
                      </a:xfrm>
                    </p:grpSpPr>
                    <p:sp>
                      <p:nvSpPr>
                        <p:cNvPr id="10559" name="Rectangle 20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0" name="Rectangle 20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61" name="Rectangle 20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43" name="Group 2091"/>
                    <p:cNvGrpSpPr>
                      <a:grpSpLocks/>
                    </p:cNvGrpSpPr>
                    <p:nvPr/>
                  </p:nvGrpSpPr>
                  <p:grpSpPr bwMode="auto">
                    <a:xfrm>
                      <a:off x="2400" y="1392"/>
                      <a:ext cx="336" cy="336"/>
                      <a:chOff x="2400" y="1056"/>
                      <a:chExt cx="672" cy="672"/>
                    </a:xfrm>
                  </p:grpSpPr>
                  <p:grpSp>
                    <p:nvGrpSpPr>
                      <p:cNvPr id="10544" name="Group 2092"/>
                      <p:cNvGrpSpPr>
                        <a:grpSpLocks/>
                      </p:cNvGrpSpPr>
                      <p:nvPr/>
                    </p:nvGrpSpPr>
                    <p:grpSpPr bwMode="auto">
                      <a:xfrm>
                        <a:off x="2736" y="1056"/>
                        <a:ext cx="336" cy="336"/>
                        <a:chOff x="528" y="1056"/>
                        <a:chExt cx="672" cy="672"/>
                      </a:xfrm>
                    </p:grpSpPr>
                    <p:sp>
                      <p:nvSpPr>
                        <p:cNvPr id="10553" name="Rectangle 209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54" name="Rectangle 209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55" name="Rectangle 209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45" name="Group 2096"/>
                      <p:cNvGrpSpPr>
                        <a:grpSpLocks/>
                      </p:cNvGrpSpPr>
                      <p:nvPr/>
                    </p:nvGrpSpPr>
                    <p:grpSpPr bwMode="auto">
                      <a:xfrm>
                        <a:off x="2736" y="1392"/>
                        <a:ext cx="336" cy="336"/>
                        <a:chOff x="528" y="1056"/>
                        <a:chExt cx="672" cy="672"/>
                      </a:xfrm>
                    </p:grpSpPr>
                    <p:sp>
                      <p:nvSpPr>
                        <p:cNvPr id="10550" name="Rectangle 209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51" name="Rectangle 209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52" name="Rectangle 209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46" name="Group 2100"/>
                      <p:cNvGrpSpPr>
                        <a:grpSpLocks/>
                      </p:cNvGrpSpPr>
                      <p:nvPr/>
                    </p:nvGrpSpPr>
                    <p:grpSpPr bwMode="auto">
                      <a:xfrm>
                        <a:off x="2400" y="1392"/>
                        <a:ext cx="336" cy="336"/>
                        <a:chOff x="528" y="1056"/>
                        <a:chExt cx="672" cy="672"/>
                      </a:xfrm>
                    </p:grpSpPr>
                    <p:sp>
                      <p:nvSpPr>
                        <p:cNvPr id="10547" name="Rectangle 210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48" name="Rectangle 210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49" name="Rectangle 210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501" name="Group 2104"/>
                  <p:cNvGrpSpPr>
                    <a:grpSpLocks/>
                  </p:cNvGrpSpPr>
                  <p:nvPr/>
                </p:nvGrpSpPr>
                <p:grpSpPr bwMode="auto">
                  <a:xfrm>
                    <a:off x="3360" y="1392"/>
                    <a:ext cx="336" cy="336"/>
                    <a:chOff x="2400" y="1056"/>
                    <a:chExt cx="672" cy="672"/>
                  </a:xfrm>
                </p:grpSpPr>
                <p:grpSp>
                  <p:nvGrpSpPr>
                    <p:cNvPr id="10502" name="Group 2105"/>
                    <p:cNvGrpSpPr>
                      <a:grpSpLocks/>
                    </p:cNvGrpSpPr>
                    <p:nvPr/>
                  </p:nvGrpSpPr>
                  <p:grpSpPr bwMode="auto">
                    <a:xfrm>
                      <a:off x="2736" y="1056"/>
                      <a:ext cx="336" cy="336"/>
                      <a:chOff x="2400" y="1056"/>
                      <a:chExt cx="672" cy="672"/>
                    </a:xfrm>
                  </p:grpSpPr>
                  <p:grpSp>
                    <p:nvGrpSpPr>
                      <p:cNvPr id="10529" name="Group 2106"/>
                      <p:cNvGrpSpPr>
                        <a:grpSpLocks/>
                      </p:cNvGrpSpPr>
                      <p:nvPr/>
                    </p:nvGrpSpPr>
                    <p:grpSpPr bwMode="auto">
                      <a:xfrm>
                        <a:off x="2736" y="1056"/>
                        <a:ext cx="336" cy="336"/>
                        <a:chOff x="528" y="1056"/>
                        <a:chExt cx="672" cy="672"/>
                      </a:xfrm>
                    </p:grpSpPr>
                    <p:sp>
                      <p:nvSpPr>
                        <p:cNvPr id="10538" name="Rectangle 210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39" name="Rectangle 210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40" name="Rectangle 210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30" name="Group 2110"/>
                      <p:cNvGrpSpPr>
                        <a:grpSpLocks/>
                      </p:cNvGrpSpPr>
                      <p:nvPr/>
                    </p:nvGrpSpPr>
                    <p:grpSpPr bwMode="auto">
                      <a:xfrm>
                        <a:off x="2736" y="1392"/>
                        <a:ext cx="336" cy="336"/>
                        <a:chOff x="528" y="1056"/>
                        <a:chExt cx="672" cy="672"/>
                      </a:xfrm>
                    </p:grpSpPr>
                    <p:sp>
                      <p:nvSpPr>
                        <p:cNvPr id="10535" name="Rectangle 211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36" name="Rectangle 211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37" name="Rectangle 211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31" name="Group 2114"/>
                      <p:cNvGrpSpPr>
                        <a:grpSpLocks/>
                      </p:cNvGrpSpPr>
                      <p:nvPr/>
                    </p:nvGrpSpPr>
                    <p:grpSpPr bwMode="auto">
                      <a:xfrm>
                        <a:off x="2400" y="1392"/>
                        <a:ext cx="336" cy="336"/>
                        <a:chOff x="528" y="1056"/>
                        <a:chExt cx="672" cy="672"/>
                      </a:xfrm>
                    </p:grpSpPr>
                    <p:sp>
                      <p:nvSpPr>
                        <p:cNvPr id="10532" name="Rectangle 211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33" name="Rectangle 211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34" name="Rectangle 211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03" name="Group 2118"/>
                    <p:cNvGrpSpPr>
                      <a:grpSpLocks/>
                    </p:cNvGrpSpPr>
                    <p:nvPr/>
                  </p:nvGrpSpPr>
                  <p:grpSpPr bwMode="auto">
                    <a:xfrm>
                      <a:off x="2736" y="1392"/>
                      <a:ext cx="336" cy="336"/>
                      <a:chOff x="2400" y="1056"/>
                      <a:chExt cx="672" cy="672"/>
                    </a:xfrm>
                  </p:grpSpPr>
                  <p:grpSp>
                    <p:nvGrpSpPr>
                      <p:cNvPr id="10517" name="Group 2119"/>
                      <p:cNvGrpSpPr>
                        <a:grpSpLocks/>
                      </p:cNvGrpSpPr>
                      <p:nvPr/>
                    </p:nvGrpSpPr>
                    <p:grpSpPr bwMode="auto">
                      <a:xfrm>
                        <a:off x="2736" y="1056"/>
                        <a:ext cx="336" cy="336"/>
                        <a:chOff x="528" y="1056"/>
                        <a:chExt cx="672" cy="672"/>
                      </a:xfrm>
                    </p:grpSpPr>
                    <p:sp>
                      <p:nvSpPr>
                        <p:cNvPr id="10526" name="Rectangle 212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7" name="Rectangle 212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8" name="Rectangle 212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18" name="Group 2123"/>
                      <p:cNvGrpSpPr>
                        <a:grpSpLocks/>
                      </p:cNvGrpSpPr>
                      <p:nvPr/>
                    </p:nvGrpSpPr>
                    <p:grpSpPr bwMode="auto">
                      <a:xfrm>
                        <a:off x="2736" y="1392"/>
                        <a:ext cx="336" cy="336"/>
                        <a:chOff x="528" y="1056"/>
                        <a:chExt cx="672" cy="672"/>
                      </a:xfrm>
                    </p:grpSpPr>
                    <p:sp>
                      <p:nvSpPr>
                        <p:cNvPr id="10523" name="Rectangle 212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4" name="Rectangle 212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5" name="Rectangle 212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19" name="Group 2127"/>
                      <p:cNvGrpSpPr>
                        <a:grpSpLocks/>
                      </p:cNvGrpSpPr>
                      <p:nvPr/>
                    </p:nvGrpSpPr>
                    <p:grpSpPr bwMode="auto">
                      <a:xfrm>
                        <a:off x="2400" y="1392"/>
                        <a:ext cx="336" cy="336"/>
                        <a:chOff x="528" y="1056"/>
                        <a:chExt cx="672" cy="672"/>
                      </a:xfrm>
                    </p:grpSpPr>
                    <p:sp>
                      <p:nvSpPr>
                        <p:cNvPr id="10520" name="Rectangle 21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1" name="Rectangle 21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22" name="Rectangle 21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504" name="Group 2131"/>
                    <p:cNvGrpSpPr>
                      <a:grpSpLocks/>
                    </p:cNvGrpSpPr>
                    <p:nvPr/>
                  </p:nvGrpSpPr>
                  <p:grpSpPr bwMode="auto">
                    <a:xfrm>
                      <a:off x="2400" y="1392"/>
                      <a:ext cx="336" cy="336"/>
                      <a:chOff x="2400" y="1056"/>
                      <a:chExt cx="672" cy="672"/>
                    </a:xfrm>
                  </p:grpSpPr>
                  <p:grpSp>
                    <p:nvGrpSpPr>
                      <p:cNvPr id="10505" name="Group 2132"/>
                      <p:cNvGrpSpPr>
                        <a:grpSpLocks/>
                      </p:cNvGrpSpPr>
                      <p:nvPr/>
                    </p:nvGrpSpPr>
                    <p:grpSpPr bwMode="auto">
                      <a:xfrm>
                        <a:off x="2736" y="1056"/>
                        <a:ext cx="336" cy="336"/>
                        <a:chOff x="528" y="1056"/>
                        <a:chExt cx="672" cy="672"/>
                      </a:xfrm>
                    </p:grpSpPr>
                    <p:sp>
                      <p:nvSpPr>
                        <p:cNvPr id="10514" name="Rectangle 213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15" name="Rectangle 213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16" name="Rectangle 213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06" name="Group 2136"/>
                      <p:cNvGrpSpPr>
                        <a:grpSpLocks/>
                      </p:cNvGrpSpPr>
                      <p:nvPr/>
                    </p:nvGrpSpPr>
                    <p:grpSpPr bwMode="auto">
                      <a:xfrm>
                        <a:off x="2736" y="1392"/>
                        <a:ext cx="336" cy="336"/>
                        <a:chOff x="528" y="1056"/>
                        <a:chExt cx="672" cy="672"/>
                      </a:xfrm>
                    </p:grpSpPr>
                    <p:sp>
                      <p:nvSpPr>
                        <p:cNvPr id="10511" name="Rectangle 213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12" name="Rectangle 213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13" name="Rectangle 213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507" name="Group 2140"/>
                      <p:cNvGrpSpPr>
                        <a:grpSpLocks/>
                      </p:cNvGrpSpPr>
                      <p:nvPr/>
                    </p:nvGrpSpPr>
                    <p:grpSpPr bwMode="auto">
                      <a:xfrm>
                        <a:off x="2400" y="1392"/>
                        <a:ext cx="336" cy="336"/>
                        <a:chOff x="528" y="1056"/>
                        <a:chExt cx="672" cy="672"/>
                      </a:xfrm>
                    </p:grpSpPr>
                    <p:sp>
                      <p:nvSpPr>
                        <p:cNvPr id="10508" name="Rectangle 214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09" name="Rectangle 214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510" name="Rectangle 214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nvGrpSpPr>
                <p:cNvPr id="10378" name="Group 2144"/>
                <p:cNvGrpSpPr>
                  <a:grpSpLocks/>
                </p:cNvGrpSpPr>
                <p:nvPr/>
              </p:nvGrpSpPr>
              <p:grpSpPr bwMode="auto">
                <a:xfrm>
                  <a:off x="4272" y="1392"/>
                  <a:ext cx="336" cy="336"/>
                  <a:chOff x="3360" y="1056"/>
                  <a:chExt cx="672" cy="672"/>
                </a:xfrm>
              </p:grpSpPr>
              <p:grpSp>
                <p:nvGrpSpPr>
                  <p:cNvPr id="10379" name="Group 2145"/>
                  <p:cNvGrpSpPr>
                    <a:grpSpLocks/>
                  </p:cNvGrpSpPr>
                  <p:nvPr/>
                </p:nvGrpSpPr>
                <p:grpSpPr bwMode="auto">
                  <a:xfrm>
                    <a:off x="3696" y="1056"/>
                    <a:ext cx="336" cy="336"/>
                    <a:chOff x="2400" y="1056"/>
                    <a:chExt cx="672" cy="672"/>
                  </a:xfrm>
                </p:grpSpPr>
                <p:grpSp>
                  <p:nvGrpSpPr>
                    <p:cNvPr id="10460" name="Group 2146"/>
                    <p:cNvGrpSpPr>
                      <a:grpSpLocks/>
                    </p:cNvGrpSpPr>
                    <p:nvPr/>
                  </p:nvGrpSpPr>
                  <p:grpSpPr bwMode="auto">
                    <a:xfrm>
                      <a:off x="2736" y="1056"/>
                      <a:ext cx="336" cy="336"/>
                      <a:chOff x="2400" y="1056"/>
                      <a:chExt cx="672" cy="672"/>
                    </a:xfrm>
                  </p:grpSpPr>
                  <p:grpSp>
                    <p:nvGrpSpPr>
                      <p:cNvPr id="10487" name="Group 2147"/>
                      <p:cNvGrpSpPr>
                        <a:grpSpLocks/>
                      </p:cNvGrpSpPr>
                      <p:nvPr/>
                    </p:nvGrpSpPr>
                    <p:grpSpPr bwMode="auto">
                      <a:xfrm>
                        <a:off x="2736" y="1056"/>
                        <a:ext cx="336" cy="336"/>
                        <a:chOff x="528" y="1056"/>
                        <a:chExt cx="672" cy="672"/>
                      </a:xfrm>
                    </p:grpSpPr>
                    <p:sp>
                      <p:nvSpPr>
                        <p:cNvPr id="10496" name="Rectangle 214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7" name="Rectangle 214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8" name="Rectangle 215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88" name="Group 2151"/>
                      <p:cNvGrpSpPr>
                        <a:grpSpLocks/>
                      </p:cNvGrpSpPr>
                      <p:nvPr/>
                    </p:nvGrpSpPr>
                    <p:grpSpPr bwMode="auto">
                      <a:xfrm>
                        <a:off x="2736" y="1392"/>
                        <a:ext cx="336" cy="336"/>
                        <a:chOff x="528" y="1056"/>
                        <a:chExt cx="672" cy="672"/>
                      </a:xfrm>
                    </p:grpSpPr>
                    <p:sp>
                      <p:nvSpPr>
                        <p:cNvPr id="10493" name="Rectangle 215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4" name="Rectangle 215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5" name="Rectangle 215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89" name="Group 2155"/>
                      <p:cNvGrpSpPr>
                        <a:grpSpLocks/>
                      </p:cNvGrpSpPr>
                      <p:nvPr/>
                    </p:nvGrpSpPr>
                    <p:grpSpPr bwMode="auto">
                      <a:xfrm>
                        <a:off x="2400" y="1392"/>
                        <a:ext cx="336" cy="336"/>
                        <a:chOff x="528" y="1056"/>
                        <a:chExt cx="672" cy="672"/>
                      </a:xfrm>
                    </p:grpSpPr>
                    <p:sp>
                      <p:nvSpPr>
                        <p:cNvPr id="10490" name="Rectangle 21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1" name="Rectangle 21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92" name="Rectangle 21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461" name="Group 2159"/>
                    <p:cNvGrpSpPr>
                      <a:grpSpLocks/>
                    </p:cNvGrpSpPr>
                    <p:nvPr/>
                  </p:nvGrpSpPr>
                  <p:grpSpPr bwMode="auto">
                    <a:xfrm>
                      <a:off x="2736" y="1392"/>
                      <a:ext cx="336" cy="336"/>
                      <a:chOff x="2400" y="1056"/>
                      <a:chExt cx="672" cy="672"/>
                    </a:xfrm>
                  </p:grpSpPr>
                  <p:grpSp>
                    <p:nvGrpSpPr>
                      <p:cNvPr id="10475" name="Group 2160"/>
                      <p:cNvGrpSpPr>
                        <a:grpSpLocks/>
                      </p:cNvGrpSpPr>
                      <p:nvPr/>
                    </p:nvGrpSpPr>
                    <p:grpSpPr bwMode="auto">
                      <a:xfrm>
                        <a:off x="2736" y="1056"/>
                        <a:ext cx="336" cy="336"/>
                        <a:chOff x="528" y="1056"/>
                        <a:chExt cx="672" cy="672"/>
                      </a:xfrm>
                    </p:grpSpPr>
                    <p:sp>
                      <p:nvSpPr>
                        <p:cNvPr id="10484" name="Rectangle 216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85" name="Rectangle 216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86" name="Rectangle 216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76" name="Group 2164"/>
                      <p:cNvGrpSpPr>
                        <a:grpSpLocks/>
                      </p:cNvGrpSpPr>
                      <p:nvPr/>
                    </p:nvGrpSpPr>
                    <p:grpSpPr bwMode="auto">
                      <a:xfrm>
                        <a:off x="2736" y="1392"/>
                        <a:ext cx="336" cy="336"/>
                        <a:chOff x="528" y="1056"/>
                        <a:chExt cx="672" cy="672"/>
                      </a:xfrm>
                    </p:grpSpPr>
                    <p:sp>
                      <p:nvSpPr>
                        <p:cNvPr id="10481" name="Rectangle 216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82" name="Rectangle 216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83" name="Rectangle 216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77" name="Group 2168"/>
                      <p:cNvGrpSpPr>
                        <a:grpSpLocks/>
                      </p:cNvGrpSpPr>
                      <p:nvPr/>
                    </p:nvGrpSpPr>
                    <p:grpSpPr bwMode="auto">
                      <a:xfrm>
                        <a:off x="2400" y="1392"/>
                        <a:ext cx="336" cy="336"/>
                        <a:chOff x="528" y="1056"/>
                        <a:chExt cx="672" cy="672"/>
                      </a:xfrm>
                    </p:grpSpPr>
                    <p:sp>
                      <p:nvSpPr>
                        <p:cNvPr id="10478" name="Rectangle 216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79" name="Rectangle 217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80" name="Rectangle 217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462" name="Group 2172"/>
                    <p:cNvGrpSpPr>
                      <a:grpSpLocks/>
                    </p:cNvGrpSpPr>
                    <p:nvPr/>
                  </p:nvGrpSpPr>
                  <p:grpSpPr bwMode="auto">
                    <a:xfrm>
                      <a:off x="2400" y="1392"/>
                      <a:ext cx="336" cy="336"/>
                      <a:chOff x="2400" y="1056"/>
                      <a:chExt cx="672" cy="672"/>
                    </a:xfrm>
                  </p:grpSpPr>
                  <p:grpSp>
                    <p:nvGrpSpPr>
                      <p:cNvPr id="10463" name="Group 2173"/>
                      <p:cNvGrpSpPr>
                        <a:grpSpLocks/>
                      </p:cNvGrpSpPr>
                      <p:nvPr/>
                    </p:nvGrpSpPr>
                    <p:grpSpPr bwMode="auto">
                      <a:xfrm>
                        <a:off x="2736" y="1056"/>
                        <a:ext cx="336" cy="336"/>
                        <a:chOff x="528" y="1056"/>
                        <a:chExt cx="672" cy="672"/>
                      </a:xfrm>
                    </p:grpSpPr>
                    <p:sp>
                      <p:nvSpPr>
                        <p:cNvPr id="10472" name="Rectangle 217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73" name="Rectangle 217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74" name="Rectangle 217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64" name="Group 2177"/>
                      <p:cNvGrpSpPr>
                        <a:grpSpLocks/>
                      </p:cNvGrpSpPr>
                      <p:nvPr/>
                    </p:nvGrpSpPr>
                    <p:grpSpPr bwMode="auto">
                      <a:xfrm>
                        <a:off x="2736" y="1392"/>
                        <a:ext cx="336" cy="336"/>
                        <a:chOff x="528" y="1056"/>
                        <a:chExt cx="672" cy="672"/>
                      </a:xfrm>
                    </p:grpSpPr>
                    <p:sp>
                      <p:nvSpPr>
                        <p:cNvPr id="10469" name="Rectangle 217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70" name="Rectangle 217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71" name="Rectangle 218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65" name="Group 2181"/>
                      <p:cNvGrpSpPr>
                        <a:grpSpLocks/>
                      </p:cNvGrpSpPr>
                      <p:nvPr/>
                    </p:nvGrpSpPr>
                    <p:grpSpPr bwMode="auto">
                      <a:xfrm>
                        <a:off x="2400" y="1392"/>
                        <a:ext cx="336" cy="336"/>
                        <a:chOff x="528" y="1056"/>
                        <a:chExt cx="672" cy="672"/>
                      </a:xfrm>
                    </p:grpSpPr>
                    <p:sp>
                      <p:nvSpPr>
                        <p:cNvPr id="10466" name="Rectangle 218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67" name="Rectangle 218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68" name="Rectangle 218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380" name="Group 2185"/>
                  <p:cNvGrpSpPr>
                    <a:grpSpLocks/>
                  </p:cNvGrpSpPr>
                  <p:nvPr/>
                </p:nvGrpSpPr>
                <p:grpSpPr bwMode="auto">
                  <a:xfrm>
                    <a:off x="3696" y="1392"/>
                    <a:ext cx="336" cy="336"/>
                    <a:chOff x="2400" y="1056"/>
                    <a:chExt cx="672" cy="672"/>
                  </a:xfrm>
                </p:grpSpPr>
                <p:grpSp>
                  <p:nvGrpSpPr>
                    <p:cNvPr id="10421" name="Group 2186"/>
                    <p:cNvGrpSpPr>
                      <a:grpSpLocks/>
                    </p:cNvGrpSpPr>
                    <p:nvPr/>
                  </p:nvGrpSpPr>
                  <p:grpSpPr bwMode="auto">
                    <a:xfrm>
                      <a:off x="2736" y="1056"/>
                      <a:ext cx="336" cy="336"/>
                      <a:chOff x="2400" y="1056"/>
                      <a:chExt cx="672" cy="672"/>
                    </a:xfrm>
                  </p:grpSpPr>
                  <p:grpSp>
                    <p:nvGrpSpPr>
                      <p:cNvPr id="10448" name="Group 2187"/>
                      <p:cNvGrpSpPr>
                        <a:grpSpLocks/>
                      </p:cNvGrpSpPr>
                      <p:nvPr/>
                    </p:nvGrpSpPr>
                    <p:grpSpPr bwMode="auto">
                      <a:xfrm>
                        <a:off x="2736" y="1056"/>
                        <a:ext cx="336" cy="336"/>
                        <a:chOff x="528" y="1056"/>
                        <a:chExt cx="672" cy="672"/>
                      </a:xfrm>
                    </p:grpSpPr>
                    <p:sp>
                      <p:nvSpPr>
                        <p:cNvPr id="10457" name="Rectangle 218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8" name="Rectangle 218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9" name="Rectangle 219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49" name="Group 2191"/>
                      <p:cNvGrpSpPr>
                        <a:grpSpLocks/>
                      </p:cNvGrpSpPr>
                      <p:nvPr/>
                    </p:nvGrpSpPr>
                    <p:grpSpPr bwMode="auto">
                      <a:xfrm>
                        <a:off x="2736" y="1392"/>
                        <a:ext cx="336" cy="336"/>
                        <a:chOff x="528" y="1056"/>
                        <a:chExt cx="672" cy="672"/>
                      </a:xfrm>
                    </p:grpSpPr>
                    <p:sp>
                      <p:nvSpPr>
                        <p:cNvPr id="10454" name="Rectangle 219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5" name="Rectangle 219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6" name="Rectangle 219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50" name="Group 2195"/>
                      <p:cNvGrpSpPr>
                        <a:grpSpLocks/>
                      </p:cNvGrpSpPr>
                      <p:nvPr/>
                    </p:nvGrpSpPr>
                    <p:grpSpPr bwMode="auto">
                      <a:xfrm>
                        <a:off x="2400" y="1392"/>
                        <a:ext cx="336" cy="336"/>
                        <a:chOff x="528" y="1056"/>
                        <a:chExt cx="672" cy="672"/>
                      </a:xfrm>
                    </p:grpSpPr>
                    <p:sp>
                      <p:nvSpPr>
                        <p:cNvPr id="10451" name="Rectangle 219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2" name="Rectangle 219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53" name="Rectangle 219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422" name="Group 2199"/>
                    <p:cNvGrpSpPr>
                      <a:grpSpLocks/>
                    </p:cNvGrpSpPr>
                    <p:nvPr/>
                  </p:nvGrpSpPr>
                  <p:grpSpPr bwMode="auto">
                    <a:xfrm>
                      <a:off x="2736" y="1392"/>
                      <a:ext cx="336" cy="336"/>
                      <a:chOff x="2400" y="1056"/>
                      <a:chExt cx="672" cy="672"/>
                    </a:xfrm>
                  </p:grpSpPr>
                  <p:grpSp>
                    <p:nvGrpSpPr>
                      <p:cNvPr id="10436" name="Group 2200"/>
                      <p:cNvGrpSpPr>
                        <a:grpSpLocks/>
                      </p:cNvGrpSpPr>
                      <p:nvPr/>
                    </p:nvGrpSpPr>
                    <p:grpSpPr bwMode="auto">
                      <a:xfrm>
                        <a:off x="2736" y="1056"/>
                        <a:ext cx="336" cy="336"/>
                        <a:chOff x="528" y="1056"/>
                        <a:chExt cx="672" cy="672"/>
                      </a:xfrm>
                    </p:grpSpPr>
                    <p:sp>
                      <p:nvSpPr>
                        <p:cNvPr id="10445" name="Rectangle 220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6" name="Rectangle 220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7" name="Rectangle 220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37" name="Group 2204"/>
                      <p:cNvGrpSpPr>
                        <a:grpSpLocks/>
                      </p:cNvGrpSpPr>
                      <p:nvPr/>
                    </p:nvGrpSpPr>
                    <p:grpSpPr bwMode="auto">
                      <a:xfrm>
                        <a:off x="2736" y="1392"/>
                        <a:ext cx="336" cy="336"/>
                        <a:chOff x="528" y="1056"/>
                        <a:chExt cx="672" cy="672"/>
                      </a:xfrm>
                    </p:grpSpPr>
                    <p:sp>
                      <p:nvSpPr>
                        <p:cNvPr id="10442" name="Rectangle 220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3" name="Rectangle 220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4" name="Rectangle 220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38" name="Group 2208"/>
                      <p:cNvGrpSpPr>
                        <a:grpSpLocks/>
                      </p:cNvGrpSpPr>
                      <p:nvPr/>
                    </p:nvGrpSpPr>
                    <p:grpSpPr bwMode="auto">
                      <a:xfrm>
                        <a:off x="2400" y="1392"/>
                        <a:ext cx="336" cy="336"/>
                        <a:chOff x="528" y="1056"/>
                        <a:chExt cx="672" cy="672"/>
                      </a:xfrm>
                    </p:grpSpPr>
                    <p:sp>
                      <p:nvSpPr>
                        <p:cNvPr id="10439" name="Rectangle 220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0" name="Rectangle 221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41" name="Rectangle 221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423" name="Group 2212"/>
                    <p:cNvGrpSpPr>
                      <a:grpSpLocks/>
                    </p:cNvGrpSpPr>
                    <p:nvPr/>
                  </p:nvGrpSpPr>
                  <p:grpSpPr bwMode="auto">
                    <a:xfrm>
                      <a:off x="2400" y="1392"/>
                      <a:ext cx="336" cy="336"/>
                      <a:chOff x="2400" y="1056"/>
                      <a:chExt cx="672" cy="672"/>
                    </a:xfrm>
                  </p:grpSpPr>
                  <p:grpSp>
                    <p:nvGrpSpPr>
                      <p:cNvPr id="10424" name="Group 2213"/>
                      <p:cNvGrpSpPr>
                        <a:grpSpLocks/>
                      </p:cNvGrpSpPr>
                      <p:nvPr/>
                    </p:nvGrpSpPr>
                    <p:grpSpPr bwMode="auto">
                      <a:xfrm>
                        <a:off x="2736" y="1056"/>
                        <a:ext cx="336" cy="336"/>
                        <a:chOff x="528" y="1056"/>
                        <a:chExt cx="672" cy="672"/>
                      </a:xfrm>
                    </p:grpSpPr>
                    <p:sp>
                      <p:nvSpPr>
                        <p:cNvPr id="10433" name="Rectangle 221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34" name="Rectangle 221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35" name="Rectangle 221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25" name="Group 2217"/>
                      <p:cNvGrpSpPr>
                        <a:grpSpLocks/>
                      </p:cNvGrpSpPr>
                      <p:nvPr/>
                    </p:nvGrpSpPr>
                    <p:grpSpPr bwMode="auto">
                      <a:xfrm>
                        <a:off x="2736" y="1392"/>
                        <a:ext cx="336" cy="336"/>
                        <a:chOff x="528" y="1056"/>
                        <a:chExt cx="672" cy="672"/>
                      </a:xfrm>
                    </p:grpSpPr>
                    <p:sp>
                      <p:nvSpPr>
                        <p:cNvPr id="10430" name="Rectangle 221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31" name="Rectangle 221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32" name="Rectangle 222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26" name="Group 2221"/>
                      <p:cNvGrpSpPr>
                        <a:grpSpLocks/>
                      </p:cNvGrpSpPr>
                      <p:nvPr/>
                    </p:nvGrpSpPr>
                    <p:grpSpPr bwMode="auto">
                      <a:xfrm>
                        <a:off x="2400" y="1392"/>
                        <a:ext cx="336" cy="336"/>
                        <a:chOff x="528" y="1056"/>
                        <a:chExt cx="672" cy="672"/>
                      </a:xfrm>
                    </p:grpSpPr>
                    <p:sp>
                      <p:nvSpPr>
                        <p:cNvPr id="10427" name="Rectangle 222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28" name="Rectangle 222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29" name="Rectangle 222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381" name="Group 2225"/>
                  <p:cNvGrpSpPr>
                    <a:grpSpLocks/>
                  </p:cNvGrpSpPr>
                  <p:nvPr/>
                </p:nvGrpSpPr>
                <p:grpSpPr bwMode="auto">
                  <a:xfrm>
                    <a:off x="3360" y="1392"/>
                    <a:ext cx="336" cy="336"/>
                    <a:chOff x="2400" y="1056"/>
                    <a:chExt cx="672" cy="672"/>
                  </a:xfrm>
                </p:grpSpPr>
                <p:grpSp>
                  <p:nvGrpSpPr>
                    <p:cNvPr id="10382" name="Group 2226"/>
                    <p:cNvGrpSpPr>
                      <a:grpSpLocks/>
                    </p:cNvGrpSpPr>
                    <p:nvPr/>
                  </p:nvGrpSpPr>
                  <p:grpSpPr bwMode="auto">
                    <a:xfrm>
                      <a:off x="2736" y="1056"/>
                      <a:ext cx="336" cy="336"/>
                      <a:chOff x="2400" y="1056"/>
                      <a:chExt cx="672" cy="672"/>
                    </a:xfrm>
                  </p:grpSpPr>
                  <p:grpSp>
                    <p:nvGrpSpPr>
                      <p:cNvPr id="10409" name="Group 2227"/>
                      <p:cNvGrpSpPr>
                        <a:grpSpLocks/>
                      </p:cNvGrpSpPr>
                      <p:nvPr/>
                    </p:nvGrpSpPr>
                    <p:grpSpPr bwMode="auto">
                      <a:xfrm>
                        <a:off x="2736" y="1056"/>
                        <a:ext cx="336" cy="336"/>
                        <a:chOff x="528" y="1056"/>
                        <a:chExt cx="672" cy="672"/>
                      </a:xfrm>
                    </p:grpSpPr>
                    <p:sp>
                      <p:nvSpPr>
                        <p:cNvPr id="10418" name="Rectangle 222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19" name="Rectangle 222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20" name="Rectangle 223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10" name="Group 2231"/>
                      <p:cNvGrpSpPr>
                        <a:grpSpLocks/>
                      </p:cNvGrpSpPr>
                      <p:nvPr/>
                    </p:nvGrpSpPr>
                    <p:grpSpPr bwMode="auto">
                      <a:xfrm>
                        <a:off x="2736" y="1392"/>
                        <a:ext cx="336" cy="336"/>
                        <a:chOff x="528" y="1056"/>
                        <a:chExt cx="672" cy="672"/>
                      </a:xfrm>
                    </p:grpSpPr>
                    <p:sp>
                      <p:nvSpPr>
                        <p:cNvPr id="10415" name="Rectangle 223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16" name="Rectangle 223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17" name="Rectangle 223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411" name="Group 2235"/>
                      <p:cNvGrpSpPr>
                        <a:grpSpLocks/>
                      </p:cNvGrpSpPr>
                      <p:nvPr/>
                    </p:nvGrpSpPr>
                    <p:grpSpPr bwMode="auto">
                      <a:xfrm>
                        <a:off x="2400" y="1392"/>
                        <a:ext cx="336" cy="336"/>
                        <a:chOff x="528" y="1056"/>
                        <a:chExt cx="672" cy="672"/>
                      </a:xfrm>
                    </p:grpSpPr>
                    <p:sp>
                      <p:nvSpPr>
                        <p:cNvPr id="10412" name="Rectangle 223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13" name="Rectangle 223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14" name="Rectangle 223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383" name="Group 2239"/>
                    <p:cNvGrpSpPr>
                      <a:grpSpLocks/>
                    </p:cNvGrpSpPr>
                    <p:nvPr/>
                  </p:nvGrpSpPr>
                  <p:grpSpPr bwMode="auto">
                    <a:xfrm>
                      <a:off x="2736" y="1392"/>
                      <a:ext cx="336" cy="336"/>
                      <a:chOff x="2400" y="1056"/>
                      <a:chExt cx="672" cy="672"/>
                    </a:xfrm>
                  </p:grpSpPr>
                  <p:grpSp>
                    <p:nvGrpSpPr>
                      <p:cNvPr id="10397" name="Group 2240"/>
                      <p:cNvGrpSpPr>
                        <a:grpSpLocks/>
                      </p:cNvGrpSpPr>
                      <p:nvPr/>
                    </p:nvGrpSpPr>
                    <p:grpSpPr bwMode="auto">
                      <a:xfrm>
                        <a:off x="2736" y="1056"/>
                        <a:ext cx="336" cy="336"/>
                        <a:chOff x="528" y="1056"/>
                        <a:chExt cx="672" cy="672"/>
                      </a:xfrm>
                    </p:grpSpPr>
                    <p:sp>
                      <p:nvSpPr>
                        <p:cNvPr id="10406" name="Rectangle 2241"/>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7" name="Rectangle 2242"/>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8" name="Rectangle 2243"/>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98" name="Group 2244"/>
                      <p:cNvGrpSpPr>
                        <a:grpSpLocks/>
                      </p:cNvGrpSpPr>
                      <p:nvPr/>
                    </p:nvGrpSpPr>
                    <p:grpSpPr bwMode="auto">
                      <a:xfrm>
                        <a:off x="2736" y="1392"/>
                        <a:ext cx="336" cy="336"/>
                        <a:chOff x="528" y="1056"/>
                        <a:chExt cx="672" cy="672"/>
                      </a:xfrm>
                    </p:grpSpPr>
                    <p:sp>
                      <p:nvSpPr>
                        <p:cNvPr id="10403" name="Rectangle 2245"/>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4" name="Rectangle 2246"/>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5" name="Rectangle 2247"/>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99" name="Group 2248"/>
                      <p:cNvGrpSpPr>
                        <a:grpSpLocks/>
                      </p:cNvGrpSpPr>
                      <p:nvPr/>
                    </p:nvGrpSpPr>
                    <p:grpSpPr bwMode="auto">
                      <a:xfrm>
                        <a:off x="2400" y="1392"/>
                        <a:ext cx="336" cy="336"/>
                        <a:chOff x="528" y="1056"/>
                        <a:chExt cx="672" cy="672"/>
                      </a:xfrm>
                    </p:grpSpPr>
                    <p:sp>
                      <p:nvSpPr>
                        <p:cNvPr id="10400" name="Rectangle 224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1" name="Rectangle 225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402" name="Rectangle 225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384" name="Group 2252"/>
                    <p:cNvGrpSpPr>
                      <a:grpSpLocks/>
                    </p:cNvGrpSpPr>
                    <p:nvPr/>
                  </p:nvGrpSpPr>
                  <p:grpSpPr bwMode="auto">
                    <a:xfrm>
                      <a:off x="2400" y="1392"/>
                      <a:ext cx="336" cy="336"/>
                      <a:chOff x="2400" y="1056"/>
                      <a:chExt cx="672" cy="672"/>
                    </a:xfrm>
                  </p:grpSpPr>
                  <p:grpSp>
                    <p:nvGrpSpPr>
                      <p:cNvPr id="10385" name="Group 2253"/>
                      <p:cNvGrpSpPr>
                        <a:grpSpLocks/>
                      </p:cNvGrpSpPr>
                      <p:nvPr/>
                    </p:nvGrpSpPr>
                    <p:grpSpPr bwMode="auto">
                      <a:xfrm>
                        <a:off x="2736" y="1056"/>
                        <a:ext cx="336" cy="336"/>
                        <a:chOff x="528" y="1056"/>
                        <a:chExt cx="672" cy="672"/>
                      </a:xfrm>
                    </p:grpSpPr>
                    <p:sp>
                      <p:nvSpPr>
                        <p:cNvPr id="10394" name="Rectangle 22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95" name="Rectangle 22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96" name="Rectangle 22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86" name="Group 2257"/>
                      <p:cNvGrpSpPr>
                        <a:grpSpLocks/>
                      </p:cNvGrpSpPr>
                      <p:nvPr/>
                    </p:nvGrpSpPr>
                    <p:grpSpPr bwMode="auto">
                      <a:xfrm>
                        <a:off x="2736" y="1392"/>
                        <a:ext cx="336" cy="336"/>
                        <a:chOff x="528" y="1056"/>
                        <a:chExt cx="672" cy="672"/>
                      </a:xfrm>
                    </p:grpSpPr>
                    <p:sp>
                      <p:nvSpPr>
                        <p:cNvPr id="10391" name="Rectangle 2258"/>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92" name="Rectangle 2259"/>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93" name="Rectangle 2260"/>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87" name="Group 2261"/>
                      <p:cNvGrpSpPr>
                        <a:grpSpLocks/>
                      </p:cNvGrpSpPr>
                      <p:nvPr/>
                    </p:nvGrpSpPr>
                    <p:grpSpPr bwMode="auto">
                      <a:xfrm>
                        <a:off x="2400" y="1392"/>
                        <a:ext cx="336" cy="336"/>
                        <a:chOff x="528" y="1056"/>
                        <a:chExt cx="672" cy="672"/>
                      </a:xfrm>
                    </p:grpSpPr>
                    <p:sp>
                      <p:nvSpPr>
                        <p:cNvPr id="10388" name="Rectangle 226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89" name="Rectangle 226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90" name="Rectangle 226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grpSp>
        </p:grpSp>
        <p:sp>
          <p:nvSpPr>
            <p:cNvPr id="10372" name="AutoShape 2269"/>
            <p:cNvSpPr>
              <a:spLocks noChangeArrowheads="1"/>
            </p:cNvSpPr>
            <p:nvPr/>
          </p:nvSpPr>
          <p:spPr bwMode="auto">
            <a:xfrm>
              <a:off x="3408" y="3024"/>
              <a:ext cx="384" cy="240"/>
            </a:xfrm>
            <a:prstGeom prst="rightArrow">
              <a:avLst>
                <a:gd name="adj1" fmla="val 50000"/>
                <a:gd name="adj2" fmla="val 40000"/>
              </a:avLst>
            </a:prstGeom>
            <a:solidFill>
              <a:srgbClr val="FF7C80"/>
            </a:solidFill>
            <a:ln w="9525">
              <a:solidFill>
                <a:srgbClr val="FF7C80"/>
              </a:solidFill>
              <a:miter lim="800000"/>
              <a:headEnd/>
              <a:tailEnd/>
            </a:ln>
            <a:effectLst>
              <a:outerShdw dist="107763" dir="2700000" algn="ctr" rotWithShape="0">
                <a:schemeClr val="bg2"/>
              </a:outerShdw>
            </a:effec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grpSp>
      <p:sp>
        <p:nvSpPr>
          <p:cNvPr id="90334" name="Text Box 2270"/>
          <p:cNvSpPr txBox="1">
            <a:spLocks noChangeArrowheads="1"/>
          </p:cNvSpPr>
          <p:nvPr/>
        </p:nvSpPr>
        <p:spPr bwMode="auto">
          <a:xfrm>
            <a:off x="1159873" y="2050890"/>
            <a:ext cx="758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r>
              <a:rPr lang="en-US" altLang="ja-JP" sz="1600" b="0" dirty="0" smtClean="0">
                <a:latin typeface="+mn-ea"/>
                <a:ea typeface="+mn-ea"/>
              </a:rPr>
              <a:t>【2】</a:t>
            </a:r>
            <a:r>
              <a:rPr lang="ja-JP" altLang="en-US" sz="1600" b="0" dirty="0" smtClean="0">
                <a:latin typeface="+mn-ea"/>
                <a:ea typeface="+mn-ea"/>
              </a:rPr>
              <a:t>以下</a:t>
            </a:r>
            <a:r>
              <a:rPr lang="ja-JP" altLang="en-US" sz="1600" b="0" dirty="0">
                <a:latin typeface="+mn-ea"/>
                <a:ea typeface="+mn-ea"/>
              </a:rPr>
              <a:t>の過程の極限で生成される自己相似集合の非整数次元を求めよ．</a:t>
            </a:r>
          </a:p>
        </p:txBody>
      </p:sp>
      <p:grpSp>
        <p:nvGrpSpPr>
          <p:cNvPr id="90339" name="Group 2275"/>
          <p:cNvGrpSpPr>
            <a:grpSpLocks/>
          </p:cNvGrpSpPr>
          <p:nvPr/>
        </p:nvGrpSpPr>
        <p:grpSpPr bwMode="auto">
          <a:xfrm>
            <a:off x="3517200" y="4005614"/>
            <a:ext cx="5795963" cy="2124613"/>
            <a:chOff x="912" y="1898"/>
            <a:chExt cx="3651" cy="1558"/>
          </a:xfrm>
        </p:grpSpPr>
        <p:grpSp>
          <p:nvGrpSpPr>
            <p:cNvPr id="10249" name="Group 323"/>
            <p:cNvGrpSpPr>
              <a:grpSpLocks/>
            </p:cNvGrpSpPr>
            <p:nvPr/>
          </p:nvGrpSpPr>
          <p:grpSpPr bwMode="auto">
            <a:xfrm>
              <a:off x="912" y="2784"/>
              <a:ext cx="672" cy="672"/>
              <a:chOff x="3360" y="1056"/>
              <a:chExt cx="672" cy="672"/>
            </a:xfrm>
          </p:grpSpPr>
          <p:grpSp>
            <p:nvGrpSpPr>
              <p:cNvPr id="10251" name="Group 123"/>
              <p:cNvGrpSpPr>
                <a:grpSpLocks/>
              </p:cNvGrpSpPr>
              <p:nvPr/>
            </p:nvGrpSpPr>
            <p:grpSpPr bwMode="auto">
              <a:xfrm>
                <a:off x="3696" y="1056"/>
                <a:ext cx="336" cy="336"/>
                <a:chOff x="2400" y="1056"/>
                <a:chExt cx="672" cy="672"/>
              </a:xfrm>
            </p:grpSpPr>
            <p:grpSp>
              <p:nvGrpSpPr>
                <p:cNvPr id="10332" name="Group 124"/>
                <p:cNvGrpSpPr>
                  <a:grpSpLocks/>
                </p:cNvGrpSpPr>
                <p:nvPr/>
              </p:nvGrpSpPr>
              <p:grpSpPr bwMode="auto">
                <a:xfrm>
                  <a:off x="2736" y="1056"/>
                  <a:ext cx="336" cy="336"/>
                  <a:chOff x="2400" y="1056"/>
                  <a:chExt cx="672" cy="672"/>
                </a:xfrm>
              </p:grpSpPr>
              <p:grpSp>
                <p:nvGrpSpPr>
                  <p:cNvPr id="10359" name="Group 125"/>
                  <p:cNvGrpSpPr>
                    <a:grpSpLocks/>
                  </p:cNvGrpSpPr>
                  <p:nvPr/>
                </p:nvGrpSpPr>
                <p:grpSpPr bwMode="auto">
                  <a:xfrm>
                    <a:off x="2736" y="1056"/>
                    <a:ext cx="336" cy="336"/>
                    <a:chOff x="528" y="1056"/>
                    <a:chExt cx="672" cy="672"/>
                  </a:xfrm>
                </p:grpSpPr>
                <p:sp>
                  <p:nvSpPr>
                    <p:cNvPr id="10368" name="Rectangle 12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69" name="Rectangle 12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70" name="Rectangle 12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60" name="Group 129"/>
                  <p:cNvGrpSpPr>
                    <a:grpSpLocks/>
                  </p:cNvGrpSpPr>
                  <p:nvPr/>
                </p:nvGrpSpPr>
                <p:grpSpPr bwMode="auto">
                  <a:xfrm>
                    <a:off x="2736" y="1392"/>
                    <a:ext cx="336" cy="336"/>
                    <a:chOff x="528" y="1056"/>
                    <a:chExt cx="672" cy="672"/>
                  </a:xfrm>
                </p:grpSpPr>
                <p:sp>
                  <p:nvSpPr>
                    <p:cNvPr id="10365" name="Rectangle 13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66" name="Rectangle 13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67" name="Rectangle 13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61" name="Group 133"/>
                  <p:cNvGrpSpPr>
                    <a:grpSpLocks/>
                  </p:cNvGrpSpPr>
                  <p:nvPr/>
                </p:nvGrpSpPr>
                <p:grpSpPr bwMode="auto">
                  <a:xfrm>
                    <a:off x="2400" y="1392"/>
                    <a:ext cx="336" cy="336"/>
                    <a:chOff x="528" y="1056"/>
                    <a:chExt cx="672" cy="672"/>
                  </a:xfrm>
                </p:grpSpPr>
                <p:sp>
                  <p:nvSpPr>
                    <p:cNvPr id="10362" name="Rectangle 13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63" name="Rectangle 13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64" name="Rectangle 13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333" name="Group 137"/>
                <p:cNvGrpSpPr>
                  <a:grpSpLocks/>
                </p:cNvGrpSpPr>
                <p:nvPr/>
              </p:nvGrpSpPr>
              <p:grpSpPr bwMode="auto">
                <a:xfrm>
                  <a:off x="2736" y="1392"/>
                  <a:ext cx="336" cy="336"/>
                  <a:chOff x="2400" y="1056"/>
                  <a:chExt cx="672" cy="672"/>
                </a:xfrm>
              </p:grpSpPr>
              <p:grpSp>
                <p:nvGrpSpPr>
                  <p:cNvPr id="10347" name="Group 138"/>
                  <p:cNvGrpSpPr>
                    <a:grpSpLocks/>
                  </p:cNvGrpSpPr>
                  <p:nvPr/>
                </p:nvGrpSpPr>
                <p:grpSpPr bwMode="auto">
                  <a:xfrm>
                    <a:off x="2736" y="1056"/>
                    <a:ext cx="336" cy="336"/>
                    <a:chOff x="528" y="1056"/>
                    <a:chExt cx="672" cy="672"/>
                  </a:xfrm>
                </p:grpSpPr>
                <p:sp>
                  <p:nvSpPr>
                    <p:cNvPr id="10356" name="Rectangle 13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7" name="Rectangle 14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8" name="Rectangle 14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48" name="Group 142"/>
                  <p:cNvGrpSpPr>
                    <a:grpSpLocks/>
                  </p:cNvGrpSpPr>
                  <p:nvPr/>
                </p:nvGrpSpPr>
                <p:grpSpPr bwMode="auto">
                  <a:xfrm>
                    <a:off x="2736" y="1392"/>
                    <a:ext cx="336" cy="336"/>
                    <a:chOff x="528" y="1056"/>
                    <a:chExt cx="672" cy="672"/>
                  </a:xfrm>
                </p:grpSpPr>
                <p:sp>
                  <p:nvSpPr>
                    <p:cNvPr id="10353" name="Rectangle 14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4" name="Rectangle 14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5" name="Rectangle 14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49" name="Group 146"/>
                  <p:cNvGrpSpPr>
                    <a:grpSpLocks/>
                  </p:cNvGrpSpPr>
                  <p:nvPr/>
                </p:nvGrpSpPr>
                <p:grpSpPr bwMode="auto">
                  <a:xfrm>
                    <a:off x="2400" y="1392"/>
                    <a:ext cx="336" cy="336"/>
                    <a:chOff x="528" y="1056"/>
                    <a:chExt cx="672" cy="672"/>
                  </a:xfrm>
                </p:grpSpPr>
                <p:sp>
                  <p:nvSpPr>
                    <p:cNvPr id="10350" name="Rectangle 14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1" name="Rectangle 14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52" name="Rectangle 14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334" name="Group 150"/>
                <p:cNvGrpSpPr>
                  <a:grpSpLocks/>
                </p:cNvGrpSpPr>
                <p:nvPr/>
              </p:nvGrpSpPr>
              <p:grpSpPr bwMode="auto">
                <a:xfrm>
                  <a:off x="2400" y="1392"/>
                  <a:ext cx="336" cy="336"/>
                  <a:chOff x="2400" y="1056"/>
                  <a:chExt cx="672" cy="672"/>
                </a:xfrm>
              </p:grpSpPr>
              <p:grpSp>
                <p:nvGrpSpPr>
                  <p:cNvPr id="10335" name="Group 151"/>
                  <p:cNvGrpSpPr>
                    <a:grpSpLocks/>
                  </p:cNvGrpSpPr>
                  <p:nvPr/>
                </p:nvGrpSpPr>
                <p:grpSpPr bwMode="auto">
                  <a:xfrm>
                    <a:off x="2736" y="1056"/>
                    <a:ext cx="336" cy="336"/>
                    <a:chOff x="528" y="1056"/>
                    <a:chExt cx="672" cy="672"/>
                  </a:xfrm>
                </p:grpSpPr>
                <p:sp>
                  <p:nvSpPr>
                    <p:cNvPr id="10344" name="Rectangle 15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45" name="Rectangle 15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46" name="Rectangle 15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36" name="Group 155"/>
                  <p:cNvGrpSpPr>
                    <a:grpSpLocks/>
                  </p:cNvGrpSpPr>
                  <p:nvPr/>
                </p:nvGrpSpPr>
                <p:grpSpPr bwMode="auto">
                  <a:xfrm>
                    <a:off x="2736" y="1392"/>
                    <a:ext cx="336" cy="336"/>
                    <a:chOff x="528" y="1056"/>
                    <a:chExt cx="672" cy="672"/>
                  </a:xfrm>
                </p:grpSpPr>
                <p:sp>
                  <p:nvSpPr>
                    <p:cNvPr id="10341" name="Rectangle 15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42" name="Rectangle 15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43" name="Rectangle 15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37" name="Group 159"/>
                  <p:cNvGrpSpPr>
                    <a:grpSpLocks/>
                  </p:cNvGrpSpPr>
                  <p:nvPr/>
                </p:nvGrpSpPr>
                <p:grpSpPr bwMode="auto">
                  <a:xfrm>
                    <a:off x="2400" y="1392"/>
                    <a:ext cx="336" cy="336"/>
                    <a:chOff x="528" y="1056"/>
                    <a:chExt cx="672" cy="672"/>
                  </a:xfrm>
                </p:grpSpPr>
                <p:sp>
                  <p:nvSpPr>
                    <p:cNvPr id="10338" name="Rectangle 16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39" name="Rectangle 16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40" name="Rectangle 16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252" name="Group 243"/>
              <p:cNvGrpSpPr>
                <a:grpSpLocks/>
              </p:cNvGrpSpPr>
              <p:nvPr/>
            </p:nvGrpSpPr>
            <p:grpSpPr bwMode="auto">
              <a:xfrm>
                <a:off x="3696" y="1392"/>
                <a:ext cx="336" cy="336"/>
                <a:chOff x="2400" y="1056"/>
                <a:chExt cx="672" cy="672"/>
              </a:xfrm>
            </p:grpSpPr>
            <p:grpSp>
              <p:nvGrpSpPr>
                <p:cNvPr id="10293" name="Group 244"/>
                <p:cNvGrpSpPr>
                  <a:grpSpLocks/>
                </p:cNvGrpSpPr>
                <p:nvPr/>
              </p:nvGrpSpPr>
              <p:grpSpPr bwMode="auto">
                <a:xfrm>
                  <a:off x="2736" y="1056"/>
                  <a:ext cx="336" cy="336"/>
                  <a:chOff x="2400" y="1056"/>
                  <a:chExt cx="672" cy="672"/>
                </a:xfrm>
              </p:grpSpPr>
              <p:grpSp>
                <p:nvGrpSpPr>
                  <p:cNvPr id="10320" name="Group 245"/>
                  <p:cNvGrpSpPr>
                    <a:grpSpLocks/>
                  </p:cNvGrpSpPr>
                  <p:nvPr/>
                </p:nvGrpSpPr>
                <p:grpSpPr bwMode="auto">
                  <a:xfrm>
                    <a:off x="2736" y="1056"/>
                    <a:ext cx="336" cy="336"/>
                    <a:chOff x="528" y="1056"/>
                    <a:chExt cx="672" cy="672"/>
                  </a:xfrm>
                </p:grpSpPr>
                <p:sp>
                  <p:nvSpPr>
                    <p:cNvPr id="10329" name="Rectangle 24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30" name="Rectangle 24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31" name="Rectangle 24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21" name="Group 249"/>
                  <p:cNvGrpSpPr>
                    <a:grpSpLocks/>
                  </p:cNvGrpSpPr>
                  <p:nvPr/>
                </p:nvGrpSpPr>
                <p:grpSpPr bwMode="auto">
                  <a:xfrm>
                    <a:off x="2736" y="1392"/>
                    <a:ext cx="336" cy="336"/>
                    <a:chOff x="528" y="1056"/>
                    <a:chExt cx="672" cy="672"/>
                  </a:xfrm>
                </p:grpSpPr>
                <p:sp>
                  <p:nvSpPr>
                    <p:cNvPr id="10326" name="Rectangle 25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27" name="Rectangle 25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28" name="Rectangle 25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22" name="Group 253"/>
                  <p:cNvGrpSpPr>
                    <a:grpSpLocks/>
                  </p:cNvGrpSpPr>
                  <p:nvPr/>
                </p:nvGrpSpPr>
                <p:grpSpPr bwMode="auto">
                  <a:xfrm>
                    <a:off x="2400" y="1392"/>
                    <a:ext cx="336" cy="336"/>
                    <a:chOff x="528" y="1056"/>
                    <a:chExt cx="672" cy="672"/>
                  </a:xfrm>
                </p:grpSpPr>
                <p:sp>
                  <p:nvSpPr>
                    <p:cNvPr id="10323" name="Rectangle 25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24" name="Rectangle 25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25" name="Rectangle 25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294" name="Group 257"/>
                <p:cNvGrpSpPr>
                  <a:grpSpLocks/>
                </p:cNvGrpSpPr>
                <p:nvPr/>
              </p:nvGrpSpPr>
              <p:grpSpPr bwMode="auto">
                <a:xfrm>
                  <a:off x="2736" y="1392"/>
                  <a:ext cx="336" cy="336"/>
                  <a:chOff x="2400" y="1056"/>
                  <a:chExt cx="672" cy="672"/>
                </a:xfrm>
              </p:grpSpPr>
              <p:grpSp>
                <p:nvGrpSpPr>
                  <p:cNvPr id="10308" name="Group 258"/>
                  <p:cNvGrpSpPr>
                    <a:grpSpLocks/>
                  </p:cNvGrpSpPr>
                  <p:nvPr/>
                </p:nvGrpSpPr>
                <p:grpSpPr bwMode="auto">
                  <a:xfrm>
                    <a:off x="2736" y="1056"/>
                    <a:ext cx="336" cy="336"/>
                    <a:chOff x="528" y="1056"/>
                    <a:chExt cx="672" cy="672"/>
                  </a:xfrm>
                </p:grpSpPr>
                <p:sp>
                  <p:nvSpPr>
                    <p:cNvPr id="10317" name="Rectangle 25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8" name="Rectangle 26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9" name="Rectangle 26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09" name="Group 262"/>
                  <p:cNvGrpSpPr>
                    <a:grpSpLocks/>
                  </p:cNvGrpSpPr>
                  <p:nvPr/>
                </p:nvGrpSpPr>
                <p:grpSpPr bwMode="auto">
                  <a:xfrm>
                    <a:off x="2736" y="1392"/>
                    <a:ext cx="336" cy="336"/>
                    <a:chOff x="528" y="1056"/>
                    <a:chExt cx="672" cy="672"/>
                  </a:xfrm>
                </p:grpSpPr>
                <p:sp>
                  <p:nvSpPr>
                    <p:cNvPr id="10314" name="Rectangle 26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5" name="Rectangle 26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6" name="Rectangle 26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310" name="Group 266"/>
                  <p:cNvGrpSpPr>
                    <a:grpSpLocks/>
                  </p:cNvGrpSpPr>
                  <p:nvPr/>
                </p:nvGrpSpPr>
                <p:grpSpPr bwMode="auto">
                  <a:xfrm>
                    <a:off x="2400" y="1392"/>
                    <a:ext cx="336" cy="336"/>
                    <a:chOff x="528" y="1056"/>
                    <a:chExt cx="672" cy="672"/>
                  </a:xfrm>
                </p:grpSpPr>
                <p:sp>
                  <p:nvSpPr>
                    <p:cNvPr id="10311" name="Rectangle 26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2" name="Rectangle 26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13" name="Rectangle 26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295" name="Group 270"/>
                <p:cNvGrpSpPr>
                  <a:grpSpLocks/>
                </p:cNvGrpSpPr>
                <p:nvPr/>
              </p:nvGrpSpPr>
              <p:grpSpPr bwMode="auto">
                <a:xfrm>
                  <a:off x="2400" y="1392"/>
                  <a:ext cx="336" cy="336"/>
                  <a:chOff x="2400" y="1056"/>
                  <a:chExt cx="672" cy="672"/>
                </a:xfrm>
              </p:grpSpPr>
              <p:grpSp>
                <p:nvGrpSpPr>
                  <p:cNvPr id="10296" name="Group 271"/>
                  <p:cNvGrpSpPr>
                    <a:grpSpLocks/>
                  </p:cNvGrpSpPr>
                  <p:nvPr/>
                </p:nvGrpSpPr>
                <p:grpSpPr bwMode="auto">
                  <a:xfrm>
                    <a:off x="2736" y="1056"/>
                    <a:ext cx="336" cy="336"/>
                    <a:chOff x="528" y="1056"/>
                    <a:chExt cx="672" cy="672"/>
                  </a:xfrm>
                </p:grpSpPr>
                <p:sp>
                  <p:nvSpPr>
                    <p:cNvPr id="10305" name="Rectangle 27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6" name="Rectangle 27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7" name="Rectangle 27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97" name="Group 275"/>
                  <p:cNvGrpSpPr>
                    <a:grpSpLocks/>
                  </p:cNvGrpSpPr>
                  <p:nvPr/>
                </p:nvGrpSpPr>
                <p:grpSpPr bwMode="auto">
                  <a:xfrm>
                    <a:off x="2736" y="1392"/>
                    <a:ext cx="336" cy="336"/>
                    <a:chOff x="528" y="1056"/>
                    <a:chExt cx="672" cy="672"/>
                  </a:xfrm>
                </p:grpSpPr>
                <p:sp>
                  <p:nvSpPr>
                    <p:cNvPr id="10302" name="Rectangle 27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3" name="Rectangle 27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4" name="Rectangle 27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98" name="Group 279"/>
                  <p:cNvGrpSpPr>
                    <a:grpSpLocks/>
                  </p:cNvGrpSpPr>
                  <p:nvPr/>
                </p:nvGrpSpPr>
                <p:grpSpPr bwMode="auto">
                  <a:xfrm>
                    <a:off x="2400" y="1392"/>
                    <a:ext cx="336" cy="336"/>
                    <a:chOff x="528" y="1056"/>
                    <a:chExt cx="672" cy="672"/>
                  </a:xfrm>
                </p:grpSpPr>
                <p:sp>
                  <p:nvSpPr>
                    <p:cNvPr id="10299" name="Rectangle 28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0" name="Rectangle 28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301" name="Rectangle 28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nvGrpSpPr>
              <p:cNvPr id="10253" name="Group 283"/>
              <p:cNvGrpSpPr>
                <a:grpSpLocks/>
              </p:cNvGrpSpPr>
              <p:nvPr/>
            </p:nvGrpSpPr>
            <p:grpSpPr bwMode="auto">
              <a:xfrm>
                <a:off x="3360" y="1392"/>
                <a:ext cx="336" cy="336"/>
                <a:chOff x="2400" y="1056"/>
                <a:chExt cx="672" cy="672"/>
              </a:xfrm>
            </p:grpSpPr>
            <p:grpSp>
              <p:nvGrpSpPr>
                <p:cNvPr id="10254" name="Group 284"/>
                <p:cNvGrpSpPr>
                  <a:grpSpLocks/>
                </p:cNvGrpSpPr>
                <p:nvPr/>
              </p:nvGrpSpPr>
              <p:grpSpPr bwMode="auto">
                <a:xfrm>
                  <a:off x="2736" y="1056"/>
                  <a:ext cx="336" cy="336"/>
                  <a:chOff x="2400" y="1056"/>
                  <a:chExt cx="672" cy="672"/>
                </a:xfrm>
              </p:grpSpPr>
              <p:grpSp>
                <p:nvGrpSpPr>
                  <p:cNvPr id="10281" name="Group 285"/>
                  <p:cNvGrpSpPr>
                    <a:grpSpLocks/>
                  </p:cNvGrpSpPr>
                  <p:nvPr/>
                </p:nvGrpSpPr>
                <p:grpSpPr bwMode="auto">
                  <a:xfrm>
                    <a:off x="2736" y="1056"/>
                    <a:ext cx="336" cy="336"/>
                    <a:chOff x="528" y="1056"/>
                    <a:chExt cx="672" cy="672"/>
                  </a:xfrm>
                </p:grpSpPr>
                <p:sp>
                  <p:nvSpPr>
                    <p:cNvPr id="10290" name="Rectangle 28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91" name="Rectangle 28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92" name="Rectangle 28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82" name="Group 289"/>
                  <p:cNvGrpSpPr>
                    <a:grpSpLocks/>
                  </p:cNvGrpSpPr>
                  <p:nvPr/>
                </p:nvGrpSpPr>
                <p:grpSpPr bwMode="auto">
                  <a:xfrm>
                    <a:off x="2736" y="1392"/>
                    <a:ext cx="336" cy="336"/>
                    <a:chOff x="528" y="1056"/>
                    <a:chExt cx="672" cy="672"/>
                  </a:xfrm>
                </p:grpSpPr>
                <p:sp>
                  <p:nvSpPr>
                    <p:cNvPr id="10287" name="Rectangle 29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88" name="Rectangle 29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89" name="Rectangle 29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83" name="Group 293"/>
                  <p:cNvGrpSpPr>
                    <a:grpSpLocks/>
                  </p:cNvGrpSpPr>
                  <p:nvPr/>
                </p:nvGrpSpPr>
                <p:grpSpPr bwMode="auto">
                  <a:xfrm>
                    <a:off x="2400" y="1392"/>
                    <a:ext cx="336" cy="336"/>
                    <a:chOff x="528" y="1056"/>
                    <a:chExt cx="672" cy="672"/>
                  </a:xfrm>
                </p:grpSpPr>
                <p:sp>
                  <p:nvSpPr>
                    <p:cNvPr id="10284" name="Rectangle 294"/>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85" name="Rectangle 295"/>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86" name="Rectangle 296"/>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255" name="Group 297"/>
                <p:cNvGrpSpPr>
                  <a:grpSpLocks/>
                </p:cNvGrpSpPr>
                <p:nvPr/>
              </p:nvGrpSpPr>
              <p:grpSpPr bwMode="auto">
                <a:xfrm>
                  <a:off x="2736" y="1392"/>
                  <a:ext cx="336" cy="336"/>
                  <a:chOff x="2400" y="1056"/>
                  <a:chExt cx="672" cy="672"/>
                </a:xfrm>
              </p:grpSpPr>
              <p:grpSp>
                <p:nvGrpSpPr>
                  <p:cNvPr id="10269" name="Group 298"/>
                  <p:cNvGrpSpPr>
                    <a:grpSpLocks/>
                  </p:cNvGrpSpPr>
                  <p:nvPr/>
                </p:nvGrpSpPr>
                <p:grpSpPr bwMode="auto">
                  <a:xfrm>
                    <a:off x="2736" y="1056"/>
                    <a:ext cx="336" cy="336"/>
                    <a:chOff x="528" y="1056"/>
                    <a:chExt cx="672" cy="672"/>
                  </a:xfrm>
                </p:grpSpPr>
                <p:sp>
                  <p:nvSpPr>
                    <p:cNvPr id="10278" name="Rectangle 299"/>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79" name="Rectangle 300"/>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80" name="Rectangle 301"/>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70" name="Group 302"/>
                  <p:cNvGrpSpPr>
                    <a:grpSpLocks/>
                  </p:cNvGrpSpPr>
                  <p:nvPr/>
                </p:nvGrpSpPr>
                <p:grpSpPr bwMode="auto">
                  <a:xfrm>
                    <a:off x="2736" y="1392"/>
                    <a:ext cx="336" cy="336"/>
                    <a:chOff x="528" y="1056"/>
                    <a:chExt cx="672" cy="672"/>
                  </a:xfrm>
                </p:grpSpPr>
                <p:sp>
                  <p:nvSpPr>
                    <p:cNvPr id="10275" name="Rectangle 303"/>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76" name="Rectangle 304"/>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77" name="Rectangle 305"/>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71" name="Group 306"/>
                  <p:cNvGrpSpPr>
                    <a:grpSpLocks/>
                  </p:cNvGrpSpPr>
                  <p:nvPr/>
                </p:nvGrpSpPr>
                <p:grpSpPr bwMode="auto">
                  <a:xfrm>
                    <a:off x="2400" y="1392"/>
                    <a:ext cx="336" cy="336"/>
                    <a:chOff x="528" y="1056"/>
                    <a:chExt cx="672" cy="672"/>
                  </a:xfrm>
                </p:grpSpPr>
                <p:sp>
                  <p:nvSpPr>
                    <p:cNvPr id="10272" name="Rectangle 307"/>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73" name="Rectangle 308"/>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74" name="Rectangle 309"/>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nvGrpSpPr>
                <p:cNvPr id="10256" name="Group 310"/>
                <p:cNvGrpSpPr>
                  <a:grpSpLocks/>
                </p:cNvGrpSpPr>
                <p:nvPr/>
              </p:nvGrpSpPr>
              <p:grpSpPr bwMode="auto">
                <a:xfrm>
                  <a:off x="2400" y="1392"/>
                  <a:ext cx="336" cy="336"/>
                  <a:chOff x="2400" y="1056"/>
                  <a:chExt cx="672" cy="672"/>
                </a:xfrm>
              </p:grpSpPr>
              <p:grpSp>
                <p:nvGrpSpPr>
                  <p:cNvPr id="10257" name="Group 311"/>
                  <p:cNvGrpSpPr>
                    <a:grpSpLocks/>
                  </p:cNvGrpSpPr>
                  <p:nvPr/>
                </p:nvGrpSpPr>
                <p:grpSpPr bwMode="auto">
                  <a:xfrm>
                    <a:off x="2736" y="1056"/>
                    <a:ext cx="336" cy="336"/>
                    <a:chOff x="528" y="1056"/>
                    <a:chExt cx="672" cy="672"/>
                  </a:xfrm>
                </p:grpSpPr>
                <p:sp>
                  <p:nvSpPr>
                    <p:cNvPr id="10266" name="Rectangle 312"/>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7" name="Rectangle 313"/>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8" name="Rectangle 314"/>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58" name="Group 315"/>
                  <p:cNvGrpSpPr>
                    <a:grpSpLocks/>
                  </p:cNvGrpSpPr>
                  <p:nvPr/>
                </p:nvGrpSpPr>
                <p:grpSpPr bwMode="auto">
                  <a:xfrm>
                    <a:off x="2736" y="1392"/>
                    <a:ext cx="336" cy="336"/>
                    <a:chOff x="528" y="1056"/>
                    <a:chExt cx="672" cy="672"/>
                  </a:xfrm>
                </p:grpSpPr>
                <p:sp>
                  <p:nvSpPr>
                    <p:cNvPr id="10263" name="Rectangle 316"/>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4" name="Rectangle 317"/>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5" name="Rectangle 318"/>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nvGrpSpPr>
                  <p:cNvPr id="10259" name="Group 319"/>
                  <p:cNvGrpSpPr>
                    <a:grpSpLocks/>
                  </p:cNvGrpSpPr>
                  <p:nvPr/>
                </p:nvGrpSpPr>
                <p:grpSpPr bwMode="auto">
                  <a:xfrm>
                    <a:off x="2400" y="1392"/>
                    <a:ext cx="336" cy="336"/>
                    <a:chOff x="528" y="1056"/>
                    <a:chExt cx="672" cy="672"/>
                  </a:xfrm>
                </p:grpSpPr>
                <p:sp>
                  <p:nvSpPr>
                    <p:cNvPr id="10260" name="Rectangle 320"/>
                    <p:cNvSpPr>
                      <a:spLocks noChangeArrowheads="1"/>
                    </p:cNvSpPr>
                    <p:nvPr/>
                  </p:nvSpPr>
                  <p:spPr bwMode="auto">
                    <a:xfrm>
                      <a:off x="864" y="1056"/>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1" name="Rectangle 321"/>
                    <p:cNvSpPr>
                      <a:spLocks noChangeArrowheads="1"/>
                    </p:cNvSpPr>
                    <p:nvPr/>
                  </p:nvSpPr>
                  <p:spPr bwMode="auto">
                    <a:xfrm>
                      <a:off x="864"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eaLnBrk="1" hangingPunct="1"/>
                      <a:endParaRPr lang="ja-JP" altLang="en-US"/>
                    </a:p>
                  </p:txBody>
                </p:sp>
                <p:sp>
                  <p:nvSpPr>
                    <p:cNvPr id="10262" name="Rectangle 322"/>
                    <p:cNvSpPr>
                      <a:spLocks noChangeArrowheads="1"/>
                    </p:cNvSpPr>
                    <p:nvPr/>
                  </p:nvSpPr>
                  <p:spPr bwMode="auto">
                    <a:xfrm>
                      <a:off x="528" y="1392"/>
                      <a:ext cx="336" cy="336"/>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pPr algn="ctr" eaLnBrk="1" hangingPunct="1"/>
                      <a:endParaRPr lang="ja-JP" altLang="ja-JP" b="0"/>
                    </a:p>
                  </p:txBody>
                </p:sp>
              </p:grpSp>
            </p:grpSp>
          </p:grpSp>
        </p:grpSp>
        <p:cxnSp>
          <p:nvCxnSpPr>
            <p:cNvPr id="10250" name="AutoShape 2271"/>
            <p:cNvCxnSpPr>
              <a:cxnSpLocks noChangeShapeType="1"/>
              <a:stCxn id="11852" idx="2"/>
              <a:endCxn id="10368" idx="0"/>
            </p:cNvCxnSpPr>
            <p:nvPr/>
          </p:nvCxnSpPr>
          <p:spPr bwMode="auto">
            <a:xfrm rot="5400000">
              <a:off x="2620" y="841"/>
              <a:ext cx="886" cy="3000"/>
            </a:xfrm>
            <a:prstGeom prst="bentConnector3">
              <a:avLst>
                <a:gd name="adj1" fmla="val 50000"/>
              </a:avLst>
            </a:prstGeom>
            <a:noFill/>
            <a:ln w="38100">
              <a:solidFill>
                <a:srgbClr val="FF7C80"/>
              </a:solidFill>
              <a:miter lim="800000"/>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sp>
        <p:nvSpPr>
          <p:cNvPr id="1648" name="タイトル 1"/>
          <p:cNvSpPr>
            <a:spLocks noGrp="1"/>
          </p:cNvSpPr>
          <p:nvPr>
            <p:ph type="title"/>
          </p:nvPr>
        </p:nvSpPr>
        <p:spPr>
          <a:xfrm>
            <a:off x="838200" y="365125"/>
            <a:ext cx="10515600" cy="720725"/>
          </a:xfrm>
        </p:spPr>
        <p:txBody>
          <a:bodyPr/>
          <a:lstStyle/>
          <a:p>
            <a:r>
              <a:rPr lang="ja-JP" altLang="en-US" dirty="0" smtClean="0"/>
              <a:t>第２回レポート課題</a:t>
            </a:r>
            <a:endParaRPr kumimoji="1" lang="ja-JP" altLang="en-US" dirty="0"/>
          </a:p>
        </p:txBody>
      </p:sp>
      <p:sp>
        <p:nvSpPr>
          <p:cNvPr id="1649" name="Text Box 2270"/>
          <p:cNvSpPr txBox="1">
            <a:spLocks noChangeArrowheads="1"/>
          </p:cNvSpPr>
          <p:nvPr/>
        </p:nvSpPr>
        <p:spPr bwMode="auto">
          <a:xfrm>
            <a:off x="1159873" y="1363086"/>
            <a:ext cx="75819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r>
              <a:rPr lang="en-US" altLang="ja-JP" sz="1600" b="0" dirty="0" smtClean="0">
                <a:latin typeface="+mn-ea"/>
                <a:ea typeface="+mn-ea"/>
              </a:rPr>
              <a:t>【1】</a:t>
            </a:r>
            <a:r>
              <a:rPr lang="ja-JP" altLang="en-US" sz="1600" b="0" dirty="0">
                <a:latin typeface="+mn-ea"/>
                <a:ea typeface="+mn-ea"/>
              </a:rPr>
              <a:t>記号列　</a:t>
            </a:r>
            <a:r>
              <a:rPr lang="en-US" altLang="ja-JP" sz="1600" b="0" dirty="0" smtClean="0">
                <a:latin typeface="+mn-ea"/>
                <a:ea typeface="+mn-ea"/>
              </a:rPr>
              <a:t>0</a:t>
            </a:r>
            <a:r>
              <a:rPr lang="ja-JP" altLang="en-US" sz="1600" b="0" dirty="0" smtClean="0">
                <a:latin typeface="+mn-ea"/>
                <a:ea typeface="+mn-ea"/>
              </a:rPr>
              <a:t>→</a:t>
            </a:r>
            <a:r>
              <a:rPr lang="en-US" altLang="ja-JP" sz="1600" b="0" dirty="0" smtClean="0">
                <a:latin typeface="+mn-ea"/>
                <a:ea typeface="+mn-ea"/>
              </a:rPr>
              <a:t>0</a:t>
            </a:r>
            <a:r>
              <a:rPr lang="ja-JP" altLang="en-US" sz="1600" b="0" dirty="0" smtClean="0">
                <a:latin typeface="+mn-ea"/>
                <a:ea typeface="+mn-ea"/>
              </a:rPr>
              <a:t>→</a:t>
            </a:r>
            <a:r>
              <a:rPr lang="en-US" altLang="ja-JP" sz="1600" b="0" dirty="0" smtClean="0">
                <a:latin typeface="+mn-ea"/>
                <a:ea typeface="+mn-ea"/>
              </a:rPr>
              <a:t>0</a:t>
            </a:r>
            <a:r>
              <a:rPr lang="ja-JP" altLang="en-US" sz="1600" b="0" dirty="0" smtClean="0">
                <a:latin typeface="+mn-ea"/>
                <a:ea typeface="+mn-ea"/>
              </a:rPr>
              <a:t>→</a:t>
            </a:r>
            <a:r>
              <a:rPr lang="en-US" altLang="ja-JP" sz="1600" b="0" dirty="0" smtClean="0">
                <a:latin typeface="+mn-ea"/>
                <a:ea typeface="+mn-ea"/>
              </a:rPr>
              <a:t>1</a:t>
            </a:r>
            <a:r>
              <a:rPr lang="ja-JP" altLang="en-US" sz="1600" b="0" dirty="0" smtClean="0">
                <a:latin typeface="+mn-ea"/>
                <a:ea typeface="+mn-ea"/>
              </a:rPr>
              <a:t> に関する算術符号（有理数値）と符号量を求めよ．</a:t>
            </a:r>
            <a:endParaRPr lang="ja-JP" altLang="en-US" sz="1600" b="0" dirty="0">
              <a:latin typeface="+mn-ea"/>
              <a:ea typeface="+mn-ea"/>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54700490"/>
      </p:ext>
    </p:extLst>
  </p:cSld>
  <p:clrMapOvr>
    <a:masterClrMapping/>
  </p:clrMapOvr>
  <mc:AlternateContent xmlns:mc="http://schemas.openxmlformats.org/markup-compatibility/2006" xmlns:p14="http://schemas.microsoft.com/office/powerpoint/2010/main">
    <mc:Choice Requires="p14">
      <p:transition spd="slow" p14:dur="2000" advTm="40251"/>
    </mc:Choice>
    <mc:Fallback xmlns="">
      <p:transition spd="slow" advTm="4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649"/>
                                        </p:tgtEl>
                                        <p:attrNameLst>
                                          <p:attrName>style.visibility</p:attrName>
                                        </p:attrNameLst>
                                      </p:cBhvr>
                                      <p:to>
                                        <p:strVal val="visible"/>
                                      </p:to>
                                    </p:set>
                                    <p:animEffect transition="in" filter="slide(fromBottom)">
                                      <p:cBhvr>
                                        <p:cTn id="11" dur="500"/>
                                        <p:tgtEl>
                                          <p:spTgt spid="164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90334"/>
                                        </p:tgtEl>
                                        <p:attrNameLst>
                                          <p:attrName>style.visibility</p:attrName>
                                        </p:attrNameLst>
                                      </p:cBhvr>
                                      <p:to>
                                        <p:strVal val="visible"/>
                                      </p:to>
                                    </p:set>
                                    <p:animEffect transition="in" filter="slide(fromBottom)">
                                      <p:cBhvr>
                                        <p:cTn id="16" dur="500"/>
                                        <p:tgtEl>
                                          <p:spTgt spid="9033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88134"/>
                                        </p:tgtEl>
                                        <p:attrNameLst>
                                          <p:attrName>style.visibility</p:attrName>
                                        </p:attrNameLst>
                                      </p:cBhvr>
                                      <p:to>
                                        <p:strVal val="visible"/>
                                      </p:to>
                                    </p:set>
                                    <p:animEffect transition="in" filter="slide(fromLeft)">
                                      <p:cBhvr>
                                        <p:cTn id="21" dur="500"/>
                                        <p:tgtEl>
                                          <p:spTgt spid="8813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90337"/>
                                        </p:tgtEl>
                                        <p:attrNameLst>
                                          <p:attrName>style.visibility</p:attrName>
                                        </p:attrNameLst>
                                      </p:cBhvr>
                                      <p:to>
                                        <p:strVal val="visible"/>
                                      </p:to>
                                    </p:set>
                                    <p:animEffect transition="in" filter="slide(fromLeft)">
                                      <p:cBhvr>
                                        <p:cTn id="26" dur="500"/>
                                        <p:tgtEl>
                                          <p:spTgt spid="9033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90338"/>
                                        </p:tgtEl>
                                        <p:attrNameLst>
                                          <p:attrName>style.visibility</p:attrName>
                                        </p:attrNameLst>
                                      </p:cBhvr>
                                      <p:to>
                                        <p:strVal val="visible"/>
                                      </p:to>
                                    </p:set>
                                    <p:animEffect transition="in" filter="slide(fromLeft)">
                                      <p:cBhvr>
                                        <p:cTn id="31" dur="500"/>
                                        <p:tgtEl>
                                          <p:spTgt spid="9033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nodeType="clickEffect">
                                  <p:stCondLst>
                                    <p:cond delay="0"/>
                                  </p:stCondLst>
                                  <p:childTnLst>
                                    <p:set>
                                      <p:cBhvr>
                                        <p:cTn id="35" dur="1" fill="hold">
                                          <p:stCondLst>
                                            <p:cond delay="0"/>
                                          </p:stCondLst>
                                        </p:cTn>
                                        <p:tgtEl>
                                          <p:spTgt spid="90339"/>
                                        </p:tgtEl>
                                        <p:attrNameLst>
                                          <p:attrName>style.visibility</p:attrName>
                                        </p:attrNameLst>
                                      </p:cBhvr>
                                      <p:to>
                                        <p:strVal val="visible"/>
                                      </p:to>
                                    </p:set>
                                    <p:animEffect transition="in" filter="slide(fromTop)">
                                      <p:cBhvr>
                                        <p:cTn id="36" dur="500"/>
                                        <p:tgtEl>
                                          <p:spTgt spid="9033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90340"/>
                                        </p:tgtEl>
                                        <p:attrNameLst>
                                          <p:attrName>style.visibility</p:attrName>
                                        </p:attrNameLst>
                                      </p:cBhvr>
                                      <p:to>
                                        <p:strVal val="visible"/>
                                      </p:to>
                                    </p:set>
                                    <p:animEffect transition="in" filter="slide(fromLeft)">
                                      <p:cBhvr>
                                        <p:cTn id="41" dur="500"/>
                                        <p:tgtEl>
                                          <p:spTgt spid="9034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nodeType="clickEffect">
                                  <p:stCondLst>
                                    <p:cond delay="0"/>
                                  </p:stCondLst>
                                  <p:childTnLst>
                                    <p:set>
                                      <p:cBhvr>
                                        <p:cTn id="45" dur="1" fill="hold">
                                          <p:stCondLst>
                                            <p:cond delay="0"/>
                                          </p:stCondLst>
                                        </p:cTn>
                                        <p:tgtEl>
                                          <p:spTgt spid="90341"/>
                                        </p:tgtEl>
                                        <p:attrNameLst>
                                          <p:attrName>style.visibility</p:attrName>
                                        </p:attrNameLst>
                                      </p:cBhvr>
                                      <p:to>
                                        <p:strVal val="visible"/>
                                      </p:to>
                                    </p:set>
                                    <p:animEffect transition="in" filter="slide(fromLeft)">
                                      <p:cBhvr>
                                        <p:cTn id="46" dur="500"/>
                                        <p:tgtEl>
                                          <p:spTgt spid="903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90334" grpId="0" autoUpdateAnimBg="0"/>
      <p:bldP spid="164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270"/>
          <p:cNvSpPr txBox="1">
            <a:spLocks noChangeArrowheads="1"/>
          </p:cNvSpPr>
          <p:nvPr/>
        </p:nvSpPr>
        <p:spPr bwMode="auto">
          <a:xfrm>
            <a:off x="1159873" y="1363086"/>
            <a:ext cx="75819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b="1">
                <a:solidFill>
                  <a:schemeClr val="tx1"/>
                </a:solidFill>
                <a:latin typeface="Symbol" panose="05050102010706020507" pitchFamily="18" charset="2"/>
                <a:ea typeface="ＭＳ 明朝" panose="02020609040205080304" pitchFamily="17" charset="-128"/>
              </a:defRPr>
            </a:lvl1pPr>
            <a:lvl2pPr marL="742950" indent="-285750">
              <a:defRPr kumimoji="1" b="1">
                <a:solidFill>
                  <a:schemeClr val="tx1"/>
                </a:solidFill>
                <a:latin typeface="Symbol" panose="05050102010706020507" pitchFamily="18" charset="2"/>
                <a:ea typeface="ＭＳ 明朝" panose="02020609040205080304" pitchFamily="17" charset="-128"/>
              </a:defRPr>
            </a:lvl2pPr>
            <a:lvl3pPr marL="1143000" indent="-228600">
              <a:defRPr kumimoji="1" b="1">
                <a:solidFill>
                  <a:schemeClr val="tx1"/>
                </a:solidFill>
                <a:latin typeface="Symbol" panose="05050102010706020507" pitchFamily="18" charset="2"/>
                <a:ea typeface="ＭＳ 明朝" panose="02020609040205080304" pitchFamily="17" charset="-128"/>
              </a:defRPr>
            </a:lvl3pPr>
            <a:lvl4pPr marL="1600200" indent="-228600">
              <a:defRPr kumimoji="1" b="1">
                <a:solidFill>
                  <a:schemeClr val="tx1"/>
                </a:solidFill>
                <a:latin typeface="Symbol" panose="05050102010706020507" pitchFamily="18" charset="2"/>
                <a:ea typeface="ＭＳ 明朝" panose="02020609040205080304" pitchFamily="17" charset="-128"/>
              </a:defRPr>
            </a:lvl4pPr>
            <a:lvl5pPr marL="2057400" indent="-228600">
              <a:defRPr kumimoji="1" b="1">
                <a:solidFill>
                  <a:schemeClr val="tx1"/>
                </a:solidFill>
                <a:latin typeface="Symbol" panose="05050102010706020507" pitchFamily="18" charset="2"/>
                <a:ea typeface="ＭＳ 明朝" panose="02020609040205080304" pitchFamily="17" charset="-128"/>
              </a:defRPr>
            </a:lvl5pPr>
            <a:lvl6pPr marL="25146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6pPr>
            <a:lvl7pPr marL="29718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7pPr>
            <a:lvl8pPr marL="34290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8pPr>
            <a:lvl9pPr marL="3886200" indent="-228600" eaLnBrk="0" fontAlgn="base" hangingPunct="0">
              <a:spcBef>
                <a:spcPct val="0"/>
              </a:spcBef>
              <a:spcAft>
                <a:spcPct val="0"/>
              </a:spcAft>
              <a:defRPr kumimoji="1" b="1">
                <a:solidFill>
                  <a:schemeClr val="tx1"/>
                </a:solidFill>
                <a:latin typeface="Symbol" panose="05050102010706020507" pitchFamily="18" charset="2"/>
                <a:ea typeface="ＭＳ 明朝" panose="02020609040205080304" pitchFamily="17" charset="-128"/>
              </a:defRPr>
            </a:lvl9pPr>
          </a:lstStyle>
          <a:p>
            <a:r>
              <a:rPr lang="en-US" altLang="ja-JP" sz="1600" b="0" dirty="0" smtClean="0">
                <a:latin typeface="+mn-ea"/>
                <a:ea typeface="+mn-ea"/>
              </a:rPr>
              <a:t>【3】</a:t>
            </a:r>
            <a:r>
              <a:rPr lang="en-US" altLang="ja-JP" sz="1600" b="0" dirty="0">
                <a:latin typeface="+mn-ea"/>
              </a:rPr>
              <a:t> </a:t>
            </a:r>
            <a:r>
              <a:rPr lang="ja-JP" altLang="en-US" sz="1600" b="0" dirty="0" smtClean="0">
                <a:latin typeface="+mn-ea"/>
                <a:ea typeface="+mn-ea"/>
              </a:rPr>
              <a:t>等間隔</a:t>
            </a:r>
            <a:r>
              <a:rPr lang="en-US" altLang="ja-JP" sz="1600" b="0" dirty="0" smtClean="0">
                <a:latin typeface="+mn-ea"/>
              </a:rPr>
              <a:t>Ω</a:t>
            </a:r>
            <a:r>
              <a:rPr lang="ja-JP" altLang="en-US" sz="1600" b="0" dirty="0" smtClean="0">
                <a:latin typeface="+mn-ea"/>
              </a:rPr>
              <a:t>∈</a:t>
            </a:r>
            <a:r>
              <a:rPr lang="en-US" altLang="ja-JP" sz="1600" b="0" dirty="0" smtClean="0">
                <a:latin typeface="+mn-ea"/>
              </a:rPr>
              <a:t>[0,1]</a:t>
            </a:r>
            <a:r>
              <a:rPr lang="ja-JP" altLang="en-US" sz="1600" b="0" dirty="0" smtClean="0">
                <a:latin typeface="+mn-ea"/>
              </a:rPr>
              <a:t>で</a:t>
            </a:r>
            <a:r>
              <a:rPr lang="en-US" altLang="ja-JP" sz="1600" b="0" dirty="0" smtClean="0">
                <a:latin typeface="+mn-ea"/>
              </a:rPr>
              <a:t>Θ</a:t>
            </a:r>
            <a:r>
              <a:rPr lang="ja-JP" altLang="en-US" sz="1600" b="0" dirty="0" smtClean="0">
                <a:latin typeface="+mn-ea"/>
              </a:rPr>
              <a:t>∈</a:t>
            </a:r>
            <a:r>
              <a:rPr lang="en-US" altLang="ja-JP" sz="1600" b="0" dirty="0" smtClean="0">
                <a:latin typeface="+mn-ea"/>
              </a:rPr>
              <a:t>S</a:t>
            </a:r>
            <a:r>
              <a:rPr lang="ja-JP" altLang="en-US" sz="1600" b="0" dirty="0" smtClean="0">
                <a:latin typeface="+mn-ea"/>
              </a:rPr>
              <a:t>を初期値として長さ１の円周</a:t>
            </a:r>
            <a:r>
              <a:rPr lang="en-US" altLang="ja-JP" sz="1600" b="0" dirty="0" smtClean="0">
                <a:latin typeface="+mn-ea"/>
              </a:rPr>
              <a:t>S</a:t>
            </a:r>
            <a:r>
              <a:rPr lang="ja-JP" altLang="en-US" sz="1600" b="0" dirty="0" smtClean="0">
                <a:latin typeface="+mn-ea"/>
              </a:rPr>
              <a:t>を周回する軌道列</a:t>
            </a:r>
            <a:endParaRPr lang="en-US" altLang="ja-JP" sz="1600" b="0" dirty="0" smtClean="0">
              <a:latin typeface="+mn-ea"/>
            </a:endParaRPr>
          </a:p>
          <a:p>
            <a:endParaRPr lang="en-US" altLang="ja-JP" sz="1600" b="0" dirty="0">
              <a:latin typeface="+mn-ea"/>
            </a:endParaRPr>
          </a:p>
          <a:p>
            <a:pPr algn="ctr"/>
            <a:r>
              <a:rPr lang="en-US" altLang="ja-JP" sz="1600" b="0" dirty="0" smtClean="0">
                <a:latin typeface="+mn-ea"/>
              </a:rPr>
              <a:t>X = { (</a:t>
            </a:r>
            <a:r>
              <a:rPr lang="en-US" altLang="ja-JP" sz="1600" b="0" dirty="0" err="1" smtClean="0">
                <a:latin typeface="+mn-ea"/>
              </a:rPr>
              <a:t>Θ+kΩ</a:t>
            </a:r>
            <a:r>
              <a:rPr lang="en-US" altLang="ja-JP" sz="1600" b="0" dirty="0" smtClean="0">
                <a:latin typeface="+mn-ea"/>
              </a:rPr>
              <a:t>) mod 1 : k=0,1,2,…}</a:t>
            </a:r>
            <a:r>
              <a:rPr lang="ja-JP" altLang="en-US" sz="1600" b="0" dirty="0">
                <a:latin typeface="+mn-ea"/>
              </a:rPr>
              <a:t> </a:t>
            </a:r>
            <a:r>
              <a:rPr lang="ja-JP" altLang="en-US" sz="1600" b="0" dirty="0" smtClean="0">
                <a:latin typeface="+mn-ea"/>
              </a:rPr>
              <a:t>⊂</a:t>
            </a:r>
            <a:r>
              <a:rPr lang="en-US" altLang="ja-JP" sz="1600" b="0" dirty="0">
                <a:latin typeface="+mn-ea"/>
              </a:rPr>
              <a:t> S</a:t>
            </a:r>
            <a:endParaRPr lang="en-US" altLang="ja-JP" sz="1600" b="0" dirty="0" smtClean="0">
              <a:latin typeface="+mn-ea"/>
            </a:endParaRPr>
          </a:p>
          <a:p>
            <a:endParaRPr lang="en-US" altLang="ja-JP" sz="1600" b="0" dirty="0" smtClean="0">
              <a:latin typeface="+mn-ea"/>
              <a:ea typeface="+mn-ea"/>
            </a:endParaRPr>
          </a:p>
          <a:p>
            <a:r>
              <a:rPr lang="ja-JP" altLang="en-US" sz="1600" b="0" dirty="0" smtClean="0">
                <a:latin typeface="+mn-ea"/>
                <a:ea typeface="+mn-ea"/>
              </a:rPr>
              <a:t>は</a:t>
            </a:r>
            <a:r>
              <a:rPr lang="en-US" altLang="ja-JP" sz="1600" b="0" dirty="0" smtClean="0">
                <a:latin typeface="+mn-ea"/>
                <a:ea typeface="+mn-ea"/>
              </a:rPr>
              <a:t>Ω</a:t>
            </a:r>
            <a:r>
              <a:rPr lang="ja-JP" altLang="en-US" sz="1600" b="0" dirty="0" smtClean="0">
                <a:latin typeface="+mn-ea"/>
                <a:ea typeface="+mn-ea"/>
              </a:rPr>
              <a:t>が無理数の時、</a:t>
            </a:r>
            <a:r>
              <a:rPr lang="en-US" altLang="ja-JP" sz="1600" b="0" dirty="0" smtClean="0">
                <a:latin typeface="+mn-ea"/>
                <a:ea typeface="+mn-ea"/>
              </a:rPr>
              <a:t>S</a:t>
            </a:r>
            <a:r>
              <a:rPr lang="ja-JP" altLang="en-US" sz="1600" b="0" dirty="0" smtClean="0">
                <a:latin typeface="+mn-ea"/>
                <a:ea typeface="+mn-ea"/>
              </a:rPr>
              <a:t>上で稠密になることを次の手順で示せ。</a:t>
            </a:r>
            <a:endParaRPr lang="en-US" altLang="ja-JP" sz="1600" b="0" dirty="0" smtClean="0">
              <a:latin typeface="+mn-ea"/>
              <a:ea typeface="+mn-ea"/>
            </a:endParaRPr>
          </a:p>
          <a:p>
            <a:endParaRPr lang="en-US" altLang="ja-JP" sz="1600" b="0" dirty="0">
              <a:latin typeface="+mn-ea"/>
              <a:ea typeface="+mn-ea"/>
            </a:endParaRPr>
          </a:p>
          <a:p>
            <a:pPr marL="342900" indent="-342900">
              <a:buAutoNum type="arabicParenBoth"/>
            </a:pPr>
            <a:r>
              <a:rPr lang="en-US" altLang="ja-JP" sz="1600" b="0" dirty="0" smtClean="0">
                <a:latin typeface="+mn-ea"/>
              </a:rPr>
              <a:t>Ω</a:t>
            </a:r>
            <a:r>
              <a:rPr lang="ja-JP" altLang="en-US" sz="1600" b="0" dirty="0">
                <a:latin typeface="+mn-ea"/>
              </a:rPr>
              <a:t>が無理数の</a:t>
            </a:r>
            <a:r>
              <a:rPr lang="ja-JP" altLang="en-US" sz="1600" b="0" dirty="0" smtClean="0">
                <a:latin typeface="+mn-ea"/>
              </a:rPr>
              <a:t>時、軌道は閉じないことを背理法で示せ。</a:t>
            </a:r>
            <a:endParaRPr lang="en-US" altLang="ja-JP" sz="1600" b="0" dirty="0" smtClean="0">
              <a:latin typeface="+mn-ea"/>
            </a:endParaRPr>
          </a:p>
          <a:p>
            <a:pPr marL="342900" indent="-342900">
              <a:buAutoNum type="arabicParenBoth"/>
            </a:pPr>
            <a:r>
              <a:rPr lang="ja-JP" altLang="en-US" sz="1600" b="0" dirty="0">
                <a:latin typeface="+mn-ea"/>
              </a:rPr>
              <a:t>閉</a:t>
            </a:r>
            <a:r>
              <a:rPr lang="ja-JP" altLang="en-US" sz="1600" b="0" dirty="0" smtClean="0">
                <a:latin typeface="+mn-ea"/>
              </a:rPr>
              <a:t>区間</a:t>
            </a:r>
            <a:r>
              <a:rPr lang="en-US" altLang="ja-JP" sz="1600" b="0" dirty="0" smtClean="0">
                <a:latin typeface="+mn-ea"/>
              </a:rPr>
              <a:t>[Θ,</a:t>
            </a:r>
            <a:r>
              <a:rPr lang="en-US" altLang="ja-JP" sz="1600" b="0" dirty="0">
                <a:latin typeface="+mn-ea"/>
              </a:rPr>
              <a:t> Ω</a:t>
            </a:r>
            <a:r>
              <a:rPr lang="en-US" altLang="ja-JP" sz="1600" b="0" dirty="0" smtClean="0">
                <a:latin typeface="+mn-ea"/>
              </a:rPr>
              <a:t>]</a:t>
            </a:r>
            <a:r>
              <a:rPr lang="ja-JP" altLang="en-US" sz="1600" b="0" dirty="0">
                <a:latin typeface="+mn-ea"/>
              </a:rPr>
              <a:t>上には</a:t>
            </a:r>
            <a:r>
              <a:rPr lang="ja-JP" altLang="en-US" sz="1600" b="0" dirty="0" smtClean="0">
                <a:latin typeface="+mn-ea"/>
              </a:rPr>
              <a:t>少なくとも一つの点</a:t>
            </a:r>
            <a:r>
              <a:rPr lang="en-US" altLang="ja-JP" sz="1600" b="0" dirty="0" smtClean="0">
                <a:latin typeface="+mn-ea"/>
              </a:rPr>
              <a:t>x</a:t>
            </a:r>
            <a:r>
              <a:rPr lang="ja-JP" altLang="en-US" sz="1600" b="0" baseline="-25000" dirty="0" smtClean="0">
                <a:latin typeface="+mn-ea"/>
              </a:rPr>
              <a:t>ｋ</a:t>
            </a:r>
            <a:r>
              <a:rPr lang="ja-JP" altLang="en-US" sz="1600" b="0" dirty="0" smtClean="0">
                <a:latin typeface="+mn-ea"/>
              </a:rPr>
              <a:t>∈</a:t>
            </a:r>
            <a:r>
              <a:rPr lang="en-US" altLang="ja-JP" sz="1600" b="0" dirty="0" smtClean="0">
                <a:latin typeface="+mn-ea"/>
              </a:rPr>
              <a:t>X (k&gt;0)</a:t>
            </a:r>
            <a:r>
              <a:rPr lang="ja-JP" altLang="en-US" sz="1600" b="0" dirty="0" smtClean="0">
                <a:latin typeface="+mn-ea"/>
              </a:rPr>
              <a:t>が含まれ</a:t>
            </a:r>
            <a:r>
              <a:rPr lang="ja-JP" altLang="en-US" sz="1600" b="0" dirty="0">
                <a:latin typeface="+mn-ea"/>
              </a:rPr>
              <a:t>る</a:t>
            </a:r>
            <a:r>
              <a:rPr lang="ja-JP" altLang="en-US" sz="1600" b="0" dirty="0" smtClean="0">
                <a:latin typeface="+mn-ea"/>
              </a:rPr>
              <a:t>事を示せ。</a:t>
            </a:r>
            <a:endParaRPr lang="en-US" altLang="ja-JP" sz="1600" b="0" dirty="0" smtClean="0">
              <a:latin typeface="+mn-ea"/>
            </a:endParaRPr>
          </a:p>
          <a:p>
            <a:pPr marL="342900" indent="-342900">
              <a:buAutoNum type="arabicParenBoth"/>
            </a:pPr>
            <a:r>
              <a:rPr lang="ja-JP" altLang="en-US" sz="1600" b="0" dirty="0">
                <a:latin typeface="+mn-ea"/>
              </a:rPr>
              <a:t>閉区間</a:t>
            </a:r>
            <a:r>
              <a:rPr lang="en-US" altLang="ja-JP" sz="1600" b="0" dirty="0">
                <a:latin typeface="+mn-ea"/>
              </a:rPr>
              <a:t>[Θ, x</a:t>
            </a:r>
            <a:r>
              <a:rPr lang="ja-JP" altLang="en-US" sz="1600" b="0" baseline="-25000" dirty="0" err="1">
                <a:latin typeface="+mn-ea"/>
              </a:rPr>
              <a:t>ｋ</a:t>
            </a:r>
            <a:r>
              <a:rPr lang="en-US" altLang="ja-JP" sz="1600" b="0" dirty="0" smtClean="0">
                <a:latin typeface="+mn-ea"/>
              </a:rPr>
              <a:t>]</a:t>
            </a:r>
            <a:r>
              <a:rPr lang="ja-JP" altLang="en-US" sz="1600" b="0" dirty="0">
                <a:latin typeface="+mn-ea"/>
              </a:rPr>
              <a:t>上には少なく</a:t>
            </a:r>
            <a:r>
              <a:rPr lang="ja-JP" altLang="en-US" sz="1600" b="0" dirty="0" smtClean="0">
                <a:latin typeface="+mn-ea"/>
              </a:rPr>
              <a:t>とも</a:t>
            </a:r>
            <a:r>
              <a:rPr lang="ja-JP" altLang="en-US" sz="1600" b="0" dirty="0">
                <a:latin typeface="+mn-ea"/>
              </a:rPr>
              <a:t>一つの点</a:t>
            </a:r>
            <a:r>
              <a:rPr lang="en-US" altLang="ja-JP" sz="1600" b="0" dirty="0" err="1" smtClean="0">
                <a:latin typeface="+mn-ea"/>
              </a:rPr>
              <a:t>x</a:t>
            </a:r>
            <a:r>
              <a:rPr lang="en-US" altLang="ja-JP" sz="1600" b="0" baseline="-25000" dirty="0" err="1" smtClean="0">
                <a:latin typeface="+mn-ea"/>
              </a:rPr>
              <a:t>k</a:t>
            </a:r>
            <a:r>
              <a:rPr lang="en-US" altLang="ja-JP" sz="1600" b="0" baseline="-25000" dirty="0" smtClean="0">
                <a:latin typeface="+mn-ea"/>
              </a:rPr>
              <a:t>’</a:t>
            </a:r>
            <a:r>
              <a:rPr lang="ja-JP" altLang="en-US" sz="1600" b="0" dirty="0" smtClean="0">
                <a:latin typeface="+mn-ea"/>
              </a:rPr>
              <a:t>∈</a:t>
            </a:r>
            <a:r>
              <a:rPr lang="en-US" altLang="ja-JP" sz="1600" b="0" dirty="0" smtClean="0">
                <a:latin typeface="+mn-ea"/>
              </a:rPr>
              <a:t>X</a:t>
            </a:r>
            <a:r>
              <a:rPr lang="en-US" altLang="ja-JP" sz="1600" b="0" dirty="0">
                <a:latin typeface="+mn-ea"/>
              </a:rPr>
              <a:t> (</a:t>
            </a:r>
            <a:r>
              <a:rPr lang="en-US" altLang="ja-JP" sz="1600" b="0" dirty="0" smtClean="0">
                <a:latin typeface="+mn-ea"/>
              </a:rPr>
              <a:t>k’&gt;k)</a:t>
            </a:r>
            <a:r>
              <a:rPr lang="ja-JP" altLang="en-US" sz="1600" b="0" dirty="0" smtClean="0">
                <a:latin typeface="+mn-ea"/>
              </a:rPr>
              <a:t>が含まれる</a:t>
            </a:r>
            <a:r>
              <a:rPr lang="ja-JP" altLang="en-US" sz="1600" b="0" dirty="0">
                <a:latin typeface="+mn-ea"/>
              </a:rPr>
              <a:t>事を示せ。</a:t>
            </a:r>
            <a:endParaRPr lang="en-US" altLang="ja-JP" sz="1600" b="0" dirty="0">
              <a:latin typeface="+mn-ea"/>
            </a:endParaRPr>
          </a:p>
          <a:p>
            <a:pPr marL="342900" indent="-342900">
              <a:buAutoNum type="arabicParenBoth"/>
            </a:pPr>
            <a:r>
              <a:rPr lang="ja-JP" altLang="en-US" sz="1600" b="0" dirty="0" smtClean="0">
                <a:latin typeface="+mn-ea"/>
              </a:rPr>
              <a:t>上記から</a:t>
            </a:r>
            <a:r>
              <a:rPr lang="en-US" altLang="ja-JP" sz="1600" b="0" dirty="0" smtClean="0">
                <a:latin typeface="+mn-ea"/>
              </a:rPr>
              <a:t>X</a:t>
            </a:r>
            <a:r>
              <a:rPr lang="ja-JP" altLang="en-US" sz="1600" b="0" dirty="0" smtClean="0">
                <a:latin typeface="+mn-ea"/>
              </a:rPr>
              <a:t>は</a:t>
            </a:r>
            <a:r>
              <a:rPr lang="en-US" altLang="ja-JP" sz="1600" b="0" dirty="0" smtClean="0">
                <a:latin typeface="+mn-ea"/>
              </a:rPr>
              <a:t>S</a:t>
            </a:r>
            <a:r>
              <a:rPr lang="ja-JP" altLang="en-US" sz="1600" b="0" dirty="0">
                <a:latin typeface="+mn-ea"/>
              </a:rPr>
              <a:t>上で</a:t>
            </a:r>
            <a:r>
              <a:rPr lang="ja-JP" altLang="en-US" sz="1600" b="0" dirty="0" smtClean="0">
                <a:latin typeface="+mn-ea"/>
              </a:rPr>
              <a:t>稠密</a:t>
            </a:r>
            <a:r>
              <a:rPr lang="ja-JP" altLang="en-US" sz="1600" b="0" dirty="0">
                <a:latin typeface="+mn-ea"/>
              </a:rPr>
              <a:t>と</a:t>
            </a:r>
            <a:r>
              <a:rPr lang="ja-JP" altLang="en-US" sz="1600" b="0" dirty="0" smtClean="0">
                <a:latin typeface="+mn-ea"/>
              </a:rPr>
              <a:t>なることを示せ。</a:t>
            </a:r>
            <a:endParaRPr lang="en-US" altLang="ja-JP" sz="1600" b="0" dirty="0" smtClean="0">
              <a:latin typeface="+mn-ea"/>
            </a:endParaRPr>
          </a:p>
          <a:p>
            <a:pPr marL="342900" indent="-342900">
              <a:buAutoNum type="arabicParenBoth"/>
            </a:pPr>
            <a:endParaRPr lang="en-US" altLang="ja-JP" sz="1600" b="0" dirty="0" smtClean="0">
              <a:latin typeface="+mn-ea"/>
            </a:endParaRPr>
          </a:p>
        </p:txBody>
      </p:sp>
    </p:spTree>
    <p:extLst>
      <p:ext uri="{BB962C8B-B14F-4D97-AF65-F5344CB8AC3E}">
        <p14:creationId xmlns:p14="http://schemas.microsoft.com/office/powerpoint/2010/main" val="21909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1726540" y="1109357"/>
            <a:ext cx="88953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a:t>
            </a:r>
            <a:r>
              <a:rPr lang="ja-JP" altLang="en-US" sz="2000" dirty="0">
                <a:latin typeface="+mn-ea"/>
                <a:ea typeface="+mn-ea"/>
              </a:rPr>
              <a:t>ハフマン符号</a:t>
            </a:r>
            <a:r>
              <a:rPr lang="en-US" altLang="ja-JP" sz="2000" dirty="0">
                <a:latin typeface="+mn-ea"/>
                <a:ea typeface="+mn-ea"/>
              </a:rPr>
              <a:t>】</a:t>
            </a:r>
            <a:r>
              <a:rPr lang="ja-JP" altLang="en-US" sz="2000" dirty="0">
                <a:solidFill>
                  <a:schemeClr val="accent2"/>
                </a:solidFill>
                <a:latin typeface="+mn-ea"/>
                <a:ea typeface="+mn-ea"/>
              </a:rPr>
              <a:t>　</a:t>
            </a:r>
            <a:r>
              <a:rPr lang="ja-JP" altLang="en-US" sz="2000" dirty="0">
                <a:latin typeface="+mn-ea"/>
                <a:ea typeface="+mn-ea"/>
              </a:rPr>
              <a:t>シンボル列が</a:t>
            </a:r>
            <a:r>
              <a:rPr lang="en-US" altLang="ja-JP" sz="2000" dirty="0">
                <a:latin typeface="+mn-ea"/>
                <a:ea typeface="+mn-ea"/>
              </a:rPr>
              <a:t>{</a:t>
            </a:r>
            <a:r>
              <a:rPr lang="en-US" altLang="ja-JP" sz="2000" dirty="0" err="1">
                <a:latin typeface="+mn-ea"/>
                <a:ea typeface="+mn-ea"/>
              </a:rPr>
              <a:t>a,a,b,b,a,b,c,b,c,a,d,a,b,c,a,a</a:t>
            </a:r>
            <a:r>
              <a:rPr lang="en-US" altLang="ja-JP" sz="2000" dirty="0">
                <a:latin typeface="+mn-ea"/>
                <a:ea typeface="+mn-ea"/>
              </a:rPr>
              <a:t>}</a:t>
            </a:r>
            <a:r>
              <a:rPr lang="ja-JP" altLang="en-US" sz="2000" dirty="0">
                <a:latin typeface="+mn-ea"/>
                <a:ea typeface="+mn-ea"/>
              </a:rPr>
              <a:t>である</a:t>
            </a:r>
            <a:r>
              <a:rPr lang="ja-JP" altLang="en-US" sz="2000" dirty="0" smtClean="0">
                <a:latin typeface="+mn-ea"/>
                <a:ea typeface="+mn-ea"/>
              </a:rPr>
              <a:t>とき，</a:t>
            </a:r>
            <a:endParaRPr lang="en-US" altLang="ja-JP" sz="2000" dirty="0" smtClean="0">
              <a:latin typeface="+mn-ea"/>
              <a:ea typeface="+mn-ea"/>
            </a:endParaRPr>
          </a:p>
          <a:p>
            <a:pPr eaLnBrk="1" hangingPunct="1"/>
            <a:r>
              <a:rPr lang="ja-JP" altLang="en-US" dirty="0" smtClean="0">
                <a:latin typeface="+mn-ea"/>
                <a:ea typeface="+mn-ea"/>
              </a:rPr>
              <a:t>出現</a:t>
            </a:r>
            <a:r>
              <a:rPr lang="ja-JP" altLang="en-US" dirty="0">
                <a:latin typeface="+mn-ea"/>
                <a:ea typeface="+mn-ea"/>
              </a:rPr>
              <a:t>確率</a:t>
            </a:r>
            <a:r>
              <a:rPr lang="ja-JP" altLang="en-US" dirty="0" smtClean="0">
                <a:latin typeface="+mn-ea"/>
                <a:ea typeface="+mn-ea"/>
              </a:rPr>
              <a:t>は</a:t>
            </a:r>
            <a:r>
              <a:rPr lang="ja-JP" altLang="en-US" dirty="0">
                <a:latin typeface="+mn-ea"/>
                <a:ea typeface="+mn-ea"/>
              </a:rPr>
              <a:t>　</a:t>
            </a:r>
            <a:r>
              <a:rPr lang="en-US" altLang="ja-JP" dirty="0" smtClean="0">
                <a:latin typeface="+mn-ea"/>
                <a:ea typeface="+mn-ea"/>
              </a:rPr>
              <a:t>p(a</a:t>
            </a:r>
            <a:r>
              <a:rPr lang="en-US" altLang="ja-JP" dirty="0">
                <a:latin typeface="+mn-ea"/>
                <a:ea typeface="+mn-ea"/>
              </a:rPr>
              <a:t>) = 7/16, p(b) = 5/16, p(c) = 3/16 , p(d) = 1/16 </a:t>
            </a:r>
          </a:p>
          <a:p>
            <a:pPr eaLnBrk="1" hangingPunct="1"/>
            <a:r>
              <a:rPr lang="ja-JP" altLang="en-US" dirty="0" smtClean="0">
                <a:latin typeface="+mn-ea"/>
                <a:ea typeface="+mn-ea"/>
              </a:rPr>
              <a:t>固定</a:t>
            </a:r>
            <a:r>
              <a:rPr lang="ja-JP" altLang="en-US" dirty="0">
                <a:latin typeface="+mn-ea"/>
                <a:ea typeface="+mn-ea"/>
              </a:rPr>
              <a:t>長符号では総符号量は２</a:t>
            </a:r>
            <a:r>
              <a:rPr lang="en-US" altLang="ja-JP" dirty="0">
                <a:latin typeface="+mn-ea"/>
                <a:ea typeface="+mn-ea"/>
              </a:rPr>
              <a:t>[bit]×16=32[bit</a:t>
            </a:r>
            <a:r>
              <a:rPr lang="en-US" altLang="ja-JP" dirty="0" smtClean="0">
                <a:latin typeface="+mn-ea"/>
                <a:ea typeface="+mn-ea"/>
              </a:rPr>
              <a:t>]</a:t>
            </a:r>
            <a:endParaRPr lang="ja-JP" altLang="en-US" dirty="0">
              <a:latin typeface="+mn-ea"/>
              <a:ea typeface="+mn-ea"/>
            </a:endParaRPr>
          </a:p>
        </p:txBody>
      </p:sp>
      <p:grpSp>
        <p:nvGrpSpPr>
          <p:cNvPr id="2" name="グループ化 1"/>
          <p:cNvGrpSpPr>
            <a:grpSpLocks/>
          </p:cNvGrpSpPr>
          <p:nvPr/>
        </p:nvGrpSpPr>
        <p:grpSpPr bwMode="auto">
          <a:xfrm>
            <a:off x="1931988" y="4470311"/>
            <a:ext cx="2743200" cy="2160588"/>
            <a:chOff x="609600" y="3276601"/>
            <a:chExt cx="2743200" cy="2160588"/>
          </a:xfrm>
        </p:grpSpPr>
        <p:grpSp>
          <p:nvGrpSpPr>
            <p:cNvPr id="24630" name="Group 43"/>
            <p:cNvGrpSpPr>
              <a:grpSpLocks/>
            </p:cNvGrpSpPr>
            <p:nvPr/>
          </p:nvGrpSpPr>
          <p:grpSpPr bwMode="auto">
            <a:xfrm>
              <a:off x="609600" y="3276601"/>
              <a:ext cx="2743200" cy="2160588"/>
              <a:chOff x="384" y="2736"/>
              <a:chExt cx="1728" cy="1361"/>
            </a:xfrm>
          </p:grpSpPr>
          <p:sp>
            <p:nvSpPr>
              <p:cNvPr id="24638" name="Rectangle 44"/>
              <p:cNvSpPr>
                <a:spLocks noChangeArrowheads="1"/>
              </p:cNvSpPr>
              <p:nvPr/>
            </p:nvSpPr>
            <p:spPr bwMode="auto">
              <a:xfrm>
                <a:off x="384" y="2736"/>
                <a:ext cx="1728" cy="1361"/>
              </a:xfrm>
              <a:prstGeom prst="rect">
                <a:avLst/>
              </a:prstGeom>
              <a:solidFill>
                <a:srgbClr val="FEADA0"/>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grpSp>
            <p:nvGrpSpPr>
              <p:cNvPr id="24639" name="Group 45"/>
              <p:cNvGrpSpPr>
                <a:grpSpLocks/>
              </p:cNvGrpSpPr>
              <p:nvPr/>
            </p:nvGrpSpPr>
            <p:grpSpPr bwMode="auto">
              <a:xfrm>
                <a:off x="553" y="2827"/>
                <a:ext cx="1363" cy="1207"/>
                <a:chOff x="576" y="2966"/>
                <a:chExt cx="1363" cy="1207"/>
              </a:xfrm>
            </p:grpSpPr>
            <p:sp>
              <p:nvSpPr>
                <p:cNvPr id="24640" name="Oval 46"/>
                <p:cNvSpPr>
                  <a:spLocks noChangeArrowheads="1"/>
                </p:cNvSpPr>
                <p:nvPr/>
              </p:nvSpPr>
              <p:spPr bwMode="auto">
                <a:xfrm>
                  <a:off x="660" y="380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41" name="Oval 47"/>
                <p:cNvSpPr>
                  <a:spLocks noChangeArrowheads="1"/>
                </p:cNvSpPr>
                <p:nvPr/>
              </p:nvSpPr>
              <p:spPr bwMode="auto">
                <a:xfrm>
                  <a:off x="1044" y="380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42" name="Oval 48"/>
                <p:cNvSpPr>
                  <a:spLocks noChangeArrowheads="1"/>
                </p:cNvSpPr>
                <p:nvPr/>
              </p:nvSpPr>
              <p:spPr bwMode="auto">
                <a:xfrm>
                  <a:off x="1380" y="380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43" name="Text Box 49"/>
                <p:cNvSpPr txBox="1">
                  <a:spLocks noChangeArrowheads="1"/>
                </p:cNvSpPr>
                <p:nvPr/>
              </p:nvSpPr>
              <p:spPr bwMode="auto">
                <a:xfrm>
                  <a:off x="960" y="3921"/>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5/16</a:t>
                  </a:r>
                </a:p>
                <a:p>
                  <a:pPr eaLnBrk="1" hangingPunct="1"/>
                  <a:r>
                    <a:rPr lang="en-US" altLang="ja-JP" sz="1000">
                      <a:latin typeface="+mn-ea"/>
                      <a:ea typeface="+mn-ea"/>
                    </a:rPr>
                    <a:t>  b</a:t>
                  </a:r>
                </a:p>
              </p:txBody>
            </p:sp>
            <p:sp>
              <p:nvSpPr>
                <p:cNvPr id="24644" name="Text Box 50"/>
                <p:cNvSpPr txBox="1">
                  <a:spLocks noChangeArrowheads="1"/>
                </p:cNvSpPr>
                <p:nvPr/>
              </p:nvSpPr>
              <p:spPr bwMode="auto">
                <a:xfrm>
                  <a:off x="1284" y="3921"/>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3/16</a:t>
                  </a:r>
                </a:p>
                <a:p>
                  <a:pPr eaLnBrk="1" hangingPunct="1"/>
                  <a:r>
                    <a:rPr lang="en-US" altLang="ja-JP" sz="1000">
                      <a:latin typeface="+mn-ea"/>
                      <a:ea typeface="+mn-ea"/>
                    </a:rPr>
                    <a:t>   c</a:t>
                  </a:r>
                </a:p>
              </p:txBody>
            </p:sp>
            <p:sp>
              <p:nvSpPr>
                <p:cNvPr id="24645" name="Text Box 51"/>
                <p:cNvSpPr txBox="1">
                  <a:spLocks noChangeArrowheads="1"/>
                </p:cNvSpPr>
                <p:nvPr/>
              </p:nvSpPr>
              <p:spPr bwMode="auto">
                <a:xfrm>
                  <a:off x="576" y="3921"/>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7/16</a:t>
                  </a:r>
                </a:p>
                <a:p>
                  <a:pPr eaLnBrk="1" hangingPunct="1"/>
                  <a:r>
                    <a:rPr lang="en-US" altLang="ja-JP" sz="1000">
                      <a:latin typeface="+mn-ea"/>
                      <a:ea typeface="+mn-ea"/>
                    </a:rPr>
                    <a:t>   a</a:t>
                  </a:r>
                </a:p>
              </p:txBody>
            </p:sp>
            <p:sp>
              <p:nvSpPr>
                <p:cNvPr id="24646" name="Oval 52"/>
                <p:cNvSpPr>
                  <a:spLocks noChangeArrowheads="1"/>
                </p:cNvSpPr>
                <p:nvPr/>
              </p:nvSpPr>
              <p:spPr bwMode="auto">
                <a:xfrm>
                  <a:off x="1746" y="380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47" name="Text Box 53"/>
                <p:cNvSpPr txBox="1">
                  <a:spLocks noChangeArrowheads="1"/>
                </p:cNvSpPr>
                <p:nvPr/>
              </p:nvSpPr>
              <p:spPr bwMode="auto">
                <a:xfrm>
                  <a:off x="1650" y="3921"/>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1/16</a:t>
                  </a:r>
                </a:p>
                <a:p>
                  <a:pPr eaLnBrk="1" hangingPunct="1"/>
                  <a:r>
                    <a:rPr lang="en-US" altLang="ja-JP" sz="1000">
                      <a:latin typeface="+mn-ea"/>
                      <a:ea typeface="+mn-ea"/>
                    </a:rPr>
                    <a:t>   d</a:t>
                  </a:r>
                </a:p>
              </p:txBody>
            </p:sp>
            <p:sp>
              <p:nvSpPr>
                <p:cNvPr id="24648" name="Oval 54"/>
                <p:cNvSpPr>
                  <a:spLocks noChangeArrowheads="1"/>
                </p:cNvSpPr>
                <p:nvPr/>
              </p:nvSpPr>
              <p:spPr bwMode="auto">
                <a:xfrm>
                  <a:off x="1536" y="352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49" name="Text Box 55"/>
                <p:cNvSpPr txBox="1">
                  <a:spLocks noChangeArrowheads="1"/>
                </p:cNvSpPr>
                <p:nvPr/>
              </p:nvSpPr>
              <p:spPr bwMode="auto">
                <a:xfrm>
                  <a:off x="1650" y="3504"/>
                  <a:ext cx="2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4/16</a:t>
                  </a:r>
                </a:p>
              </p:txBody>
            </p:sp>
            <p:cxnSp>
              <p:nvCxnSpPr>
                <p:cNvPr id="24650" name="AutoShape 56"/>
                <p:cNvCxnSpPr>
                  <a:cxnSpLocks noChangeShapeType="1"/>
                  <a:stCxn id="24642" idx="0"/>
                  <a:endCxn id="24648" idx="4"/>
                </p:cNvCxnSpPr>
                <p:nvPr/>
              </p:nvCxnSpPr>
              <p:spPr bwMode="auto">
                <a:xfrm rot="-5400000">
                  <a:off x="1417" y="3636"/>
                  <a:ext cx="177" cy="156"/>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51" name="AutoShape 57"/>
                <p:cNvCxnSpPr>
                  <a:cxnSpLocks noChangeShapeType="1"/>
                  <a:stCxn id="24646" idx="0"/>
                  <a:endCxn id="24648" idx="4"/>
                </p:cNvCxnSpPr>
                <p:nvPr/>
              </p:nvCxnSpPr>
              <p:spPr bwMode="auto">
                <a:xfrm rot="5400000" flipH="1">
                  <a:off x="1600" y="3609"/>
                  <a:ext cx="177" cy="210"/>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52" name="Oval 58"/>
                <p:cNvSpPr>
                  <a:spLocks noChangeArrowheads="1"/>
                </p:cNvSpPr>
                <p:nvPr/>
              </p:nvSpPr>
              <p:spPr bwMode="auto">
                <a:xfrm>
                  <a:off x="1308" y="3241"/>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53" name="Text Box 59"/>
                <p:cNvSpPr txBox="1">
                  <a:spLocks noChangeArrowheads="1"/>
                </p:cNvSpPr>
                <p:nvPr/>
              </p:nvSpPr>
              <p:spPr bwMode="auto">
                <a:xfrm>
                  <a:off x="1422" y="3216"/>
                  <a:ext cx="2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9/16</a:t>
                  </a:r>
                </a:p>
              </p:txBody>
            </p:sp>
            <p:cxnSp>
              <p:nvCxnSpPr>
                <p:cNvPr id="24654" name="AutoShape 60"/>
                <p:cNvCxnSpPr>
                  <a:cxnSpLocks noChangeShapeType="1"/>
                  <a:stCxn id="24641" idx="0"/>
                  <a:endCxn id="24652" idx="4"/>
                </p:cNvCxnSpPr>
                <p:nvPr/>
              </p:nvCxnSpPr>
              <p:spPr bwMode="auto">
                <a:xfrm rot="-5400000">
                  <a:off x="991" y="3438"/>
                  <a:ext cx="465" cy="264"/>
                </a:xfrm>
                <a:prstGeom prst="bentConnector3">
                  <a:avLst>
                    <a:gd name="adj1" fmla="val 80213"/>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55" name="AutoShape 61"/>
                <p:cNvCxnSpPr>
                  <a:cxnSpLocks noChangeShapeType="1"/>
                  <a:stCxn id="24648" idx="0"/>
                  <a:endCxn id="24652" idx="4"/>
                </p:cNvCxnSpPr>
                <p:nvPr/>
              </p:nvCxnSpPr>
              <p:spPr bwMode="auto">
                <a:xfrm rot="5400000" flipH="1">
                  <a:off x="1374" y="3319"/>
                  <a:ext cx="192" cy="228"/>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56" name="Oval 62"/>
                <p:cNvSpPr>
                  <a:spLocks noChangeArrowheads="1"/>
                </p:cNvSpPr>
                <p:nvPr/>
              </p:nvSpPr>
              <p:spPr bwMode="auto">
                <a:xfrm>
                  <a:off x="912" y="297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cxnSp>
              <p:nvCxnSpPr>
                <p:cNvPr id="24657" name="AutoShape 63"/>
                <p:cNvCxnSpPr>
                  <a:cxnSpLocks noChangeShapeType="1"/>
                  <a:stCxn id="24640" idx="0"/>
                  <a:endCxn id="24656" idx="4"/>
                </p:cNvCxnSpPr>
                <p:nvPr/>
              </p:nvCxnSpPr>
              <p:spPr bwMode="auto">
                <a:xfrm rot="-5400000">
                  <a:off x="469" y="3311"/>
                  <a:ext cx="730" cy="252"/>
                </a:xfrm>
                <a:prstGeom prst="bentConnector3">
                  <a:avLst>
                    <a:gd name="adj1" fmla="val 91917"/>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58" name="AutoShape 64"/>
                <p:cNvCxnSpPr>
                  <a:cxnSpLocks noChangeShapeType="1"/>
                  <a:stCxn id="24652" idx="0"/>
                  <a:endCxn id="24656" idx="4"/>
                </p:cNvCxnSpPr>
                <p:nvPr/>
              </p:nvCxnSpPr>
              <p:spPr bwMode="auto">
                <a:xfrm rot="5400000" flipH="1">
                  <a:off x="1073" y="2959"/>
                  <a:ext cx="169" cy="396"/>
                </a:xfrm>
                <a:prstGeom prst="bentConnector3">
                  <a:avLst>
                    <a:gd name="adj1" fmla="val 63903"/>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59" name="Text Box 65"/>
                <p:cNvSpPr txBox="1">
                  <a:spLocks noChangeArrowheads="1"/>
                </p:cNvSpPr>
                <p:nvPr/>
              </p:nvSpPr>
              <p:spPr bwMode="auto">
                <a:xfrm>
                  <a:off x="1074" y="2966"/>
                  <a:ext cx="33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16/16</a:t>
                  </a:r>
                </a:p>
              </p:txBody>
            </p:sp>
          </p:grpSp>
        </p:grpSp>
        <p:grpSp>
          <p:nvGrpSpPr>
            <p:cNvPr id="24631" name="Group 66"/>
            <p:cNvGrpSpPr>
              <a:grpSpLocks/>
            </p:cNvGrpSpPr>
            <p:nvPr/>
          </p:nvGrpSpPr>
          <p:grpSpPr bwMode="auto">
            <a:xfrm>
              <a:off x="838200" y="3513136"/>
              <a:ext cx="2219325" cy="1266824"/>
              <a:chOff x="551" y="3024"/>
              <a:chExt cx="1398" cy="798"/>
            </a:xfrm>
          </p:grpSpPr>
          <p:sp>
            <p:nvSpPr>
              <p:cNvPr id="24632" name="Text Box 67"/>
              <p:cNvSpPr txBox="1">
                <a:spLocks noChangeArrowheads="1"/>
              </p:cNvSpPr>
              <p:nvPr/>
            </p:nvSpPr>
            <p:spPr bwMode="auto">
              <a:xfrm>
                <a:off x="551" y="3043"/>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0</a:t>
                </a:r>
              </a:p>
            </p:txBody>
          </p:sp>
          <p:sp>
            <p:nvSpPr>
              <p:cNvPr id="24633" name="Text Box 68"/>
              <p:cNvSpPr txBox="1">
                <a:spLocks noChangeArrowheads="1"/>
              </p:cNvSpPr>
              <p:nvPr/>
            </p:nvSpPr>
            <p:spPr bwMode="auto">
              <a:xfrm>
                <a:off x="960" y="3379"/>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0</a:t>
                </a:r>
              </a:p>
            </p:txBody>
          </p:sp>
          <p:sp>
            <p:nvSpPr>
              <p:cNvPr id="24634" name="Text Box 69"/>
              <p:cNvSpPr txBox="1">
                <a:spLocks noChangeArrowheads="1"/>
              </p:cNvSpPr>
              <p:nvPr/>
            </p:nvSpPr>
            <p:spPr bwMode="auto">
              <a:xfrm>
                <a:off x="1271" y="3648"/>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0</a:t>
                </a:r>
              </a:p>
            </p:txBody>
          </p:sp>
          <p:sp>
            <p:nvSpPr>
              <p:cNvPr id="24635" name="Text Box 70"/>
              <p:cNvSpPr txBox="1">
                <a:spLocks noChangeArrowheads="1"/>
              </p:cNvSpPr>
              <p:nvPr/>
            </p:nvSpPr>
            <p:spPr bwMode="auto">
              <a:xfrm>
                <a:off x="1319" y="3024"/>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1</a:t>
                </a:r>
              </a:p>
            </p:txBody>
          </p:sp>
          <p:sp>
            <p:nvSpPr>
              <p:cNvPr id="24636" name="Text Box 71"/>
              <p:cNvSpPr txBox="1">
                <a:spLocks noChangeArrowheads="1"/>
              </p:cNvSpPr>
              <p:nvPr/>
            </p:nvSpPr>
            <p:spPr bwMode="auto">
              <a:xfrm>
                <a:off x="1559" y="3360"/>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1</a:t>
                </a:r>
              </a:p>
            </p:txBody>
          </p:sp>
          <p:sp>
            <p:nvSpPr>
              <p:cNvPr id="24637" name="Text Box 72"/>
              <p:cNvSpPr txBox="1">
                <a:spLocks noChangeArrowheads="1"/>
              </p:cNvSpPr>
              <p:nvPr/>
            </p:nvSpPr>
            <p:spPr bwMode="auto">
              <a:xfrm>
                <a:off x="1776" y="3648"/>
                <a:ext cx="173"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mn-ea"/>
                    <a:ea typeface="+mn-ea"/>
                  </a:rPr>
                  <a:t>1</a:t>
                </a:r>
              </a:p>
            </p:txBody>
          </p:sp>
        </p:grpSp>
      </p:grpSp>
      <p:sp>
        <p:nvSpPr>
          <p:cNvPr id="159817" name="Text Box 73"/>
          <p:cNvSpPr txBox="1">
            <a:spLocks noChangeArrowheads="1"/>
          </p:cNvSpPr>
          <p:nvPr/>
        </p:nvSpPr>
        <p:spPr bwMode="auto">
          <a:xfrm>
            <a:off x="4922838" y="5378358"/>
            <a:ext cx="5608638"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dirty="0">
                <a:latin typeface="+mn-ea"/>
                <a:ea typeface="+mn-ea"/>
              </a:rPr>
              <a:t>固定長符号</a:t>
            </a:r>
            <a:r>
              <a:rPr lang="en-US" altLang="ja-JP" sz="1600" dirty="0">
                <a:latin typeface="+mn-ea"/>
                <a:ea typeface="+mn-ea"/>
              </a:rPr>
              <a:t>32[bit]</a:t>
            </a:r>
            <a:r>
              <a:rPr lang="ja-JP" altLang="en-US" sz="1600" dirty="0">
                <a:latin typeface="+mn-ea"/>
                <a:ea typeface="+mn-ea"/>
              </a:rPr>
              <a:t>が，</a:t>
            </a:r>
          </a:p>
          <a:p>
            <a:pPr eaLnBrk="1" hangingPunct="1"/>
            <a:endParaRPr lang="ja-JP" altLang="en-US" sz="1600" dirty="0">
              <a:latin typeface="+mn-ea"/>
              <a:ea typeface="+mn-ea"/>
            </a:endParaRPr>
          </a:p>
          <a:p>
            <a:pPr algn="ctr" eaLnBrk="1" hangingPunct="1"/>
            <a:r>
              <a:rPr lang="en-US" altLang="ja-JP" sz="1600" dirty="0">
                <a:latin typeface="+mn-ea"/>
                <a:ea typeface="+mn-ea"/>
              </a:rPr>
              <a:t>1[bit]×7+ 2[bit]×5 + 3[bit]×3 + 3[bit]×1=29[bit]</a:t>
            </a:r>
          </a:p>
          <a:p>
            <a:pPr eaLnBrk="1" hangingPunct="1"/>
            <a:endParaRPr lang="en-US" altLang="ja-JP" sz="1600" dirty="0">
              <a:latin typeface="+mn-ea"/>
              <a:ea typeface="+mn-ea"/>
            </a:endParaRPr>
          </a:p>
          <a:p>
            <a:pPr eaLnBrk="1" hangingPunct="1"/>
            <a:r>
              <a:rPr lang="ja-JP" altLang="en-US" sz="1600" dirty="0" err="1">
                <a:latin typeface="+mn-ea"/>
                <a:ea typeface="+mn-ea"/>
              </a:rPr>
              <a:t>まで</a:t>
            </a:r>
            <a:r>
              <a:rPr lang="ja-JP" altLang="en-US" sz="1600" dirty="0">
                <a:latin typeface="+mn-ea"/>
                <a:ea typeface="+mn-ea"/>
              </a:rPr>
              <a:t>減らせる！</a:t>
            </a:r>
          </a:p>
        </p:txBody>
      </p:sp>
      <p:grpSp>
        <p:nvGrpSpPr>
          <p:cNvPr id="4" name="グループ化 3"/>
          <p:cNvGrpSpPr>
            <a:grpSpLocks/>
          </p:cNvGrpSpPr>
          <p:nvPr/>
        </p:nvGrpSpPr>
        <p:grpSpPr bwMode="auto">
          <a:xfrm>
            <a:off x="2408239" y="3074677"/>
            <a:ext cx="2427287" cy="1306513"/>
            <a:chOff x="884237" y="2731294"/>
            <a:chExt cx="2427288" cy="1306736"/>
          </a:xfrm>
        </p:grpSpPr>
        <p:grpSp>
          <p:nvGrpSpPr>
            <p:cNvPr id="24620" name="Group 4"/>
            <p:cNvGrpSpPr>
              <a:grpSpLocks/>
            </p:cNvGrpSpPr>
            <p:nvPr/>
          </p:nvGrpSpPr>
          <p:grpSpPr bwMode="auto">
            <a:xfrm>
              <a:off x="884237" y="2731294"/>
              <a:ext cx="2163763" cy="588962"/>
              <a:chOff x="480" y="2559"/>
              <a:chExt cx="1363" cy="371"/>
            </a:xfrm>
          </p:grpSpPr>
          <p:sp>
            <p:nvSpPr>
              <p:cNvPr id="24622" name="Oval 5"/>
              <p:cNvSpPr>
                <a:spLocks noChangeArrowheads="1"/>
              </p:cNvSpPr>
              <p:nvPr/>
            </p:nvSpPr>
            <p:spPr bwMode="auto">
              <a:xfrm>
                <a:off x="564" y="255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23" name="Oval 6"/>
              <p:cNvSpPr>
                <a:spLocks noChangeArrowheads="1"/>
              </p:cNvSpPr>
              <p:nvPr/>
            </p:nvSpPr>
            <p:spPr bwMode="auto">
              <a:xfrm>
                <a:off x="948" y="255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24" name="Oval 7"/>
              <p:cNvSpPr>
                <a:spLocks noChangeArrowheads="1"/>
              </p:cNvSpPr>
              <p:nvPr/>
            </p:nvSpPr>
            <p:spPr bwMode="auto">
              <a:xfrm>
                <a:off x="1284" y="255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25" name="Text Box 8"/>
              <p:cNvSpPr txBox="1">
                <a:spLocks noChangeArrowheads="1"/>
              </p:cNvSpPr>
              <p:nvPr/>
            </p:nvSpPr>
            <p:spPr bwMode="auto">
              <a:xfrm>
                <a:off x="864" y="2678"/>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5/16</a:t>
                </a:r>
              </a:p>
              <a:p>
                <a:pPr eaLnBrk="1" hangingPunct="1"/>
                <a:r>
                  <a:rPr lang="en-US" altLang="ja-JP" sz="1000">
                    <a:latin typeface="+mn-ea"/>
                    <a:ea typeface="+mn-ea"/>
                  </a:rPr>
                  <a:t>  b</a:t>
                </a:r>
              </a:p>
            </p:txBody>
          </p:sp>
          <p:sp>
            <p:nvSpPr>
              <p:cNvPr id="24626" name="Text Box 9"/>
              <p:cNvSpPr txBox="1">
                <a:spLocks noChangeArrowheads="1"/>
              </p:cNvSpPr>
              <p:nvPr/>
            </p:nvSpPr>
            <p:spPr bwMode="auto">
              <a:xfrm>
                <a:off x="1188" y="2678"/>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3/16</a:t>
                </a:r>
              </a:p>
              <a:p>
                <a:pPr eaLnBrk="1" hangingPunct="1"/>
                <a:r>
                  <a:rPr lang="en-US" altLang="ja-JP" sz="1000">
                    <a:latin typeface="+mn-ea"/>
                    <a:ea typeface="+mn-ea"/>
                  </a:rPr>
                  <a:t>   c</a:t>
                </a:r>
              </a:p>
            </p:txBody>
          </p:sp>
          <p:sp>
            <p:nvSpPr>
              <p:cNvPr id="24627" name="Text Box 10"/>
              <p:cNvSpPr txBox="1">
                <a:spLocks noChangeArrowheads="1"/>
              </p:cNvSpPr>
              <p:nvPr/>
            </p:nvSpPr>
            <p:spPr bwMode="auto">
              <a:xfrm>
                <a:off x="480" y="2678"/>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7/16</a:t>
                </a:r>
              </a:p>
              <a:p>
                <a:pPr eaLnBrk="1" hangingPunct="1"/>
                <a:r>
                  <a:rPr lang="en-US" altLang="ja-JP" sz="1000">
                    <a:latin typeface="+mn-ea"/>
                    <a:ea typeface="+mn-ea"/>
                  </a:rPr>
                  <a:t>  a</a:t>
                </a:r>
              </a:p>
            </p:txBody>
          </p:sp>
          <p:sp>
            <p:nvSpPr>
              <p:cNvPr id="24628" name="Oval 11"/>
              <p:cNvSpPr>
                <a:spLocks noChangeArrowheads="1"/>
              </p:cNvSpPr>
              <p:nvPr/>
            </p:nvSpPr>
            <p:spPr bwMode="auto">
              <a:xfrm>
                <a:off x="1650" y="2559"/>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29" name="Text Box 12"/>
              <p:cNvSpPr txBox="1">
                <a:spLocks noChangeArrowheads="1"/>
              </p:cNvSpPr>
              <p:nvPr/>
            </p:nvSpPr>
            <p:spPr bwMode="auto">
              <a:xfrm>
                <a:off x="1554" y="2678"/>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1/16</a:t>
                </a:r>
              </a:p>
              <a:p>
                <a:pPr eaLnBrk="1" hangingPunct="1"/>
                <a:r>
                  <a:rPr lang="en-US" altLang="ja-JP" sz="1000">
                    <a:latin typeface="+mn-ea"/>
                    <a:ea typeface="+mn-ea"/>
                  </a:rPr>
                  <a:t>   d</a:t>
                </a:r>
              </a:p>
            </p:txBody>
          </p:sp>
        </p:grpSp>
        <p:sp>
          <p:nvSpPr>
            <p:cNvPr id="24621" name="右矢印 2"/>
            <p:cNvSpPr>
              <a:spLocks noChangeArrowheads="1"/>
            </p:cNvSpPr>
            <p:nvPr/>
          </p:nvSpPr>
          <p:spPr bwMode="auto">
            <a:xfrm>
              <a:off x="884237" y="3362550"/>
              <a:ext cx="2427288" cy="675480"/>
            </a:xfrm>
            <a:prstGeom prst="rightArrow">
              <a:avLst>
                <a:gd name="adj1" fmla="val 50000"/>
                <a:gd name="adj2" fmla="val 49992"/>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dirty="0" smtClean="0">
                  <a:latin typeface="+mn-ea"/>
                  <a:ea typeface="+mn-ea"/>
                </a:rPr>
                <a:t>確率の降順に</a:t>
              </a:r>
              <a:r>
                <a:rPr lang="ja-JP" altLang="en-US" sz="1600" dirty="0">
                  <a:latin typeface="+mn-ea"/>
                  <a:ea typeface="+mn-ea"/>
                </a:rPr>
                <a:t>ソート</a:t>
              </a:r>
            </a:p>
          </p:txBody>
        </p:sp>
      </p:grpSp>
      <p:grpSp>
        <p:nvGrpSpPr>
          <p:cNvPr id="11" name="グループ化 10"/>
          <p:cNvGrpSpPr>
            <a:grpSpLocks/>
          </p:cNvGrpSpPr>
          <p:nvPr/>
        </p:nvGrpSpPr>
        <p:grpSpPr bwMode="auto">
          <a:xfrm>
            <a:off x="5029201" y="2425390"/>
            <a:ext cx="2300287" cy="1982801"/>
            <a:chOff x="3505201" y="2303166"/>
            <a:chExt cx="2300632" cy="1983003"/>
          </a:xfrm>
        </p:grpSpPr>
        <p:grpSp>
          <p:nvGrpSpPr>
            <p:cNvPr id="24604" name="Group 13"/>
            <p:cNvGrpSpPr>
              <a:grpSpLocks/>
            </p:cNvGrpSpPr>
            <p:nvPr/>
          </p:nvGrpSpPr>
          <p:grpSpPr bwMode="auto">
            <a:xfrm>
              <a:off x="3505201" y="2463280"/>
              <a:ext cx="2163763" cy="1062038"/>
              <a:chOff x="2064" y="2228"/>
              <a:chExt cx="1363" cy="669"/>
            </a:xfrm>
          </p:grpSpPr>
          <p:sp>
            <p:nvSpPr>
              <p:cNvPr id="24608" name="Oval 14"/>
              <p:cNvSpPr>
                <a:spLocks noChangeArrowheads="1"/>
              </p:cNvSpPr>
              <p:nvPr/>
            </p:nvSpPr>
            <p:spPr bwMode="auto">
              <a:xfrm>
                <a:off x="2148" y="252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09" name="Oval 15"/>
              <p:cNvSpPr>
                <a:spLocks noChangeArrowheads="1"/>
              </p:cNvSpPr>
              <p:nvPr/>
            </p:nvSpPr>
            <p:spPr bwMode="auto">
              <a:xfrm>
                <a:off x="2532" y="252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10" name="Oval 16"/>
              <p:cNvSpPr>
                <a:spLocks noChangeArrowheads="1"/>
              </p:cNvSpPr>
              <p:nvPr/>
            </p:nvSpPr>
            <p:spPr bwMode="auto">
              <a:xfrm>
                <a:off x="2868" y="252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11" name="Text Box 17"/>
              <p:cNvSpPr txBox="1">
                <a:spLocks noChangeArrowheads="1"/>
              </p:cNvSpPr>
              <p:nvPr/>
            </p:nvSpPr>
            <p:spPr bwMode="auto">
              <a:xfrm>
                <a:off x="2448" y="2645"/>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5/16</a:t>
                </a:r>
              </a:p>
              <a:p>
                <a:pPr eaLnBrk="1" hangingPunct="1"/>
                <a:r>
                  <a:rPr lang="en-US" altLang="ja-JP" sz="1000">
                    <a:latin typeface="+mn-ea"/>
                    <a:ea typeface="+mn-ea"/>
                  </a:rPr>
                  <a:t>  b</a:t>
                </a:r>
              </a:p>
            </p:txBody>
          </p:sp>
          <p:sp>
            <p:nvSpPr>
              <p:cNvPr id="24612" name="Text Box 18"/>
              <p:cNvSpPr txBox="1">
                <a:spLocks noChangeArrowheads="1"/>
              </p:cNvSpPr>
              <p:nvPr/>
            </p:nvSpPr>
            <p:spPr bwMode="auto">
              <a:xfrm>
                <a:off x="2772" y="2645"/>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3/16</a:t>
                </a:r>
              </a:p>
              <a:p>
                <a:pPr eaLnBrk="1" hangingPunct="1"/>
                <a:r>
                  <a:rPr lang="en-US" altLang="ja-JP" sz="1000">
                    <a:latin typeface="+mn-ea"/>
                    <a:ea typeface="+mn-ea"/>
                  </a:rPr>
                  <a:t>   c</a:t>
                </a:r>
              </a:p>
            </p:txBody>
          </p:sp>
          <p:sp>
            <p:nvSpPr>
              <p:cNvPr id="24613" name="Text Box 19"/>
              <p:cNvSpPr txBox="1">
                <a:spLocks noChangeArrowheads="1"/>
              </p:cNvSpPr>
              <p:nvPr/>
            </p:nvSpPr>
            <p:spPr bwMode="auto">
              <a:xfrm>
                <a:off x="2064" y="2645"/>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7/16</a:t>
                </a:r>
              </a:p>
              <a:p>
                <a:pPr eaLnBrk="1" hangingPunct="1"/>
                <a:r>
                  <a:rPr lang="en-US" altLang="ja-JP" sz="1000">
                    <a:latin typeface="+mn-ea"/>
                    <a:ea typeface="+mn-ea"/>
                  </a:rPr>
                  <a:t>  a</a:t>
                </a:r>
              </a:p>
            </p:txBody>
          </p:sp>
          <p:sp>
            <p:nvSpPr>
              <p:cNvPr id="24614" name="Oval 20"/>
              <p:cNvSpPr>
                <a:spLocks noChangeArrowheads="1"/>
              </p:cNvSpPr>
              <p:nvPr/>
            </p:nvSpPr>
            <p:spPr bwMode="auto">
              <a:xfrm>
                <a:off x="3234" y="2526"/>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15" name="Text Box 21"/>
              <p:cNvSpPr txBox="1">
                <a:spLocks noChangeArrowheads="1"/>
              </p:cNvSpPr>
              <p:nvPr/>
            </p:nvSpPr>
            <p:spPr bwMode="auto">
              <a:xfrm>
                <a:off x="3138" y="2645"/>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1/16</a:t>
                </a:r>
              </a:p>
              <a:p>
                <a:pPr eaLnBrk="1" hangingPunct="1"/>
                <a:r>
                  <a:rPr lang="en-US" altLang="ja-JP" sz="1000">
                    <a:latin typeface="+mn-ea"/>
                    <a:ea typeface="+mn-ea"/>
                  </a:rPr>
                  <a:t>   d</a:t>
                </a:r>
              </a:p>
            </p:txBody>
          </p:sp>
          <p:sp>
            <p:nvSpPr>
              <p:cNvPr id="24616" name="Oval 22"/>
              <p:cNvSpPr>
                <a:spLocks noChangeArrowheads="1"/>
              </p:cNvSpPr>
              <p:nvPr/>
            </p:nvSpPr>
            <p:spPr bwMode="auto">
              <a:xfrm>
                <a:off x="3024" y="2253"/>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17" name="Text Box 23"/>
              <p:cNvSpPr txBox="1">
                <a:spLocks noChangeArrowheads="1"/>
              </p:cNvSpPr>
              <p:nvPr/>
            </p:nvSpPr>
            <p:spPr bwMode="auto">
              <a:xfrm>
                <a:off x="3138" y="2228"/>
                <a:ext cx="2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4/16</a:t>
                </a:r>
              </a:p>
            </p:txBody>
          </p:sp>
          <p:cxnSp>
            <p:nvCxnSpPr>
              <p:cNvPr id="24618" name="AutoShape 24"/>
              <p:cNvCxnSpPr>
                <a:cxnSpLocks noChangeShapeType="1"/>
                <a:stCxn id="24610" idx="0"/>
                <a:endCxn id="24616" idx="4"/>
              </p:cNvCxnSpPr>
              <p:nvPr/>
            </p:nvCxnSpPr>
            <p:spPr bwMode="auto">
              <a:xfrm rot="-5400000">
                <a:off x="2905" y="2360"/>
                <a:ext cx="177" cy="156"/>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19" name="AutoShape 25"/>
              <p:cNvCxnSpPr>
                <a:cxnSpLocks noChangeShapeType="1"/>
                <a:stCxn id="24614" idx="0"/>
                <a:endCxn id="24616" idx="4"/>
              </p:cNvCxnSpPr>
              <p:nvPr/>
            </p:nvCxnSpPr>
            <p:spPr bwMode="auto">
              <a:xfrm rot="5400000" flipH="1">
                <a:off x="3088" y="2333"/>
                <a:ext cx="177" cy="210"/>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605" name="グループ化 6"/>
            <p:cNvGrpSpPr>
              <a:grpSpLocks/>
            </p:cNvGrpSpPr>
            <p:nvPr/>
          </p:nvGrpSpPr>
          <p:grpSpPr bwMode="auto">
            <a:xfrm>
              <a:off x="3638550" y="2303166"/>
              <a:ext cx="2167283" cy="1983003"/>
              <a:chOff x="3638550" y="2081436"/>
              <a:chExt cx="2167283" cy="1983003"/>
            </a:xfrm>
          </p:grpSpPr>
          <p:sp>
            <p:nvSpPr>
              <p:cNvPr id="24606" name="正方形/長方形 4"/>
              <p:cNvSpPr>
                <a:spLocks noChangeArrowheads="1"/>
              </p:cNvSpPr>
              <p:nvPr/>
            </p:nvSpPr>
            <p:spPr bwMode="auto">
              <a:xfrm>
                <a:off x="4574777" y="2081436"/>
                <a:ext cx="1231056" cy="130056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07" name="正方形/長方形 5"/>
              <p:cNvSpPr>
                <a:spLocks noChangeArrowheads="1"/>
              </p:cNvSpPr>
              <p:nvPr/>
            </p:nvSpPr>
            <p:spPr bwMode="auto">
              <a:xfrm>
                <a:off x="3638550" y="3479604"/>
                <a:ext cx="2145461" cy="58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dirty="0">
                    <a:latin typeface="+mn-ea"/>
                    <a:ea typeface="+mn-ea"/>
                  </a:rPr>
                  <a:t>小さな</a:t>
                </a:r>
                <a:r>
                  <a:rPr lang="en-US" altLang="ja-JP" sz="1600" dirty="0">
                    <a:latin typeface="+mn-ea"/>
                    <a:ea typeface="+mn-ea"/>
                  </a:rPr>
                  <a:t>2</a:t>
                </a:r>
                <a:r>
                  <a:rPr lang="ja-JP" altLang="en-US" sz="1600" dirty="0" err="1">
                    <a:latin typeface="+mn-ea"/>
                    <a:ea typeface="+mn-ea"/>
                  </a:rPr>
                  <a:t>つを</a:t>
                </a:r>
                <a:r>
                  <a:rPr lang="ja-JP" altLang="en-US" sz="1600" dirty="0">
                    <a:latin typeface="+mn-ea"/>
                    <a:ea typeface="+mn-ea"/>
                  </a:rPr>
                  <a:t>加算して</a:t>
                </a:r>
                <a:endParaRPr lang="en-US" altLang="ja-JP" sz="1600" dirty="0">
                  <a:latin typeface="+mn-ea"/>
                  <a:ea typeface="+mn-ea"/>
                </a:endParaRPr>
              </a:p>
              <a:p>
                <a:pPr eaLnBrk="1" hangingPunct="1"/>
                <a:r>
                  <a:rPr lang="ja-JP" altLang="en-US" sz="1600" dirty="0">
                    <a:latin typeface="+mn-ea"/>
                    <a:ea typeface="+mn-ea"/>
                  </a:rPr>
                  <a:t>親ノードを作る</a:t>
                </a:r>
              </a:p>
            </p:txBody>
          </p:sp>
        </p:grpSp>
      </p:grpSp>
      <p:grpSp>
        <p:nvGrpSpPr>
          <p:cNvPr id="9" name="グループ化 8"/>
          <p:cNvGrpSpPr>
            <a:grpSpLocks/>
          </p:cNvGrpSpPr>
          <p:nvPr/>
        </p:nvGrpSpPr>
        <p:grpSpPr bwMode="auto">
          <a:xfrm>
            <a:off x="7620000" y="2182501"/>
            <a:ext cx="2619153" cy="2184525"/>
            <a:chOff x="6095999" y="1839118"/>
            <a:chExt cx="2619371" cy="2184991"/>
          </a:xfrm>
        </p:grpSpPr>
        <p:grpSp>
          <p:nvGrpSpPr>
            <p:cNvPr id="24586" name="Group 26"/>
            <p:cNvGrpSpPr>
              <a:grpSpLocks/>
            </p:cNvGrpSpPr>
            <p:nvPr/>
          </p:nvGrpSpPr>
          <p:grpSpPr bwMode="auto">
            <a:xfrm>
              <a:off x="6126164" y="1839118"/>
              <a:ext cx="2163763" cy="1519237"/>
              <a:chOff x="3696" y="1935"/>
              <a:chExt cx="1363" cy="957"/>
            </a:xfrm>
          </p:grpSpPr>
          <p:sp>
            <p:nvSpPr>
              <p:cNvPr id="24588" name="Oval 27"/>
              <p:cNvSpPr>
                <a:spLocks noChangeArrowheads="1"/>
              </p:cNvSpPr>
              <p:nvPr/>
            </p:nvSpPr>
            <p:spPr bwMode="auto">
              <a:xfrm>
                <a:off x="3780" y="2521"/>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589" name="Oval 28"/>
              <p:cNvSpPr>
                <a:spLocks noChangeArrowheads="1"/>
              </p:cNvSpPr>
              <p:nvPr/>
            </p:nvSpPr>
            <p:spPr bwMode="auto">
              <a:xfrm>
                <a:off x="4164" y="2521"/>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590" name="Oval 29"/>
              <p:cNvSpPr>
                <a:spLocks noChangeArrowheads="1"/>
              </p:cNvSpPr>
              <p:nvPr/>
            </p:nvSpPr>
            <p:spPr bwMode="auto">
              <a:xfrm>
                <a:off x="4500" y="2521"/>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591" name="Text Box 30"/>
              <p:cNvSpPr txBox="1">
                <a:spLocks noChangeArrowheads="1"/>
              </p:cNvSpPr>
              <p:nvPr/>
            </p:nvSpPr>
            <p:spPr bwMode="auto">
              <a:xfrm>
                <a:off x="4080" y="2640"/>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5/16</a:t>
                </a:r>
              </a:p>
              <a:p>
                <a:pPr eaLnBrk="1" hangingPunct="1"/>
                <a:r>
                  <a:rPr lang="en-US" altLang="ja-JP" sz="1000">
                    <a:latin typeface="+mn-ea"/>
                    <a:ea typeface="+mn-ea"/>
                  </a:rPr>
                  <a:t>   b</a:t>
                </a:r>
              </a:p>
            </p:txBody>
          </p:sp>
          <p:sp>
            <p:nvSpPr>
              <p:cNvPr id="24592" name="Text Box 31"/>
              <p:cNvSpPr txBox="1">
                <a:spLocks noChangeArrowheads="1"/>
              </p:cNvSpPr>
              <p:nvPr/>
            </p:nvSpPr>
            <p:spPr bwMode="auto">
              <a:xfrm>
                <a:off x="4404" y="2640"/>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3/16</a:t>
                </a:r>
              </a:p>
              <a:p>
                <a:pPr eaLnBrk="1" hangingPunct="1"/>
                <a:r>
                  <a:rPr lang="en-US" altLang="ja-JP" sz="1000">
                    <a:latin typeface="+mn-ea"/>
                    <a:ea typeface="+mn-ea"/>
                  </a:rPr>
                  <a:t>  c</a:t>
                </a:r>
              </a:p>
            </p:txBody>
          </p:sp>
          <p:sp>
            <p:nvSpPr>
              <p:cNvPr id="24593" name="Text Box 32"/>
              <p:cNvSpPr txBox="1">
                <a:spLocks noChangeArrowheads="1"/>
              </p:cNvSpPr>
              <p:nvPr/>
            </p:nvSpPr>
            <p:spPr bwMode="auto">
              <a:xfrm>
                <a:off x="3696" y="2640"/>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7/16</a:t>
                </a:r>
              </a:p>
              <a:p>
                <a:pPr eaLnBrk="1" hangingPunct="1"/>
                <a:r>
                  <a:rPr lang="ja-JP" altLang="en-US" sz="1000">
                    <a:latin typeface="+mn-ea"/>
                    <a:ea typeface="+mn-ea"/>
                  </a:rPr>
                  <a:t>　</a:t>
                </a:r>
                <a:r>
                  <a:rPr lang="en-US" altLang="ja-JP" sz="1000">
                    <a:latin typeface="+mn-ea"/>
                    <a:ea typeface="+mn-ea"/>
                  </a:rPr>
                  <a:t>a</a:t>
                </a:r>
              </a:p>
            </p:txBody>
          </p:sp>
          <p:sp>
            <p:nvSpPr>
              <p:cNvPr id="24594" name="Oval 33"/>
              <p:cNvSpPr>
                <a:spLocks noChangeArrowheads="1"/>
              </p:cNvSpPr>
              <p:nvPr/>
            </p:nvSpPr>
            <p:spPr bwMode="auto">
              <a:xfrm>
                <a:off x="4866" y="2521"/>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595" name="Text Box 34"/>
              <p:cNvSpPr txBox="1">
                <a:spLocks noChangeArrowheads="1"/>
              </p:cNvSpPr>
              <p:nvPr/>
            </p:nvSpPr>
            <p:spPr bwMode="auto">
              <a:xfrm>
                <a:off x="4770" y="2640"/>
                <a:ext cx="28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1/16</a:t>
                </a:r>
              </a:p>
              <a:p>
                <a:pPr eaLnBrk="1" hangingPunct="1"/>
                <a:r>
                  <a:rPr lang="en-US" altLang="ja-JP" sz="1000">
                    <a:latin typeface="+mn-ea"/>
                    <a:ea typeface="+mn-ea"/>
                  </a:rPr>
                  <a:t>  d</a:t>
                </a:r>
              </a:p>
            </p:txBody>
          </p:sp>
          <p:sp>
            <p:nvSpPr>
              <p:cNvPr id="24596" name="Oval 35"/>
              <p:cNvSpPr>
                <a:spLocks noChangeArrowheads="1"/>
              </p:cNvSpPr>
              <p:nvPr/>
            </p:nvSpPr>
            <p:spPr bwMode="auto">
              <a:xfrm>
                <a:off x="4656" y="2248"/>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597" name="Text Box 36"/>
              <p:cNvSpPr txBox="1">
                <a:spLocks noChangeArrowheads="1"/>
              </p:cNvSpPr>
              <p:nvPr/>
            </p:nvSpPr>
            <p:spPr bwMode="auto">
              <a:xfrm>
                <a:off x="4770" y="2223"/>
                <a:ext cx="2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4/16</a:t>
                </a:r>
              </a:p>
            </p:txBody>
          </p:sp>
          <p:cxnSp>
            <p:nvCxnSpPr>
              <p:cNvPr id="24598" name="AutoShape 37"/>
              <p:cNvCxnSpPr>
                <a:cxnSpLocks noChangeShapeType="1"/>
                <a:stCxn id="24590" idx="0"/>
                <a:endCxn id="24596" idx="4"/>
              </p:cNvCxnSpPr>
              <p:nvPr/>
            </p:nvCxnSpPr>
            <p:spPr bwMode="auto">
              <a:xfrm rot="-5400000">
                <a:off x="4537" y="2355"/>
                <a:ext cx="177" cy="156"/>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99" name="AutoShape 38"/>
              <p:cNvCxnSpPr>
                <a:cxnSpLocks noChangeShapeType="1"/>
                <a:stCxn id="24594" idx="0"/>
                <a:endCxn id="24596" idx="4"/>
              </p:cNvCxnSpPr>
              <p:nvPr/>
            </p:nvCxnSpPr>
            <p:spPr bwMode="auto">
              <a:xfrm rot="5400000" flipH="1">
                <a:off x="4720" y="2328"/>
                <a:ext cx="177" cy="210"/>
              </a:xfrm>
              <a:prstGeom prst="bentConnector3">
                <a:avLst>
                  <a:gd name="adj1" fmla="val 49718"/>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00" name="Oval 39"/>
              <p:cNvSpPr>
                <a:spLocks noChangeArrowheads="1"/>
              </p:cNvSpPr>
              <p:nvPr/>
            </p:nvSpPr>
            <p:spPr bwMode="auto">
              <a:xfrm>
                <a:off x="4428" y="196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mn-ea"/>
                  <a:ea typeface="+mn-ea"/>
                </a:endParaRPr>
              </a:p>
            </p:txBody>
          </p:sp>
          <p:sp>
            <p:nvSpPr>
              <p:cNvPr id="24601" name="Text Box 40"/>
              <p:cNvSpPr txBox="1">
                <a:spLocks noChangeArrowheads="1"/>
              </p:cNvSpPr>
              <p:nvPr/>
            </p:nvSpPr>
            <p:spPr bwMode="auto">
              <a:xfrm>
                <a:off x="4542" y="1935"/>
                <a:ext cx="28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000">
                    <a:latin typeface="+mn-ea"/>
                    <a:ea typeface="+mn-ea"/>
                  </a:rPr>
                  <a:t>9/16</a:t>
                </a:r>
              </a:p>
            </p:txBody>
          </p:sp>
          <p:cxnSp>
            <p:nvCxnSpPr>
              <p:cNvPr id="24602" name="AutoShape 41"/>
              <p:cNvCxnSpPr>
                <a:cxnSpLocks noChangeShapeType="1"/>
                <a:stCxn id="24589" idx="0"/>
                <a:endCxn id="24600" idx="4"/>
              </p:cNvCxnSpPr>
              <p:nvPr/>
            </p:nvCxnSpPr>
            <p:spPr bwMode="auto">
              <a:xfrm rot="-5400000">
                <a:off x="4111" y="2157"/>
                <a:ext cx="465" cy="264"/>
              </a:xfrm>
              <a:prstGeom prst="bentConnector3">
                <a:avLst>
                  <a:gd name="adj1" fmla="val 8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03" name="AutoShape 42"/>
              <p:cNvCxnSpPr>
                <a:cxnSpLocks noChangeShapeType="1"/>
                <a:stCxn id="24596" idx="0"/>
                <a:endCxn id="24600" idx="4"/>
              </p:cNvCxnSpPr>
              <p:nvPr/>
            </p:nvCxnSpPr>
            <p:spPr bwMode="auto">
              <a:xfrm rot="5400000" flipH="1">
                <a:off x="4494" y="2038"/>
                <a:ext cx="192" cy="228"/>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587" name="正方形/長方形 7"/>
            <p:cNvSpPr>
              <a:spLocks noChangeArrowheads="1"/>
            </p:cNvSpPr>
            <p:nvPr/>
          </p:nvSpPr>
          <p:spPr bwMode="auto">
            <a:xfrm>
              <a:off x="6095999" y="3439209"/>
              <a:ext cx="2619371" cy="5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dirty="0">
                  <a:latin typeface="+mn-ea"/>
                  <a:ea typeface="+mn-ea"/>
                </a:rPr>
                <a:t>ソートと連結を反復して</a:t>
              </a:r>
              <a:endParaRPr lang="en-US" altLang="ja-JP" sz="1600" dirty="0">
                <a:latin typeface="+mn-ea"/>
                <a:ea typeface="+mn-ea"/>
              </a:endParaRPr>
            </a:p>
            <a:p>
              <a:pPr eaLnBrk="1" hangingPunct="1"/>
              <a:r>
                <a:rPr lang="ja-JP" altLang="en-US" sz="1600" dirty="0">
                  <a:solidFill>
                    <a:srgbClr val="FF0000"/>
                  </a:solidFill>
                  <a:latin typeface="+mn-ea"/>
                  <a:ea typeface="+mn-ea"/>
                </a:rPr>
                <a:t>ハフマン木</a:t>
              </a:r>
              <a:r>
                <a:rPr lang="ja-JP" altLang="en-US" sz="1600" dirty="0">
                  <a:latin typeface="+mn-ea"/>
                  <a:ea typeface="+mn-ea"/>
                </a:rPr>
                <a:t>を作る</a:t>
              </a:r>
            </a:p>
          </p:txBody>
        </p:sp>
      </p:grpSp>
      <p:sp>
        <p:nvSpPr>
          <p:cNvPr id="10" name="正方形/長方形 9"/>
          <p:cNvSpPr>
            <a:spLocks noChangeArrowheads="1"/>
          </p:cNvSpPr>
          <p:nvPr/>
        </p:nvSpPr>
        <p:spPr bwMode="auto">
          <a:xfrm>
            <a:off x="4882016" y="4513482"/>
            <a:ext cx="5899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dirty="0">
                <a:latin typeface="+mn-ea"/>
                <a:ea typeface="+mn-ea"/>
              </a:rPr>
              <a:t>親ノードが一つに</a:t>
            </a:r>
            <a:r>
              <a:rPr lang="ja-JP" altLang="en-US" sz="1600" dirty="0" smtClean="0">
                <a:latin typeface="+mn-ea"/>
                <a:ea typeface="+mn-ea"/>
              </a:rPr>
              <a:t>なったら，最下層</a:t>
            </a:r>
            <a:r>
              <a:rPr lang="ja-JP" altLang="en-US" sz="1600" dirty="0">
                <a:latin typeface="+mn-ea"/>
                <a:ea typeface="+mn-ea"/>
              </a:rPr>
              <a:t>の子ノードまで枝を</a:t>
            </a:r>
            <a:r>
              <a:rPr lang="ja-JP" altLang="en-US" sz="1600" dirty="0" smtClean="0">
                <a:latin typeface="+mn-ea"/>
                <a:ea typeface="+mn-ea"/>
              </a:rPr>
              <a:t>辿り，</a:t>
            </a:r>
            <a:endParaRPr lang="en-US" altLang="ja-JP" sz="1600" dirty="0">
              <a:latin typeface="+mn-ea"/>
              <a:ea typeface="+mn-ea"/>
            </a:endParaRPr>
          </a:p>
          <a:p>
            <a:pPr eaLnBrk="1" hangingPunct="1"/>
            <a:r>
              <a:rPr lang="ja-JP" altLang="en-US" sz="1600" dirty="0">
                <a:latin typeface="+mn-ea"/>
                <a:ea typeface="+mn-ea"/>
              </a:rPr>
              <a:t>分岐するとき左（</a:t>
            </a:r>
            <a:r>
              <a:rPr lang="en-US" altLang="ja-JP" sz="1600" dirty="0">
                <a:latin typeface="+mn-ea"/>
                <a:ea typeface="+mn-ea"/>
              </a:rPr>
              <a:t>0</a:t>
            </a:r>
            <a:r>
              <a:rPr lang="ja-JP" altLang="en-US" sz="1600" dirty="0">
                <a:latin typeface="+mn-ea"/>
                <a:ea typeface="+mn-ea"/>
              </a:rPr>
              <a:t>）と右（</a:t>
            </a:r>
            <a:r>
              <a:rPr lang="en-US" altLang="ja-JP" sz="1600" dirty="0">
                <a:latin typeface="+mn-ea"/>
                <a:ea typeface="+mn-ea"/>
              </a:rPr>
              <a:t>1</a:t>
            </a:r>
            <a:r>
              <a:rPr lang="ja-JP" altLang="en-US" sz="1600" dirty="0">
                <a:latin typeface="+mn-ea"/>
                <a:ea typeface="+mn-ea"/>
              </a:rPr>
              <a:t>）と読んでいくと符号が</a:t>
            </a:r>
            <a:r>
              <a:rPr lang="ja-JP" altLang="en-US" sz="1600" dirty="0" smtClean="0">
                <a:latin typeface="+mn-ea"/>
                <a:ea typeface="+mn-ea"/>
              </a:rPr>
              <a:t>定まる．</a:t>
            </a:r>
            <a:endParaRPr lang="en-US" altLang="ja-JP" sz="1600" dirty="0">
              <a:latin typeface="+mn-ea"/>
              <a:ea typeface="+mn-ea"/>
            </a:endParaRPr>
          </a:p>
          <a:p>
            <a:pPr eaLnBrk="1" hangingPunct="1"/>
            <a:r>
              <a:rPr lang="en-US" altLang="ja-JP" sz="1600" dirty="0">
                <a:latin typeface="+mn-ea"/>
                <a:ea typeface="+mn-ea"/>
              </a:rPr>
              <a:t>a </a:t>
            </a:r>
            <a:r>
              <a:rPr lang="ja-JP" altLang="en-US" sz="1600" dirty="0">
                <a:latin typeface="+mn-ea"/>
                <a:ea typeface="+mn-ea"/>
              </a:rPr>
              <a:t>→</a:t>
            </a:r>
            <a:r>
              <a:rPr lang="en-US" altLang="ja-JP" sz="1600" dirty="0">
                <a:latin typeface="+mn-ea"/>
                <a:ea typeface="+mn-ea"/>
              </a:rPr>
              <a:t> 0, b </a:t>
            </a:r>
            <a:r>
              <a:rPr lang="ja-JP" altLang="en-US" sz="1600" dirty="0">
                <a:latin typeface="+mn-ea"/>
                <a:ea typeface="+mn-ea"/>
              </a:rPr>
              <a:t>→</a:t>
            </a:r>
            <a:r>
              <a:rPr lang="en-US" altLang="ja-JP" sz="1600" dirty="0">
                <a:latin typeface="+mn-ea"/>
                <a:ea typeface="+mn-ea"/>
              </a:rPr>
              <a:t> 10 , c </a:t>
            </a:r>
            <a:r>
              <a:rPr lang="ja-JP" altLang="en-US" sz="1600" dirty="0">
                <a:latin typeface="+mn-ea"/>
                <a:ea typeface="+mn-ea"/>
              </a:rPr>
              <a:t>→</a:t>
            </a:r>
            <a:r>
              <a:rPr lang="en-US" altLang="ja-JP" sz="1600" dirty="0">
                <a:latin typeface="+mn-ea"/>
                <a:ea typeface="+mn-ea"/>
              </a:rPr>
              <a:t> 110, d </a:t>
            </a:r>
            <a:r>
              <a:rPr lang="ja-JP" altLang="en-US" sz="1600" dirty="0">
                <a:latin typeface="+mn-ea"/>
                <a:ea typeface="+mn-ea"/>
              </a:rPr>
              <a:t>→</a:t>
            </a:r>
            <a:r>
              <a:rPr lang="en-US" altLang="ja-JP" sz="1600" dirty="0">
                <a:latin typeface="+mn-ea"/>
                <a:ea typeface="+mn-ea"/>
              </a:rPr>
              <a:t> 111 </a:t>
            </a:r>
          </a:p>
        </p:txBody>
      </p:sp>
      <p:sp>
        <p:nvSpPr>
          <p:cNvPr id="85" name="タイトル 1"/>
          <p:cNvSpPr>
            <a:spLocks noGrp="1"/>
          </p:cNvSpPr>
          <p:nvPr>
            <p:ph type="title"/>
          </p:nvPr>
        </p:nvSpPr>
        <p:spPr>
          <a:xfrm>
            <a:off x="838200" y="365126"/>
            <a:ext cx="10515600" cy="777876"/>
          </a:xfrm>
        </p:spPr>
        <p:txBody>
          <a:bodyPr/>
          <a:lstStyle/>
          <a:p>
            <a:r>
              <a:rPr kumimoji="1" lang="ja-JP" altLang="en-US" dirty="0" smtClean="0"/>
              <a:t>ハフマン符号</a:t>
            </a:r>
            <a:endParaRPr kumimoji="1" lang="ja-JP" altLang="en-US" dirty="0"/>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78764306"/>
      </p:ext>
    </p:extLst>
  </p:cSld>
  <p:clrMapOvr>
    <a:masterClrMapping/>
  </p:clrMapOvr>
  <p:transition spd="slow" advTm="1404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59747"/>
                                        </p:tgtEl>
                                        <p:attrNameLst>
                                          <p:attrName>style.visibility</p:attrName>
                                        </p:attrNameLst>
                                      </p:cBhvr>
                                      <p:to>
                                        <p:strVal val="visible"/>
                                      </p:to>
                                    </p:set>
                                    <p:anim calcmode="lin" valueType="num">
                                      <p:cBhvr additive="base">
                                        <p:cTn id="11" dur="500"/>
                                        <p:tgtEl>
                                          <p:spTgt spid="159747"/>
                                        </p:tgtEl>
                                        <p:attrNameLst>
                                          <p:attrName>ppt_y</p:attrName>
                                        </p:attrNameLst>
                                      </p:cBhvr>
                                      <p:tavLst>
                                        <p:tav tm="0">
                                          <p:val>
                                            <p:strVal val="#ppt_y+#ppt_h*1.125000"/>
                                          </p:val>
                                        </p:tav>
                                        <p:tav tm="100000">
                                          <p:val>
                                            <p:strVal val="#ppt_y"/>
                                          </p:val>
                                        </p:tav>
                                      </p:tavLst>
                                    </p:anim>
                                    <p:animEffect transition="in" filter="wipe(up)">
                                      <p:cBhvr>
                                        <p:cTn id="12" dur="500"/>
                                        <p:tgtEl>
                                          <p:spTgt spid="1597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59817"/>
                                        </p:tgtEl>
                                        <p:attrNameLst>
                                          <p:attrName>style.visibility</p:attrName>
                                        </p:attrNameLst>
                                      </p:cBhvr>
                                      <p:to>
                                        <p:strVal val="visible"/>
                                      </p:to>
                                    </p:set>
                                    <p:anim calcmode="lin" valueType="num">
                                      <p:cBhvr additive="base">
                                        <p:cTn id="42" dur="500"/>
                                        <p:tgtEl>
                                          <p:spTgt spid="159817"/>
                                        </p:tgtEl>
                                        <p:attrNameLst>
                                          <p:attrName>ppt_y</p:attrName>
                                        </p:attrNameLst>
                                      </p:cBhvr>
                                      <p:tavLst>
                                        <p:tav tm="0">
                                          <p:val>
                                            <p:strVal val="#ppt_y+#ppt_h*1.125000"/>
                                          </p:val>
                                        </p:tav>
                                        <p:tav tm="100000">
                                          <p:val>
                                            <p:strVal val="#ppt_y"/>
                                          </p:val>
                                        </p:tav>
                                      </p:tavLst>
                                    </p:anim>
                                    <p:animEffect transition="in" filter="wipe(up)">
                                      <p:cBhvr>
                                        <p:cTn id="43" dur="500"/>
                                        <p:tgtEl>
                                          <p:spTgt spid="1598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159747" grpId="0" autoUpdateAnimBg="0"/>
      <p:bldP spid="159817" grpId="0" autoUpdateAnimBg="0"/>
      <p:bldP spid="10" grpId="0"/>
    </p:bldLst>
  </p:timing>
  <p:extLst>
    <p:ext uri="{3A86A75C-4F4B-4683-9AE1-C65F6400EC91}">
      <p14:laserTraceLst xmlns:p14="http://schemas.microsoft.com/office/powerpoint/2010/main">
        <p14:tracePtLst>
          <p14:tracePt t="97147" x="2822575" y="4724400"/>
          <p14:tracePt t="97435" x="2808288" y="4724400"/>
          <p14:tracePt t="97875" x="2808288" y="4732338"/>
          <p14:tracePt t="102555" x="2808288" y="4767263"/>
          <p14:tracePt t="102563" x="2808288" y="4783138"/>
          <p14:tracePt t="102571" x="2808288" y="4797425"/>
          <p14:tracePt t="102586" x="2808288" y="4818063"/>
          <p14:tracePt t="102603" x="2808288" y="4840288"/>
          <p14:tracePt t="102620" x="2808288" y="4854575"/>
          <p14:tracePt t="103020" x="2794000" y="4854575"/>
          <p14:tracePt t="103043" x="2786063" y="4854575"/>
          <p14:tracePt t="103051" x="2786063" y="4862513"/>
          <p14:tracePt t="103067" x="2779713" y="4862513"/>
          <p14:tracePt t="103107" x="2765425" y="4862513"/>
          <p14:tracePt t="103147" x="2765425" y="4868863"/>
          <p14:tracePt t="103179" x="2757488" y="4868863"/>
          <p14:tracePt t="103203" x="2757488" y="4876800"/>
          <p14:tracePt t="103211" x="2751138" y="4876800"/>
          <p14:tracePt t="103227" x="2743200" y="4876800"/>
          <p14:tracePt t="103252" x="2743200" y="4884738"/>
          <p14:tracePt t="103284" x="2735263" y="4884738"/>
          <p14:tracePt t="103331" x="2728913" y="4884738"/>
          <p14:tracePt t="103387" x="2720975" y="4884738"/>
          <p14:tracePt t="103427" x="2706688" y="4884738"/>
          <p14:tracePt t="103443" x="2700338" y="4884738"/>
          <p14:tracePt t="103451" x="2700338" y="4891088"/>
          <p14:tracePt t="103475" x="2692400" y="4891088"/>
          <p14:tracePt t="103523" x="2678113" y="4891088"/>
          <p14:tracePt t="103563" x="2663825" y="4891088"/>
          <p14:tracePt t="103659" x="2649538" y="4891088"/>
          <p14:tracePt t="103699" x="2641600" y="4891088"/>
          <p14:tracePt t="103723" x="2619375" y="4884738"/>
          <p14:tracePt t="103731" x="2613025" y="4884738"/>
          <p14:tracePt t="103739" x="2605088" y="4884738"/>
          <p14:tracePt t="103763" x="2598738" y="4884738"/>
          <p14:tracePt t="103771" x="2590800" y="4884738"/>
          <p14:tracePt t="103795" x="2582863" y="4884738"/>
          <p14:tracePt t="103812" x="2582863" y="4876800"/>
          <p14:tracePt t="103827" x="2568575" y="4868863"/>
          <p14:tracePt t="103836" x="2562225" y="4868863"/>
          <p14:tracePt t="103853" x="2562225" y="4862513"/>
          <p14:tracePt t="103870" x="2547938" y="4862513"/>
          <p14:tracePt t="103886" x="2540000" y="4862513"/>
          <p14:tracePt t="103903" x="2525713" y="4862513"/>
          <p14:tracePt t="103920" x="2517775" y="4862513"/>
          <p14:tracePt t="103936" x="2497138" y="4862513"/>
          <p14:tracePt t="103953" x="2481263" y="4862513"/>
          <p14:tracePt t="103970" x="2474913" y="4862513"/>
          <p14:tracePt t="103987" x="2466975" y="4862513"/>
          <p14:tracePt t="104019" x="2452688" y="4862513"/>
          <p14:tracePt t="104035" x="2452688" y="4854575"/>
          <p14:tracePt t="104059" x="2446338" y="4848225"/>
          <p14:tracePt t="104211" x="2438400" y="4848225"/>
          <p14:tracePt t="104219" x="2438400" y="4854575"/>
          <p14:tracePt t="104283" x="2438400" y="4862513"/>
          <p14:tracePt t="104307" x="2438400" y="4868863"/>
          <p14:tracePt t="104323" x="2438400" y="4876800"/>
          <p14:tracePt t="104331" x="2438400" y="4884738"/>
          <p14:tracePt t="104341" x="2438400" y="4891088"/>
          <p14:tracePt t="104353" x="2430463" y="4899025"/>
          <p14:tracePt t="104369" x="2430463" y="4935538"/>
          <p14:tracePt t="104386" x="2416175" y="4986338"/>
          <p14:tracePt t="104403" x="2409825" y="5006975"/>
          <p14:tracePt t="104419" x="2409825" y="5037138"/>
          <p14:tracePt t="104436" x="2401888" y="5043488"/>
          <p14:tracePt t="104469" x="2401888" y="5051425"/>
          <p14:tracePt t="104611" x="2401888" y="5057775"/>
          <p14:tracePt t="104643" x="2395538" y="5080000"/>
          <p14:tracePt t="104651" x="2387600" y="5108575"/>
          <p14:tracePt t="104658" x="2379663" y="5145088"/>
          <p14:tracePt t="104669" x="2373313" y="5189538"/>
          <p14:tracePt t="104686" x="2351088" y="5291138"/>
          <p14:tracePt t="104703" x="2344738" y="5348288"/>
          <p14:tracePt t="104719" x="2344738" y="5392738"/>
          <p14:tracePt t="104736" x="2336800" y="5421313"/>
          <p14:tracePt t="104753" x="2336800" y="5443538"/>
          <p14:tracePt t="104769" x="2336800" y="5472113"/>
          <p14:tracePt t="104786" x="2336800" y="5500688"/>
          <p14:tracePt t="104803" x="2336800" y="5522913"/>
          <p14:tracePt t="104819" x="2336800" y="5537200"/>
          <p14:tracePt t="104836" x="2336800" y="5559425"/>
          <p14:tracePt t="104853" x="2336800" y="5573713"/>
          <p14:tracePt t="104869" x="2336800" y="5580063"/>
          <p14:tracePt t="104886" x="2336800" y="5602288"/>
          <p14:tracePt t="104903" x="2336800" y="5624513"/>
          <p14:tracePt t="104919" x="2328863" y="5638800"/>
          <p14:tracePt t="104936" x="2328863" y="5661025"/>
          <p14:tracePt t="104953" x="2322513" y="5697538"/>
          <p14:tracePt t="104969" x="2322513" y="5726113"/>
          <p14:tracePt t="104971" x="2322513" y="5740400"/>
          <p14:tracePt t="104986" x="2314575" y="5768975"/>
          <p14:tracePt t="105003" x="2314575" y="5805488"/>
          <p14:tracePt t="105019" x="2308225" y="5827713"/>
          <p14:tracePt t="105036" x="2300288" y="5842000"/>
          <p14:tracePt t="105053" x="2300288" y="5870575"/>
          <p14:tracePt t="105069" x="2300288" y="5892800"/>
          <p14:tracePt t="105086" x="2300288" y="5915025"/>
          <p14:tracePt t="105103" x="2293938" y="5935663"/>
          <p14:tracePt t="105119" x="2293938" y="5957888"/>
          <p14:tracePt t="105136" x="2293938" y="5965825"/>
          <p14:tracePt t="105153" x="2293938" y="5972175"/>
          <p14:tracePt t="105169" x="2293938" y="5980113"/>
          <p14:tracePt t="105187" x="2293938" y="5986463"/>
          <p14:tracePt t="105203" x="2293938" y="5994400"/>
          <p14:tracePt t="105243" x="2293938" y="6002338"/>
          <p14:tracePt t="105259" x="2293938" y="6008688"/>
          <p14:tracePt t="105307" x="2293938" y="6016625"/>
          <p14:tracePt t="105507" x="0" y="0"/>
        </p14:tracePtLst>
        <p14:tracePtLst>
          <p14:tracePt t="106435" x="2836863" y="4884738"/>
          <p14:tracePt t="106811" x="2844800" y="4884738"/>
          <p14:tracePt t="106844" x="2852738" y="4884738"/>
          <p14:tracePt t="106851" x="2881313" y="4884738"/>
          <p14:tracePt t="106859" x="2924175" y="4891088"/>
          <p14:tracePt t="106869" x="2974975" y="4899025"/>
          <p14:tracePt t="106885" x="3098800" y="4913313"/>
          <p14:tracePt t="106902" x="3200400" y="4919663"/>
          <p14:tracePt t="106919" x="3251200" y="4927600"/>
          <p14:tracePt t="106935" x="3273425" y="4935538"/>
          <p14:tracePt t="106952" x="3287713" y="4935538"/>
          <p14:tracePt t="106969" x="3294063" y="4935538"/>
          <p14:tracePt t="106995" x="3302000" y="4935538"/>
          <p14:tracePt t="107003" x="3309938" y="4935538"/>
          <p14:tracePt t="107019" x="3324225" y="4935538"/>
          <p14:tracePt t="107035" x="3338513" y="4935538"/>
          <p14:tracePt t="107052" x="3375025" y="4941888"/>
          <p14:tracePt t="107069" x="3395663" y="4941888"/>
          <p14:tracePt t="107085" x="3425825" y="4941888"/>
          <p14:tracePt t="107102" x="3462338" y="4941888"/>
          <p14:tracePt t="107119" x="3482975" y="4941888"/>
          <p14:tracePt t="107135" x="3497263" y="4941888"/>
          <p14:tracePt t="107152" x="3533775" y="4941888"/>
          <p14:tracePt t="107169" x="3570288" y="4935538"/>
          <p14:tracePt t="107185" x="3614738" y="4935538"/>
          <p14:tracePt t="107186" x="3621088" y="4935538"/>
          <p14:tracePt t="107202" x="3629025" y="4927600"/>
          <p14:tracePt t="107219" x="3635375" y="4927600"/>
          <p14:tracePt t="107443" x="3629025" y="4927600"/>
          <p14:tracePt t="107459" x="3621088" y="4927600"/>
          <p14:tracePt t="107475" x="3621088" y="4935538"/>
          <p14:tracePt t="107483" x="3614738" y="4935538"/>
          <p14:tracePt t="107491" x="3606800" y="4935538"/>
          <p14:tracePt t="107507" x="3606800" y="4941888"/>
          <p14:tracePt t="107523" x="3592513" y="4949825"/>
          <p14:tracePt t="107535" x="3584575" y="4949825"/>
          <p14:tracePt t="107552" x="3584575" y="4956175"/>
          <p14:tracePt t="107569" x="3578225" y="4956175"/>
          <p14:tracePt t="107635" x="3570288" y="4956175"/>
          <p14:tracePt t="107643" x="3563938" y="4956175"/>
          <p14:tracePt t="107667" x="3556000" y="4956175"/>
          <p14:tracePt t="107683" x="3556000" y="4964113"/>
          <p14:tracePt t="107707" x="3548063" y="4964113"/>
          <p14:tracePt t="107723" x="3548063" y="4970463"/>
          <p14:tracePt t="107747" x="3533775" y="4970463"/>
          <p14:tracePt t="107772" x="3533775" y="4978400"/>
          <p14:tracePt t="107779" x="3527425" y="4978400"/>
          <p14:tracePt t="107795" x="3519488" y="4978400"/>
          <p14:tracePt t="107827" x="3513138" y="4986338"/>
          <p14:tracePt t="107835" x="3505200" y="4986338"/>
          <p14:tracePt t="107843" x="3497263" y="4986338"/>
          <p14:tracePt t="107852" x="3497263" y="4992688"/>
          <p14:tracePt t="107868" x="3490913" y="4992688"/>
          <p14:tracePt t="108083" x="3490913" y="5000625"/>
          <p14:tracePt t="108235" x="3490913" y="5006975"/>
          <p14:tracePt t="108251" x="3490913" y="5014913"/>
          <p14:tracePt t="108259" x="3482975" y="5014913"/>
          <p14:tracePt t="108268" x="3482975" y="5021263"/>
          <p14:tracePt t="108285" x="3482975" y="5029200"/>
          <p14:tracePt t="108302" x="3482975" y="5037138"/>
          <p14:tracePt t="108318" x="3476625" y="5043488"/>
          <p14:tracePt t="108335" x="3476625" y="5057775"/>
          <p14:tracePt t="108352" x="3476625" y="5065713"/>
          <p14:tracePt t="108368" x="3476625" y="5087938"/>
          <p14:tracePt t="108385" x="3476625" y="5102225"/>
          <p14:tracePt t="108402" x="3476625" y="5108575"/>
          <p14:tracePt t="108404" x="3476625" y="5122863"/>
          <p14:tracePt t="108427" x="3476625" y="5138738"/>
          <p14:tracePt t="108435" x="3476625" y="5145088"/>
          <p14:tracePt t="108452" x="3476625" y="5153025"/>
          <p14:tracePt t="108468" x="3476625" y="5167313"/>
          <p14:tracePt t="108485" x="3476625" y="5181600"/>
          <p14:tracePt t="108502" x="3476625" y="5189538"/>
          <p14:tracePt t="108518" x="3476625" y="5195888"/>
          <p14:tracePt t="108535" x="3476625" y="5203825"/>
          <p14:tracePt t="108571" x="3476625" y="5210175"/>
          <p14:tracePt t="108587" x="3476625" y="5218113"/>
          <p14:tracePt t="108603" x="3476625" y="5224463"/>
          <p14:tracePt t="108611" x="3476625" y="5232400"/>
          <p14:tracePt t="108619" x="3468688" y="5240338"/>
          <p14:tracePt t="108635" x="3462338" y="5260975"/>
          <p14:tracePt t="108652" x="3454400" y="5283200"/>
          <p14:tracePt t="108668" x="3454400" y="5297488"/>
          <p14:tracePt t="108685" x="3454400" y="5305425"/>
          <p14:tracePt t="108702" x="3454400" y="5311775"/>
          <p14:tracePt t="108718" x="3454400" y="5319713"/>
          <p14:tracePt t="108735" x="3454400" y="5326063"/>
          <p14:tracePt t="108803" x="3454400" y="5334000"/>
          <p14:tracePt t="108859" x="3454400" y="5341938"/>
          <p14:tracePt t="108899" x="3454400" y="5348288"/>
          <p14:tracePt t="108923" x="3454400" y="5356225"/>
          <p14:tracePt t="108971" x="3454400" y="5362575"/>
          <p14:tracePt t="109899" x="0" y="0"/>
        </p14:tracePtLst>
        <p14:tracePtLst>
          <p14:tracePt t="113155" x="2836863" y="4687888"/>
          <p14:tracePt t="113378" x="2836863" y="4695825"/>
          <p14:tracePt t="113386" x="2836863" y="4702175"/>
          <p14:tracePt t="113394" x="2836863" y="4710113"/>
          <p14:tracePt t="113402" x="2836863" y="4732338"/>
          <p14:tracePt t="113417" x="2836863" y="4738688"/>
          <p14:tracePt t="113434" x="2836863" y="4789488"/>
          <p14:tracePt t="113450" x="2830513" y="4833938"/>
          <p14:tracePt t="113467" x="2830513" y="4848225"/>
          <p14:tracePt t="113484" x="2830513" y="4862513"/>
          <p14:tracePt t="113795" x="2844800" y="4876800"/>
          <p14:tracePt t="113803" x="2887663" y="4891088"/>
          <p14:tracePt t="113811" x="2932113" y="4899025"/>
          <p14:tracePt t="113818" x="2968625" y="4913313"/>
          <p14:tracePt t="113834" x="3025775" y="4927600"/>
          <p14:tracePt t="113850" x="3178175" y="4964113"/>
          <p14:tracePt t="113867" x="3265488" y="4986338"/>
          <p14:tracePt t="113884" x="3309938" y="4986338"/>
          <p14:tracePt t="113900" x="3344863" y="4986338"/>
          <p14:tracePt t="113917" x="3367088" y="4986338"/>
          <p14:tracePt t="113933" x="3381375" y="4986338"/>
          <p14:tracePt t="113979" x="3389313" y="4986338"/>
          <p14:tracePt t="114035" x="3395663" y="4986338"/>
          <p14:tracePt t="114043" x="3411538" y="4986338"/>
          <p14:tracePt t="114051" x="3440113" y="4986338"/>
          <p14:tracePt t="114067" x="3497263" y="4986338"/>
          <p14:tracePt t="114083" x="3533775" y="4992688"/>
          <p14:tracePt t="114100" x="3556000" y="4992688"/>
          <p14:tracePt t="114133" x="3556000" y="5000625"/>
          <p14:tracePt t="114211" x="3556000" y="5006975"/>
          <p14:tracePt t="114243" x="3556000" y="5014913"/>
          <p14:tracePt t="114259" x="3556000" y="5021263"/>
          <p14:tracePt t="114267" x="3548063" y="5029200"/>
          <p14:tracePt t="114283" x="3548063" y="5037138"/>
          <p14:tracePt t="114291" x="3541713" y="5037138"/>
          <p14:tracePt t="114300" x="3541713" y="5051425"/>
          <p14:tracePt t="114317" x="3541713" y="5080000"/>
          <p14:tracePt t="114333" x="3533775" y="5130800"/>
          <p14:tracePt t="114350" x="3533775" y="5173663"/>
          <p14:tracePt t="114367" x="3527425" y="5210175"/>
          <p14:tracePt t="114384" x="3527425" y="5246688"/>
          <p14:tracePt t="114400" x="3527425" y="5283200"/>
          <p14:tracePt t="114417" x="3527425" y="5305425"/>
          <p14:tracePt t="114433" x="3527425" y="5319713"/>
          <p14:tracePt t="114450" x="3519488" y="5334000"/>
          <p14:tracePt t="114483" x="3519488" y="5341938"/>
          <p14:tracePt t="114507" x="3519488" y="5348288"/>
          <p14:tracePt t="114515" x="3519488" y="5356225"/>
          <p14:tracePt t="114531" x="3519488" y="5362575"/>
          <p14:tracePt t="114538" x="3519488" y="5370513"/>
          <p14:tracePt t="114550" x="3519488" y="5376863"/>
          <p14:tracePt t="114567" x="3519488" y="5384800"/>
          <p14:tracePt t="114583" x="3519488" y="5392738"/>
          <p14:tracePt t="114755" x="3505200" y="5392738"/>
          <p14:tracePt t="114779" x="3497263" y="5392738"/>
          <p14:tracePt t="114795" x="3482975" y="5392738"/>
          <p14:tracePt t="114811" x="3476625" y="5399088"/>
          <p14:tracePt t="114835" x="3468688" y="5399088"/>
          <p14:tracePt t="114843" x="3454400" y="5399088"/>
          <p14:tracePt t="114859" x="3432175" y="5399088"/>
          <p14:tracePt t="114868" x="3411538" y="5399088"/>
          <p14:tracePt t="114883" x="3344863" y="5399088"/>
          <p14:tracePt t="114900" x="3236913" y="5399088"/>
          <p14:tracePt t="114916" x="3084513" y="5407025"/>
          <p14:tracePt t="114933" x="2946400" y="5407025"/>
          <p14:tracePt t="114950" x="2859088" y="5407025"/>
          <p14:tracePt t="114967" x="2844800" y="5407025"/>
          <p14:tracePt t="114987" x="2844800" y="5413375"/>
          <p14:tracePt t="115187" x="2844800" y="5421313"/>
          <p14:tracePt t="115195" x="2852738" y="5427663"/>
          <p14:tracePt t="115211" x="2852738" y="5449888"/>
          <p14:tracePt t="115219" x="2859088" y="5472113"/>
          <p14:tracePt t="115233" x="2859088" y="5500688"/>
          <p14:tracePt t="115250" x="2867025" y="5595938"/>
          <p14:tracePt t="115266" x="2873375" y="5646738"/>
          <p14:tracePt t="115283" x="2881313" y="5697538"/>
          <p14:tracePt t="115300" x="2881313" y="5740400"/>
          <p14:tracePt t="115316" x="2887663" y="5783263"/>
          <p14:tracePt t="115333" x="2895600" y="5842000"/>
          <p14:tracePt t="115350" x="2903538" y="5907088"/>
          <p14:tracePt t="115366" x="2909888" y="5943600"/>
          <p14:tracePt t="115383" x="2917825" y="5994400"/>
          <p14:tracePt t="115400" x="2917825" y="6022975"/>
          <p14:tracePt t="115417" x="2917825" y="6059488"/>
          <p14:tracePt t="115433" x="2917825" y="6088063"/>
          <p14:tracePt t="115434" x="2917825" y="6103938"/>
          <p14:tracePt t="115450" x="2917825" y="6110288"/>
          <p14:tracePt t="115466" x="2917825" y="6146800"/>
          <p14:tracePt t="115483" x="2917825" y="6169025"/>
          <p14:tracePt t="115500" x="2917825" y="6175375"/>
          <p14:tracePt t="115516" x="2917825" y="6189663"/>
          <p14:tracePt t="115550" x="2917825" y="6197600"/>
          <p14:tracePt t="115571" x="2917825" y="6205538"/>
          <p14:tracePt t="116107" x="0" y="0"/>
        </p14:tracePtLst>
        <p14:tracePtLst>
          <p14:tracePt t="124547" x="3781425" y="5624513"/>
          <p14:tracePt t="125699" x="0" y="0"/>
        </p14:tracePtLst>
        <p14:tracePtLst>
          <p14:tracePt t="128467" x="4529138" y="1524000"/>
          <p14:tracePt t="128923" x="4529138" y="1531938"/>
          <p14:tracePt t="128995" x="4535488" y="1531938"/>
          <p14:tracePt t="129012" x="4549775" y="1538288"/>
          <p14:tracePt t="129018" x="4557713" y="1538288"/>
          <p14:tracePt t="129029" x="4586288" y="1538288"/>
          <p14:tracePt t="129046" x="4687888" y="1538288"/>
          <p14:tracePt t="129063" x="4848225" y="1538288"/>
          <p14:tracePt t="129079" x="5057775" y="1538288"/>
          <p14:tracePt t="129096" x="5254625" y="1524000"/>
          <p14:tracePt t="129113" x="5384800" y="1524000"/>
          <p14:tracePt t="129114" x="5421313" y="1524000"/>
          <p14:tracePt t="129129" x="5457825" y="1524000"/>
          <p14:tracePt t="129146" x="5500688" y="1524000"/>
          <p14:tracePt t="129163" x="5522913" y="1524000"/>
          <p14:tracePt t="129179" x="5545138" y="1524000"/>
          <p14:tracePt t="129196" x="5559425" y="1524000"/>
          <p14:tracePt t="129213" x="5580063" y="1524000"/>
          <p14:tracePt t="129229" x="5610225" y="1524000"/>
          <p14:tracePt t="129246" x="5638800" y="1531938"/>
          <p14:tracePt t="129263" x="5697538" y="1538288"/>
          <p14:tracePt t="129279" x="5813425" y="1546225"/>
          <p14:tracePt t="129296" x="5935663" y="1560513"/>
          <p14:tracePt t="129313" x="6088063" y="1560513"/>
          <p14:tracePt t="129329" x="6234113" y="1566863"/>
          <p14:tracePt t="129346" x="6415088" y="1574800"/>
          <p14:tracePt t="129363" x="6480175" y="1582738"/>
          <p14:tracePt t="129379" x="6524625" y="1589088"/>
          <p14:tracePt t="129396" x="6561138" y="1597025"/>
          <p14:tracePt t="129413" x="6618288" y="1603375"/>
          <p14:tracePt t="129429" x="6683375" y="1611313"/>
          <p14:tracePt t="129446" x="6748463" y="1611313"/>
          <p14:tracePt t="129463" x="6807200" y="1617663"/>
          <p14:tracePt t="129479" x="6850063" y="1617663"/>
          <p14:tracePt t="129496" x="6894513" y="1625600"/>
          <p14:tracePt t="129513" x="6959600" y="1633538"/>
          <p14:tracePt t="129514" x="7010400" y="1633538"/>
          <p14:tracePt t="129529" x="7075488" y="1633538"/>
          <p14:tracePt t="129546" x="7286625" y="1639888"/>
          <p14:tracePt t="129563" x="7424738" y="1639888"/>
          <p14:tracePt t="129579" x="7546975" y="1639888"/>
          <p14:tracePt t="129596" x="7662863" y="1647825"/>
          <p14:tracePt t="129613" x="7750175" y="1647825"/>
          <p14:tracePt t="129629" x="7837488" y="1654175"/>
          <p14:tracePt t="129646" x="7916863" y="1654175"/>
          <p14:tracePt t="129663" x="7989888" y="1654175"/>
          <p14:tracePt t="129679" x="8069263" y="1654175"/>
          <p14:tracePt t="129696" x="8135938" y="1654175"/>
          <p14:tracePt t="129713" x="8178800" y="1654175"/>
          <p14:tracePt t="129714" x="8186738" y="1654175"/>
          <p14:tracePt t="129729" x="8193088" y="1654175"/>
          <p14:tracePt t="129746" x="8207375" y="1654175"/>
          <p14:tracePt t="129763" x="8215313" y="1654175"/>
          <p14:tracePt t="129779" x="8229600" y="1654175"/>
          <p14:tracePt t="129796" x="8237538" y="1654175"/>
          <p14:tracePt t="129813" x="8258175" y="1654175"/>
          <p14:tracePt t="129829" x="8272463" y="1654175"/>
          <p14:tracePt t="129846" x="8294688" y="1654175"/>
          <p14:tracePt t="129863" x="8308975" y="1654175"/>
          <p14:tracePt t="129879" x="8331200" y="1654175"/>
          <p14:tracePt t="129896" x="8382000" y="1654175"/>
          <p14:tracePt t="129913" x="8447088" y="1654175"/>
          <p14:tracePt t="129915" x="8475663" y="1654175"/>
          <p14:tracePt t="129929" x="8505825" y="1654175"/>
          <p14:tracePt t="129946" x="8556625" y="1647825"/>
          <p14:tracePt t="129963" x="8562975" y="1647825"/>
          <p14:tracePt t="129979" x="8570913" y="1647825"/>
          <p14:tracePt t="130994"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42"/>
          <p:cNvSpPr txBox="1">
            <a:spLocks noChangeArrowheads="1"/>
          </p:cNvSpPr>
          <p:nvPr/>
        </p:nvSpPr>
        <p:spPr bwMode="auto">
          <a:xfrm>
            <a:off x="4615862" y="1444400"/>
            <a:ext cx="63994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ある初期値</a:t>
            </a:r>
            <a:r>
              <a:rPr lang="en-US" altLang="ja-JP" sz="2000" dirty="0">
                <a:latin typeface="+mn-ea"/>
                <a:ea typeface="+mn-ea"/>
              </a:rPr>
              <a:t>x</a:t>
            </a:r>
            <a:r>
              <a:rPr lang="ja-JP" altLang="en-US" sz="2000" baseline="-25000" dirty="0">
                <a:latin typeface="+mn-ea"/>
                <a:ea typeface="+mn-ea"/>
              </a:rPr>
              <a:t>０</a:t>
            </a:r>
            <a:r>
              <a:rPr lang="ja-JP" altLang="en-US" sz="2000" dirty="0">
                <a:latin typeface="+mn-ea"/>
                <a:ea typeface="+mn-ea"/>
              </a:rPr>
              <a:t>から作られる数列</a:t>
            </a:r>
            <a:endParaRPr lang="en-US" altLang="ja-JP" sz="2000" dirty="0">
              <a:latin typeface="+mn-ea"/>
              <a:ea typeface="+mn-ea"/>
            </a:endParaRPr>
          </a:p>
          <a:p>
            <a:pPr eaLnBrk="1" hangingPunct="1"/>
            <a:endParaRPr lang="en-US" altLang="ja-JP" sz="2000" dirty="0">
              <a:latin typeface="+mn-ea"/>
              <a:ea typeface="+mn-ea"/>
            </a:endParaRPr>
          </a:p>
          <a:p>
            <a:pPr eaLnBrk="1" hangingPunct="1"/>
            <a:r>
              <a:rPr lang="en-US" altLang="ja-JP" sz="2000" dirty="0">
                <a:latin typeface="+mn-ea"/>
                <a:ea typeface="+mn-ea"/>
              </a:rPr>
              <a:t>x</a:t>
            </a:r>
            <a:r>
              <a:rPr lang="ja-JP" altLang="en-US" sz="2000" baseline="-25000" dirty="0">
                <a:latin typeface="+mn-ea"/>
                <a:ea typeface="+mn-ea"/>
              </a:rPr>
              <a:t>０</a:t>
            </a:r>
            <a:r>
              <a:rPr lang="ja-JP" altLang="en-US" sz="2000" dirty="0">
                <a:latin typeface="+mn-ea"/>
                <a:ea typeface="+mn-ea"/>
              </a:rPr>
              <a:t> →</a:t>
            </a:r>
            <a:r>
              <a:rPr lang="en-US" altLang="ja-JP" sz="2000" dirty="0">
                <a:latin typeface="+mn-ea"/>
                <a:ea typeface="+mn-ea"/>
              </a:rPr>
              <a:t> x</a:t>
            </a:r>
            <a:r>
              <a:rPr lang="en-US" altLang="ja-JP" sz="2000" baseline="-25000" dirty="0">
                <a:latin typeface="+mn-ea"/>
                <a:ea typeface="+mn-ea"/>
              </a:rPr>
              <a:t>1</a:t>
            </a:r>
            <a:r>
              <a:rPr lang="ja-JP" altLang="en-US" sz="2000" dirty="0">
                <a:latin typeface="+mn-ea"/>
                <a:ea typeface="+mn-ea"/>
              </a:rPr>
              <a:t> →</a:t>
            </a:r>
            <a:r>
              <a:rPr lang="en-US" altLang="ja-JP" sz="2000" dirty="0">
                <a:latin typeface="+mn-ea"/>
                <a:ea typeface="+mn-ea"/>
              </a:rPr>
              <a:t> x</a:t>
            </a:r>
            <a:r>
              <a:rPr lang="en-US" altLang="ja-JP" sz="2000" baseline="-25000" dirty="0">
                <a:latin typeface="+mn-ea"/>
                <a:ea typeface="+mn-ea"/>
              </a:rPr>
              <a:t>2</a:t>
            </a:r>
            <a:r>
              <a:rPr lang="ja-JP" altLang="en-US" sz="2000" dirty="0">
                <a:latin typeface="+mn-ea"/>
                <a:ea typeface="+mn-ea"/>
              </a:rPr>
              <a:t> →</a:t>
            </a:r>
            <a:r>
              <a:rPr lang="en-US" altLang="ja-JP" sz="2000" dirty="0">
                <a:latin typeface="+mn-ea"/>
                <a:ea typeface="+mn-ea"/>
              </a:rPr>
              <a:t> x</a:t>
            </a:r>
            <a:r>
              <a:rPr lang="en-US" altLang="ja-JP" sz="2000" baseline="-25000" dirty="0">
                <a:latin typeface="+mn-ea"/>
                <a:ea typeface="+mn-ea"/>
              </a:rPr>
              <a:t>3</a:t>
            </a:r>
            <a:r>
              <a:rPr lang="ja-JP" altLang="en-US" sz="2000" dirty="0">
                <a:latin typeface="+mn-ea"/>
                <a:ea typeface="+mn-ea"/>
              </a:rPr>
              <a:t> →</a:t>
            </a:r>
            <a:r>
              <a:rPr lang="en-US" altLang="ja-JP" sz="2000" dirty="0">
                <a:latin typeface="+mn-ea"/>
                <a:ea typeface="+mn-ea"/>
              </a:rPr>
              <a:t> </a:t>
            </a:r>
            <a:r>
              <a:rPr lang="en-US" altLang="ja-JP" sz="2000" dirty="0" smtClean="0">
                <a:latin typeface="+mn-ea"/>
                <a:ea typeface="+mn-ea"/>
              </a:rPr>
              <a:t>…</a:t>
            </a:r>
            <a:endParaRPr lang="en-US" altLang="ja-JP" sz="2000" dirty="0">
              <a:latin typeface="+mn-ea"/>
              <a:ea typeface="+mn-ea"/>
            </a:endParaRPr>
          </a:p>
          <a:p>
            <a:pPr eaLnBrk="1" hangingPunct="1"/>
            <a:endParaRPr lang="en-US" altLang="ja-JP" sz="2000" dirty="0">
              <a:latin typeface="+mn-ea"/>
              <a:ea typeface="+mn-ea"/>
            </a:endParaRPr>
          </a:p>
          <a:p>
            <a:pPr eaLnBrk="1" hangingPunct="1"/>
            <a:r>
              <a:rPr lang="ja-JP" altLang="en-US" sz="2000" dirty="0">
                <a:latin typeface="+mn-ea"/>
                <a:ea typeface="+mn-ea"/>
              </a:rPr>
              <a:t>の各項が左にあれば</a:t>
            </a:r>
            <a:r>
              <a:rPr lang="en-US" altLang="ja-JP" sz="2000" dirty="0" smtClean="0">
                <a:latin typeface="+mn-ea"/>
                <a:ea typeface="+mn-ea"/>
              </a:rPr>
              <a:t>0</a:t>
            </a:r>
            <a:r>
              <a:rPr lang="ja-JP" altLang="en-US" sz="2000" dirty="0" err="1" smtClean="0">
                <a:latin typeface="+mn-ea"/>
                <a:ea typeface="+mn-ea"/>
              </a:rPr>
              <a:t>，</a:t>
            </a:r>
            <a:r>
              <a:rPr lang="ja-JP" altLang="en-US" sz="2000" dirty="0" smtClean="0">
                <a:latin typeface="+mn-ea"/>
                <a:ea typeface="+mn-ea"/>
              </a:rPr>
              <a:t>右</a:t>
            </a:r>
            <a:r>
              <a:rPr lang="ja-JP" altLang="en-US" sz="2000" dirty="0">
                <a:latin typeface="+mn-ea"/>
                <a:ea typeface="+mn-ea"/>
              </a:rPr>
              <a:t>にあれば</a:t>
            </a:r>
            <a:r>
              <a:rPr lang="en-US" altLang="ja-JP" sz="2000" dirty="0">
                <a:latin typeface="+mn-ea"/>
                <a:ea typeface="+mn-ea"/>
              </a:rPr>
              <a:t>1</a:t>
            </a:r>
            <a:r>
              <a:rPr lang="ja-JP" altLang="en-US" sz="2000" dirty="0" err="1">
                <a:latin typeface="+mn-ea"/>
                <a:ea typeface="+mn-ea"/>
              </a:rPr>
              <a:t>で読</a:t>
            </a:r>
            <a:r>
              <a:rPr lang="ja-JP" altLang="en-US" sz="2000" dirty="0">
                <a:latin typeface="+mn-ea"/>
                <a:ea typeface="+mn-ea"/>
              </a:rPr>
              <a:t>みかえる</a:t>
            </a:r>
            <a:r>
              <a:rPr lang="ja-JP" altLang="en-US" sz="2000" dirty="0" smtClean="0">
                <a:latin typeface="+mn-ea"/>
                <a:ea typeface="+mn-ea"/>
              </a:rPr>
              <a:t>と，</a:t>
            </a:r>
            <a:endParaRPr lang="en-US" altLang="ja-JP" sz="2000" dirty="0">
              <a:latin typeface="+mn-ea"/>
              <a:ea typeface="+mn-ea"/>
            </a:endParaRPr>
          </a:p>
          <a:p>
            <a:pPr eaLnBrk="1" hangingPunct="1"/>
            <a:endParaRPr lang="en-US" altLang="ja-JP" sz="2000" dirty="0">
              <a:latin typeface="+mn-ea"/>
              <a:ea typeface="+mn-ea"/>
            </a:endParaRPr>
          </a:p>
          <a:p>
            <a:pPr eaLnBrk="1" hangingPunct="1"/>
            <a:r>
              <a:rPr lang="en-US" altLang="ja-JP" sz="2000" dirty="0">
                <a:latin typeface="+mn-ea"/>
                <a:ea typeface="+mn-ea"/>
              </a:rPr>
              <a:t>0 </a:t>
            </a:r>
            <a:r>
              <a:rPr lang="ja-JP" altLang="en-US" sz="2000" dirty="0">
                <a:latin typeface="+mn-ea"/>
                <a:ea typeface="+mn-ea"/>
              </a:rPr>
              <a:t>→</a:t>
            </a:r>
            <a:r>
              <a:rPr lang="en-US" altLang="ja-JP" sz="2000" dirty="0">
                <a:latin typeface="+mn-ea"/>
                <a:ea typeface="+mn-ea"/>
              </a:rPr>
              <a:t> 0 </a:t>
            </a:r>
            <a:r>
              <a:rPr lang="ja-JP" altLang="en-US" sz="2000" dirty="0">
                <a:latin typeface="+mn-ea"/>
                <a:ea typeface="+mn-ea"/>
              </a:rPr>
              <a:t>→</a:t>
            </a:r>
            <a:r>
              <a:rPr lang="en-US" altLang="ja-JP" sz="2000" dirty="0">
                <a:latin typeface="+mn-ea"/>
                <a:ea typeface="+mn-ea"/>
              </a:rPr>
              <a:t>  1</a:t>
            </a:r>
            <a:r>
              <a:rPr lang="ja-JP" altLang="en-US" sz="2000" dirty="0">
                <a:latin typeface="+mn-ea"/>
                <a:ea typeface="+mn-ea"/>
              </a:rPr>
              <a:t> →</a:t>
            </a:r>
            <a:r>
              <a:rPr lang="en-US" altLang="ja-JP" sz="2000" dirty="0">
                <a:latin typeface="+mn-ea"/>
                <a:ea typeface="+mn-ea"/>
              </a:rPr>
              <a:t> </a:t>
            </a:r>
            <a:r>
              <a:rPr lang="en-US" altLang="ja-JP" sz="2000" dirty="0" smtClean="0">
                <a:latin typeface="+mn-ea"/>
                <a:ea typeface="+mn-ea"/>
              </a:rPr>
              <a:t>…</a:t>
            </a:r>
            <a:endParaRPr lang="en-US" altLang="ja-JP" sz="2000" dirty="0">
              <a:latin typeface="+mn-ea"/>
              <a:ea typeface="+mn-ea"/>
            </a:endParaRPr>
          </a:p>
          <a:p>
            <a:pPr eaLnBrk="1" hangingPunct="1"/>
            <a:endParaRPr lang="en-US" altLang="ja-JP" sz="2000" dirty="0">
              <a:latin typeface="+mn-ea"/>
              <a:ea typeface="+mn-ea"/>
            </a:endParaRPr>
          </a:p>
          <a:p>
            <a:pPr eaLnBrk="1" hangingPunct="1"/>
            <a:r>
              <a:rPr lang="ja-JP" altLang="en-US" sz="2000" dirty="0">
                <a:latin typeface="+mn-ea"/>
                <a:ea typeface="+mn-ea"/>
              </a:rPr>
              <a:t>等のビット列が生成</a:t>
            </a:r>
            <a:r>
              <a:rPr lang="ja-JP" altLang="en-US" sz="2000" dirty="0" smtClean="0">
                <a:latin typeface="+mn-ea"/>
                <a:ea typeface="+mn-ea"/>
              </a:rPr>
              <a:t>できる．</a:t>
            </a:r>
            <a:endParaRPr lang="ja-JP" altLang="en-US" sz="2000" dirty="0">
              <a:latin typeface="+mn-ea"/>
              <a:ea typeface="+mn-ea"/>
            </a:endParaRPr>
          </a:p>
        </p:txBody>
      </p:sp>
      <p:grpSp>
        <p:nvGrpSpPr>
          <p:cNvPr id="30724" name="グループ化 1"/>
          <p:cNvGrpSpPr>
            <a:grpSpLocks/>
          </p:cNvGrpSpPr>
          <p:nvPr/>
        </p:nvGrpSpPr>
        <p:grpSpPr bwMode="auto">
          <a:xfrm>
            <a:off x="1647236" y="1428524"/>
            <a:ext cx="2727984" cy="2840127"/>
            <a:chOff x="2433638" y="960438"/>
            <a:chExt cx="3913188" cy="3841750"/>
          </a:xfrm>
        </p:grpSpPr>
        <p:grpSp>
          <p:nvGrpSpPr>
            <p:cNvPr id="31751" name="Group 39"/>
            <p:cNvGrpSpPr>
              <a:grpSpLocks/>
            </p:cNvGrpSpPr>
            <p:nvPr/>
          </p:nvGrpSpPr>
          <p:grpSpPr bwMode="auto">
            <a:xfrm>
              <a:off x="2433638" y="960438"/>
              <a:ext cx="3913188" cy="3548064"/>
              <a:chOff x="1514" y="858"/>
              <a:chExt cx="2465" cy="2235"/>
            </a:xfrm>
          </p:grpSpPr>
          <p:sp>
            <p:nvSpPr>
              <p:cNvPr id="31760" name="Rectangle 30"/>
              <p:cNvSpPr>
                <a:spLocks noChangeArrowheads="1"/>
              </p:cNvSpPr>
              <p:nvPr/>
            </p:nvSpPr>
            <p:spPr bwMode="auto">
              <a:xfrm>
                <a:off x="1872" y="960"/>
                <a:ext cx="2064" cy="17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sz="2000" b="1">
                  <a:latin typeface="+mn-ea"/>
                  <a:ea typeface="+mn-ea"/>
                </a:endParaRPr>
              </a:p>
            </p:txBody>
          </p:sp>
          <p:sp>
            <p:nvSpPr>
              <p:cNvPr id="31761" name="Line 31"/>
              <p:cNvSpPr>
                <a:spLocks noChangeShapeType="1"/>
              </p:cNvSpPr>
              <p:nvPr/>
            </p:nvSpPr>
            <p:spPr bwMode="auto">
              <a:xfrm flipV="1">
                <a:off x="1872" y="960"/>
                <a:ext cx="2064"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62" name="Line 32"/>
              <p:cNvSpPr>
                <a:spLocks noChangeShapeType="1"/>
              </p:cNvSpPr>
              <p:nvPr/>
            </p:nvSpPr>
            <p:spPr bwMode="auto">
              <a:xfrm flipV="1">
                <a:off x="1872" y="960"/>
                <a:ext cx="1008"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63" name="Line 33"/>
              <p:cNvSpPr>
                <a:spLocks noChangeShapeType="1"/>
              </p:cNvSpPr>
              <p:nvPr/>
            </p:nvSpPr>
            <p:spPr bwMode="auto">
              <a:xfrm flipH="1">
                <a:off x="2880" y="960"/>
                <a:ext cx="1056"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64" name="Line 34"/>
              <p:cNvSpPr>
                <a:spLocks noChangeShapeType="1"/>
              </p:cNvSpPr>
              <p:nvPr/>
            </p:nvSpPr>
            <p:spPr bwMode="auto">
              <a:xfrm flipV="1">
                <a:off x="2880" y="960"/>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65" name="Rectangle 36"/>
              <p:cNvSpPr>
                <a:spLocks noChangeArrowheads="1"/>
              </p:cNvSpPr>
              <p:nvPr/>
            </p:nvSpPr>
            <p:spPr bwMode="auto">
              <a:xfrm>
                <a:off x="1514" y="858"/>
                <a:ext cx="302"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1</a:t>
                </a:r>
              </a:p>
              <a:p>
                <a:pPr eaLnBrk="1" hangingPunct="1"/>
                <a:endParaRPr lang="en-US" altLang="ja-JP" sz="2000" dirty="0">
                  <a:latin typeface="+mn-ea"/>
                  <a:ea typeface="+mn-ea"/>
                </a:endParaRPr>
              </a:p>
              <a:p>
                <a:pPr eaLnBrk="1" hangingPunct="1"/>
                <a:endParaRPr lang="en-US" altLang="ja-JP" sz="2000" dirty="0">
                  <a:latin typeface="+mn-ea"/>
                  <a:ea typeface="+mn-ea"/>
                </a:endParaRPr>
              </a:p>
              <a:p>
                <a:pPr eaLnBrk="1" hangingPunct="1"/>
                <a:endParaRPr lang="en-US" altLang="ja-JP" sz="2000" dirty="0">
                  <a:latin typeface="+mn-ea"/>
                  <a:ea typeface="+mn-ea"/>
                </a:endParaRPr>
              </a:p>
              <a:p>
                <a:pPr eaLnBrk="1" hangingPunct="1"/>
                <a:endParaRPr lang="en-US" altLang="ja-JP" sz="2000" dirty="0">
                  <a:latin typeface="+mn-ea"/>
                  <a:ea typeface="+mn-ea"/>
                </a:endParaRPr>
              </a:p>
              <a:p>
                <a:pPr eaLnBrk="1" hangingPunct="1"/>
                <a:endParaRPr lang="en-US" altLang="ja-JP" sz="2000" dirty="0">
                  <a:latin typeface="+mn-ea"/>
                  <a:ea typeface="+mn-ea"/>
                </a:endParaRPr>
              </a:p>
              <a:p>
                <a:pPr eaLnBrk="1" hangingPunct="1"/>
                <a:r>
                  <a:rPr lang="en-US" altLang="ja-JP" sz="2000" dirty="0">
                    <a:latin typeface="+mn-ea"/>
                    <a:ea typeface="+mn-ea"/>
                  </a:rPr>
                  <a:t>0</a:t>
                </a:r>
              </a:p>
            </p:txBody>
          </p:sp>
          <p:sp>
            <p:nvSpPr>
              <p:cNvPr id="31766" name="Rectangle 37"/>
              <p:cNvSpPr>
                <a:spLocks noChangeArrowheads="1"/>
              </p:cNvSpPr>
              <p:nvPr/>
            </p:nvSpPr>
            <p:spPr bwMode="auto">
              <a:xfrm>
                <a:off x="1776" y="2752"/>
                <a:ext cx="2203"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0        </a:t>
                </a:r>
                <a:r>
                  <a:rPr lang="en-US" altLang="ja-JP" sz="2000" dirty="0" smtClean="0">
                    <a:latin typeface="+mn-ea"/>
                    <a:ea typeface="+mn-ea"/>
                  </a:rPr>
                  <a:t>         </a:t>
                </a:r>
                <a:r>
                  <a:rPr lang="ja-JP" altLang="en-US" sz="2000" dirty="0">
                    <a:latin typeface="+mn-ea"/>
                    <a:ea typeface="+mn-ea"/>
                  </a:rPr>
                  <a:t>　</a:t>
                </a:r>
                <a:r>
                  <a:rPr lang="en-US" altLang="ja-JP" sz="2000" baseline="-25000" dirty="0">
                    <a:latin typeface="+mn-ea"/>
                    <a:ea typeface="+mn-ea"/>
                  </a:rPr>
                  <a:t>        </a:t>
                </a:r>
                <a:r>
                  <a:rPr lang="en-US" altLang="ja-JP" sz="2000" dirty="0">
                    <a:latin typeface="+mn-ea"/>
                    <a:ea typeface="+mn-ea"/>
                  </a:rPr>
                  <a:t> 1</a:t>
                </a:r>
              </a:p>
            </p:txBody>
          </p:sp>
        </p:grpSp>
        <p:grpSp>
          <p:nvGrpSpPr>
            <p:cNvPr id="31752" name="Group 56"/>
            <p:cNvGrpSpPr>
              <a:grpSpLocks/>
            </p:cNvGrpSpPr>
            <p:nvPr/>
          </p:nvGrpSpPr>
          <p:grpSpPr bwMode="auto">
            <a:xfrm>
              <a:off x="3475038" y="2925763"/>
              <a:ext cx="696912" cy="1876425"/>
              <a:chOff x="2208" y="2077"/>
              <a:chExt cx="439" cy="1182"/>
            </a:xfrm>
          </p:grpSpPr>
          <p:grpSp>
            <p:nvGrpSpPr>
              <p:cNvPr id="31756" name="Group 51"/>
              <p:cNvGrpSpPr>
                <a:grpSpLocks/>
              </p:cNvGrpSpPr>
              <p:nvPr/>
            </p:nvGrpSpPr>
            <p:grpSpPr bwMode="auto">
              <a:xfrm>
                <a:off x="2298" y="2077"/>
                <a:ext cx="349" cy="720"/>
                <a:chOff x="2298" y="2077"/>
                <a:chExt cx="349" cy="720"/>
              </a:xfrm>
            </p:grpSpPr>
            <p:sp>
              <p:nvSpPr>
                <p:cNvPr id="31758" name="Line 45"/>
                <p:cNvSpPr>
                  <a:spLocks noChangeShapeType="1"/>
                </p:cNvSpPr>
                <p:nvPr/>
              </p:nvSpPr>
              <p:spPr bwMode="auto">
                <a:xfrm flipV="1">
                  <a:off x="2298" y="2077"/>
                  <a:ext cx="0" cy="72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59" name="Line 46"/>
                <p:cNvSpPr>
                  <a:spLocks noChangeShapeType="1"/>
                </p:cNvSpPr>
                <p:nvPr/>
              </p:nvSpPr>
              <p:spPr bwMode="auto">
                <a:xfrm flipV="1">
                  <a:off x="2304" y="2077"/>
                  <a:ext cx="343"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grpSp>
          <p:sp>
            <p:nvSpPr>
              <p:cNvPr id="31757" name="Rectangle 53"/>
              <p:cNvSpPr>
                <a:spLocks noChangeArrowheads="1"/>
              </p:cNvSpPr>
              <p:nvPr/>
            </p:nvSpPr>
            <p:spPr bwMode="auto">
              <a:xfrm>
                <a:off x="2208" y="2743"/>
                <a:ext cx="378"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a:solidFill>
                      <a:srgbClr val="FF0000"/>
                    </a:solidFill>
                    <a:latin typeface="+mn-ea"/>
                    <a:ea typeface="+mn-ea"/>
                  </a:rPr>
                  <a:t>x</a:t>
                </a:r>
                <a:r>
                  <a:rPr lang="en-US" altLang="ja-JP" sz="2000" baseline="-25000">
                    <a:solidFill>
                      <a:srgbClr val="FF0000"/>
                    </a:solidFill>
                    <a:latin typeface="+mn-ea"/>
                    <a:ea typeface="+mn-ea"/>
                  </a:rPr>
                  <a:t>0</a:t>
                </a:r>
              </a:p>
              <a:p>
                <a:pPr eaLnBrk="1" hangingPunct="1"/>
                <a:endParaRPr lang="en-US" altLang="ja-JP" sz="2000" baseline="-25000">
                  <a:latin typeface="+mn-ea"/>
                  <a:ea typeface="+mn-ea"/>
                </a:endParaRPr>
              </a:p>
            </p:txBody>
          </p:sp>
        </p:grpSp>
        <p:grpSp>
          <p:nvGrpSpPr>
            <p:cNvPr id="31753" name="Group 52"/>
            <p:cNvGrpSpPr>
              <a:grpSpLocks/>
            </p:cNvGrpSpPr>
            <p:nvPr/>
          </p:nvGrpSpPr>
          <p:grpSpPr bwMode="auto">
            <a:xfrm>
              <a:off x="4186577" y="1933574"/>
              <a:ext cx="1037886" cy="1037442"/>
              <a:chOff x="2688" y="1296"/>
              <a:chExt cx="728" cy="720"/>
            </a:xfrm>
          </p:grpSpPr>
          <p:sp>
            <p:nvSpPr>
              <p:cNvPr id="31754" name="Line 47"/>
              <p:cNvSpPr>
                <a:spLocks noChangeShapeType="1"/>
              </p:cNvSpPr>
              <p:nvPr/>
            </p:nvSpPr>
            <p:spPr bwMode="auto">
              <a:xfrm flipV="1">
                <a:off x="2688" y="1296"/>
                <a:ext cx="0" cy="72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1755" name="Line 49"/>
              <p:cNvSpPr>
                <a:spLocks noChangeShapeType="1"/>
              </p:cNvSpPr>
              <p:nvPr/>
            </p:nvSpPr>
            <p:spPr bwMode="auto">
              <a:xfrm>
                <a:off x="2688" y="1308"/>
                <a:ext cx="728" cy="16"/>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grpSp>
      </p:grpSp>
      <p:sp>
        <p:nvSpPr>
          <p:cNvPr id="31" name="Text Box 42"/>
          <p:cNvSpPr txBox="1">
            <a:spLocks noChangeArrowheads="1"/>
          </p:cNvSpPr>
          <p:nvPr/>
        </p:nvSpPr>
        <p:spPr bwMode="auto">
          <a:xfrm>
            <a:off x="1647236" y="4633276"/>
            <a:ext cx="87215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仮にある</a:t>
            </a:r>
            <a:r>
              <a:rPr lang="en-US" altLang="ja-JP" sz="2000" dirty="0">
                <a:latin typeface="+mn-ea"/>
                <a:ea typeface="+mn-ea"/>
              </a:rPr>
              <a:t>n[bit]</a:t>
            </a:r>
            <a:r>
              <a:rPr lang="ja-JP" altLang="en-US" sz="2000" dirty="0">
                <a:latin typeface="+mn-ea"/>
                <a:ea typeface="+mn-ea"/>
              </a:rPr>
              <a:t>列を再現する初期値</a:t>
            </a:r>
            <a:r>
              <a:rPr lang="en-US" altLang="ja-JP" sz="2000" dirty="0">
                <a:latin typeface="+mn-ea"/>
                <a:ea typeface="+mn-ea"/>
              </a:rPr>
              <a:t>x</a:t>
            </a:r>
            <a:r>
              <a:rPr lang="ja-JP" altLang="en-US" sz="2000" baseline="-25000" dirty="0">
                <a:latin typeface="+mn-ea"/>
                <a:ea typeface="+mn-ea"/>
              </a:rPr>
              <a:t>０</a:t>
            </a:r>
            <a:r>
              <a:rPr lang="ja-JP" altLang="en-US" sz="2000" dirty="0">
                <a:latin typeface="+mn-ea"/>
                <a:ea typeface="+mn-ea"/>
              </a:rPr>
              <a:t>が</a:t>
            </a:r>
            <a:r>
              <a:rPr lang="en-US" altLang="ja-JP" sz="2000" dirty="0">
                <a:latin typeface="+mn-ea"/>
                <a:ea typeface="+mn-ea"/>
              </a:rPr>
              <a:t>n[bit]</a:t>
            </a:r>
            <a:r>
              <a:rPr lang="ja-JP" altLang="en-US" sz="2000" dirty="0">
                <a:latin typeface="+mn-ea"/>
                <a:ea typeface="+mn-ea"/>
              </a:rPr>
              <a:t>よりも少ない符号量で表現できる</a:t>
            </a:r>
            <a:r>
              <a:rPr lang="ja-JP" altLang="en-US" sz="2000" dirty="0" smtClean="0">
                <a:latin typeface="+mn-ea"/>
                <a:ea typeface="+mn-ea"/>
              </a:rPr>
              <a:t>なら</a:t>
            </a:r>
            <a:r>
              <a:rPr lang="ja-JP" altLang="en-US" sz="2000" dirty="0">
                <a:latin typeface="+mn-ea"/>
                <a:ea typeface="+mn-ea"/>
              </a:rPr>
              <a:t>ば</a:t>
            </a:r>
            <a:r>
              <a:rPr lang="ja-JP" altLang="en-US" sz="2000" dirty="0" smtClean="0">
                <a:latin typeface="+mn-ea"/>
                <a:ea typeface="+mn-ea"/>
              </a:rPr>
              <a:t>，データ</a:t>
            </a:r>
            <a:r>
              <a:rPr lang="ja-JP" altLang="en-US" sz="2000" dirty="0">
                <a:latin typeface="+mn-ea"/>
                <a:ea typeface="+mn-ea"/>
              </a:rPr>
              <a:t>圧縮になっていることに</a:t>
            </a:r>
            <a:r>
              <a:rPr lang="ja-JP" altLang="en-US" sz="2000" dirty="0" smtClean="0">
                <a:latin typeface="+mn-ea"/>
                <a:ea typeface="+mn-ea"/>
              </a:rPr>
              <a:t>なる．</a:t>
            </a:r>
            <a:endParaRPr lang="ja-JP" altLang="en-US" sz="2000" dirty="0">
              <a:latin typeface="+mn-ea"/>
              <a:ea typeface="+mn-ea"/>
            </a:endParaRPr>
          </a:p>
        </p:txBody>
      </p:sp>
      <p:sp>
        <p:nvSpPr>
          <p:cNvPr id="32" name="Text Box 42"/>
          <p:cNvSpPr txBox="1">
            <a:spLocks noChangeArrowheads="1"/>
          </p:cNvSpPr>
          <p:nvPr/>
        </p:nvSpPr>
        <p:spPr bwMode="auto">
          <a:xfrm>
            <a:off x="1647236" y="5697291"/>
            <a:ext cx="86083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ハフマン符号は個別の記号を</a:t>
            </a:r>
            <a:r>
              <a:rPr lang="ja-JP" altLang="en-US" sz="2000" b="1" dirty="0">
                <a:solidFill>
                  <a:srgbClr val="FF0000"/>
                </a:solidFill>
                <a:latin typeface="+mn-ea"/>
                <a:ea typeface="+mn-ea"/>
              </a:rPr>
              <a:t>木構造（離散構造）</a:t>
            </a:r>
            <a:r>
              <a:rPr lang="ja-JP" altLang="en-US" sz="2000" dirty="0">
                <a:latin typeface="+mn-ea"/>
                <a:ea typeface="+mn-ea"/>
              </a:rPr>
              <a:t>でビット列へ変換した</a:t>
            </a:r>
            <a:r>
              <a:rPr lang="ja-JP" altLang="en-US" sz="2000" dirty="0" smtClean="0">
                <a:latin typeface="+mn-ea"/>
                <a:ea typeface="+mn-ea"/>
              </a:rPr>
              <a:t>が，</a:t>
            </a:r>
            <a:endParaRPr lang="en-US" altLang="ja-JP" sz="2000" dirty="0">
              <a:latin typeface="+mn-ea"/>
              <a:ea typeface="+mn-ea"/>
            </a:endParaRPr>
          </a:p>
          <a:p>
            <a:pPr eaLnBrk="1" hangingPunct="1"/>
            <a:r>
              <a:rPr lang="ja-JP" altLang="en-US" sz="2000" dirty="0">
                <a:latin typeface="+mn-ea"/>
                <a:ea typeface="+mn-ea"/>
              </a:rPr>
              <a:t>算術符号は</a:t>
            </a:r>
            <a:r>
              <a:rPr lang="ja-JP" altLang="en-US" sz="2000" dirty="0" smtClean="0">
                <a:latin typeface="+mn-ea"/>
                <a:ea typeface="+mn-ea"/>
              </a:rPr>
              <a:t>ビット列を</a:t>
            </a:r>
            <a:r>
              <a:rPr lang="ja-JP" altLang="en-US" sz="2000" b="1" dirty="0" smtClean="0">
                <a:solidFill>
                  <a:srgbClr val="FF0000"/>
                </a:solidFill>
                <a:latin typeface="+mn-ea"/>
                <a:ea typeface="+mn-ea"/>
              </a:rPr>
              <a:t>初期値（有理数値）</a:t>
            </a:r>
            <a:r>
              <a:rPr lang="ja-JP" altLang="en-US" sz="2000" dirty="0" smtClean="0">
                <a:latin typeface="+mn-ea"/>
                <a:ea typeface="+mn-ea"/>
              </a:rPr>
              <a:t>に変換して圧縮</a:t>
            </a:r>
            <a:r>
              <a:rPr lang="ja-JP" altLang="en-US" sz="2000" dirty="0">
                <a:latin typeface="+mn-ea"/>
                <a:ea typeface="+mn-ea"/>
              </a:rPr>
              <a:t>を</a:t>
            </a:r>
            <a:r>
              <a:rPr lang="ja-JP" altLang="en-US" sz="2000" dirty="0" smtClean="0">
                <a:latin typeface="+mn-ea"/>
                <a:ea typeface="+mn-ea"/>
              </a:rPr>
              <a:t>行う．</a:t>
            </a:r>
            <a:endParaRPr lang="ja-JP" altLang="en-US" sz="2000" dirty="0">
              <a:latin typeface="+mn-ea"/>
              <a:ea typeface="+mn-ea"/>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25" name="タイトル 1"/>
          <p:cNvSpPr>
            <a:spLocks noGrp="1"/>
          </p:cNvSpPr>
          <p:nvPr>
            <p:ph type="title"/>
          </p:nvPr>
        </p:nvSpPr>
        <p:spPr>
          <a:xfrm>
            <a:off x="838200" y="365126"/>
            <a:ext cx="10515600" cy="777876"/>
          </a:xfrm>
        </p:spPr>
        <p:txBody>
          <a:bodyPr/>
          <a:lstStyle/>
          <a:p>
            <a:r>
              <a:rPr kumimoji="1" lang="ja-JP" altLang="en-US" dirty="0" smtClean="0">
                <a:latin typeface="+mn-ea"/>
                <a:ea typeface="+mn-ea"/>
              </a:rPr>
              <a:t>算術符号</a:t>
            </a:r>
            <a:endParaRPr kumimoji="1" lang="ja-JP" altLang="en-US" dirty="0">
              <a:latin typeface="+mn-ea"/>
              <a:ea typeface="+mn-ea"/>
            </a:endParaRPr>
          </a:p>
        </p:txBody>
      </p:sp>
    </p:spTree>
    <p:custDataLst>
      <p:tags r:id="rId1"/>
    </p:custDataLst>
    <p:extLst>
      <p:ext uri="{BB962C8B-B14F-4D97-AF65-F5344CB8AC3E}">
        <p14:creationId xmlns:p14="http://schemas.microsoft.com/office/powerpoint/2010/main" val="3358344735"/>
      </p:ext>
    </p:extLst>
  </p:cSld>
  <p:clrMapOvr>
    <a:masterClrMapping/>
  </p:clrMapOvr>
  <p:transition spd="slow" advTm="71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500"/>
                                        <p:tgtEl>
                                          <p:spTgt spid="2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animEffect transition="in" filter="fade">
                                      <p:cBhvr>
                                        <p:cTn id="19" dur="500"/>
                                        <p:tgtEl>
                                          <p:spTgt spid="2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xEl>
                                              <p:pRg st="6" end="6"/>
                                            </p:txEl>
                                          </p:spTgt>
                                        </p:tgtEl>
                                        <p:attrNameLst>
                                          <p:attrName>style.visibility</p:attrName>
                                        </p:attrNameLst>
                                      </p:cBhvr>
                                      <p:to>
                                        <p:strVal val="visible"/>
                                      </p:to>
                                    </p:set>
                                    <p:animEffect transition="in" filter="fade">
                                      <p:cBhvr>
                                        <p:cTn id="22" dur="500"/>
                                        <p:tgtEl>
                                          <p:spTgt spid="2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xEl>
                                              <p:pRg st="8" end="8"/>
                                            </p:txEl>
                                          </p:spTgt>
                                        </p:tgtEl>
                                        <p:attrNameLst>
                                          <p:attrName>style.visibility</p:attrName>
                                        </p:attrNameLst>
                                      </p:cBhvr>
                                      <p:to>
                                        <p:strVal val="visible"/>
                                      </p:to>
                                    </p:set>
                                    <p:animEffect transition="in" filter="fade">
                                      <p:cBhvr>
                                        <p:cTn id="25" dur="500"/>
                                        <p:tgtEl>
                                          <p:spTgt spid="24">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p:tgtEl>
                                          <p:spTgt spid="31"/>
                                        </p:tgtEl>
                                        <p:attrNameLst>
                                          <p:attrName>ppt_y</p:attrName>
                                        </p:attrNameLst>
                                      </p:cBhvr>
                                      <p:tavLst>
                                        <p:tav tm="0">
                                          <p:val>
                                            <p:strVal val="#ppt_y+#ppt_h*1.125000"/>
                                          </p:val>
                                        </p:tav>
                                        <p:tav tm="100000">
                                          <p:val>
                                            <p:strVal val="#ppt_y"/>
                                          </p:val>
                                        </p:tav>
                                      </p:tavLst>
                                    </p:anim>
                                    <p:animEffect transition="in" filter="wipe(up)">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p:tgtEl>
                                          <p:spTgt spid="32"/>
                                        </p:tgtEl>
                                        <p:attrNameLst>
                                          <p:attrName>ppt_y</p:attrName>
                                        </p:attrNameLst>
                                      </p:cBhvr>
                                      <p:tavLst>
                                        <p:tav tm="0">
                                          <p:val>
                                            <p:strVal val="#ppt_y+#ppt_h*1.125000"/>
                                          </p:val>
                                        </p:tav>
                                        <p:tav tm="100000">
                                          <p:val>
                                            <p:strVal val="#ppt_y"/>
                                          </p:val>
                                        </p:tav>
                                      </p:tavLst>
                                    </p:anim>
                                    <p:animEffect transition="in" filter="wipe(up)">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31" grpId="0" autoUpdateAnimBg="0"/>
      <p:bldP spid="3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9"/>
          <p:cNvGrpSpPr>
            <a:grpSpLocks/>
          </p:cNvGrpSpPr>
          <p:nvPr/>
        </p:nvGrpSpPr>
        <p:grpSpPr bwMode="auto">
          <a:xfrm>
            <a:off x="4908551" y="1316039"/>
            <a:ext cx="2282825" cy="2084387"/>
            <a:chOff x="1872" y="960"/>
            <a:chExt cx="2064" cy="1776"/>
          </a:xfrm>
        </p:grpSpPr>
        <p:sp>
          <p:nvSpPr>
            <p:cNvPr id="32832" name="Rectangle 30"/>
            <p:cNvSpPr>
              <a:spLocks noChangeArrowheads="1"/>
            </p:cNvSpPr>
            <p:nvPr/>
          </p:nvSpPr>
          <p:spPr bwMode="auto">
            <a:xfrm>
              <a:off x="1872" y="960"/>
              <a:ext cx="2064" cy="17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sz="2000">
                <a:latin typeface="+mn-ea"/>
                <a:ea typeface="+mn-ea"/>
              </a:endParaRPr>
            </a:p>
          </p:txBody>
        </p:sp>
        <p:sp>
          <p:nvSpPr>
            <p:cNvPr id="32833" name="Line 31"/>
            <p:cNvSpPr>
              <a:spLocks noChangeShapeType="1"/>
            </p:cNvSpPr>
            <p:nvPr/>
          </p:nvSpPr>
          <p:spPr bwMode="auto">
            <a:xfrm flipV="1">
              <a:off x="1872" y="960"/>
              <a:ext cx="2064"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2834" name="Line 32"/>
            <p:cNvSpPr>
              <a:spLocks noChangeShapeType="1"/>
            </p:cNvSpPr>
            <p:nvPr/>
          </p:nvSpPr>
          <p:spPr bwMode="auto">
            <a:xfrm flipV="1">
              <a:off x="1872" y="960"/>
              <a:ext cx="1008"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2835" name="Line 33"/>
            <p:cNvSpPr>
              <a:spLocks noChangeShapeType="1"/>
            </p:cNvSpPr>
            <p:nvPr/>
          </p:nvSpPr>
          <p:spPr bwMode="auto">
            <a:xfrm flipH="1">
              <a:off x="2880" y="960"/>
              <a:ext cx="1056" cy="17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sp>
          <p:nvSpPr>
            <p:cNvPr id="32836" name="Line 34"/>
            <p:cNvSpPr>
              <a:spLocks noChangeShapeType="1"/>
            </p:cNvSpPr>
            <p:nvPr/>
          </p:nvSpPr>
          <p:spPr bwMode="auto">
            <a:xfrm flipV="1">
              <a:off x="2880" y="960"/>
              <a:ext cx="0" cy="17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latin typeface="+mn-ea"/>
              </a:endParaRPr>
            </a:p>
          </p:txBody>
        </p:sp>
      </p:grpSp>
      <p:grpSp>
        <p:nvGrpSpPr>
          <p:cNvPr id="19" name="グループ化 18"/>
          <p:cNvGrpSpPr>
            <a:grpSpLocks/>
          </p:cNvGrpSpPr>
          <p:nvPr/>
        </p:nvGrpSpPr>
        <p:grpSpPr bwMode="auto">
          <a:xfrm>
            <a:off x="3733335" y="3553475"/>
            <a:ext cx="3567965" cy="579380"/>
            <a:chOff x="2208864" y="3553132"/>
            <a:chExt cx="3568040" cy="579339"/>
          </a:xfrm>
        </p:grpSpPr>
        <p:grpSp>
          <p:nvGrpSpPr>
            <p:cNvPr id="32825" name="グループ化 9"/>
            <p:cNvGrpSpPr>
              <a:grpSpLocks/>
            </p:cNvGrpSpPr>
            <p:nvPr/>
          </p:nvGrpSpPr>
          <p:grpSpPr bwMode="auto">
            <a:xfrm>
              <a:off x="3383929" y="3717032"/>
              <a:ext cx="2392975" cy="415439"/>
              <a:chOff x="3383929" y="3717032"/>
              <a:chExt cx="2392975" cy="415439"/>
            </a:xfrm>
          </p:grpSpPr>
          <p:grpSp>
            <p:nvGrpSpPr>
              <p:cNvPr id="32827" name="グループ化 7"/>
              <p:cNvGrpSpPr>
                <a:grpSpLocks/>
              </p:cNvGrpSpPr>
              <p:nvPr/>
            </p:nvGrpSpPr>
            <p:grpSpPr bwMode="auto">
              <a:xfrm>
                <a:off x="3383929" y="3717032"/>
                <a:ext cx="2340199" cy="0"/>
                <a:chOff x="3383929" y="3717032"/>
                <a:chExt cx="2340199" cy="0"/>
              </a:xfrm>
            </p:grpSpPr>
            <p:cxnSp>
              <p:nvCxnSpPr>
                <p:cNvPr id="32830" name="直線矢印コネクタ 4"/>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31" name="直線矢印コネクタ 51"/>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828" name="正方形/長方形 8"/>
              <p:cNvSpPr>
                <a:spLocks noChangeArrowheads="1"/>
              </p:cNvSpPr>
              <p:nvPr/>
            </p:nvSpPr>
            <p:spPr bwMode="auto">
              <a:xfrm>
                <a:off x="3445284" y="3732389"/>
                <a:ext cx="1096798" cy="4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a:latin typeface="+mn-ea"/>
                    <a:ea typeface="+mn-ea"/>
                  </a:rPr>
                  <a:t>0</a:t>
                </a:r>
                <a:r>
                  <a:rPr lang="ja-JP" altLang="en-US" sz="2000">
                    <a:latin typeface="+mn-ea"/>
                    <a:ea typeface="+mn-ea"/>
                  </a:rPr>
                  <a:t>の区間</a:t>
                </a:r>
              </a:p>
            </p:txBody>
          </p:sp>
          <p:sp>
            <p:nvSpPr>
              <p:cNvPr id="32829" name="正方形/長方形 56"/>
              <p:cNvSpPr>
                <a:spLocks noChangeArrowheads="1"/>
              </p:cNvSpPr>
              <p:nvPr/>
            </p:nvSpPr>
            <p:spPr bwMode="auto">
              <a:xfrm>
                <a:off x="4566291" y="3732389"/>
                <a:ext cx="1210613" cy="4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a:latin typeface="+mn-ea"/>
                    <a:ea typeface="+mn-ea"/>
                  </a:rPr>
                  <a:t>１の区間</a:t>
                </a:r>
              </a:p>
            </p:txBody>
          </p:sp>
        </p:grpSp>
        <p:sp>
          <p:nvSpPr>
            <p:cNvPr id="32826" name="正方形/長方形 17"/>
            <p:cNvSpPr>
              <a:spLocks noChangeArrowheads="1"/>
            </p:cNvSpPr>
            <p:nvPr/>
          </p:nvSpPr>
          <p:spPr bwMode="auto">
            <a:xfrm>
              <a:off x="2208864" y="3553132"/>
              <a:ext cx="954127" cy="4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１つ目</a:t>
              </a:r>
            </a:p>
          </p:txBody>
        </p:sp>
      </p:grpSp>
      <p:grpSp>
        <p:nvGrpSpPr>
          <p:cNvPr id="22" name="グループ化 21"/>
          <p:cNvGrpSpPr>
            <a:grpSpLocks/>
          </p:cNvGrpSpPr>
          <p:nvPr/>
        </p:nvGrpSpPr>
        <p:grpSpPr bwMode="auto">
          <a:xfrm>
            <a:off x="3742968" y="2349501"/>
            <a:ext cx="3505557" cy="2359514"/>
            <a:chOff x="2219237" y="2349720"/>
            <a:chExt cx="3504891" cy="2358705"/>
          </a:xfrm>
        </p:grpSpPr>
        <p:grpSp>
          <p:nvGrpSpPr>
            <p:cNvPr id="32804" name="グループ化 20"/>
            <p:cNvGrpSpPr>
              <a:grpSpLocks/>
            </p:cNvGrpSpPr>
            <p:nvPr/>
          </p:nvGrpSpPr>
          <p:grpSpPr bwMode="auto">
            <a:xfrm>
              <a:off x="3935727" y="2349720"/>
              <a:ext cx="1182365" cy="1957764"/>
              <a:chOff x="3935727" y="2349720"/>
              <a:chExt cx="1182365" cy="1957764"/>
            </a:xfrm>
          </p:grpSpPr>
          <p:grpSp>
            <p:nvGrpSpPr>
              <p:cNvPr id="32819" name="グループ化 16"/>
              <p:cNvGrpSpPr>
                <a:grpSpLocks/>
              </p:cNvGrpSpPr>
              <p:nvPr/>
            </p:nvGrpSpPr>
            <p:grpSpPr bwMode="auto">
              <a:xfrm>
                <a:off x="3935727" y="2357882"/>
                <a:ext cx="569339" cy="1949602"/>
                <a:chOff x="3935727" y="2357882"/>
                <a:chExt cx="569339" cy="1949602"/>
              </a:xfrm>
            </p:grpSpPr>
            <p:cxnSp>
              <p:nvCxnSpPr>
                <p:cNvPr id="32823" name="直線コネクタ 11"/>
                <p:cNvCxnSpPr>
                  <a:cxnSpLocks noChangeShapeType="1"/>
                </p:cNvCxnSpPr>
                <p:nvPr/>
              </p:nvCxnSpPr>
              <p:spPr bwMode="auto">
                <a:xfrm flipH="1" flipV="1">
                  <a:off x="3941573" y="2358851"/>
                  <a:ext cx="5846" cy="1948633"/>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24" name="直線コネクタ 75"/>
                <p:cNvCxnSpPr>
                  <a:cxnSpLocks noChangeShapeType="1"/>
                </p:cNvCxnSpPr>
                <p:nvPr/>
              </p:nvCxnSpPr>
              <p:spPr bwMode="auto">
                <a:xfrm flipH="1">
                  <a:off x="3935727" y="2357882"/>
                  <a:ext cx="569339" cy="969"/>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820" name="グループ化 78"/>
              <p:cNvGrpSpPr>
                <a:grpSpLocks/>
              </p:cNvGrpSpPr>
              <p:nvPr/>
            </p:nvGrpSpPr>
            <p:grpSpPr bwMode="auto">
              <a:xfrm flipH="1">
                <a:off x="4463310" y="2349720"/>
                <a:ext cx="654782" cy="1949602"/>
                <a:chOff x="3935727" y="2357882"/>
                <a:chExt cx="569339" cy="1949602"/>
              </a:xfrm>
            </p:grpSpPr>
            <p:cxnSp>
              <p:nvCxnSpPr>
                <p:cNvPr id="32821" name="直線コネクタ 79"/>
                <p:cNvCxnSpPr>
                  <a:cxnSpLocks noChangeShapeType="1"/>
                </p:cNvCxnSpPr>
                <p:nvPr/>
              </p:nvCxnSpPr>
              <p:spPr bwMode="auto">
                <a:xfrm flipH="1" flipV="1">
                  <a:off x="3941573" y="2358851"/>
                  <a:ext cx="5846" cy="1948633"/>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22" name="直線コネクタ 80"/>
                <p:cNvCxnSpPr>
                  <a:cxnSpLocks noChangeShapeType="1"/>
                </p:cNvCxnSpPr>
                <p:nvPr/>
              </p:nvCxnSpPr>
              <p:spPr bwMode="auto">
                <a:xfrm flipH="1">
                  <a:off x="3935727" y="2357882"/>
                  <a:ext cx="569339" cy="969"/>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2805" name="グループ化 19"/>
            <p:cNvGrpSpPr>
              <a:grpSpLocks/>
            </p:cNvGrpSpPr>
            <p:nvPr/>
          </p:nvGrpSpPr>
          <p:grpSpPr bwMode="auto">
            <a:xfrm>
              <a:off x="2219237" y="4132441"/>
              <a:ext cx="3504891" cy="575984"/>
              <a:chOff x="2219237" y="4132441"/>
              <a:chExt cx="3504891" cy="575984"/>
            </a:xfrm>
          </p:grpSpPr>
          <p:grpSp>
            <p:nvGrpSpPr>
              <p:cNvPr id="32806" name="グループ化 59"/>
              <p:cNvGrpSpPr>
                <a:grpSpLocks/>
              </p:cNvGrpSpPr>
              <p:nvPr/>
            </p:nvGrpSpPr>
            <p:grpSpPr bwMode="auto">
              <a:xfrm>
                <a:off x="3383929" y="4293096"/>
                <a:ext cx="1115291" cy="415329"/>
                <a:chOff x="3383929" y="3717032"/>
                <a:chExt cx="2340199" cy="415329"/>
              </a:xfrm>
            </p:grpSpPr>
            <p:grpSp>
              <p:nvGrpSpPr>
                <p:cNvPr id="32814" name="グループ化 60"/>
                <p:cNvGrpSpPr>
                  <a:grpSpLocks/>
                </p:cNvGrpSpPr>
                <p:nvPr/>
              </p:nvGrpSpPr>
              <p:grpSpPr bwMode="auto">
                <a:xfrm>
                  <a:off x="3383929" y="3717032"/>
                  <a:ext cx="2340199" cy="0"/>
                  <a:chOff x="3383929" y="3717032"/>
                  <a:chExt cx="2340199" cy="0"/>
                </a:xfrm>
              </p:grpSpPr>
              <p:cxnSp>
                <p:nvCxnSpPr>
                  <p:cNvPr id="32817" name="直線矢印コネクタ 64"/>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18" name="直線矢印コネクタ 65"/>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815" name="正方形/長方形 62"/>
                <p:cNvSpPr>
                  <a:spLocks noChangeArrowheads="1"/>
                </p:cNvSpPr>
                <p:nvPr/>
              </p:nvSpPr>
              <p:spPr bwMode="auto">
                <a:xfrm>
                  <a:off x="3445286" y="3732389"/>
                  <a:ext cx="851490" cy="3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a:latin typeface="+mn-ea"/>
                      <a:ea typeface="+mn-ea"/>
                    </a:rPr>
                    <a:t> 0</a:t>
                  </a:r>
                  <a:endParaRPr lang="ja-JP" altLang="en-US" sz="2000">
                    <a:latin typeface="+mn-ea"/>
                    <a:ea typeface="+mn-ea"/>
                  </a:endParaRPr>
                </a:p>
              </p:txBody>
            </p:sp>
            <p:sp>
              <p:nvSpPr>
                <p:cNvPr id="32816" name="正方形/長方形 63"/>
                <p:cNvSpPr>
                  <a:spLocks noChangeArrowheads="1"/>
                </p:cNvSpPr>
                <p:nvPr/>
              </p:nvSpPr>
              <p:spPr bwMode="auto">
                <a:xfrm>
                  <a:off x="4566292" y="3732389"/>
                  <a:ext cx="1080170" cy="3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a:latin typeface="+mn-ea"/>
                      <a:ea typeface="+mn-ea"/>
                    </a:rPr>
                    <a:t> １</a:t>
                  </a:r>
                </a:p>
              </p:txBody>
            </p:sp>
          </p:grpSp>
          <p:grpSp>
            <p:nvGrpSpPr>
              <p:cNvPr id="32807" name="グループ化 66"/>
              <p:cNvGrpSpPr>
                <a:grpSpLocks/>
              </p:cNvGrpSpPr>
              <p:nvPr/>
            </p:nvGrpSpPr>
            <p:grpSpPr bwMode="auto">
              <a:xfrm>
                <a:off x="4499220" y="4292127"/>
                <a:ext cx="1224908" cy="415329"/>
                <a:chOff x="3383929" y="3717032"/>
                <a:chExt cx="2340199" cy="415329"/>
              </a:xfrm>
            </p:grpSpPr>
            <p:grpSp>
              <p:nvGrpSpPr>
                <p:cNvPr id="32809" name="グループ化 67"/>
                <p:cNvGrpSpPr>
                  <a:grpSpLocks/>
                </p:cNvGrpSpPr>
                <p:nvPr/>
              </p:nvGrpSpPr>
              <p:grpSpPr bwMode="auto">
                <a:xfrm>
                  <a:off x="3383929" y="3717032"/>
                  <a:ext cx="2340199" cy="0"/>
                  <a:chOff x="3383929" y="3717032"/>
                  <a:chExt cx="2340199" cy="0"/>
                </a:xfrm>
              </p:grpSpPr>
              <p:cxnSp>
                <p:nvCxnSpPr>
                  <p:cNvPr id="32812" name="直線矢印コネクタ 71"/>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13" name="直線矢印コネクタ 74"/>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810" name="正方形/長方形 68"/>
                <p:cNvSpPr>
                  <a:spLocks noChangeArrowheads="1"/>
                </p:cNvSpPr>
                <p:nvPr/>
              </p:nvSpPr>
              <p:spPr bwMode="auto">
                <a:xfrm>
                  <a:off x="3445285" y="3732389"/>
                  <a:ext cx="775290" cy="3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a:latin typeface="+mn-ea"/>
                      <a:ea typeface="+mn-ea"/>
                    </a:rPr>
                    <a:t> 0</a:t>
                  </a:r>
                  <a:endParaRPr lang="ja-JP" altLang="en-US" sz="2000">
                    <a:latin typeface="+mn-ea"/>
                    <a:ea typeface="+mn-ea"/>
                  </a:endParaRPr>
                </a:p>
              </p:txBody>
            </p:sp>
            <p:sp>
              <p:nvSpPr>
                <p:cNvPr id="32811" name="正方形/長方形 70"/>
                <p:cNvSpPr>
                  <a:spLocks noChangeArrowheads="1"/>
                </p:cNvSpPr>
                <p:nvPr/>
              </p:nvSpPr>
              <p:spPr bwMode="auto">
                <a:xfrm>
                  <a:off x="4566293" y="3732389"/>
                  <a:ext cx="983506" cy="3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a:latin typeface="+mn-ea"/>
                      <a:ea typeface="+mn-ea"/>
                    </a:rPr>
                    <a:t> １</a:t>
                  </a:r>
                </a:p>
              </p:txBody>
            </p:sp>
          </p:grpSp>
          <p:sp>
            <p:nvSpPr>
              <p:cNvPr id="32808" name="正方形/長方形 82"/>
              <p:cNvSpPr>
                <a:spLocks noChangeArrowheads="1"/>
              </p:cNvSpPr>
              <p:nvPr/>
            </p:nvSpPr>
            <p:spPr bwMode="auto">
              <a:xfrm>
                <a:off x="2219237" y="4132441"/>
                <a:ext cx="844942" cy="39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2</a:t>
                </a:r>
                <a:r>
                  <a:rPr lang="ja-JP" altLang="en-US" sz="2000" dirty="0">
                    <a:latin typeface="+mn-ea"/>
                    <a:ea typeface="+mn-ea"/>
                  </a:rPr>
                  <a:t>つ目</a:t>
                </a:r>
              </a:p>
            </p:txBody>
          </p:sp>
        </p:grpSp>
      </p:grpSp>
      <p:grpSp>
        <p:nvGrpSpPr>
          <p:cNvPr id="23" name="グループ化 22"/>
          <p:cNvGrpSpPr>
            <a:grpSpLocks/>
          </p:cNvGrpSpPr>
          <p:nvPr/>
        </p:nvGrpSpPr>
        <p:grpSpPr bwMode="auto">
          <a:xfrm>
            <a:off x="3741738" y="4697419"/>
            <a:ext cx="3598295" cy="631735"/>
            <a:chOff x="2217509" y="4697913"/>
            <a:chExt cx="3598079" cy="631183"/>
          </a:xfrm>
        </p:grpSpPr>
        <p:sp>
          <p:nvSpPr>
            <p:cNvPr id="32777" name="正方形/長方形 83"/>
            <p:cNvSpPr>
              <a:spLocks noChangeArrowheads="1"/>
            </p:cNvSpPr>
            <p:nvPr/>
          </p:nvSpPr>
          <p:spPr bwMode="auto">
            <a:xfrm>
              <a:off x="2217509" y="4697913"/>
              <a:ext cx="954050" cy="39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a:latin typeface="+mn-ea"/>
                  <a:ea typeface="+mn-ea"/>
                </a:rPr>
                <a:t>３つ目</a:t>
              </a:r>
            </a:p>
          </p:txBody>
        </p:sp>
        <p:grpSp>
          <p:nvGrpSpPr>
            <p:cNvPr id="32778" name="グループ化 90"/>
            <p:cNvGrpSpPr>
              <a:grpSpLocks/>
            </p:cNvGrpSpPr>
            <p:nvPr/>
          </p:nvGrpSpPr>
          <p:grpSpPr bwMode="auto">
            <a:xfrm>
              <a:off x="3383930" y="4892773"/>
              <a:ext cx="1187700" cy="425084"/>
              <a:chOff x="3383929" y="4292127"/>
              <a:chExt cx="2445707" cy="425084"/>
            </a:xfrm>
          </p:grpSpPr>
          <p:grpSp>
            <p:nvGrpSpPr>
              <p:cNvPr id="32792" name="グループ化 91"/>
              <p:cNvGrpSpPr>
                <a:grpSpLocks/>
              </p:cNvGrpSpPr>
              <p:nvPr/>
            </p:nvGrpSpPr>
            <p:grpSpPr bwMode="auto">
              <a:xfrm>
                <a:off x="3383929" y="4293096"/>
                <a:ext cx="1344171" cy="415418"/>
                <a:chOff x="3383929" y="3717032"/>
                <a:chExt cx="2820457" cy="415418"/>
              </a:xfrm>
            </p:grpSpPr>
            <p:grpSp>
              <p:nvGrpSpPr>
                <p:cNvPr id="32799" name="グループ化 100"/>
                <p:cNvGrpSpPr>
                  <a:grpSpLocks/>
                </p:cNvGrpSpPr>
                <p:nvPr/>
              </p:nvGrpSpPr>
              <p:grpSpPr bwMode="auto">
                <a:xfrm>
                  <a:off x="3383929" y="3717032"/>
                  <a:ext cx="2340199" cy="0"/>
                  <a:chOff x="3383929" y="3717032"/>
                  <a:chExt cx="2340199" cy="0"/>
                </a:xfrm>
              </p:grpSpPr>
              <p:cxnSp>
                <p:nvCxnSpPr>
                  <p:cNvPr id="32802" name="直線矢印コネクタ 103"/>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03" name="直線矢印コネクタ 104"/>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800" name="正方形/長方形 101"/>
                <p:cNvSpPr>
                  <a:spLocks noChangeArrowheads="1"/>
                </p:cNvSpPr>
                <p:nvPr/>
              </p:nvSpPr>
              <p:spPr bwMode="auto">
                <a:xfrm>
                  <a:off x="3445280" y="3732389"/>
                  <a:ext cx="1441959" cy="39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0</a:t>
                  </a:r>
                  <a:endParaRPr lang="ja-JP" altLang="en-US" sz="2000" dirty="0">
                    <a:latin typeface="+mn-ea"/>
                    <a:ea typeface="+mn-ea"/>
                  </a:endParaRPr>
                </a:p>
              </p:txBody>
            </p:sp>
            <p:sp>
              <p:nvSpPr>
                <p:cNvPr id="32801" name="正方形/長方形 102"/>
                <p:cNvSpPr>
                  <a:spLocks noChangeArrowheads="1"/>
                </p:cNvSpPr>
                <p:nvPr/>
              </p:nvSpPr>
              <p:spPr bwMode="auto">
                <a:xfrm>
                  <a:off x="4298403" y="3732690"/>
                  <a:ext cx="1905983"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１</a:t>
                  </a:r>
                </a:p>
              </p:txBody>
            </p:sp>
          </p:grpSp>
          <p:grpSp>
            <p:nvGrpSpPr>
              <p:cNvPr id="32793" name="グループ化 92"/>
              <p:cNvGrpSpPr>
                <a:grpSpLocks/>
              </p:cNvGrpSpPr>
              <p:nvPr/>
            </p:nvGrpSpPr>
            <p:grpSpPr bwMode="auto">
              <a:xfrm>
                <a:off x="4499220" y="4292127"/>
                <a:ext cx="1330416" cy="425084"/>
                <a:chOff x="3383929" y="3717032"/>
                <a:chExt cx="2541774" cy="425084"/>
              </a:xfrm>
            </p:grpSpPr>
            <p:grpSp>
              <p:nvGrpSpPr>
                <p:cNvPr id="32794" name="グループ化 94"/>
                <p:cNvGrpSpPr>
                  <a:grpSpLocks/>
                </p:cNvGrpSpPr>
                <p:nvPr/>
              </p:nvGrpSpPr>
              <p:grpSpPr bwMode="auto">
                <a:xfrm>
                  <a:off x="3383929" y="3717032"/>
                  <a:ext cx="2340199" cy="0"/>
                  <a:chOff x="3383929" y="3717032"/>
                  <a:chExt cx="2340199" cy="0"/>
                </a:xfrm>
              </p:grpSpPr>
              <p:cxnSp>
                <p:nvCxnSpPr>
                  <p:cNvPr id="32797" name="直線矢印コネクタ 97"/>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98" name="直線矢印コネクタ 98"/>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795" name="正方形/長方形 95"/>
                <p:cNvSpPr>
                  <a:spLocks noChangeArrowheads="1"/>
                </p:cNvSpPr>
                <p:nvPr/>
              </p:nvSpPr>
              <p:spPr bwMode="auto">
                <a:xfrm>
                  <a:off x="3445286" y="3732389"/>
                  <a:ext cx="1312917"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0</a:t>
                  </a:r>
                  <a:endParaRPr lang="ja-JP" altLang="en-US" sz="2000" dirty="0">
                    <a:latin typeface="+mn-ea"/>
                    <a:ea typeface="+mn-ea"/>
                  </a:endParaRPr>
                </a:p>
              </p:txBody>
            </p:sp>
            <p:sp>
              <p:nvSpPr>
                <p:cNvPr id="32796" name="正方形/長方形 96"/>
                <p:cNvSpPr>
                  <a:spLocks noChangeArrowheads="1"/>
                </p:cNvSpPr>
                <p:nvPr/>
              </p:nvSpPr>
              <p:spPr bwMode="auto">
                <a:xfrm>
                  <a:off x="4190288" y="3742356"/>
                  <a:ext cx="1735415"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１</a:t>
                  </a:r>
                </a:p>
              </p:txBody>
            </p:sp>
          </p:grpSp>
        </p:grpSp>
        <p:grpSp>
          <p:nvGrpSpPr>
            <p:cNvPr id="32779" name="グループ化 111"/>
            <p:cNvGrpSpPr>
              <a:grpSpLocks/>
            </p:cNvGrpSpPr>
            <p:nvPr/>
          </p:nvGrpSpPr>
          <p:grpSpPr bwMode="auto">
            <a:xfrm>
              <a:off x="4549625" y="4891804"/>
              <a:ext cx="1265963" cy="437292"/>
              <a:chOff x="3383929" y="4292127"/>
              <a:chExt cx="2475959" cy="437292"/>
            </a:xfrm>
          </p:grpSpPr>
          <p:grpSp>
            <p:nvGrpSpPr>
              <p:cNvPr id="32780" name="グループ化 112"/>
              <p:cNvGrpSpPr>
                <a:grpSpLocks/>
              </p:cNvGrpSpPr>
              <p:nvPr/>
            </p:nvGrpSpPr>
            <p:grpSpPr bwMode="auto">
              <a:xfrm>
                <a:off x="3383929" y="4293096"/>
                <a:ext cx="1293413" cy="415118"/>
                <a:chOff x="3383929" y="3717032"/>
                <a:chExt cx="2713951" cy="415118"/>
              </a:xfrm>
            </p:grpSpPr>
            <p:grpSp>
              <p:nvGrpSpPr>
                <p:cNvPr id="32787" name="グループ化 119"/>
                <p:cNvGrpSpPr>
                  <a:grpSpLocks/>
                </p:cNvGrpSpPr>
                <p:nvPr/>
              </p:nvGrpSpPr>
              <p:grpSpPr bwMode="auto">
                <a:xfrm>
                  <a:off x="3383929" y="3717032"/>
                  <a:ext cx="2340199" cy="0"/>
                  <a:chOff x="3383929" y="3717032"/>
                  <a:chExt cx="2340199" cy="0"/>
                </a:xfrm>
              </p:grpSpPr>
              <p:cxnSp>
                <p:nvCxnSpPr>
                  <p:cNvPr id="32790" name="直線矢印コネクタ 122"/>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91" name="直線矢印コネクタ 123"/>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788" name="正方形/長方形 120"/>
                <p:cNvSpPr>
                  <a:spLocks noChangeArrowheads="1"/>
                </p:cNvSpPr>
                <p:nvPr/>
              </p:nvSpPr>
              <p:spPr bwMode="auto">
                <a:xfrm>
                  <a:off x="3445285" y="3732389"/>
                  <a:ext cx="1369547" cy="39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dirty="0">
                      <a:latin typeface="+mn-ea"/>
                      <a:ea typeface="+mn-ea"/>
                    </a:rPr>
                    <a:t>0</a:t>
                  </a:r>
                  <a:endParaRPr lang="ja-JP" altLang="en-US" sz="2000" dirty="0">
                    <a:latin typeface="+mn-ea"/>
                    <a:ea typeface="+mn-ea"/>
                  </a:endParaRPr>
                </a:p>
              </p:txBody>
            </p:sp>
            <p:sp>
              <p:nvSpPr>
                <p:cNvPr id="32789" name="正方形/長方形 121"/>
                <p:cNvSpPr>
                  <a:spLocks noChangeArrowheads="1"/>
                </p:cNvSpPr>
                <p:nvPr/>
              </p:nvSpPr>
              <p:spPr bwMode="auto">
                <a:xfrm>
                  <a:off x="4287611" y="3732380"/>
                  <a:ext cx="1810269"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１</a:t>
                  </a:r>
                </a:p>
              </p:txBody>
            </p:sp>
          </p:grpSp>
          <p:grpSp>
            <p:nvGrpSpPr>
              <p:cNvPr id="32781" name="グループ化 113"/>
              <p:cNvGrpSpPr>
                <a:grpSpLocks/>
              </p:cNvGrpSpPr>
              <p:nvPr/>
            </p:nvGrpSpPr>
            <p:grpSpPr bwMode="auto">
              <a:xfrm>
                <a:off x="4499220" y="4292127"/>
                <a:ext cx="1360668" cy="437292"/>
                <a:chOff x="3383929" y="3717032"/>
                <a:chExt cx="2599571" cy="437292"/>
              </a:xfrm>
            </p:grpSpPr>
            <p:grpSp>
              <p:nvGrpSpPr>
                <p:cNvPr id="32782" name="グループ化 114"/>
                <p:cNvGrpSpPr>
                  <a:grpSpLocks/>
                </p:cNvGrpSpPr>
                <p:nvPr/>
              </p:nvGrpSpPr>
              <p:grpSpPr bwMode="auto">
                <a:xfrm>
                  <a:off x="3383929" y="3717032"/>
                  <a:ext cx="2340199" cy="0"/>
                  <a:chOff x="3383929" y="3717032"/>
                  <a:chExt cx="2340199" cy="0"/>
                </a:xfrm>
              </p:grpSpPr>
              <p:cxnSp>
                <p:nvCxnSpPr>
                  <p:cNvPr id="32785" name="直線矢印コネクタ 117"/>
                  <p:cNvCxnSpPr>
                    <a:cxnSpLocks noChangeShapeType="1"/>
                  </p:cNvCxnSpPr>
                  <p:nvPr/>
                </p:nvCxnSpPr>
                <p:spPr bwMode="auto">
                  <a:xfrm>
                    <a:off x="3383929" y="3717032"/>
                    <a:ext cx="1115291" cy="0"/>
                  </a:xfrm>
                  <a:prstGeom prst="straightConnector1">
                    <a:avLst/>
                  </a:prstGeom>
                  <a:noFill/>
                  <a:ln w="95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6" name="直線矢印コネクタ 118"/>
                  <p:cNvCxnSpPr>
                    <a:cxnSpLocks noChangeShapeType="1"/>
                  </p:cNvCxnSpPr>
                  <p:nvPr/>
                </p:nvCxnSpPr>
                <p:spPr bwMode="auto">
                  <a:xfrm>
                    <a:off x="4499220" y="3717032"/>
                    <a:ext cx="1224908" cy="0"/>
                  </a:xfrm>
                  <a:prstGeom prst="straightConnector1">
                    <a:avLst/>
                  </a:prstGeom>
                  <a:noFill/>
                  <a:ln w="9525" algn="ctr">
                    <a:solidFill>
                      <a:srgbClr val="0070C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783" name="正方形/長方形 115"/>
                <p:cNvSpPr>
                  <a:spLocks noChangeArrowheads="1"/>
                </p:cNvSpPr>
                <p:nvPr/>
              </p:nvSpPr>
              <p:spPr bwMode="auto">
                <a:xfrm>
                  <a:off x="3445287" y="3732389"/>
                  <a:ext cx="1246988" cy="39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2000">
                      <a:latin typeface="+mn-ea"/>
                      <a:ea typeface="+mn-ea"/>
                    </a:rPr>
                    <a:t>0</a:t>
                  </a:r>
                  <a:endParaRPr lang="ja-JP" altLang="en-US" sz="2000">
                    <a:latin typeface="+mn-ea"/>
                    <a:ea typeface="+mn-ea"/>
                  </a:endParaRPr>
                </a:p>
              </p:txBody>
            </p:sp>
            <p:sp>
              <p:nvSpPr>
                <p:cNvPr id="32784" name="正方形/長方形 116"/>
                <p:cNvSpPr>
                  <a:spLocks noChangeArrowheads="1"/>
                </p:cNvSpPr>
                <p:nvPr/>
              </p:nvSpPr>
              <p:spPr bwMode="auto">
                <a:xfrm>
                  <a:off x="4335230" y="3754564"/>
                  <a:ext cx="1648270"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１</a:t>
                  </a:r>
                </a:p>
              </p:txBody>
            </p:sp>
          </p:grpSp>
        </p:grpSp>
      </p:grpSp>
      <p:sp>
        <p:nvSpPr>
          <p:cNvPr id="24" name="正方形/長方形 23"/>
          <p:cNvSpPr>
            <a:spLocks noChangeArrowheads="1"/>
          </p:cNvSpPr>
          <p:nvPr/>
        </p:nvSpPr>
        <p:spPr bwMode="auto">
          <a:xfrm>
            <a:off x="3741738" y="5665460"/>
            <a:ext cx="4288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smtClean="0">
                <a:latin typeface="+mn-ea"/>
                <a:ea typeface="+mn-ea"/>
              </a:rPr>
              <a:t>以降，相似</a:t>
            </a:r>
            <a:r>
              <a:rPr lang="ja-JP" altLang="en-US" sz="2000" dirty="0">
                <a:latin typeface="+mn-ea"/>
                <a:ea typeface="+mn-ea"/>
              </a:rPr>
              <a:t>構造になって延々と続く</a:t>
            </a:r>
            <a:endParaRPr lang="en-US" altLang="ja-JP" sz="2000" dirty="0">
              <a:latin typeface="+mn-ea"/>
              <a:ea typeface="+mn-ea"/>
            </a:endParaRPr>
          </a:p>
        </p:txBody>
      </p:sp>
      <p:sp>
        <p:nvSpPr>
          <p:cNvPr id="25" name="線吹き出し 2 (枠付き) 24"/>
          <p:cNvSpPr>
            <a:spLocks/>
          </p:cNvSpPr>
          <p:nvPr/>
        </p:nvSpPr>
        <p:spPr bwMode="auto">
          <a:xfrm>
            <a:off x="8304349" y="3497982"/>
            <a:ext cx="2555239" cy="1431062"/>
          </a:xfrm>
          <a:prstGeom prst="borderCallout2">
            <a:avLst>
              <a:gd name="adj1" fmla="val 18750"/>
              <a:gd name="adj2" fmla="val 329"/>
              <a:gd name="adj3" fmla="val 18750"/>
              <a:gd name="adj4" fmla="val -16667"/>
              <a:gd name="adj5" fmla="val 95866"/>
              <a:gd name="adj6" fmla="val -81282"/>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2000" dirty="0">
                <a:latin typeface="+mn-ea"/>
                <a:ea typeface="+mn-ea"/>
              </a:rPr>
              <a:t>この区間に初期値があると</a:t>
            </a:r>
            <a:endParaRPr lang="en-US" altLang="ja-JP" sz="2000" dirty="0">
              <a:latin typeface="+mn-ea"/>
              <a:ea typeface="+mn-ea"/>
            </a:endParaRPr>
          </a:p>
          <a:p>
            <a:pPr algn="ctr" eaLnBrk="1" hangingPunct="1"/>
            <a:r>
              <a:rPr lang="en-US" altLang="ja-JP" sz="2000" dirty="0">
                <a:latin typeface="+mn-ea"/>
                <a:ea typeface="+mn-ea"/>
              </a:rPr>
              <a:t>1 </a:t>
            </a:r>
            <a:r>
              <a:rPr lang="ja-JP" altLang="en-US" sz="2000" dirty="0">
                <a:latin typeface="+mn-ea"/>
                <a:ea typeface="+mn-ea"/>
              </a:rPr>
              <a:t>→</a:t>
            </a:r>
            <a:r>
              <a:rPr lang="en-US" altLang="ja-JP" sz="2000" dirty="0">
                <a:latin typeface="+mn-ea"/>
                <a:ea typeface="+mn-ea"/>
              </a:rPr>
              <a:t>0</a:t>
            </a:r>
            <a:r>
              <a:rPr lang="ja-JP" altLang="en-US" sz="2000" dirty="0">
                <a:latin typeface="+mn-ea"/>
                <a:ea typeface="+mn-ea"/>
              </a:rPr>
              <a:t> →</a:t>
            </a:r>
            <a:r>
              <a:rPr lang="en-US" altLang="ja-JP" sz="2000" dirty="0">
                <a:latin typeface="+mn-ea"/>
                <a:ea typeface="+mn-ea"/>
              </a:rPr>
              <a:t>0</a:t>
            </a:r>
          </a:p>
          <a:p>
            <a:pPr eaLnBrk="1" hangingPunct="1"/>
            <a:r>
              <a:rPr lang="ja-JP" altLang="en-US" sz="2000" dirty="0">
                <a:latin typeface="+mn-ea"/>
                <a:ea typeface="+mn-ea"/>
              </a:rPr>
              <a:t>を通過</a:t>
            </a:r>
            <a:r>
              <a:rPr lang="ja-JP" altLang="en-US" sz="2000" dirty="0" smtClean="0">
                <a:latin typeface="+mn-ea"/>
                <a:ea typeface="+mn-ea"/>
              </a:rPr>
              <a:t>する．</a:t>
            </a:r>
            <a:endParaRPr lang="ja-JP" altLang="en-US" sz="2000" dirty="0">
              <a:latin typeface="+mn-ea"/>
              <a:ea typeface="+mn-ea"/>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70" name="タイトル 1"/>
          <p:cNvSpPr>
            <a:spLocks noGrp="1"/>
          </p:cNvSpPr>
          <p:nvPr>
            <p:ph type="title"/>
          </p:nvPr>
        </p:nvSpPr>
        <p:spPr>
          <a:xfrm>
            <a:off x="838200" y="365126"/>
            <a:ext cx="10515600" cy="777876"/>
          </a:xfrm>
        </p:spPr>
        <p:txBody>
          <a:bodyPr/>
          <a:lstStyle/>
          <a:p>
            <a:r>
              <a:rPr kumimoji="1" lang="ja-JP" altLang="en-US" dirty="0" smtClean="0"/>
              <a:t>軌道の運命</a:t>
            </a:r>
            <a:endParaRPr kumimoji="1" lang="ja-JP" altLang="en-US" dirty="0"/>
          </a:p>
        </p:txBody>
      </p:sp>
    </p:spTree>
    <p:custDataLst>
      <p:tags r:id="rId1"/>
    </p:custDataLst>
    <p:extLst>
      <p:ext uri="{BB962C8B-B14F-4D97-AF65-F5344CB8AC3E}">
        <p14:creationId xmlns:p14="http://schemas.microsoft.com/office/powerpoint/2010/main" val="2457518847"/>
      </p:ext>
    </p:extLst>
  </p:cSld>
  <p:clrMapOvr>
    <a:masterClrMapping/>
  </p:clrMapOvr>
  <p:transition spd="slow" advTm="657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4"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a:spLocks noChangeArrowheads="1"/>
          </p:cNvSpPr>
          <p:nvPr/>
        </p:nvSpPr>
        <p:spPr bwMode="auto">
          <a:xfrm>
            <a:off x="1342135" y="1253215"/>
            <a:ext cx="673774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2000" dirty="0">
                <a:latin typeface="HGPｺﾞｼｯｸM" panose="020B0600000000000000" pitchFamily="50" charset="-128"/>
                <a:ea typeface="HGPｺﾞｼｯｸM" panose="020B0600000000000000" pitchFamily="50" charset="-128"/>
              </a:rPr>
              <a:t>記号列　０→０→１→０ の</a:t>
            </a:r>
            <a:r>
              <a:rPr lang="ja-JP" altLang="en-US" sz="2000" dirty="0" smtClean="0">
                <a:latin typeface="HGPｺﾞｼｯｸM" panose="020B0600000000000000" pitchFamily="50" charset="-128"/>
                <a:ea typeface="HGPｺﾞｼｯｸM" panose="020B0600000000000000" pitchFamily="50" charset="-128"/>
              </a:rPr>
              <a:t>場合，</a:t>
            </a:r>
            <a:endParaRPr lang="en-US" altLang="ja-JP" sz="2000" dirty="0">
              <a:latin typeface="HGPｺﾞｼｯｸM" panose="020B0600000000000000" pitchFamily="50" charset="-128"/>
              <a:ea typeface="HGPｺﾞｼｯｸM" panose="020B0600000000000000" pitchFamily="50" charset="-128"/>
            </a:endParaRPr>
          </a:p>
          <a:p>
            <a:pPr eaLnBrk="1" hangingPunct="1"/>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a:latin typeface="HGPｺﾞｼｯｸM" panose="020B0600000000000000" pitchFamily="50" charset="-128"/>
                <a:ea typeface="HGPｺﾞｼｯｸM" panose="020B0600000000000000" pitchFamily="50" charset="-128"/>
              </a:rPr>
              <a:t>（１）</a:t>
            </a:r>
            <a:r>
              <a:rPr lang="en-US" altLang="ja-JP" sz="2000" dirty="0">
                <a:latin typeface="HGPｺﾞｼｯｸM" panose="020B0600000000000000" pitchFamily="50" charset="-128"/>
                <a:ea typeface="HGPｺﾞｼｯｸM" panose="020B0600000000000000" pitchFamily="50" charset="-128"/>
              </a:rPr>
              <a:t>p[0] = 3/4, p[1] = 1/4 </a:t>
            </a:r>
            <a:r>
              <a:rPr lang="ja-JP" altLang="en-US" sz="2000" dirty="0">
                <a:latin typeface="HGPｺﾞｼｯｸM" panose="020B0600000000000000" pitchFamily="50" charset="-128"/>
                <a:ea typeface="HGPｺﾞｼｯｸM" panose="020B0600000000000000" pitchFamily="50" charset="-128"/>
              </a:rPr>
              <a:t>から傾きを逆数で</a:t>
            </a:r>
            <a:r>
              <a:rPr lang="ja-JP" altLang="en-US" sz="2000" dirty="0" smtClean="0">
                <a:latin typeface="HGPｺﾞｼｯｸM" panose="020B0600000000000000" pitchFamily="50" charset="-128"/>
                <a:ea typeface="HGPｺﾞｼｯｸM" panose="020B0600000000000000" pitchFamily="50" charset="-128"/>
              </a:rPr>
              <a:t>取る．</a:t>
            </a:r>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a:latin typeface="HGPｺﾞｼｯｸM" panose="020B0600000000000000" pitchFamily="50" charset="-128"/>
                <a:ea typeface="HGPｺﾞｼｯｸM" panose="020B0600000000000000" pitchFamily="50" charset="-128"/>
              </a:rPr>
              <a:t>（２）記号列に対応する区間</a:t>
            </a:r>
            <a:r>
              <a:rPr lang="en-US" altLang="ja-JP" sz="2000" dirty="0">
                <a:latin typeface="HGPｺﾞｼｯｸM" panose="020B0600000000000000" pitchFamily="50" charset="-128"/>
                <a:ea typeface="HGPｺﾞｼｯｸM" panose="020B0600000000000000" pitchFamily="50" charset="-128"/>
              </a:rPr>
              <a:t>[27/64, 135/256]</a:t>
            </a:r>
            <a:r>
              <a:rPr lang="ja-JP" altLang="en-US" sz="2000" dirty="0">
                <a:latin typeface="HGPｺﾞｼｯｸM" panose="020B0600000000000000" pitchFamily="50" charset="-128"/>
                <a:ea typeface="HGPｺﾞｼｯｸM" panose="020B0600000000000000" pitchFamily="50" charset="-128"/>
              </a:rPr>
              <a:t>を</a:t>
            </a:r>
            <a:r>
              <a:rPr lang="ja-JP" altLang="en-US" sz="2000" dirty="0" smtClean="0">
                <a:latin typeface="HGPｺﾞｼｯｸM" panose="020B0600000000000000" pitchFamily="50" charset="-128"/>
                <a:ea typeface="HGPｺﾞｼｯｸM" panose="020B0600000000000000" pitchFamily="50" charset="-128"/>
              </a:rPr>
              <a:t>求める．</a:t>
            </a:r>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a:latin typeface="HGPｺﾞｼｯｸM" panose="020B0600000000000000" pitchFamily="50" charset="-128"/>
                <a:ea typeface="HGPｺﾞｼｯｸM" panose="020B0600000000000000" pitchFamily="50" charset="-128"/>
              </a:rPr>
              <a:t>（３</a:t>
            </a:r>
            <a:r>
              <a:rPr lang="ja-JP" altLang="en-US" sz="2000" dirty="0" smtClean="0">
                <a:latin typeface="HGPｺﾞｼｯｸM" panose="020B0600000000000000" pitchFamily="50" charset="-128"/>
                <a:ea typeface="HGPｺﾞｼｯｸM" panose="020B0600000000000000" pitchFamily="50" charset="-128"/>
              </a:rPr>
              <a:t>）区間の左右境界</a:t>
            </a:r>
            <a:r>
              <a:rPr lang="ja-JP" altLang="en-US" sz="2000" dirty="0">
                <a:latin typeface="HGPｺﾞｼｯｸM" panose="020B0600000000000000" pitchFamily="50" charset="-128"/>
                <a:ea typeface="HGPｺﾞｼｯｸM" panose="020B0600000000000000" pitchFamily="50" charset="-128"/>
              </a:rPr>
              <a:t>を２進小数表現</a:t>
            </a:r>
            <a:r>
              <a:rPr lang="ja-JP" altLang="en-US" sz="2000" dirty="0" smtClean="0">
                <a:latin typeface="HGPｺﾞｼｯｸM" panose="020B0600000000000000" pitchFamily="50" charset="-128"/>
                <a:ea typeface="HGPｺﾞｼｯｸM" panose="020B0600000000000000" pitchFamily="50" charset="-128"/>
              </a:rPr>
              <a:t>する．</a:t>
            </a:r>
            <a:endParaRPr lang="en-US" altLang="ja-JP" sz="2000" dirty="0">
              <a:latin typeface="HGPｺﾞｼｯｸM" panose="020B0600000000000000" pitchFamily="50" charset="-128"/>
              <a:ea typeface="HGPｺﾞｼｯｸM" panose="020B0600000000000000" pitchFamily="50" charset="-128"/>
            </a:endParaRPr>
          </a:p>
          <a:p>
            <a:pPr eaLnBrk="1" hangingPunct="1"/>
            <a:endParaRPr lang="en-US" altLang="ja-JP" sz="2000" dirty="0">
              <a:latin typeface="HGPｺﾞｼｯｸM" panose="020B0600000000000000" pitchFamily="50" charset="-128"/>
              <a:ea typeface="HGPｺﾞｼｯｸM" panose="020B0600000000000000" pitchFamily="50" charset="-128"/>
            </a:endParaRPr>
          </a:p>
          <a:p>
            <a:pPr eaLnBrk="1" hangingPunct="1"/>
            <a:r>
              <a:rPr lang="en-US" altLang="ja-JP" dirty="0">
                <a:latin typeface="HGPｺﾞｼｯｸM" panose="020B0600000000000000" pitchFamily="50" charset="-128"/>
                <a:ea typeface="HGPｺﾞｼｯｸM" panose="020B0600000000000000" pitchFamily="50" charset="-128"/>
              </a:rPr>
              <a:t>27/64	</a:t>
            </a:r>
            <a:r>
              <a:rPr lang="en-US" altLang="ja-JP" dirty="0" smtClean="0">
                <a:latin typeface="HGPｺﾞｼｯｸM" panose="020B0600000000000000" pitchFamily="50" charset="-128"/>
                <a:ea typeface="HGPｺﾞｼｯｸM" panose="020B0600000000000000" pitchFamily="50" charset="-128"/>
              </a:rPr>
              <a:t> = </a:t>
            </a:r>
            <a:r>
              <a:rPr lang="en-US" altLang="ja-JP" dirty="0">
                <a:latin typeface="HGPｺﾞｼｯｸM" panose="020B0600000000000000" pitchFamily="50" charset="-128"/>
                <a:ea typeface="HGPｺﾞｼｯｸM" panose="020B0600000000000000" pitchFamily="50" charset="-128"/>
              </a:rPr>
              <a:t>13/32+1/64=3/8+1/32+1/64</a:t>
            </a:r>
          </a:p>
          <a:p>
            <a:pPr eaLnBrk="1" hangingPunct="1"/>
            <a:r>
              <a:rPr lang="en-US" altLang="ja-JP" dirty="0">
                <a:latin typeface="HGPｺﾞｼｯｸM" panose="020B0600000000000000" pitchFamily="50" charset="-128"/>
                <a:ea typeface="HGPｺﾞｼｯｸM" panose="020B0600000000000000" pitchFamily="50" charset="-128"/>
              </a:rPr>
              <a:t>	</a:t>
            </a:r>
            <a:r>
              <a:rPr lang="en-US" altLang="ja-JP" dirty="0" smtClean="0">
                <a:latin typeface="HGPｺﾞｼｯｸM" panose="020B0600000000000000" pitchFamily="50" charset="-128"/>
                <a:ea typeface="HGPｺﾞｼｯｸM" panose="020B0600000000000000" pitchFamily="50" charset="-128"/>
              </a:rPr>
              <a:t> = </a:t>
            </a:r>
            <a:r>
              <a:rPr lang="en-US" altLang="ja-JP" dirty="0">
                <a:latin typeface="HGPｺﾞｼｯｸM" panose="020B0600000000000000" pitchFamily="50" charset="-128"/>
                <a:ea typeface="HGPｺﾞｼｯｸM" panose="020B0600000000000000" pitchFamily="50" charset="-128"/>
              </a:rPr>
              <a:t>1/4+1/8+1/32+1/64 	= </a:t>
            </a:r>
            <a:r>
              <a:rPr lang="en-US" altLang="ja-JP" b="1" u="sng" dirty="0">
                <a:solidFill>
                  <a:srgbClr val="FF0000"/>
                </a:solidFill>
                <a:latin typeface="HGPｺﾞｼｯｸM" panose="020B0600000000000000" pitchFamily="50" charset="-128"/>
                <a:ea typeface="HGPｺﾞｼｯｸM" panose="020B0600000000000000" pitchFamily="50" charset="-128"/>
              </a:rPr>
              <a:t>0.011011</a:t>
            </a:r>
            <a:r>
              <a:rPr lang="en-US" altLang="ja-JP" dirty="0">
                <a:latin typeface="HGPｺﾞｼｯｸM" panose="020B0600000000000000" pitchFamily="50" charset="-128"/>
                <a:ea typeface="HGPｺﾞｼｯｸM" panose="020B0600000000000000" pitchFamily="50" charset="-128"/>
              </a:rPr>
              <a:t> </a:t>
            </a:r>
          </a:p>
          <a:p>
            <a:pPr eaLnBrk="1" hangingPunct="1"/>
            <a:r>
              <a:rPr lang="en-US" altLang="ja-JP" dirty="0" smtClean="0">
                <a:latin typeface="HGPｺﾞｼｯｸM" panose="020B0600000000000000" pitchFamily="50" charset="-128"/>
                <a:ea typeface="HGPｺﾞｼｯｸM" panose="020B0600000000000000" pitchFamily="50" charset="-128"/>
              </a:rPr>
              <a:t>135/256 = </a:t>
            </a:r>
            <a:r>
              <a:rPr lang="en-US" altLang="ja-JP" dirty="0">
                <a:latin typeface="HGPｺﾞｼｯｸM" panose="020B0600000000000000" pitchFamily="50" charset="-128"/>
                <a:ea typeface="HGPｺﾞｼｯｸM" panose="020B0600000000000000" pitchFamily="50" charset="-128"/>
              </a:rPr>
              <a:t>67/128+1/256=33/64+1/128+1/256</a:t>
            </a:r>
          </a:p>
          <a:p>
            <a:pPr eaLnBrk="1" hangingPunct="1"/>
            <a:r>
              <a:rPr lang="en-US" altLang="ja-JP" dirty="0">
                <a:latin typeface="HGPｺﾞｼｯｸM" panose="020B0600000000000000" pitchFamily="50" charset="-128"/>
                <a:ea typeface="HGPｺﾞｼｯｸM" panose="020B0600000000000000" pitchFamily="50" charset="-128"/>
              </a:rPr>
              <a:t>	</a:t>
            </a:r>
            <a:r>
              <a:rPr lang="en-US" altLang="ja-JP" dirty="0" smtClean="0">
                <a:latin typeface="HGPｺﾞｼｯｸM" panose="020B0600000000000000" pitchFamily="50" charset="-128"/>
                <a:ea typeface="HGPｺﾞｼｯｸM" panose="020B0600000000000000" pitchFamily="50" charset="-128"/>
              </a:rPr>
              <a:t> = </a:t>
            </a:r>
            <a:r>
              <a:rPr lang="en-US" altLang="ja-JP" dirty="0">
                <a:latin typeface="HGPｺﾞｼｯｸM" panose="020B0600000000000000" pitchFamily="50" charset="-128"/>
                <a:ea typeface="HGPｺﾞｼｯｸM" panose="020B0600000000000000" pitchFamily="50" charset="-128"/>
              </a:rPr>
              <a:t>1/2+1/64+1/128+1/256	= </a:t>
            </a:r>
            <a:r>
              <a:rPr lang="en-US" altLang="ja-JP" b="1" u="sng" dirty="0">
                <a:solidFill>
                  <a:srgbClr val="FF0000"/>
                </a:solidFill>
                <a:latin typeface="HGPｺﾞｼｯｸM" panose="020B0600000000000000" pitchFamily="50" charset="-128"/>
                <a:ea typeface="HGPｺﾞｼｯｸM" panose="020B0600000000000000" pitchFamily="50" charset="-128"/>
              </a:rPr>
              <a:t>0.10000111</a:t>
            </a:r>
            <a:r>
              <a:rPr lang="en-US" altLang="ja-JP" dirty="0">
                <a:latin typeface="HGPｺﾞｼｯｸM" panose="020B0600000000000000" pitchFamily="50" charset="-128"/>
                <a:ea typeface="HGPｺﾞｼｯｸM" panose="020B0600000000000000" pitchFamily="50" charset="-128"/>
              </a:rPr>
              <a:t> </a:t>
            </a:r>
          </a:p>
          <a:p>
            <a:pPr eaLnBrk="1" hangingPunct="1"/>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a:latin typeface="HGPｺﾞｼｯｸM" panose="020B0600000000000000" pitchFamily="50" charset="-128"/>
                <a:ea typeface="HGPｺﾞｼｯｸM" panose="020B0600000000000000" pitchFamily="50" charset="-128"/>
              </a:rPr>
              <a:t>（４）区間上で最も桁数の少ない有理値は</a:t>
            </a:r>
            <a:r>
              <a:rPr lang="en-US" altLang="ja-JP" sz="2000" dirty="0">
                <a:latin typeface="HGPｺﾞｼｯｸM" panose="020B0600000000000000" pitchFamily="50" charset="-128"/>
                <a:ea typeface="HGPｺﾞｼｯｸM" panose="020B0600000000000000" pitchFamily="50" charset="-128"/>
              </a:rPr>
              <a:t>1/2</a:t>
            </a:r>
            <a:r>
              <a:rPr lang="ja-JP" altLang="en-US" sz="2000" dirty="0">
                <a:latin typeface="HGPｺﾞｼｯｸM" panose="020B0600000000000000" pitchFamily="50" charset="-128"/>
                <a:ea typeface="HGPｺﾞｼｯｸM" panose="020B0600000000000000" pitchFamily="50" charset="-128"/>
              </a:rPr>
              <a:t>で</a:t>
            </a:r>
            <a:r>
              <a:rPr lang="ja-JP" altLang="en-US" sz="2000" dirty="0" smtClean="0">
                <a:latin typeface="HGPｺﾞｼｯｸM" panose="020B0600000000000000" pitchFamily="50" charset="-128"/>
                <a:ea typeface="HGPｺﾞｼｯｸM" panose="020B0600000000000000" pitchFamily="50" charset="-128"/>
              </a:rPr>
              <a:t>ある．</a:t>
            </a:r>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a:latin typeface="HGPｺﾞｼｯｸM" panose="020B0600000000000000" pitchFamily="50" charset="-128"/>
                <a:ea typeface="HGPｺﾞｼｯｸM" panose="020B0600000000000000" pitchFamily="50" charset="-128"/>
              </a:rPr>
              <a:t>（５）</a:t>
            </a:r>
            <a:r>
              <a:rPr lang="en-US" altLang="ja-JP" sz="2000" dirty="0">
                <a:latin typeface="HGPｺﾞｼｯｸM" panose="020B0600000000000000" pitchFamily="50" charset="-128"/>
                <a:ea typeface="HGPｺﾞｼｯｸM" panose="020B0600000000000000" pitchFamily="50" charset="-128"/>
              </a:rPr>
              <a:t>1/2</a:t>
            </a:r>
            <a:r>
              <a:rPr lang="ja-JP" altLang="en-US" sz="2000" dirty="0">
                <a:latin typeface="HGPｺﾞｼｯｸM" panose="020B0600000000000000" pitchFamily="50" charset="-128"/>
                <a:ea typeface="HGPｺﾞｼｯｸM" panose="020B0600000000000000" pitchFamily="50" charset="-128"/>
              </a:rPr>
              <a:t> </a:t>
            </a:r>
            <a:r>
              <a:rPr lang="en-US" altLang="ja-JP" sz="2000" dirty="0">
                <a:latin typeface="HGPｺﾞｼｯｸM" panose="020B0600000000000000" pitchFamily="50" charset="-128"/>
                <a:ea typeface="HGPｺﾞｼｯｸM" panose="020B0600000000000000" pitchFamily="50" charset="-128"/>
              </a:rPr>
              <a:t>= </a:t>
            </a:r>
            <a:r>
              <a:rPr lang="en-US" altLang="ja-JP" sz="2000" u="sng" dirty="0">
                <a:latin typeface="HGPｺﾞｼｯｸM" panose="020B0600000000000000" pitchFamily="50" charset="-128"/>
                <a:ea typeface="HGPｺﾞｼｯｸM" panose="020B0600000000000000" pitchFamily="50" charset="-128"/>
              </a:rPr>
              <a:t>0.1</a:t>
            </a:r>
            <a:r>
              <a:rPr lang="ja-JP" altLang="en-US" sz="2000" dirty="0">
                <a:latin typeface="HGPｺﾞｼｯｸM" panose="020B0600000000000000" pitchFamily="50" charset="-128"/>
                <a:ea typeface="HGPｺﾞｼｯｸM" panose="020B0600000000000000" pitchFamily="50" charset="-128"/>
              </a:rPr>
              <a:t>より，</a:t>
            </a:r>
            <a:r>
              <a:rPr lang="en-US" altLang="ja-JP" sz="2000" dirty="0">
                <a:latin typeface="HGPｺﾞｼｯｸM" panose="020B0600000000000000" pitchFamily="50" charset="-128"/>
                <a:ea typeface="HGPｺﾞｼｯｸM" panose="020B0600000000000000" pitchFamily="50" charset="-128"/>
              </a:rPr>
              <a:t>1[bit]</a:t>
            </a:r>
            <a:r>
              <a:rPr lang="ja-JP" altLang="en-US" sz="2000" dirty="0">
                <a:latin typeface="HGPｺﾞｼｯｸM" panose="020B0600000000000000" pitchFamily="50" charset="-128"/>
                <a:ea typeface="HGPｺﾞｼｯｸM" panose="020B0600000000000000" pitchFamily="50" charset="-128"/>
              </a:rPr>
              <a:t>に圧縮</a:t>
            </a:r>
            <a:r>
              <a:rPr lang="ja-JP" altLang="en-US" sz="2000" dirty="0" smtClean="0">
                <a:latin typeface="HGPｺﾞｼｯｸM" panose="020B0600000000000000" pitchFamily="50" charset="-128"/>
                <a:ea typeface="HGPｺﾞｼｯｸM" panose="020B0600000000000000" pitchFamily="50" charset="-128"/>
              </a:rPr>
              <a:t>できる．</a:t>
            </a:r>
            <a:endParaRPr lang="en-US" altLang="ja-JP" sz="2000" dirty="0">
              <a:latin typeface="HGPｺﾞｼｯｸM" panose="020B0600000000000000" pitchFamily="50" charset="-128"/>
              <a:ea typeface="HGPｺﾞｼｯｸM" panose="020B0600000000000000" pitchFamily="50" charset="-128"/>
            </a:endParaRPr>
          </a:p>
          <a:p>
            <a:pPr eaLnBrk="1" hangingPunct="1"/>
            <a:endParaRPr lang="en-US" altLang="ja-JP" sz="2000" dirty="0">
              <a:latin typeface="HGPｺﾞｼｯｸM" panose="020B0600000000000000" pitchFamily="50" charset="-128"/>
              <a:ea typeface="HGPｺﾞｼｯｸM" panose="020B0600000000000000" pitchFamily="50" charset="-128"/>
            </a:endParaRPr>
          </a:p>
          <a:p>
            <a:pPr eaLnBrk="1" hangingPunct="1"/>
            <a:r>
              <a:rPr lang="ja-JP" altLang="en-US" sz="2000" dirty="0" smtClean="0">
                <a:latin typeface="HGPｺﾞｼｯｸM" panose="020B0600000000000000" pitchFamily="50" charset="-128"/>
                <a:ea typeface="HGPｺﾞｼｯｸM" panose="020B0600000000000000" pitchFamily="50" charset="-128"/>
              </a:rPr>
              <a:t>しかし，０</a:t>
            </a:r>
            <a:r>
              <a:rPr lang="ja-JP" altLang="en-US" sz="2000" dirty="0">
                <a:latin typeface="HGPｺﾞｼｯｸM" panose="020B0600000000000000" pitchFamily="50" charset="-128"/>
                <a:ea typeface="HGPｺﾞｼｯｸM" panose="020B0600000000000000" pitchFamily="50" charset="-128"/>
              </a:rPr>
              <a:t>→０→１→１ の</a:t>
            </a:r>
            <a:r>
              <a:rPr lang="ja-JP" altLang="en-US" sz="2000" dirty="0" smtClean="0">
                <a:latin typeface="HGPｺﾞｼｯｸM" panose="020B0600000000000000" pitchFamily="50" charset="-128"/>
                <a:ea typeface="HGPｺﾞｼｯｸM" panose="020B0600000000000000" pitchFamily="50" charset="-128"/>
              </a:rPr>
              <a:t>場</a:t>
            </a:r>
            <a:r>
              <a:rPr lang="ja-JP" altLang="en-US" sz="2000" b="1" dirty="0" smtClean="0">
                <a:latin typeface="HGPｺﾞｼｯｸM" panose="020B0600000000000000" pitchFamily="50" charset="-128"/>
                <a:ea typeface="HGPｺﾞｼｯｸM" panose="020B0600000000000000" pitchFamily="50" charset="-128"/>
              </a:rPr>
              <a:t>合，</a:t>
            </a:r>
            <a:r>
              <a:rPr lang="en-US" altLang="ja-JP" sz="2000" dirty="0" smtClean="0">
                <a:latin typeface="HGPｺﾞｼｯｸM" panose="020B0600000000000000" pitchFamily="50" charset="-128"/>
                <a:ea typeface="HGPｺﾞｼｯｸM" panose="020B0600000000000000" pitchFamily="50" charset="-128"/>
              </a:rPr>
              <a:t>p[0</a:t>
            </a:r>
            <a:r>
              <a:rPr lang="en-US" altLang="ja-JP" sz="2000" dirty="0">
                <a:latin typeface="HGPｺﾞｼｯｸM" panose="020B0600000000000000" pitchFamily="50" charset="-128"/>
                <a:ea typeface="HGPｺﾞｼｯｸM" panose="020B0600000000000000" pitchFamily="50" charset="-128"/>
              </a:rPr>
              <a:t>] = 1/2,  p[1] = 1/2 </a:t>
            </a:r>
            <a:r>
              <a:rPr lang="ja-JP" altLang="en-US" sz="2000" dirty="0" smtClean="0">
                <a:latin typeface="HGPｺﾞｼｯｸM" panose="020B0600000000000000" pitchFamily="50" charset="-128"/>
                <a:ea typeface="HGPｺﾞｼｯｸM" panose="020B0600000000000000" pitchFamily="50" charset="-128"/>
              </a:rPr>
              <a:t>から</a:t>
            </a:r>
            <a:endParaRPr lang="en-US" altLang="ja-JP" sz="2000" dirty="0" smtClean="0">
              <a:latin typeface="HGPｺﾞｼｯｸM" panose="020B0600000000000000" pitchFamily="50" charset="-128"/>
              <a:ea typeface="HGPｺﾞｼｯｸM" panose="020B0600000000000000" pitchFamily="50" charset="-128"/>
            </a:endParaRPr>
          </a:p>
          <a:p>
            <a:pPr eaLnBrk="1" hangingPunct="1"/>
            <a:r>
              <a:rPr lang="ja-JP" altLang="en-US" sz="2000" dirty="0" smtClean="0">
                <a:latin typeface="HGPｺﾞｼｯｸM" panose="020B0600000000000000" pitchFamily="50" charset="-128"/>
                <a:ea typeface="HGPｺﾞｼｯｸM" panose="020B0600000000000000" pitchFamily="50" charset="-128"/>
              </a:rPr>
              <a:t>すべて</a:t>
            </a:r>
            <a:r>
              <a:rPr lang="ja-JP" altLang="en-US" sz="2000" dirty="0">
                <a:latin typeface="HGPｺﾞｼｯｸM" panose="020B0600000000000000" pitchFamily="50" charset="-128"/>
                <a:ea typeface="HGPｺﾞｼｯｸM" panose="020B0600000000000000" pitchFamily="50" charset="-128"/>
              </a:rPr>
              <a:t>の区間が同じ大きさになる</a:t>
            </a:r>
            <a:r>
              <a:rPr lang="ja-JP" altLang="en-US" sz="2000" dirty="0" smtClean="0">
                <a:latin typeface="HGPｺﾞｼｯｸM" panose="020B0600000000000000" pitchFamily="50" charset="-128"/>
                <a:ea typeface="HGPｺﾞｼｯｸM" panose="020B0600000000000000" pitchFamily="50" charset="-128"/>
              </a:rPr>
              <a:t>ので必ず</a:t>
            </a:r>
            <a:r>
              <a:rPr lang="en-US" altLang="ja-JP" sz="2000" dirty="0" smtClean="0">
                <a:latin typeface="HGPｺﾞｼｯｸM" panose="020B0600000000000000" pitchFamily="50" charset="-128"/>
                <a:ea typeface="HGPｺﾞｼｯｸM" panose="020B0600000000000000" pitchFamily="50" charset="-128"/>
              </a:rPr>
              <a:t>4[bit</a:t>
            </a:r>
            <a:r>
              <a:rPr lang="en-US" altLang="ja-JP" sz="2000" dirty="0">
                <a:latin typeface="HGPｺﾞｼｯｸM" panose="020B0600000000000000" pitchFamily="50" charset="-128"/>
                <a:ea typeface="HGPｺﾞｼｯｸM" panose="020B0600000000000000" pitchFamily="50" charset="-128"/>
              </a:rPr>
              <a:t>]</a:t>
            </a:r>
            <a:r>
              <a:rPr lang="ja-JP" altLang="en-US" sz="2000" dirty="0">
                <a:latin typeface="HGPｺﾞｼｯｸM" panose="020B0600000000000000" pitchFamily="50" charset="-128"/>
                <a:ea typeface="HGPｺﾞｼｯｸM" panose="020B0600000000000000" pitchFamily="50" charset="-128"/>
              </a:rPr>
              <a:t>と</a:t>
            </a:r>
            <a:r>
              <a:rPr lang="ja-JP" altLang="en-US" sz="2000" dirty="0" smtClean="0">
                <a:latin typeface="HGPｺﾞｼｯｸM" panose="020B0600000000000000" pitchFamily="50" charset="-128"/>
                <a:ea typeface="HGPｺﾞｼｯｸM" panose="020B0600000000000000" pitchFamily="50" charset="-128"/>
              </a:rPr>
              <a:t>なる．</a:t>
            </a:r>
            <a:endParaRPr lang="en-US" altLang="ja-JP" sz="2000" dirty="0">
              <a:latin typeface="HGPｺﾞｼｯｸM" panose="020B0600000000000000" pitchFamily="50" charset="-128"/>
              <a:ea typeface="HGPｺﾞｼｯｸM" panose="020B0600000000000000" pitchFamily="50" charset="-128"/>
            </a:endParaRPr>
          </a:p>
        </p:txBody>
      </p:sp>
      <p:grpSp>
        <p:nvGrpSpPr>
          <p:cNvPr id="3" name="グループ化 2"/>
          <p:cNvGrpSpPr>
            <a:grpSpLocks/>
          </p:cNvGrpSpPr>
          <p:nvPr/>
        </p:nvGrpSpPr>
        <p:grpSpPr bwMode="auto">
          <a:xfrm>
            <a:off x="8497165" y="1317130"/>
            <a:ext cx="2282825" cy="2082800"/>
            <a:chOff x="1083124" y="3219174"/>
            <a:chExt cx="2283976" cy="2084238"/>
          </a:xfrm>
        </p:grpSpPr>
        <p:sp>
          <p:nvSpPr>
            <p:cNvPr id="33824" name="Rectangle 30"/>
            <p:cNvSpPr>
              <a:spLocks noChangeArrowheads="1"/>
            </p:cNvSpPr>
            <p:nvPr/>
          </p:nvSpPr>
          <p:spPr bwMode="auto">
            <a:xfrm>
              <a:off x="1083124" y="3219174"/>
              <a:ext cx="2283976" cy="2084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b="1">
                <a:latin typeface="HGPｺﾞｼｯｸM" panose="020B0600000000000000" pitchFamily="50" charset="-128"/>
                <a:ea typeface="HGPｺﾞｼｯｸM" panose="020B0600000000000000" pitchFamily="50" charset="-128"/>
              </a:endParaRPr>
            </a:p>
          </p:txBody>
        </p:sp>
        <p:sp>
          <p:nvSpPr>
            <p:cNvPr id="33825" name="Line 31"/>
            <p:cNvSpPr>
              <a:spLocks noChangeShapeType="1"/>
            </p:cNvSpPr>
            <p:nvPr/>
          </p:nvSpPr>
          <p:spPr bwMode="auto">
            <a:xfrm flipV="1">
              <a:off x="1083124" y="3219174"/>
              <a:ext cx="2283976" cy="2084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6" name="Line 32"/>
            <p:cNvSpPr>
              <a:spLocks noChangeShapeType="1"/>
            </p:cNvSpPr>
            <p:nvPr/>
          </p:nvSpPr>
          <p:spPr bwMode="auto">
            <a:xfrm flipV="1">
              <a:off x="1083124" y="3219174"/>
              <a:ext cx="1472652" cy="2084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7" name="Line 33"/>
            <p:cNvSpPr>
              <a:spLocks noChangeShapeType="1"/>
            </p:cNvSpPr>
            <p:nvPr/>
          </p:nvSpPr>
          <p:spPr bwMode="auto">
            <a:xfrm flipH="1">
              <a:off x="2555776" y="3219174"/>
              <a:ext cx="811324" cy="2084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8" name="Line 34"/>
            <p:cNvSpPr>
              <a:spLocks noChangeShapeType="1"/>
            </p:cNvSpPr>
            <p:nvPr/>
          </p:nvSpPr>
          <p:spPr bwMode="auto">
            <a:xfrm flipV="1">
              <a:off x="2555776" y="3219174"/>
              <a:ext cx="0" cy="2084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3799" name="グループ化 6"/>
          <p:cNvGrpSpPr>
            <a:grpSpLocks/>
          </p:cNvGrpSpPr>
          <p:nvPr/>
        </p:nvGrpSpPr>
        <p:grpSpPr bwMode="auto">
          <a:xfrm>
            <a:off x="8497164" y="3980955"/>
            <a:ext cx="1466850" cy="2182812"/>
            <a:chOff x="6084889" y="3789363"/>
            <a:chExt cx="1466808" cy="2183271"/>
          </a:xfrm>
        </p:grpSpPr>
        <p:grpSp>
          <p:nvGrpSpPr>
            <p:cNvPr id="33808" name="グループ化 5"/>
            <p:cNvGrpSpPr>
              <a:grpSpLocks/>
            </p:cNvGrpSpPr>
            <p:nvPr/>
          </p:nvGrpSpPr>
          <p:grpSpPr bwMode="auto">
            <a:xfrm>
              <a:off x="6084889" y="3789363"/>
              <a:ext cx="1122097" cy="1924843"/>
              <a:chOff x="6084889" y="3789363"/>
              <a:chExt cx="1122097" cy="1924843"/>
            </a:xfrm>
          </p:grpSpPr>
          <p:grpSp>
            <p:nvGrpSpPr>
              <p:cNvPr id="33810" name="グループ化 50"/>
              <p:cNvGrpSpPr>
                <a:grpSpLocks/>
              </p:cNvGrpSpPr>
              <p:nvPr/>
            </p:nvGrpSpPr>
            <p:grpSpPr bwMode="auto">
              <a:xfrm>
                <a:off x="6084889" y="3933345"/>
                <a:ext cx="1122097" cy="369401"/>
                <a:chOff x="3418221" y="4123215"/>
                <a:chExt cx="1123627" cy="369487"/>
              </a:xfrm>
            </p:grpSpPr>
            <p:sp>
              <p:nvSpPr>
                <p:cNvPr id="33812" name="正方形/長方形 49"/>
                <p:cNvSpPr>
                  <a:spLocks noChangeArrowheads="1"/>
                </p:cNvSpPr>
                <p:nvPr/>
              </p:nvSpPr>
              <p:spPr bwMode="auto">
                <a:xfrm>
                  <a:off x="3418221" y="4123215"/>
                  <a:ext cx="1123627" cy="3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a:latin typeface="HGPｺﾞｼｯｸM" panose="020B0600000000000000" pitchFamily="50" charset="-128"/>
                      <a:ea typeface="HGPｺﾞｼｯｸM" panose="020B0600000000000000" pitchFamily="50" charset="-128"/>
                    </a:rPr>
                    <a:t>00</a:t>
                  </a:r>
                  <a:r>
                    <a:rPr lang="ja-JP" altLang="en-US">
                      <a:latin typeface="HGPｺﾞｼｯｸM" panose="020B0600000000000000" pitchFamily="50" charset="-128"/>
                      <a:ea typeface="HGPｺﾞｼｯｸM" panose="020B0600000000000000" pitchFamily="50" charset="-128"/>
                    </a:rPr>
                    <a:t>の区間</a:t>
                  </a:r>
                  <a:endParaRPr lang="ja-JP" altLang="en-US" b="1">
                    <a:latin typeface="HGPｺﾞｼｯｸM" panose="020B0600000000000000" pitchFamily="50" charset="-128"/>
                    <a:ea typeface="HGPｺﾞｼｯｸM" panose="020B0600000000000000" pitchFamily="50" charset="-128"/>
                  </a:endParaRPr>
                </a:p>
              </p:txBody>
            </p:sp>
            <p:cxnSp>
              <p:nvCxnSpPr>
                <p:cNvPr id="33813" name="直線矢印コネクタ 51"/>
                <p:cNvCxnSpPr>
                  <a:cxnSpLocks noChangeShapeType="1"/>
                </p:cNvCxnSpPr>
                <p:nvPr/>
              </p:nvCxnSpPr>
              <p:spPr bwMode="auto">
                <a:xfrm>
                  <a:off x="3418221" y="4123215"/>
                  <a:ext cx="1080120" cy="0"/>
                </a:xfrm>
                <a:prstGeom prst="straightConnector1">
                  <a:avLst/>
                </a:prstGeom>
                <a:noFill/>
                <a:ln w="2857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811" name="直線コネクタ 57"/>
              <p:cNvCxnSpPr>
                <a:cxnSpLocks noChangeShapeType="1"/>
              </p:cNvCxnSpPr>
              <p:nvPr/>
            </p:nvCxnSpPr>
            <p:spPr bwMode="auto">
              <a:xfrm>
                <a:off x="7163537" y="3789363"/>
                <a:ext cx="1582" cy="1924843"/>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809" name="正方形/長方形 35"/>
            <p:cNvSpPr>
              <a:spLocks noChangeArrowheads="1"/>
            </p:cNvSpPr>
            <p:nvPr/>
          </p:nvSpPr>
          <p:spPr bwMode="auto">
            <a:xfrm>
              <a:off x="6956835" y="5695583"/>
              <a:ext cx="594862" cy="2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latin typeface="HGPｺﾞｼｯｸM" panose="020B0600000000000000" pitchFamily="50" charset="-128"/>
                  <a:ea typeface="HGPｺﾞｼｯｸM" panose="020B0600000000000000" pitchFamily="50" charset="-128"/>
                </a:rPr>
                <a:t> 9/16</a:t>
              </a:r>
              <a:endParaRPr lang="ja-JP" altLang="en-US" sz="1200" b="1">
                <a:latin typeface="HGPｺﾞｼｯｸM" panose="020B0600000000000000" pitchFamily="50" charset="-128"/>
                <a:ea typeface="HGPｺﾞｼｯｸM" panose="020B0600000000000000" pitchFamily="50" charset="-128"/>
              </a:endParaRPr>
            </a:p>
          </p:txBody>
        </p:sp>
      </p:grpSp>
      <p:grpSp>
        <p:nvGrpSpPr>
          <p:cNvPr id="5" name="グループ化 4"/>
          <p:cNvGrpSpPr/>
          <p:nvPr/>
        </p:nvGrpSpPr>
        <p:grpSpPr>
          <a:xfrm>
            <a:off x="8497164" y="4469905"/>
            <a:ext cx="1263650" cy="1800068"/>
            <a:chOff x="8497164" y="4469905"/>
            <a:chExt cx="1263650" cy="1800068"/>
          </a:xfrm>
        </p:grpSpPr>
        <p:grpSp>
          <p:nvGrpSpPr>
            <p:cNvPr id="33797" name="グループ化 7"/>
            <p:cNvGrpSpPr>
              <a:grpSpLocks/>
            </p:cNvGrpSpPr>
            <p:nvPr/>
          </p:nvGrpSpPr>
          <p:grpSpPr bwMode="auto">
            <a:xfrm>
              <a:off x="8497164" y="4469905"/>
              <a:ext cx="1263650" cy="1555750"/>
              <a:chOff x="6084888" y="4278313"/>
              <a:chExt cx="1263650" cy="1555769"/>
            </a:xfrm>
          </p:grpSpPr>
          <p:grpSp>
            <p:nvGrpSpPr>
              <p:cNvPr id="33820" name="グループ化 53"/>
              <p:cNvGrpSpPr>
                <a:grpSpLocks/>
              </p:cNvGrpSpPr>
              <p:nvPr/>
            </p:nvGrpSpPr>
            <p:grpSpPr bwMode="auto">
              <a:xfrm>
                <a:off x="6084888" y="4500253"/>
                <a:ext cx="1263650" cy="369188"/>
                <a:chOff x="3418221" y="4123215"/>
                <a:chExt cx="1265090" cy="369332"/>
              </a:xfrm>
            </p:grpSpPr>
            <p:sp>
              <p:nvSpPr>
                <p:cNvPr id="33822" name="正方形/長方形 54"/>
                <p:cNvSpPr>
                  <a:spLocks noChangeArrowheads="1"/>
                </p:cNvSpPr>
                <p:nvPr/>
              </p:nvSpPr>
              <p:spPr bwMode="auto">
                <a:xfrm>
                  <a:off x="3418221" y="4123215"/>
                  <a:ext cx="1265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dirty="0">
                      <a:latin typeface="HGPｺﾞｼｯｸM" panose="020B0600000000000000" pitchFamily="50" charset="-128"/>
                      <a:ea typeface="HGPｺﾞｼｯｸM" panose="020B0600000000000000" pitchFamily="50" charset="-128"/>
                    </a:rPr>
                    <a:t>00</a:t>
                  </a:r>
                  <a:r>
                    <a:rPr lang="ja-JP" altLang="en-US" dirty="0">
                      <a:latin typeface="HGPｺﾞｼｯｸM" panose="020B0600000000000000" pitchFamily="50" charset="-128"/>
                      <a:ea typeface="HGPｺﾞｼｯｸM" panose="020B0600000000000000" pitchFamily="50" charset="-128"/>
                    </a:rPr>
                    <a:t>１の区間</a:t>
                  </a:r>
                  <a:endParaRPr lang="ja-JP" altLang="en-US" b="1" dirty="0">
                    <a:latin typeface="HGPｺﾞｼｯｸM" panose="020B0600000000000000" pitchFamily="50" charset="-128"/>
                    <a:ea typeface="HGPｺﾞｼｯｸM" panose="020B0600000000000000" pitchFamily="50" charset="-128"/>
                  </a:endParaRPr>
                </a:p>
              </p:txBody>
            </p:sp>
            <p:cxnSp>
              <p:nvCxnSpPr>
                <p:cNvPr id="33823" name="直線矢印コネクタ 55"/>
                <p:cNvCxnSpPr>
                  <a:cxnSpLocks noChangeShapeType="1"/>
                  <a:stCxn id="33822" idx="0"/>
                </p:cNvCxnSpPr>
                <p:nvPr/>
              </p:nvCxnSpPr>
              <p:spPr bwMode="auto">
                <a:xfrm>
                  <a:off x="4050766" y="4123215"/>
                  <a:ext cx="447575" cy="0"/>
                </a:xfrm>
                <a:prstGeom prst="straightConnector1">
                  <a:avLst/>
                </a:prstGeom>
                <a:noFill/>
                <a:ln w="2857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821" name="直線コネクタ 59"/>
              <p:cNvCxnSpPr>
                <a:cxnSpLocks noChangeShapeType="1"/>
              </p:cNvCxnSpPr>
              <p:nvPr/>
            </p:nvCxnSpPr>
            <p:spPr bwMode="auto">
              <a:xfrm>
                <a:off x="6746146" y="4278313"/>
                <a:ext cx="134" cy="1555769"/>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800" name="正方形/長方形 8"/>
            <p:cNvSpPr>
              <a:spLocks noChangeArrowheads="1"/>
            </p:cNvSpPr>
            <p:nvPr/>
          </p:nvSpPr>
          <p:spPr bwMode="auto">
            <a:xfrm>
              <a:off x="8774849" y="5900641"/>
              <a:ext cx="678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b="1" dirty="0">
                  <a:solidFill>
                    <a:srgbClr val="FF0000"/>
                  </a:solidFill>
                  <a:latin typeface="HGPｺﾞｼｯｸM" panose="020B0600000000000000" pitchFamily="50" charset="-128"/>
                  <a:ea typeface="HGPｺﾞｼｯｸM" panose="020B0600000000000000" pitchFamily="50" charset="-128"/>
                </a:rPr>
                <a:t> </a:t>
              </a:r>
              <a:r>
                <a:rPr lang="en-US" altLang="ja-JP" sz="1100" b="1" dirty="0">
                  <a:solidFill>
                    <a:srgbClr val="FF0000"/>
                  </a:solidFill>
                  <a:latin typeface="HGPｺﾞｼｯｸM" panose="020B0600000000000000" pitchFamily="50" charset="-128"/>
                  <a:ea typeface="HGPｺﾞｼｯｸM" panose="020B0600000000000000" pitchFamily="50" charset="-128"/>
                </a:rPr>
                <a:t>27/64</a:t>
              </a:r>
              <a:endParaRPr lang="ja-JP" altLang="en-US" sz="1100" b="1" dirty="0">
                <a:solidFill>
                  <a:srgbClr val="FF0000"/>
                </a:solidFill>
                <a:latin typeface="HGPｺﾞｼｯｸM" panose="020B0600000000000000" pitchFamily="50" charset="-128"/>
                <a:ea typeface="HGPｺﾞｼｯｸM" panose="020B0600000000000000" pitchFamily="50" charset="-128"/>
              </a:endParaRPr>
            </a:p>
          </p:txBody>
        </p:sp>
      </p:grpSp>
      <p:grpSp>
        <p:nvGrpSpPr>
          <p:cNvPr id="33801" name="グループ化 13"/>
          <p:cNvGrpSpPr>
            <a:grpSpLocks/>
          </p:cNvGrpSpPr>
          <p:nvPr/>
        </p:nvGrpSpPr>
        <p:grpSpPr bwMode="auto">
          <a:xfrm>
            <a:off x="8527328" y="5096968"/>
            <a:ext cx="1477818" cy="1446238"/>
            <a:chOff x="6084888" y="4905375"/>
            <a:chExt cx="1478005" cy="1446721"/>
          </a:xfrm>
        </p:grpSpPr>
        <p:grpSp>
          <p:nvGrpSpPr>
            <p:cNvPr id="33802" name="グループ化 69"/>
            <p:cNvGrpSpPr>
              <a:grpSpLocks/>
            </p:cNvGrpSpPr>
            <p:nvPr/>
          </p:nvGrpSpPr>
          <p:grpSpPr bwMode="auto">
            <a:xfrm>
              <a:off x="6084888" y="4905375"/>
              <a:ext cx="1392325" cy="1149307"/>
              <a:chOff x="2577617" y="3694034"/>
              <a:chExt cx="1392914" cy="1150098"/>
            </a:xfrm>
          </p:grpSpPr>
          <p:grpSp>
            <p:nvGrpSpPr>
              <p:cNvPr id="33804" name="グループ化 65"/>
              <p:cNvGrpSpPr>
                <a:grpSpLocks/>
              </p:cNvGrpSpPr>
              <p:nvPr/>
            </p:nvGrpSpPr>
            <p:grpSpPr bwMode="auto">
              <a:xfrm>
                <a:off x="2577617" y="3778035"/>
                <a:ext cx="1392914" cy="369684"/>
                <a:chOff x="3418221" y="4123215"/>
                <a:chExt cx="1392914" cy="369684"/>
              </a:xfrm>
            </p:grpSpPr>
            <p:sp>
              <p:nvSpPr>
                <p:cNvPr id="33806" name="正方形/長方形 67"/>
                <p:cNvSpPr>
                  <a:spLocks noChangeArrowheads="1"/>
                </p:cNvSpPr>
                <p:nvPr/>
              </p:nvSpPr>
              <p:spPr bwMode="auto">
                <a:xfrm>
                  <a:off x="3418221" y="4123215"/>
                  <a:ext cx="1392914" cy="36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dirty="0">
                      <a:latin typeface="HGPｺﾞｼｯｸM" panose="020B0600000000000000" pitchFamily="50" charset="-128"/>
                      <a:ea typeface="HGPｺﾞｼｯｸM" panose="020B0600000000000000" pitchFamily="50" charset="-128"/>
                    </a:rPr>
                    <a:t>0010</a:t>
                  </a:r>
                  <a:r>
                    <a:rPr lang="ja-JP" altLang="en-US" dirty="0">
                      <a:latin typeface="HGPｺﾞｼｯｸM" panose="020B0600000000000000" pitchFamily="50" charset="-128"/>
                      <a:ea typeface="HGPｺﾞｼｯｸM" panose="020B0600000000000000" pitchFamily="50" charset="-128"/>
                    </a:rPr>
                    <a:t>の区間</a:t>
                  </a:r>
                  <a:endParaRPr lang="ja-JP" altLang="en-US" b="1" dirty="0">
                    <a:latin typeface="HGPｺﾞｼｯｸM" panose="020B0600000000000000" pitchFamily="50" charset="-128"/>
                    <a:ea typeface="HGPｺﾞｼｯｸM" panose="020B0600000000000000" pitchFamily="50" charset="-128"/>
                  </a:endParaRPr>
                </a:p>
              </p:txBody>
            </p:sp>
            <p:cxnSp>
              <p:nvCxnSpPr>
                <p:cNvPr id="33807" name="直線矢印コネクタ 68"/>
                <p:cNvCxnSpPr>
                  <a:cxnSpLocks noChangeShapeType="1"/>
                </p:cNvCxnSpPr>
                <p:nvPr/>
              </p:nvCxnSpPr>
              <p:spPr bwMode="auto">
                <a:xfrm>
                  <a:off x="4020215" y="4123215"/>
                  <a:ext cx="334111" cy="0"/>
                </a:xfrm>
                <a:prstGeom prst="straightConnector1">
                  <a:avLst/>
                </a:prstGeom>
                <a:noFill/>
                <a:ln w="2857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805" name="直線コネクタ 66"/>
              <p:cNvCxnSpPr>
                <a:cxnSpLocks noChangeShapeType="1"/>
              </p:cNvCxnSpPr>
              <p:nvPr/>
            </p:nvCxnSpPr>
            <p:spPr bwMode="auto">
              <a:xfrm>
                <a:off x="3502661" y="3694034"/>
                <a:ext cx="1055" cy="1150098"/>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803" name="正方形/長方形 39"/>
            <p:cNvSpPr>
              <a:spLocks noChangeArrowheads="1"/>
            </p:cNvSpPr>
            <p:nvPr/>
          </p:nvSpPr>
          <p:spPr bwMode="auto">
            <a:xfrm>
              <a:off x="6717683" y="5982641"/>
              <a:ext cx="845210" cy="36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dirty="0">
                  <a:latin typeface="HGPｺﾞｼｯｸM" panose="020B0600000000000000" pitchFamily="50" charset="-128"/>
                  <a:ea typeface="HGPｺﾞｼｯｸM" panose="020B0600000000000000" pitchFamily="50" charset="-128"/>
                </a:rPr>
                <a:t> </a:t>
              </a:r>
              <a:r>
                <a:rPr lang="en-US" altLang="ja-JP" sz="1100" b="1" dirty="0">
                  <a:solidFill>
                    <a:srgbClr val="FF0000"/>
                  </a:solidFill>
                  <a:latin typeface="HGPｺﾞｼｯｸM" panose="020B0600000000000000" pitchFamily="50" charset="-128"/>
                  <a:ea typeface="HGPｺﾞｼｯｸM" panose="020B0600000000000000" pitchFamily="50" charset="-128"/>
                </a:rPr>
                <a:t>135/256</a:t>
              </a:r>
              <a:endParaRPr lang="ja-JP" altLang="en-US" sz="1100" b="1" dirty="0">
                <a:solidFill>
                  <a:srgbClr val="FF0000"/>
                </a:solidFill>
                <a:latin typeface="HGPｺﾞｼｯｸM" panose="020B0600000000000000" pitchFamily="50" charset="-128"/>
                <a:ea typeface="HGPｺﾞｼｯｸM" panose="020B0600000000000000" pitchFamily="50" charset="-128"/>
              </a:endParaRPr>
            </a:p>
          </p:txBody>
        </p:sp>
      </p:grpSp>
      <p:grpSp>
        <p:nvGrpSpPr>
          <p:cNvPr id="4" name="グループ化 3"/>
          <p:cNvGrpSpPr/>
          <p:nvPr/>
        </p:nvGrpSpPr>
        <p:grpSpPr>
          <a:xfrm>
            <a:off x="8363928" y="3389650"/>
            <a:ext cx="1901712" cy="2418681"/>
            <a:chOff x="8363928" y="3389650"/>
            <a:chExt cx="1901712" cy="2418681"/>
          </a:xfrm>
        </p:grpSpPr>
        <p:grpSp>
          <p:nvGrpSpPr>
            <p:cNvPr id="33798" name="グループ化 4"/>
            <p:cNvGrpSpPr>
              <a:grpSpLocks/>
            </p:cNvGrpSpPr>
            <p:nvPr/>
          </p:nvGrpSpPr>
          <p:grpSpPr bwMode="auto">
            <a:xfrm>
              <a:off x="8508278" y="3389650"/>
              <a:ext cx="1757362" cy="2418681"/>
              <a:chOff x="6096000" y="3198058"/>
              <a:chExt cx="1757812" cy="2418719"/>
            </a:xfrm>
          </p:grpSpPr>
          <p:grpSp>
            <p:nvGrpSpPr>
              <p:cNvPr id="33814" name="グループ化 40"/>
              <p:cNvGrpSpPr>
                <a:grpSpLocks/>
              </p:cNvGrpSpPr>
              <p:nvPr/>
            </p:nvGrpSpPr>
            <p:grpSpPr bwMode="auto">
              <a:xfrm>
                <a:off x="6096000" y="3371959"/>
                <a:ext cx="1472763" cy="369220"/>
                <a:chOff x="1315693" y="5445224"/>
                <a:chExt cx="1472652" cy="369332"/>
              </a:xfrm>
            </p:grpSpPr>
            <p:cxnSp>
              <p:nvCxnSpPr>
                <p:cNvPr id="33818" name="直線矢印コネクタ 38"/>
                <p:cNvCxnSpPr>
                  <a:cxnSpLocks noChangeShapeType="1"/>
                </p:cNvCxnSpPr>
                <p:nvPr/>
              </p:nvCxnSpPr>
              <p:spPr bwMode="auto">
                <a:xfrm>
                  <a:off x="1315693" y="5445224"/>
                  <a:ext cx="1472652" cy="0"/>
                </a:xfrm>
                <a:prstGeom prst="straightConnector1">
                  <a:avLst/>
                </a:prstGeom>
                <a:noFill/>
                <a:ln w="2857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19" name="正方形/長方形 39"/>
                <p:cNvSpPr>
                  <a:spLocks noChangeArrowheads="1"/>
                </p:cNvSpPr>
                <p:nvPr/>
              </p:nvSpPr>
              <p:spPr bwMode="auto">
                <a:xfrm>
                  <a:off x="1521201" y="5445224"/>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a:latin typeface="HGPｺﾞｼｯｸM" panose="020B0600000000000000" pitchFamily="50" charset="-128"/>
                      <a:ea typeface="HGPｺﾞｼｯｸM" panose="020B0600000000000000" pitchFamily="50" charset="-128"/>
                    </a:rPr>
                    <a:t>0</a:t>
                  </a:r>
                  <a:r>
                    <a:rPr lang="ja-JP" altLang="en-US">
                      <a:latin typeface="HGPｺﾞｼｯｸM" panose="020B0600000000000000" pitchFamily="50" charset="-128"/>
                      <a:ea typeface="HGPｺﾞｼｯｸM" panose="020B0600000000000000" pitchFamily="50" charset="-128"/>
                    </a:rPr>
                    <a:t>の区間</a:t>
                  </a:r>
                  <a:endParaRPr lang="ja-JP" altLang="en-US" b="1">
                    <a:latin typeface="HGPｺﾞｼｯｸM" panose="020B0600000000000000" pitchFamily="50" charset="-128"/>
                    <a:ea typeface="HGPｺﾞｼｯｸM" panose="020B0600000000000000" pitchFamily="50" charset="-128"/>
                  </a:endParaRPr>
                </a:p>
              </p:txBody>
            </p:sp>
          </p:grpSp>
          <p:cxnSp>
            <p:nvCxnSpPr>
              <p:cNvPr id="33816" name="直線コネクタ 45"/>
              <p:cNvCxnSpPr>
                <a:cxnSpLocks noChangeShapeType="1"/>
              </p:cNvCxnSpPr>
              <p:nvPr/>
            </p:nvCxnSpPr>
            <p:spPr bwMode="auto">
              <a:xfrm>
                <a:off x="7572306" y="3198058"/>
                <a:ext cx="7115" cy="2160338"/>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17" name="正方形/長方形 3"/>
              <p:cNvSpPr>
                <a:spLocks noChangeArrowheads="1"/>
              </p:cNvSpPr>
              <p:nvPr/>
            </p:nvSpPr>
            <p:spPr bwMode="auto">
              <a:xfrm>
                <a:off x="7348538" y="5339773"/>
                <a:ext cx="505274" cy="27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dirty="0">
                    <a:latin typeface="HGPｺﾞｼｯｸM" panose="020B0600000000000000" pitchFamily="50" charset="-128"/>
                    <a:ea typeface="HGPｺﾞｼｯｸM" panose="020B0600000000000000" pitchFamily="50" charset="-128"/>
                  </a:rPr>
                  <a:t> 3/4</a:t>
                </a:r>
                <a:endParaRPr lang="ja-JP" altLang="en-US" sz="1200" b="1" dirty="0">
                  <a:latin typeface="HGPｺﾞｼｯｸM" panose="020B0600000000000000" pitchFamily="50" charset="-128"/>
                  <a:ea typeface="HGPｺﾞｼｯｸM" panose="020B0600000000000000" pitchFamily="50" charset="-128"/>
                </a:endParaRPr>
              </a:p>
            </p:txBody>
          </p:sp>
          <p:cxnSp>
            <p:nvCxnSpPr>
              <p:cNvPr id="37" name="直線コネクタ 45"/>
              <p:cNvCxnSpPr>
                <a:cxnSpLocks noChangeShapeType="1"/>
              </p:cNvCxnSpPr>
              <p:nvPr/>
            </p:nvCxnSpPr>
            <p:spPr bwMode="auto">
              <a:xfrm>
                <a:off x="6104395" y="3222486"/>
                <a:ext cx="7115" cy="2160338"/>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正方形/長方形 3"/>
            <p:cNvSpPr>
              <a:spLocks noChangeArrowheads="1"/>
            </p:cNvSpPr>
            <p:nvPr/>
          </p:nvSpPr>
          <p:spPr bwMode="auto">
            <a:xfrm flipH="1">
              <a:off x="8363928" y="5528552"/>
              <a:ext cx="3877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dirty="0">
                  <a:latin typeface="HGPｺﾞｼｯｸM" panose="020B0600000000000000" pitchFamily="50" charset="-128"/>
                  <a:ea typeface="HGPｺﾞｼｯｸM" panose="020B0600000000000000" pitchFamily="50" charset="-128"/>
                </a:rPr>
                <a:t> </a:t>
              </a:r>
              <a:r>
                <a:rPr lang="en-US" altLang="ja-JP" sz="1200" dirty="0" smtClean="0">
                  <a:latin typeface="HGPｺﾞｼｯｸM" panose="020B0600000000000000" pitchFamily="50" charset="-128"/>
                  <a:ea typeface="HGPｺﾞｼｯｸM" panose="020B0600000000000000" pitchFamily="50" charset="-128"/>
                </a:rPr>
                <a:t>0</a:t>
              </a:r>
              <a:endParaRPr lang="ja-JP" altLang="en-US" sz="1200" b="1" dirty="0">
                <a:latin typeface="HGPｺﾞｼｯｸM" panose="020B0600000000000000" pitchFamily="50" charset="-128"/>
                <a:ea typeface="HGPｺﾞｼｯｸM" panose="020B0600000000000000" pitchFamily="50" charset="-128"/>
              </a:endParaRPr>
            </a:p>
          </p:txBody>
        </p:sp>
      </p:gr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41" name="タイトル 1"/>
          <p:cNvSpPr>
            <a:spLocks noGrp="1"/>
          </p:cNvSpPr>
          <p:nvPr>
            <p:ph type="title"/>
          </p:nvPr>
        </p:nvSpPr>
        <p:spPr>
          <a:xfrm>
            <a:off x="838200" y="365126"/>
            <a:ext cx="10515600" cy="777876"/>
          </a:xfrm>
        </p:spPr>
        <p:txBody>
          <a:bodyPr/>
          <a:lstStyle/>
          <a:p>
            <a:r>
              <a:rPr kumimoji="1" lang="ja-JP" altLang="en-US" dirty="0" smtClean="0"/>
              <a:t>算術符号の例</a:t>
            </a:r>
            <a:endParaRPr kumimoji="1" lang="ja-JP" altLang="en-US" dirty="0"/>
          </a:p>
        </p:txBody>
      </p:sp>
    </p:spTree>
    <p:custDataLst>
      <p:tags r:id="rId1"/>
    </p:custDataLst>
    <p:extLst>
      <p:ext uri="{BB962C8B-B14F-4D97-AF65-F5344CB8AC3E}">
        <p14:creationId xmlns:p14="http://schemas.microsoft.com/office/powerpoint/2010/main" val="2063038529"/>
      </p:ext>
    </p:extLst>
  </p:cSld>
  <p:clrMapOvr>
    <a:masterClrMapping/>
  </p:clrMapOvr>
  <p:transition spd="slow" advTm="124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799"/>
                                        </p:tgtEl>
                                        <p:attrNameLst>
                                          <p:attrName>style.visibility</p:attrName>
                                        </p:attrNameLst>
                                      </p:cBhvr>
                                      <p:to>
                                        <p:strVal val="visible"/>
                                      </p:to>
                                    </p:set>
                                    <p:animEffect transition="in" filter="fade">
                                      <p:cBhvr>
                                        <p:cTn id="36" dur="500"/>
                                        <p:tgtEl>
                                          <p:spTgt spid="3379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801"/>
                                        </p:tgtEl>
                                        <p:attrNameLst>
                                          <p:attrName>style.visibility</p:attrName>
                                        </p:attrNameLst>
                                      </p:cBhvr>
                                      <p:to>
                                        <p:strVal val="visible"/>
                                      </p:to>
                                    </p:set>
                                    <p:animEffect transition="in" filter="fade">
                                      <p:cBhvr>
                                        <p:cTn id="46" dur="500"/>
                                        <p:tgtEl>
                                          <p:spTgt spid="3380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500"/>
                                        <p:tgtEl>
                                          <p:spTgt spid="2">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animEffect transition="in" filter="fade">
                                      <p:cBhvr>
                                        <p:cTn id="59" dur="500"/>
                                        <p:tgtEl>
                                          <p:spTgt spid="2">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Effect transition="in" filter="fade">
                                      <p:cBhvr>
                                        <p:cTn id="64" dur="500"/>
                                        <p:tgtEl>
                                          <p:spTgt spid="2">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1" end="11"/>
                                            </p:txEl>
                                          </p:spTgt>
                                        </p:tgtEl>
                                        <p:attrNameLst>
                                          <p:attrName>style.visibility</p:attrName>
                                        </p:attrNameLst>
                                      </p:cBhvr>
                                      <p:to>
                                        <p:strVal val="visible"/>
                                      </p:to>
                                    </p:set>
                                    <p:animEffect transition="in" filter="fade">
                                      <p:cBhvr>
                                        <p:cTn id="72" dur="500"/>
                                        <p:tgtEl>
                                          <p:spTgt spid="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
                                            <p:txEl>
                                              <p:pRg st="12" end="12"/>
                                            </p:txEl>
                                          </p:spTgt>
                                        </p:tgtEl>
                                        <p:attrNameLst>
                                          <p:attrName>style.visibility</p:attrName>
                                        </p:attrNameLst>
                                      </p:cBhvr>
                                      <p:to>
                                        <p:strVal val="visible"/>
                                      </p:to>
                                    </p:set>
                                    <p:animEffect transition="in" filter="fade">
                                      <p:cBhvr>
                                        <p:cTn id="77" dur="500"/>
                                        <p:tgtEl>
                                          <p:spTgt spid="2">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
                                            <p:txEl>
                                              <p:pRg st="14" end="14"/>
                                            </p:txEl>
                                          </p:spTgt>
                                        </p:tgtEl>
                                        <p:attrNameLst>
                                          <p:attrName>style.visibility</p:attrName>
                                        </p:attrNameLst>
                                      </p:cBhvr>
                                      <p:to>
                                        <p:strVal val="visible"/>
                                      </p:to>
                                    </p:set>
                                    <p:animEffect transition="in" filter="fade">
                                      <p:cBhvr>
                                        <p:cTn id="82" dur="500"/>
                                        <p:tgtEl>
                                          <p:spTgt spid="2">
                                            <p:txEl>
                                              <p:pRg st="14" end="14"/>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2">
                                            <p:txEl>
                                              <p:pRg st="15" end="15"/>
                                            </p:txEl>
                                          </p:spTgt>
                                        </p:tgtEl>
                                        <p:attrNameLst>
                                          <p:attrName>style.visibility</p:attrName>
                                        </p:attrNameLst>
                                      </p:cBhvr>
                                      <p:to>
                                        <p:strVal val="visible"/>
                                      </p:to>
                                    </p:set>
                                    <p:animEffect transition="in" filter="fade">
                                      <p:cBhvr>
                                        <p:cTn id="8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タイトル 1"/>
          <p:cNvSpPr>
            <a:spLocks noGrp="1"/>
          </p:cNvSpPr>
          <p:nvPr>
            <p:ph type="title"/>
          </p:nvPr>
        </p:nvSpPr>
        <p:spPr>
          <a:xfrm>
            <a:off x="838200" y="365126"/>
            <a:ext cx="10515600" cy="777876"/>
          </a:xfrm>
        </p:spPr>
        <p:txBody>
          <a:bodyPr/>
          <a:lstStyle/>
          <a:p>
            <a:r>
              <a:rPr kumimoji="1" lang="ja-JP" altLang="en-US" dirty="0" smtClean="0"/>
              <a:t>記号</a:t>
            </a:r>
            <a:r>
              <a:rPr lang="ja-JP" altLang="en-US" dirty="0" smtClean="0"/>
              <a:t>力学系としての解釈</a:t>
            </a:r>
            <a:endParaRPr kumimoji="1" lang="ja-JP" altLang="en-US" dirty="0"/>
          </a:p>
        </p:txBody>
      </p:sp>
      <p:sp>
        <p:nvSpPr>
          <p:cNvPr id="71" name="Rectangle 3"/>
          <p:cNvSpPr>
            <a:spLocks noChangeArrowheads="1"/>
          </p:cNvSpPr>
          <p:nvPr/>
        </p:nvSpPr>
        <p:spPr bwMode="auto">
          <a:xfrm>
            <a:off x="978195" y="2782387"/>
            <a:ext cx="108664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latin typeface="+mn-ea"/>
              </a:rPr>
              <a:t>【</a:t>
            </a:r>
            <a:r>
              <a:rPr lang="ja-JP" altLang="en-US" sz="2000" dirty="0">
                <a:latin typeface="+mn-ea"/>
              </a:rPr>
              <a:t>定義：同相写像</a:t>
            </a:r>
            <a:r>
              <a:rPr lang="en-US" altLang="ja-JP" sz="2000" dirty="0" smtClean="0">
                <a:latin typeface="+mn-ea"/>
              </a:rPr>
              <a:t>】x</a:t>
            </a:r>
            <a:r>
              <a:rPr lang="en-US" altLang="ja-JP" sz="2000" dirty="0">
                <a:latin typeface="+mn-ea"/>
              </a:rPr>
              <a:t>∈[0,1]</a:t>
            </a:r>
            <a:r>
              <a:rPr lang="ja-JP" altLang="en-US" sz="2000" dirty="0">
                <a:latin typeface="+mn-ea"/>
              </a:rPr>
              <a:t>を片側無限ビット列</a:t>
            </a:r>
            <a:r>
              <a:rPr lang="en-US" altLang="ja-JP" sz="2000" dirty="0" err="1">
                <a:latin typeface="+mn-ea"/>
              </a:rPr>
              <a:t>σ∈Σ</a:t>
            </a:r>
            <a:r>
              <a:rPr lang="ja-JP" altLang="en-US" sz="2000" dirty="0">
                <a:latin typeface="+mn-ea"/>
              </a:rPr>
              <a:t>に移す写像</a:t>
            </a:r>
            <a:r>
              <a:rPr lang="en-US" altLang="ja-JP" sz="2000" dirty="0" smtClean="0">
                <a:latin typeface="+mn-ea"/>
              </a:rPr>
              <a:t>τ</a:t>
            </a:r>
            <a:r>
              <a:rPr lang="en-US" altLang="ja-JP" sz="2000" dirty="0">
                <a:latin typeface="+mn-ea"/>
              </a:rPr>
              <a:t>(</a:t>
            </a:r>
            <a:r>
              <a:rPr lang="ja-JP" altLang="en-US" sz="2000" dirty="0" smtClean="0">
                <a:latin typeface="+mn-ea"/>
              </a:rPr>
              <a:t>２</a:t>
            </a:r>
            <a:r>
              <a:rPr lang="ja-JP" altLang="en-US" sz="2000" dirty="0">
                <a:latin typeface="+mn-ea"/>
              </a:rPr>
              <a:t>進小数への</a:t>
            </a:r>
            <a:r>
              <a:rPr lang="ja-JP" altLang="en-US" sz="2000" dirty="0" smtClean="0">
                <a:latin typeface="+mn-ea"/>
              </a:rPr>
              <a:t>変換</a:t>
            </a:r>
            <a:r>
              <a:rPr lang="en-US" altLang="ja-JP" sz="2000" dirty="0" smtClean="0">
                <a:latin typeface="+mn-ea"/>
              </a:rPr>
              <a:t>)</a:t>
            </a:r>
            <a:r>
              <a:rPr lang="ja-JP" altLang="en-US" sz="2000" dirty="0" smtClean="0">
                <a:latin typeface="+mn-ea"/>
              </a:rPr>
              <a:t>  は，１対</a:t>
            </a:r>
            <a:r>
              <a:rPr lang="ja-JP" altLang="en-US" sz="2000" dirty="0">
                <a:latin typeface="+mn-ea"/>
              </a:rPr>
              <a:t>１</a:t>
            </a:r>
            <a:r>
              <a:rPr lang="en-US" altLang="ja-JP" sz="2000" dirty="0">
                <a:latin typeface="+mn-ea"/>
              </a:rPr>
              <a:t>(one to one)</a:t>
            </a:r>
            <a:r>
              <a:rPr lang="ja-JP" altLang="en-US" sz="2000" dirty="0">
                <a:latin typeface="+mn-ea"/>
              </a:rPr>
              <a:t>かつ上への</a:t>
            </a:r>
            <a:r>
              <a:rPr lang="en-US" altLang="ja-JP" sz="2000" dirty="0">
                <a:latin typeface="+mn-ea"/>
              </a:rPr>
              <a:t>(onto)</a:t>
            </a:r>
            <a:r>
              <a:rPr lang="ja-JP" altLang="en-US" sz="2000" dirty="0">
                <a:latin typeface="+mn-ea"/>
              </a:rPr>
              <a:t>写像である．</a:t>
            </a:r>
          </a:p>
        </p:txBody>
      </p:sp>
      <p:sp>
        <p:nvSpPr>
          <p:cNvPr id="72" name="Rectangle 4"/>
          <p:cNvSpPr>
            <a:spLocks noChangeArrowheads="1"/>
          </p:cNvSpPr>
          <p:nvPr/>
        </p:nvSpPr>
        <p:spPr bwMode="auto">
          <a:xfrm>
            <a:off x="978194" y="3667270"/>
            <a:ext cx="108664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latin typeface="+mn-ea"/>
              </a:rPr>
              <a:t>【</a:t>
            </a:r>
            <a:r>
              <a:rPr lang="ja-JP" altLang="en-US" sz="2000" dirty="0">
                <a:latin typeface="+mn-ea"/>
              </a:rPr>
              <a:t>定義：位相共役性</a:t>
            </a:r>
            <a:r>
              <a:rPr lang="en-US" altLang="ja-JP" sz="2000" dirty="0">
                <a:latin typeface="+mn-ea"/>
              </a:rPr>
              <a:t>】</a:t>
            </a:r>
            <a:r>
              <a:rPr lang="ja-JP" altLang="en-US" sz="2000" dirty="0">
                <a:latin typeface="+mn-ea"/>
              </a:rPr>
              <a:t>上述のように実数区間上</a:t>
            </a:r>
            <a:r>
              <a:rPr lang="ja-JP" altLang="en-US" sz="2000" dirty="0" smtClean="0">
                <a:latin typeface="+mn-ea"/>
              </a:rPr>
              <a:t>のカオス的写像を</a:t>
            </a:r>
            <a:r>
              <a:rPr lang="ja-JP" altLang="en-US" sz="2000" dirty="0">
                <a:latin typeface="+mn-ea"/>
              </a:rPr>
              <a:t>２進小数のシフト写像で</a:t>
            </a:r>
          </a:p>
          <a:p>
            <a:pPr>
              <a:spcBef>
                <a:spcPct val="50000"/>
              </a:spcBef>
            </a:pPr>
            <a:r>
              <a:rPr lang="ja-JP" altLang="en-US" sz="2000" dirty="0">
                <a:latin typeface="+mn-ea"/>
              </a:rPr>
              <a:t>調べることができるの</a:t>
            </a:r>
            <a:r>
              <a:rPr lang="ja-JP" altLang="en-US" sz="2000" dirty="0" smtClean="0">
                <a:latin typeface="+mn-ea"/>
              </a:rPr>
              <a:t>は，両者</a:t>
            </a:r>
            <a:r>
              <a:rPr lang="ja-JP" altLang="en-US" sz="2000" dirty="0">
                <a:latin typeface="+mn-ea"/>
              </a:rPr>
              <a:t>の相空間上の構造が同相写像によって移り合うためである．</a:t>
            </a:r>
          </a:p>
        </p:txBody>
      </p:sp>
      <p:sp>
        <p:nvSpPr>
          <p:cNvPr id="73" name="Rectangle 5"/>
          <p:cNvSpPr>
            <a:spLocks noChangeArrowheads="1"/>
          </p:cNvSpPr>
          <p:nvPr/>
        </p:nvSpPr>
        <p:spPr bwMode="auto">
          <a:xfrm>
            <a:off x="978195" y="1486987"/>
            <a:ext cx="94523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latin typeface="+mn-ea"/>
              </a:rPr>
              <a:t>【</a:t>
            </a:r>
            <a:r>
              <a:rPr lang="ja-JP" altLang="en-US" sz="2000" dirty="0">
                <a:latin typeface="+mn-ea"/>
              </a:rPr>
              <a:t>定義：記号力学系</a:t>
            </a:r>
            <a:r>
              <a:rPr lang="en-US" altLang="ja-JP" sz="2000" dirty="0">
                <a:latin typeface="+mn-ea"/>
              </a:rPr>
              <a:t>】</a:t>
            </a:r>
            <a:r>
              <a:rPr lang="ja-JP" altLang="en-US" sz="2000" dirty="0">
                <a:latin typeface="+mn-ea"/>
              </a:rPr>
              <a:t>すべての片側無限ビット列を含む空間</a:t>
            </a:r>
            <a:r>
              <a:rPr lang="en-US" altLang="ja-JP" sz="2000" dirty="0">
                <a:latin typeface="+mn-ea"/>
              </a:rPr>
              <a:t>Σ</a:t>
            </a:r>
            <a:r>
              <a:rPr lang="ja-JP" altLang="en-US" sz="2000" dirty="0">
                <a:latin typeface="+mn-ea"/>
              </a:rPr>
              <a:t>を記号空間と</a:t>
            </a:r>
            <a:r>
              <a:rPr lang="ja-JP" altLang="en-US" sz="2000" dirty="0" smtClean="0">
                <a:latin typeface="+mn-ea"/>
              </a:rPr>
              <a:t>いい，シフト</a:t>
            </a:r>
            <a:r>
              <a:rPr lang="ja-JP" altLang="en-US" sz="2000" dirty="0">
                <a:latin typeface="+mn-ea"/>
              </a:rPr>
              <a:t>写像が定める力学系を記号力学系という．</a:t>
            </a:r>
          </a:p>
        </p:txBody>
      </p:sp>
      <p:graphicFrame>
        <p:nvGraphicFramePr>
          <p:cNvPr id="74" name="Object 6"/>
          <p:cNvGraphicFramePr>
            <a:graphicFrameLocks noGrp="1" noChangeAspect="1"/>
          </p:cNvGraphicFramePr>
          <p:nvPr>
            <p:ph/>
            <p:extLst/>
          </p:nvPr>
        </p:nvGraphicFramePr>
        <p:xfrm>
          <a:off x="3001964" y="2166436"/>
          <a:ext cx="5756275" cy="477838"/>
        </p:xfrm>
        <a:graphic>
          <a:graphicData uri="http://schemas.openxmlformats.org/presentationml/2006/ole">
            <mc:AlternateContent xmlns:mc="http://schemas.openxmlformats.org/markup-compatibility/2006">
              <mc:Choice xmlns:v="urn:schemas-microsoft-com:vml" Requires="v">
                <p:oleObj spid="_x0000_s1027" name="数式" r:id="rId6" imgW="2908080" imgH="228600" progId="Equation.3">
                  <p:embed/>
                </p:oleObj>
              </mc:Choice>
              <mc:Fallback>
                <p:oleObj name="数式" r:id="rId6" imgW="2908080" imgH="228600" progId="Equation.3">
                  <p:embed/>
                  <p:pic>
                    <p:nvPicPr>
                      <p:cNvPr id="7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1964" y="2166436"/>
                        <a:ext cx="575627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 name="Rectangle 7"/>
          <p:cNvSpPr>
            <a:spLocks noChangeArrowheads="1"/>
          </p:cNvSpPr>
          <p:nvPr/>
        </p:nvSpPr>
        <p:spPr bwMode="auto">
          <a:xfrm>
            <a:off x="2667317" y="4706041"/>
            <a:ext cx="5974713" cy="400110"/>
          </a:xfrm>
          <a:prstGeom prst="rect">
            <a:avLst/>
          </a:prstGeom>
          <a:solidFill>
            <a:srgbClr val="FEAD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ltLang="ja-JP" sz="2000" dirty="0" err="1">
                <a:latin typeface="+mn-ea"/>
              </a:rPr>
              <a:t>σ∈Σ</a:t>
            </a:r>
            <a:r>
              <a:rPr lang="ja-JP" altLang="en-US" sz="2000" dirty="0">
                <a:latin typeface="+mn-ea"/>
              </a:rPr>
              <a:t>　　　　　　　→ 　　　　　</a:t>
            </a:r>
            <a:r>
              <a:rPr lang="en-US" altLang="ja-JP" sz="2000" dirty="0" err="1">
                <a:latin typeface="+mn-ea"/>
              </a:rPr>
              <a:t>φσ∈Σ</a:t>
            </a:r>
            <a:r>
              <a:rPr lang="en-US" altLang="ja-JP" sz="2000" dirty="0">
                <a:latin typeface="+mn-ea"/>
              </a:rPr>
              <a:t> </a:t>
            </a:r>
            <a:r>
              <a:rPr lang="ja-JP" altLang="en-US" sz="2000" dirty="0">
                <a:latin typeface="+mn-ea"/>
              </a:rPr>
              <a:t>　　</a:t>
            </a:r>
          </a:p>
        </p:txBody>
      </p:sp>
      <p:sp>
        <p:nvSpPr>
          <p:cNvPr id="76" name="Rectangle 8"/>
          <p:cNvSpPr>
            <a:spLocks noChangeArrowheads="1"/>
          </p:cNvSpPr>
          <p:nvPr/>
        </p:nvSpPr>
        <p:spPr bwMode="auto">
          <a:xfrm>
            <a:off x="2667317" y="6164658"/>
            <a:ext cx="5694188"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ltLang="ja-JP" sz="2000" dirty="0">
                <a:latin typeface="+mn-ea"/>
              </a:rPr>
              <a:t>   </a:t>
            </a:r>
            <a:r>
              <a:rPr lang="en-US" altLang="ja-JP" sz="2000" dirty="0" err="1">
                <a:latin typeface="+mn-ea"/>
              </a:rPr>
              <a:t>x∈I</a:t>
            </a:r>
            <a:r>
              <a:rPr lang="ja-JP" altLang="en-US" sz="2000" dirty="0">
                <a:latin typeface="+mn-ea"/>
              </a:rPr>
              <a:t>　　　　　　　  → 　　　     </a:t>
            </a:r>
            <a:r>
              <a:rPr lang="en-US" altLang="ja-JP" sz="2000" dirty="0" err="1">
                <a:latin typeface="+mn-ea"/>
              </a:rPr>
              <a:t>Fx∈I</a:t>
            </a:r>
            <a:r>
              <a:rPr lang="en-US" altLang="ja-JP" sz="2000" dirty="0">
                <a:latin typeface="+mn-ea"/>
              </a:rPr>
              <a:t>    </a:t>
            </a:r>
            <a:r>
              <a:rPr lang="ja-JP" altLang="en-US" sz="2000" dirty="0">
                <a:latin typeface="+mn-ea"/>
              </a:rPr>
              <a:t>　　</a:t>
            </a:r>
          </a:p>
        </p:txBody>
      </p:sp>
      <p:grpSp>
        <p:nvGrpSpPr>
          <p:cNvPr id="77" name="Group 9"/>
          <p:cNvGrpSpPr>
            <a:grpSpLocks/>
          </p:cNvGrpSpPr>
          <p:nvPr/>
        </p:nvGrpSpPr>
        <p:grpSpPr bwMode="auto">
          <a:xfrm>
            <a:off x="2630954" y="5428235"/>
            <a:ext cx="5976939" cy="414339"/>
            <a:chOff x="1364" y="3168"/>
            <a:chExt cx="3765" cy="261"/>
          </a:xfrm>
        </p:grpSpPr>
        <p:sp>
          <p:nvSpPr>
            <p:cNvPr id="78" name="Rectangle 10"/>
            <p:cNvSpPr>
              <a:spLocks noChangeArrowheads="1"/>
            </p:cNvSpPr>
            <p:nvPr/>
          </p:nvSpPr>
          <p:spPr bwMode="auto">
            <a:xfrm>
              <a:off x="1364" y="3168"/>
              <a:ext cx="95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smtClean="0">
                  <a:latin typeface="+mn-ea"/>
                </a:rPr>
                <a:t>τ</a:t>
              </a:r>
              <a:r>
                <a:rPr lang="ja-JP" altLang="en-US" sz="2000" dirty="0" smtClean="0">
                  <a:latin typeface="+mn-ea"/>
                </a:rPr>
                <a:t>↑</a:t>
              </a:r>
              <a:r>
                <a:rPr lang="en-US" altLang="ja-JP" sz="2000" dirty="0" smtClean="0">
                  <a:latin typeface="+mn-ea"/>
                </a:rPr>
                <a:t>σ=</a:t>
              </a:r>
              <a:r>
                <a:rPr lang="en-US" altLang="ja-JP" sz="2000" dirty="0" err="1" smtClean="0">
                  <a:latin typeface="+mn-ea"/>
                </a:rPr>
                <a:t>τx</a:t>
              </a:r>
              <a:endParaRPr lang="en-US" altLang="ja-JP" sz="2000" dirty="0">
                <a:latin typeface="+mn-ea"/>
              </a:endParaRPr>
            </a:p>
          </p:txBody>
        </p:sp>
        <p:sp>
          <p:nvSpPr>
            <p:cNvPr id="79" name="Rectangle 11"/>
            <p:cNvSpPr>
              <a:spLocks noChangeArrowheads="1"/>
            </p:cNvSpPr>
            <p:nvPr/>
          </p:nvSpPr>
          <p:spPr bwMode="auto">
            <a:xfrm>
              <a:off x="3865" y="3177"/>
              <a:ext cx="126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smtClean="0">
                  <a:latin typeface="+mn-ea"/>
                </a:rPr>
                <a:t>τ</a:t>
              </a:r>
              <a:r>
                <a:rPr lang="ja-JP" altLang="en-US" sz="2000" dirty="0" smtClean="0">
                  <a:latin typeface="+mn-ea"/>
                </a:rPr>
                <a:t>↑</a:t>
              </a:r>
              <a:r>
                <a:rPr lang="en-US" altLang="ja-JP" sz="2000" dirty="0" err="1" smtClean="0">
                  <a:latin typeface="+mn-ea"/>
                </a:rPr>
                <a:t>φσ</a:t>
              </a:r>
              <a:r>
                <a:rPr lang="en-US" altLang="ja-JP" sz="2000" dirty="0" smtClean="0">
                  <a:latin typeface="+mn-ea"/>
                </a:rPr>
                <a:t>=</a:t>
              </a:r>
              <a:r>
                <a:rPr lang="en-US" altLang="ja-JP" sz="2000" dirty="0" err="1" smtClean="0">
                  <a:latin typeface="+mn-ea"/>
                </a:rPr>
                <a:t>τFx</a:t>
              </a:r>
              <a:endParaRPr lang="en-US" altLang="ja-JP" sz="2000" dirty="0">
                <a:latin typeface="+mn-ea"/>
              </a:endParaRPr>
            </a:p>
          </p:txBody>
        </p:sp>
      </p:grpSp>
      <p:sp>
        <p:nvSpPr>
          <p:cNvPr id="80" name="Rectangle 12"/>
          <p:cNvSpPr>
            <a:spLocks noChangeArrowheads="1"/>
          </p:cNvSpPr>
          <p:nvPr/>
        </p:nvSpPr>
        <p:spPr bwMode="auto">
          <a:xfrm>
            <a:off x="4371411" y="5254404"/>
            <a:ext cx="2286000" cy="762000"/>
          </a:xfrm>
          <a:prstGeom prst="rect">
            <a:avLst/>
          </a:prstGeom>
          <a:solidFill>
            <a:srgbClr val="C1E9B5"/>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US" altLang="ja-JP" sz="2000" dirty="0">
              <a:latin typeface="+mn-ea"/>
            </a:endParaRPr>
          </a:p>
          <a:p>
            <a:pPr algn="ctr"/>
            <a:r>
              <a:rPr lang="ja-JP" altLang="en-US" sz="2000" dirty="0">
                <a:latin typeface="+mn-ea"/>
              </a:rPr>
              <a:t>位相</a:t>
            </a:r>
            <a:r>
              <a:rPr lang="ja-JP" altLang="en-US" sz="2000" dirty="0" smtClean="0">
                <a:latin typeface="+mn-ea"/>
              </a:rPr>
              <a:t>共役</a:t>
            </a:r>
            <a:r>
              <a:rPr lang="en-US" altLang="ja-JP" sz="2000" dirty="0" err="1" smtClean="0">
                <a:latin typeface="+mn-ea"/>
              </a:rPr>
              <a:t>φτ</a:t>
            </a:r>
            <a:r>
              <a:rPr lang="en-US" altLang="ja-JP" sz="2000" dirty="0" smtClean="0">
                <a:latin typeface="+mn-ea"/>
              </a:rPr>
              <a:t>=</a:t>
            </a:r>
            <a:r>
              <a:rPr lang="en-US" altLang="ja-JP" sz="2000" dirty="0" err="1" smtClean="0">
                <a:latin typeface="+mn-ea"/>
              </a:rPr>
              <a:t>τF</a:t>
            </a:r>
            <a:endParaRPr lang="en-US" altLang="ja-JP" sz="2000" dirty="0">
              <a:latin typeface="+mn-ea"/>
            </a:endParaRPr>
          </a:p>
          <a:p>
            <a:pPr algn="ctr"/>
            <a:endParaRPr lang="en-US" altLang="ja-JP" sz="2000" dirty="0">
              <a:latin typeface="+mn-ea"/>
            </a:endParaRPr>
          </a:p>
        </p:txBody>
      </p:sp>
      <p:pic>
        <p:nvPicPr>
          <p:cNvPr id="2" name="オーディオ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custDataLst>
      <p:tags r:id="rId2"/>
    </p:custDataLst>
    <p:extLst>
      <p:ext uri="{BB962C8B-B14F-4D97-AF65-F5344CB8AC3E}">
        <p14:creationId xmlns:p14="http://schemas.microsoft.com/office/powerpoint/2010/main" val="135801549"/>
      </p:ext>
    </p:extLst>
  </p:cSld>
  <p:clrMapOvr>
    <a:masterClrMapping/>
  </p:clrMapOvr>
  <p:transition spd="slow" advTm="207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p:tgtEl>
                                          <p:spTgt spid="73"/>
                                        </p:tgtEl>
                                        <p:attrNameLst>
                                          <p:attrName>ppt_y</p:attrName>
                                        </p:attrNameLst>
                                      </p:cBhvr>
                                      <p:tavLst>
                                        <p:tav tm="0">
                                          <p:val>
                                            <p:strVal val="#ppt_y+#ppt_h*1.125000"/>
                                          </p:val>
                                        </p:tav>
                                        <p:tav tm="100000">
                                          <p:val>
                                            <p:strVal val="#ppt_y"/>
                                          </p:val>
                                        </p:tav>
                                      </p:tavLst>
                                    </p:anim>
                                    <p:animEffect transition="in" filter="wipe(up)">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additive="base">
                                        <p:cTn id="17" dur="500" fill="hold"/>
                                        <p:tgtEl>
                                          <p:spTgt spid="74"/>
                                        </p:tgtEl>
                                        <p:attrNameLst>
                                          <p:attrName>ppt_x</p:attrName>
                                        </p:attrNameLst>
                                      </p:cBhvr>
                                      <p:tavLst>
                                        <p:tav tm="0">
                                          <p:val>
                                            <p:strVal val="0-#ppt_w/2"/>
                                          </p:val>
                                        </p:tav>
                                        <p:tav tm="100000">
                                          <p:val>
                                            <p:strVal val="#ppt_x"/>
                                          </p:val>
                                        </p:tav>
                                      </p:tavLst>
                                    </p:anim>
                                    <p:anim calcmode="lin" valueType="num">
                                      <p:cBhvr additive="base">
                                        <p:cTn id="18"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500"/>
                                        <p:tgtEl>
                                          <p:spTgt spid="71"/>
                                        </p:tgtEl>
                                        <p:attrNameLst>
                                          <p:attrName>ppt_y</p:attrName>
                                        </p:attrNameLst>
                                      </p:cBhvr>
                                      <p:tavLst>
                                        <p:tav tm="0">
                                          <p:val>
                                            <p:strVal val="#ppt_y+#ppt_h*1.125000"/>
                                          </p:val>
                                        </p:tav>
                                        <p:tav tm="100000">
                                          <p:val>
                                            <p:strVal val="#ppt_y"/>
                                          </p:val>
                                        </p:tav>
                                      </p:tavLst>
                                    </p:anim>
                                    <p:animEffect transition="in" filter="wipe(up)">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additive="base">
                                        <p:cTn id="29" dur="500"/>
                                        <p:tgtEl>
                                          <p:spTgt spid="72"/>
                                        </p:tgtEl>
                                        <p:attrNameLst>
                                          <p:attrName>ppt_y</p:attrName>
                                        </p:attrNameLst>
                                      </p:cBhvr>
                                      <p:tavLst>
                                        <p:tav tm="0">
                                          <p:val>
                                            <p:strVal val="#ppt_y+#ppt_h*1.125000"/>
                                          </p:val>
                                        </p:tav>
                                        <p:tav tm="100000">
                                          <p:val>
                                            <p:strVal val="#ppt_y"/>
                                          </p:val>
                                        </p:tav>
                                      </p:tavLst>
                                    </p:anim>
                                    <p:animEffect transition="in" filter="wipe(up)">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500" fill="hold"/>
                                        <p:tgtEl>
                                          <p:spTgt spid="75"/>
                                        </p:tgtEl>
                                        <p:attrNameLst>
                                          <p:attrName>ppt_x</p:attrName>
                                        </p:attrNameLst>
                                      </p:cBhvr>
                                      <p:tavLst>
                                        <p:tav tm="0">
                                          <p:val>
                                            <p:strVal val="0-#ppt_w/2"/>
                                          </p:val>
                                        </p:tav>
                                        <p:tav tm="100000">
                                          <p:val>
                                            <p:strVal val="#ppt_x"/>
                                          </p:val>
                                        </p:tav>
                                      </p:tavLst>
                                    </p:anim>
                                    <p:anim calcmode="lin" valueType="num">
                                      <p:cBhvr additive="base">
                                        <p:cTn id="36"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0-#ppt_w/2"/>
                                          </p:val>
                                        </p:tav>
                                        <p:tav tm="100000">
                                          <p:val>
                                            <p:strVal val="#ppt_x"/>
                                          </p:val>
                                        </p:tav>
                                      </p:tavLst>
                                    </p:anim>
                                    <p:anim calcmode="lin" valueType="num">
                                      <p:cBhvr additive="base">
                                        <p:cTn id="42"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0-#ppt_w/2"/>
                                          </p:val>
                                        </p:tav>
                                        <p:tav tm="100000">
                                          <p:val>
                                            <p:strVal val="#ppt_x"/>
                                          </p:val>
                                        </p:tav>
                                      </p:tavLst>
                                    </p:anim>
                                    <p:anim calcmode="lin" valueType="num">
                                      <p:cBhvr additive="base">
                                        <p:cTn id="48"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 calcmode="lin" valueType="num">
                                      <p:cBhvr additive="base">
                                        <p:cTn id="53" dur="500" fill="hold"/>
                                        <p:tgtEl>
                                          <p:spTgt spid="80"/>
                                        </p:tgtEl>
                                        <p:attrNameLst>
                                          <p:attrName>ppt_x</p:attrName>
                                        </p:attrNameLst>
                                      </p:cBhvr>
                                      <p:tavLst>
                                        <p:tav tm="0">
                                          <p:val>
                                            <p:strVal val="0-#ppt_w/2"/>
                                          </p:val>
                                        </p:tav>
                                        <p:tav tm="100000">
                                          <p:val>
                                            <p:strVal val="#ppt_x"/>
                                          </p:val>
                                        </p:tav>
                                      </p:tavLst>
                                    </p:anim>
                                    <p:anim calcmode="lin" valueType="num">
                                      <p:cBhvr additive="base">
                                        <p:cTn id="5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71" grpId="0" autoUpdateAnimBg="0"/>
      <p:bldP spid="72" grpId="0" autoUpdateAnimBg="0"/>
      <p:bldP spid="73" grpId="0" autoUpdateAnimBg="0"/>
      <p:bldP spid="75" grpId="0" animBg="1" autoUpdateAnimBg="0"/>
      <p:bldP spid="76" grpId="0" animBg="1" autoUpdateAnimBg="0"/>
      <p:bldP spid="80" grpId="0" animBg="1" autoUpdateAnimBg="0"/>
    </p:bldLst>
  </p:timing>
  <p:extLst>
    <p:ext uri="{3A86A75C-4F4B-4683-9AE1-C65F6400EC91}">
      <p14:laserTraceLst xmlns:p14="http://schemas.microsoft.com/office/powerpoint/2010/main">
        <p14:tracePtLst>
          <p14:tracePt t="62186" x="3462338" y="2452688"/>
          <p14:tracePt t="62209" x="3468688" y="2452688"/>
          <p14:tracePt t="62314" x="3476625" y="2452688"/>
          <p14:tracePt t="62377" x="3476625" y="2460625"/>
          <p14:tracePt t="62585" x="3468688" y="2460625"/>
          <p14:tracePt t="62593" x="3468688" y="2466975"/>
          <p14:tracePt t="62601" x="3454400" y="2474913"/>
          <p14:tracePt t="62609" x="3446463" y="2474913"/>
          <p14:tracePt t="62626" x="3432175" y="2481263"/>
          <p14:tracePt t="62642" x="3425825" y="2481263"/>
          <p14:tracePt t="62659" x="3417888" y="2481263"/>
          <p14:tracePt t="62681" x="3411538" y="2481263"/>
          <p14:tracePt t="62692" x="3403600" y="2481263"/>
          <p14:tracePt t="62709" x="3395663" y="2481263"/>
          <p14:tracePt t="62725" x="3381375" y="2481263"/>
          <p14:tracePt t="62759" x="3367088" y="2474913"/>
          <p14:tracePt t="62775" x="3352800" y="2474913"/>
          <p14:tracePt t="62801" x="3344863" y="2474913"/>
          <p14:tracePt t="62817" x="3338513" y="2466975"/>
          <p14:tracePt t="62826" x="3330575" y="2466975"/>
          <p14:tracePt t="62842" x="3324225" y="2460625"/>
          <p14:tracePt t="62859" x="3309938" y="2452688"/>
          <p14:tracePt t="62876" x="3302000" y="2452688"/>
          <p14:tracePt t="62892" x="3302000" y="2446338"/>
          <p14:tracePt t="62909" x="3279775" y="2446338"/>
          <p14:tracePt t="62925" x="3279775" y="2438400"/>
          <p14:tracePt t="62942" x="3265488" y="2438400"/>
          <p14:tracePt t="62959" x="3259138" y="2438400"/>
          <p14:tracePt t="62975" x="3243263" y="2438400"/>
          <p14:tracePt t="62992" x="3228975" y="2438400"/>
          <p14:tracePt t="63009" x="3222625" y="2438400"/>
          <p14:tracePt t="63025" x="3214688" y="2438400"/>
          <p14:tracePt t="63049" x="3208338" y="2438400"/>
          <p14:tracePt t="63081" x="3200400" y="2438400"/>
          <p14:tracePt t="63113" x="3192463" y="2438400"/>
          <p14:tracePt t="64185" x="0" y="0"/>
        </p14:tracePtLst>
        <p14:tracePtLst>
          <p14:tracePt t="66010" x="4056063" y="2568575"/>
          <p14:tracePt t="66273" x="4064000" y="2568575"/>
          <p14:tracePt t="66314" x="4071938" y="2568575"/>
          <p14:tracePt t="66345" x="4078288" y="2568575"/>
          <p14:tracePt t="66353" x="4086225" y="2568575"/>
          <p14:tracePt t="66361" x="4100513" y="2568575"/>
          <p14:tracePt t="66374" x="4122738" y="2568575"/>
          <p14:tracePt t="66391" x="4165600" y="2568575"/>
          <p14:tracePt t="66408" x="4208463" y="2576513"/>
          <p14:tracePt t="66425" x="4230688" y="2576513"/>
          <p14:tracePt t="66441" x="4238625" y="2582863"/>
          <p14:tracePt t="67337" x="0" y="0"/>
        </p14:tracePtLst>
        <p14:tracePtLst>
          <p14:tracePt t="68178" x="6988175" y="2576513"/>
          <p14:tracePt t="68345" x="6996113" y="2576513"/>
          <p14:tracePt t="68361" x="7002463" y="2576513"/>
          <p14:tracePt t="68378" x="7010400" y="2576513"/>
          <p14:tracePt t="68385" x="7018338" y="2576513"/>
          <p14:tracePt t="68393" x="7024688" y="2576513"/>
          <p14:tracePt t="68417" x="7032625" y="2576513"/>
          <p14:tracePt t="68425" x="7038975" y="2576513"/>
          <p14:tracePt t="68441" x="7046913" y="2576513"/>
          <p14:tracePt t="68457" x="7075488" y="2576513"/>
          <p14:tracePt t="68474" x="7104063" y="2576513"/>
          <p14:tracePt t="68490" x="7126288" y="2576513"/>
          <p14:tracePt t="68507" x="7162800" y="2576513"/>
          <p14:tracePt t="68524" x="7185025" y="2576513"/>
          <p14:tracePt t="68540" x="7191375" y="2576513"/>
          <p14:tracePt t="68681" x="7199313" y="2576513"/>
          <p14:tracePt t="68721" x="7199313" y="2582863"/>
          <p14:tracePt t="68753" x="7205663" y="2582863"/>
          <p14:tracePt t="69153" x="0" y="0"/>
        </p14:tracePtLst>
        <p14:tracePtLst>
          <p14:tracePt t="79003" x="4005263" y="3070225"/>
          <p14:tracePt t="79041" x="3998913" y="3070225"/>
          <p14:tracePt t="79745" x="4005263" y="3070225"/>
          <p14:tracePt t="79754" x="4013200" y="3070225"/>
          <p14:tracePt t="79769" x="4035425" y="3076575"/>
          <p14:tracePt t="79777" x="4049713" y="3084513"/>
          <p14:tracePt t="79787" x="4086225" y="3084513"/>
          <p14:tracePt t="79804" x="4202113" y="3113088"/>
          <p14:tracePt t="79821" x="4318000" y="3121025"/>
          <p14:tracePt t="79837" x="4354513" y="3121025"/>
          <p14:tracePt t="80129" x="4340225" y="3121025"/>
          <p14:tracePt t="80145" x="4340225" y="3127375"/>
          <p14:tracePt t="80177" x="4325938" y="3127375"/>
          <p14:tracePt t="80281" x="4318000" y="3127375"/>
          <p14:tracePt t="80314" x="4310063" y="3127375"/>
          <p14:tracePt t="80353" x="4303713" y="3127375"/>
          <p14:tracePt t="80561" x="4295775" y="3127375"/>
          <p14:tracePt t="80737" x="4281488" y="3127375"/>
          <p14:tracePt t="80761" x="4275138" y="3127375"/>
          <p14:tracePt t="80779" x="4259263" y="3127375"/>
          <p14:tracePt t="80793" x="4252913" y="3127375"/>
          <p14:tracePt t="80817" x="4238625" y="3127375"/>
          <p14:tracePt t="80833" x="4224338" y="3127375"/>
          <p14:tracePt t="80841" x="4216400" y="3127375"/>
          <p14:tracePt t="80849" x="4194175" y="3127375"/>
          <p14:tracePt t="80857" x="4179888" y="3127375"/>
          <p14:tracePt t="80870" x="4173538" y="3127375"/>
          <p14:tracePt t="80887" x="4143375" y="3127375"/>
          <p14:tracePt t="80904" x="4129088" y="3127375"/>
          <p14:tracePt t="80920" x="4092575" y="3127375"/>
          <p14:tracePt t="80937" x="4086225" y="3127375"/>
          <p14:tracePt t="80954" x="4064000" y="3135313"/>
          <p14:tracePt t="80970" x="4049713" y="3135313"/>
          <p14:tracePt t="80987" x="4041775" y="3135313"/>
          <p14:tracePt t="81004" x="4027488" y="3135313"/>
          <p14:tracePt t="81020" x="4021138" y="3135313"/>
          <p14:tracePt t="81049" x="4013200" y="3135313"/>
          <p14:tracePt t="81057" x="4005263" y="3135313"/>
          <p14:tracePt t="81070" x="3998913" y="3135313"/>
          <p14:tracePt t="81105" x="3990975" y="3135313"/>
          <p14:tracePt t="81113" x="3990975" y="3127375"/>
          <p14:tracePt t="81145" x="3984625" y="3127375"/>
          <p14:tracePt t="81289" x="3976688" y="3127375"/>
          <p14:tracePt t="81817" x="0" y="0"/>
        </p14:tracePtLst>
        <p14:tracePtLst>
          <p14:tracePt t="82729" x="4702175" y="3090863"/>
          <p14:tracePt t="82801" x="4710113" y="3090863"/>
          <p14:tracePt t="82897" x="4716463" y="3090863"/>
          <p14:tracePt t="82937" x="4724400" y="3090863"/>
          <p14:tracePt t="82977" x="4732338" y="3090863"/>
          <p14:tracePt t="82993" x="4738688" y="3090863"/>
          <p14:tracePt t="83009" x="4746625" y="3090863"/>
          <p14:tracePt t="83017" x="4760913" y="3090863"/>
          <p14:tracePt t="83025" x="4767263" y="3098800"/>
          <p14:tracePt t="83036" x="4789488" y="3098800"/>
          <p14:tracePt t="83053" x="4848225" y="3113088"/>
          <p14:tracePt t="83070" x="4905375" y="3121025"/>
          <p14:tracePt t="83087" x="4964113" y="3127375"/>
          <p14:tracePt t="83089" x="4978400" y="3127375"/>
          <p14:tracePt t="83103" x="5006975" y="3135313"/>
          <p14:tracePt t="83120" x="5065713" y="3135313"/>
          <p14:tracePt t="83121" x="5087938" y="3135313"/>
          <p14:tracePt t="83136" x="5130800" y="3135313"/>
          <p14:tracePt t="83153" x="5181600" y="3135313"/>
          <p14:tracePt t="83170" x="5232400" y="3135313"/>
          <p14:tracePt t="83187" x="5283200" y="3135313"/>
          <p14:tracePt t="83203" x="5348288" y="3135313"/>
          <p14:tracePt t="83220" x="5427663" y="3135313"/>
          <p14:tracePt t="83236" x="5500688" y="3135313"/>
          <p14:tracePt t="83253" x="5580063" y="3141663"/>
          <p14:tracePt t="83270" x="5653088" y="3141663"/>
          <p14:tracePt t="83286" x="5726113" y="3141663"/>
          <p14:tracePt t="83303" x="5791200" y="3141663"/>
          <p14:tracePt t="83320" x="5842000" y="3141663"/>
          <p14:tracePt t="83321" x="5864225" y="3141663"/>
          <p14:tracePt t="83336" x="5892800" y="3141663"/>
          <p14:tracePt t="83353" x="5929313" y="3141663"/>
          <p14:tracePt t="83370" x="5943600" y="3141663"/>
          <p14:tracePt t="83386" x="5957888" y="3141663"/>
          <p14:tracePt t="83403" x="5972175" y="3141663"/>
          <p14:tracePt t="83420" x="5980113" y="3141663"/>
          <p14:tracePt t="83436" x="6008688" y="3141663"/>
          <p14:tracePt t="83453" x="6030913" y="3141663"/>
          <p14:tracePt t="83470" x="6053138" y="3141663"/>
          <p14:tracePt t="83486" x="6067425" y="3141663"/>
          <p14:tracePt t="83503" x="6081713" y="3141663"/>
          <p14:tracePt t="83520" x="6096000" y="3141663"/>
          <p14:tracePt t="83521" x="6103938" y="3141663"/>
          <p14:tracePt t="83536" x="6118225" y="3141663"/>
          <p14:tracePt t="83553" x="6161088" y="3141663"/>
          <p14:tracePt t="83570" x="6211888" y="3141663"/>
          <p14:tracePt t="83586" x="6262688" y="3141663"/>
          <p14:tracePt t="83603" x="6291263" y="3141663"/>
          <p14:tracePt t="83620" x="6321425" y="3141663"/>
          <p14:tracePt t="83641" x="6327775" y="3149600"/>
          <p14:tracePt t="83657" x="6335713" y="3149600"/>
          <p14:tracePt t="83670" x="6350000" y="3149600"/>
          <p14:tracePt t="83686" x="6392863" y="3149600"/>
          <p14:tracePt t="83703" x="6437313" y="3149600"/>
          <p14:tracePt t="83720" x="6480175" y="3149600"/>
          <p14:tracePt t="83721" x="6494463" y="3149600"/>
          <p14:tracePt t="83737" x="6516688" y="3149600"/>
          <p14:tracePt t="83753" x="6524625" y="3149600"/>
          <p14:tracePt t="84145" x="6530975" y="3149600"/>
          <p14:tracePt t="84161" x="6545263" y="3149600"/>
          <p14:tracePt t="84169" x="6561138" y="3149600"/>
          <p14:tracePt t="84177" x="6596063" y="3149600"/>
          <p14:tracePt t="84186" x="6640513" y="3141663"/>
          <p14:tracePt t="84203" x="6719888" y="3135313"/>
          <p14:tracePt t="84220" x="6764338" y="3135313"/>
          <p14:tracePt t="84236" x="6784975" y="3135313"/>
          <p14:tracePt t="84253" x="6792913" y="3135313"/>
          <p14:tracePt t="85025" x="6815138" y="3135313"/>
          <p14:tracePt t="85033" x="6865938" y="3135313"/>
          <p14:tracePt t="85041" x="6900863" y="3135313"/>
          <p14:tracePt t="85053" x="6967538" y="3135313"/>
          <p14:tracePt t="85069" x="7089775" y="3135313"/>
          <p14:tracePt t="85086" x="7250113" y="3135313"/>
          <p14:tracePt t="85103" x="7402513" y="3135313"/>
          <p14:tracePt t="85119" x="7526338" y="3141663"/>
          <p14:tracePt t="85136" x="7642225" y="3141663"/>
          <p14:tracePt t="85153" x="7693025" y="3141663"/>
          <p14:tracePt t="85169" x="7721600" y="3141663"/>
          <p14:tracePt t="85186" x="7735888" y="3141663"/>
          <p14:tracePt t="85203" x="7780338" y="3141663"/>
          <p14:tracePt t="85219" x="7815263" y="3135313"/>
          <p14:tracePt t="85236" x="7859713" y="3135313"/>
          <p14:tracePt t="85253" x="7866063" y="3127375"/>
          <p14:tracePt t="85269" x="7874000" y="3127375"/>
          <p14:tracePt t="85289" x="7881938" y="3127375"/>
          <p14:tracePt t="85785" x="7888288" y="3127375"/>
          <p14:tracePt t="85873" x="7896225" y="3127375"/>
          <p14:tracePt t="85881" x="7902575" y="3127375"/>
          <p14:tracePt t="85889" x="7916863" y="3127375"/>
          <p14:tracePt t="85902" x="7947025" y="3127375"/>
          <p14:tracePt t="85919" x="8018463" y="3121025"/>
          <p14:tracePt t="85936" x="8120063" y="3121025"/>
          <p14:tracePt t="85937" x="8170863" y="3106738"/>
          <p14:tracePt t="85952" x="8280400" y="3098800"/>
          <p14:tracePt t="85969" x="8323263" y="3090863"/>
          <p14:tracePt t="85986" x="8345488" y="3090863"/>
          <p14:tracePt t="86314" x="8374063" y="3090863"/>
          <p14:tracePt t="86322" x="8410575" y="3090863"/>
          <p14:tracePt t="86329" x="8440738" y="3090863"/>
          <p14:tracePt t="86337" x="8469313" y="3090863"/>
          <p14:tracePt t="86352" x="8542338" y="3090863"/>
          <p14:tracePt t="86369" x="8621713" y="3090863"/>
          <p14:tracePt t="86386" x="8658225" y="3090863"/>
          <p14:tracePt t="86402" x="8678863" y="3090863"/>
          <p14:tracePt t="87569" x="0" y="0"/>
        </p14:tracePtLst>
        <p14:tracePtLst>
          <p14:tracePt t="90625" x="3832225" y="3062288"/>
          <p14:tracePt t="91002" x="3838575" y="3062288"/>
          <p14:tracePt t="91009" x="3846513" y="3062288"/>
          <p14:tracePt t="91018" x="3868738" y="3062288"/>
          <p14:tracePt t="91034" x="3903663" y="3062288"/>
          <p14:tracePt t="91051" x="3940175" y="3062288"/>
          <p14:tracePt t="91068" x="3976688" y="3062288"/>
          <p14:tracePt t="91084" x="3990975" y="3062288"/>
          <p14:tracePt t="91101" x="3998913" y="3062288"/>
          <p14:tracePt t="91118" x="4005263" y="3062288"/>
          <p14:tracePt t="91145" x="4013200" y="3062288"/>
          <p14:tracePt t="91153" x="4021138" y="3062288"/>
          <p14:tracePt t="91168" x="4027488" y="3062288"/>
          <p14:tracePt t="91184" x="4071938" y="3062288"/>
          <p14:tracePt t="91201" x="4114800" y="3062288"/>
          <p14:tracePt t="91218" x="4137025" y="3062288"/>
          <p14:tracePt t="91234" x="4151313" y="3062288"/>
          <p14:tracePt t="91251" x="4157663" y="3062288"/>
          <p14:tracePt t="91281" x="4165600" y="3062288"/>
          <p14:tracePt t="91289" x="4165600" y="3070225"/>
          <p14:tracePt t="91314" x="4173538" y="3070225"/>
          <p14:tracePt t="91321" x="4179888" y="3070225"/>
          <p14:tracePt t="91334" x="4194175" y="3070225"/>
          <p14:tracePt t="91351" x="4202113" y="3070225"/>
          <p14:tracePt t="91368" x="4208463" y="3070225"/>
          <p14:tracePt t="91449" x="4224338" y="3070225"/>
          <p14:tracePt t="91457" x="4238625" y="3070225"/>
          <p14:tracePt t="91473" x="4244975" y="3070225"/>
          <p14:tracePt t="91484" x="4252913" y="3070225"/>
          <p14:tracePt t="91593" x="4259263" y="3070225"/>
          <p14:tracePt t="96937" x="0" y="0"/>
        </p14:tracePtLst>
        <p14:tracePtLst>
          <p14:tracePt t="97298" x="5037138" y="3048000"/>
          <p14:tracePt t="97465" x="5043488" y="3048000"/>
          <p14:tracePt t="97473" x="5065713" y="3048000"/>
          <p14:tracePt t="97483" x="5102225" y="3048000"/>
          <p14:tracePt t="97499" x="5195888" y="3048000"/>
          <p14:tracePt t="97516" x="5305425" y="3048000"/>
          <p14:tracePt t="97533" x="5478463" y="3048000"/>
          <p14:tracePt t="97549" x="5653088" y="3048000"/>
          <p14:tracePt t="97566" x="5791200" y="3048000"/>
          <p14:tracePt t="97583" x="5864225" y="3048000"/>
          <p14:tracePt t="97599" x="5892800" y="3048000"/>
          <p14:tracePt t="97633" x="5900738" y="3048000"/>
          <p14:tracePt t="97657" x="5907088" y="3048000"/>
          <p14:tracePt t="97681" x="5915025" y="3048000"/>
          <p14:tracePt t="97689" x="5921375" y="3048000"/>
          <p14:tracePt t="97699" x="5935663" y="3048000"/>
          <p14:tracePt t="97716" x="5951538" y="3048000"/>
          <p14:tracePt t="97733" x="5972175" y="3048000"/>
          <p14:tracePt t="97749" x="5994400" y="3048000"/>
          <p14:tracePt t="97766" x="6008688" y="3048000"/>
          <p14:tracePt t="97783" x="6030913" y="3055938"/>
          <p14:tracePt t="97799" x="6081713" y="3062288"/>
          <p14:tracePt t="97816" x="6124575" y="3062288"/>
          <p14:tracePt t="97817" x="6146800" y="3062288"/>
          <p14:tracePt t="97832" x="6197600" y="3062288"/>
          <p14:tracePt t="97849" x="6226175" y="3062288"/>
          <p14:tracePt t="97866" x="6248400" y="3070225"/>
          <p14:tracePt t="97882" x="6270625" y="3070225"/>
          <p14:tracePt t="97899" x="6307138" y="3070225"/>
          <p14:tracePt t="97916" x="6357938" y="3076575"/>
          <p14:tracePt t="97932" x="6415088" y="3076575"/>
          <p14:tracePt t="97949" x="6451600" y="3076575"/>
          <p14:tracePt t="97966" x="6488113" y="3076575"/>
          <p14:tracePt t="97982" x="6510338" y="3076575"/>
          <p14:tracePt t="97999" x="6524625" y="3076575"/>
          <p14:tracePt t="98016" x="6545263" y="3076575"/>
          <p14:tracePt t="98017" x="6561138" y="3076575"/>
          <p14:tracePt t="98032" x="6596063" y="3076575"/>
          <p14:tracePt t="98049" x="6640513" y="3076575"/>
          <p14:tracePt t="98066" x="6683375" y="3076575"/>
          <p14:tracePt t="98082" x="6727825" y="3076575"/>
          <p14:tracePt t="98099" x="6742113" y="3076575"/>
          <p14:tracePt t="98116" x="6764338" y="3076575"/>
          <p14:tracePt t="98137" x="6770688" y="3076575"/>
          <p14:tracePt t="98153" x="6778625" y="3076575"/>
          <p14:tracePt t="98177" x="6784975" y="3076575"/>
          <p14:tracePt t="98193" x="6799263" y="3076575"/>
          <p14:tracePt t="98217" x="6807200" y="3076575"/>
          <p14:tracePt t="98233" x="6815138" y="3076575"/>
          <p14:tracePt t="98626" x="6815138" y="3084513"/>
          <p14:tracePt t="98761" x="0" y="0"/>
        </p14:tracePtLst>
        <p14:tracePtLst>
          <p14:tracePt t="99689" x="8751888" y="3106738"/>
          <p14:tracePt t="101537" x="8745538" y="3106738"/>
          <p14:tracePt t="101545" x="8729663" y="3098800"/>
          <p14:tracePt t="101553" x="8715375" y="3098800"/>
          <p14:tracePt t="101565" x="8701088" y="3090863"/>
          <p14:tracePt t="101581" x="8678863" y="3084513"/>
          <p14:tracePt t="101615" x="8672513" y="3084513"/>
          <p14:tracePt t="101632" x="8664575" y="3084513"/>
          <p14:tracePt t="101649" x="8664575" y="3076575"/>
          <p14:tracePt t="101673" x="8650288" y="3076575"/>
          <p14:tracePt t="101681" x="8636000" y="3076575"/>
          <p14:tracePt t="101698" x="8628063" y="3070225"/>
          <p14:tracePt t="101715" x="8613775" y="3062288"/>
          <p14:tracePt t="101732" x="8607425" y="3062288"/>
          <p14:tracePt t="101793" x="8607425" y="3055938"/>
          <p14:tracePt t="101817" x="8599488" y="3055938"/>
          <p14:tracePt t="101833" x="8577263" y="3048000"/>
          <p14:tracePt t="101849" x="8570913" y="3048000"/>
          <p14:tracePt t="102001" x="8570913" y="3040063"/>
          <p14:tracePt t="102009" x="8562975" y="3033713"/>
          <p14:tracePt t="102025" x="8562975" y="3025775"/>
          <p14:tracePt t="102066" x="8562975" y="3019425"/>
          <p14:tracePt t="102073" x="8562975" y="3011488"/>
          <p14:tracePt t="102089" x="8562975" y="3005138"/>
          <p14:tracePt t="102098" x="8562975" y="2997200"/>
          <p14:tracePt t="102115" x="8570913" y="2989263"/>
          <p14:tracePt t="102131" x="8585200" y="2968625"/>
          <p14:tracePt t="102148" x="8599488" y="2960688"/>
          <p14:tracePt t="102165" x="8613775" y="2946400"/>
          <p14:tracePt t="102181" x="8643938" y="2938463"/>
          <p14:tracePt t="102198" x="8658225" y="2924175"/>
          <p14:tracePt t="102215" x="8678863" y="2917825"/>
          <p14:tracePt t="102231" x="8694738" y="2917825"/>
          <p14:tracePt t="102232" x="8701088" y="2909888"/>
          <p14:tracePt t="102248" x="8709025" y="2909888"/>
          <p14:tracePt t="102265" x="8715375" y="2909888"/>
          <p14:tracePt t="102281" x="8723313" y="2909888"/>
          <p14:tracePt t="102298" x="8729663" y="2909888"/>
          <p14:tracePt t="102315" x="8737600" y="2909888"/>
          <p14:tracePt t="102331" x="8766175" y="2909888"/>
          <p14:tracePt t="102348" x="8788400" y="2909888"/>
          <p14:tracePt t="102365" x="8796338" y="2909888"/>
          <p14:tracePt t="102381" x="8802688" y="2909888"/>
          <p14:tracePt t="102398" x="8802688" y="2917825"/>
          <p14:tracePt t="102417" x="8802688" y="2924175"/>
          <p14:tracePt t="102449" x="8810625" y="2924175"/>
          <p14:tracePt t="102497" x="8810625" y="2932113"/>
          <p14:tracePt t="102505" x="8816975" y="2946400"/>
          <p14:tracePt t="102515" x="8816975" y="2954338"/>
          <p14:tracePt t="102531" x="8816975" y="2982913"/>
          <p14:tracePt t="102548" x="8810625" y="3005138"/>
          <p14:tracePt t="102565" x="8802688" y="3011488"/>
          <p14:tracePt t="102581" x="8802688" y="3019425"/>
          <p14:tracePt t="102601" x="0" y="0"/>
        </p14:tracePtLst>
        <p14:tracePtLst>
          <p14:tracePt t="103257" x="9209088" y="3127375"/>
          <p14:tracePt t="103473" x="9223375" y="3127375"/>
          <p14:tracePt t="103481" x="9231313" y="3127375"/>
          <p14:tracePt t="103489" x="9253538" y="3127375"/>
          <p14:tracePt t="103498" x="9274175" y="3127375"/>
          <p14:tracePt t="103514" x="9332913" y="3121025"/>
          <p14:tracePt t="103531" x="9405938" y="3113088"/>
          <p14:tracePt t="103548" x="9463088" y="3113088"/>
          <p14:tracePt t="103564" x="9521825" y="3113088"/>
          <p14:tracePt t="103581" x="9564688" y="3106738"/>
          <p14:tracePt t="103598" x="9601200" y="3098800"/>
          <p14:tracePt t="103614" x="9629775" y="3098800"/>
          <p14:tracePt t="103631" x="9652000" y="3098800"/>
          <p14:tracePt t="103648" x="9666288" y="3098800"/>
          <p14:tracePt t="103648" x="9674225" y="3098800"/>
          <p14:tracePt t="103665" x="9680575" y="3098800"/>
          <p14:tracePt t="103681" x="9694863" y="3090863"/>
          <p14:tracePt t="103698" x="9717088" y="3090863"/>
          <p14:tracePt t="103714" x="9739313" y="3090863"/>
          <p14:tracePt t="103731" x="9767888" y="3090863"/>
          <p14:tracePt t="103748" x="9804400" y="3084513"/>
          <p14:tracePt t="103764" x="9832975" y="3084513"/>
          <p14:tracePt t="103781" x="9883775" y="3084513"/>
          <p14:tracePt t="103798" x="9920288" y="3076575"/>
          <p14:tracePt t="103814" x="9964738" y="3070225"/>
          <p14:tracePt t="103831" x="9985375" y="3062288"/>
          <p14:tracePt t="103848" x="10007600" y="3062288"/>
          <p14:tracePt t="103848" x="10015538" y="3062288"/>
          <p14:tracePt t="103864" x="10036175" y="3062288"/>
          <p14:tracePt t="103881" x="10066338" y="3055938"/>
          <p14:tracePt t="103898" x="10086975" y="3055938"/>
          <p14:tracePt t="103914" x="10101263" y="3055938"/>
          <p14:tracePt t="103931" x="10123488" y="3055938"/>
          <p14:tracePt t="103948" x="10137775" y="3055938"/>
          <p14:tracePt t="103964" x="10145713" y="3055938"/>
          <p14:tracePt t="103981" x="10167938" y="3055938"/>
          <p14:tracePt t="103998" x="10174288" y="3055938"/>
          <p14:tracePt t="104014" x="10188575" y="3055938"/>
          <p14:tracePt t="104031" x="10196513" y="3048000"/>
          <p14:tracePt t="104047" x="10202863" y="3048000"/>
          <p14:tracePt t="104049" x="10218738" y="3048000"/>
          <p14:tracePt t="104064" x="10239375" y="3048000"/>
          <p14:tracePt t="104081" x="10261600" y="3048000"/>
          <p14:tracePt t="104097" x="10275888" y="3048000"/>
          <p14:tracePt t="104114" x="10290175" y="3048000"/>
          <p14:tracePt t="104131" x="10298113" y="3048000"/>
          <p14:tracePt t="104148" x="10312400" y="3048000"/>
          <p14:tracePt t="104164" x="10320338" y="3048000"/>
          <p14:tracePt t="104181" x="10326688" y="3048000"/>
          <p14:tracePt t="104197" x="10334625" y="3048000"/>
          <p14:tracePt t="104214" x="10340975" y="3048000"/>
          <p14:tracePt t="104231" x="10348913" y="3048000"/>
          <p14:tracePt t="104247" x="10355263" y="3048000"/>
          <p14:tracePt t="104265" x="10363200" y="3048000"/>
          <p14:tracePt t="104281" x="10371138" y="3048000"/>
          <p14:tracePt t="104305" x="10377488" y="3048000"/>
          <p14:tracePt t="104314" x="10391775" y="3048000"/>
          <p14:tracePt t="104331" x="10399713" y="3048000"/>
          <p14:tracePt t="104347" x="10421938" y="3048000"/>
          <p14:tracePt t="104364" x="10436225" y="3048000"/>
          <p14:tracePt t="104381" x="10442575" y="3048000"/>
          <p14:tracePt t="104397" x="10456863" y="3048000"/>
          <p14:tracePt t="104414" x="10464800" y="3048000"/>
          <p14:tracePt t="104431" x="10472738" y="3048000"/>
          <p14:tracePt t="104447" x="10479088" y="3048000"/>
          <p14:tracePt t="104464" x="10493375" y="3048000"/>
          <p14:tracePt t="104481" x="10501313" y="3048000"/>
          <p14:tracePt t="104497" x="10507663" y="3048000"/>
          <p14:tracePt t="104514" x="10515600" y="3048000"/>
          <p14:tracePt t="104553" x="10523538" y="3048000"/>
          <p14:tracePt t="104585" x="10529888" y="3048000"/>
          <p14:tracePt t="104609" x="10537825" y="3048000"/>
          <p14:tracePt t="104641" x="10544175" y="3048000"/>
          <p14:tracePt t="104649" x="10552113" y="3048000"/>
          <p14:tracePt t="104657" x="10558463" y="3040063"/>
          <p14:tracePt t="104665" x="10566400" y="3040063"/>
          <p14:tracePt t="104681" x="10580688" y="3040063"/>
          <p14:tracePt t="104697" x="10594975" y="3040063"/>
          <p14:tracePt t="104714" x="10617200" y="3040063"/>
          <p14:tracePt t="104731" x="10631488" y="3040063"/>
          <p14:tracePt t="104747" x="10639425" y="3040063"/>
          <p14:tracePt t="104764" x="10645775" y="3040063"/>
          <p14:tracePt t="104781" x="10660063" y="3040063"/>
          <p14:tracePt t="104797" x="10668000" y="3040063"/>
          <p14:tracePt t="104814" x="10682288" y="3040063"/>
          <p14:tracePt t="104831" x="10704513" y="3040063"/>
          <p14:tracePt t="104847" x="10710863" y="3040063"/>
          <p14:tracePt t="104864" x="10733088" y="3040063"/>
          <p14:tracePt t="104881" x="10747375" y="3040063"/>
          <p14:tracePt t="104897" x="10755313" y="3040063"/>
          <p14:tracePt t="104914" x="10777538" y="3040063"/>
          <p14:tracePt t="104931" x="10798175" y="3040063"/>
          <p14:tracePt t="104947" x="10812463" y="3040063"/>
          <p14:tracePt t="104964" x="10828338" y="3040063"/>
          <p14:tracePt t="104981" x="10834688" y="3040063"/>
          <p14:tracePt t="105017" x="10842625" y="3040063"/>
          <p14:tracePt t="105025" x="10848975" y="3040063"/>
          <p14:tracePt t="105041" x="10856913" y="3040063"/>
          <p14:tracePt t="105049" x="10863263" y="3040063"/>
          <p14:tracePt t="105064" x="10871200" y="3040063"/>
          <p14:tracePt t="108729" x="0" y="0"/>
        </p14:tracePtLst>
        <p14:tracePtLst>
          <p14:tracePt t="109554" x="8715375" y="3011488"/>
          <p14:tracePt t="110185" x="0" y="0"/>
        </p14:tracePtLst>
        <p14:tracePtLst>
          <p14:tracePt t="111002" x="1465263" y="3381375"/>
          <p14:tracePt t="111593" x="0" y="0"/>
        </p14:tracePtLst>
        <p14:tracePtLst>
          <p14:tracePt t="112290" x="3846513" y="3403600"/>
          <p14:tracePt t="112442" x="3852863" y="3403600"/>
          <p14:tracePt t="112449" x="3875088" y="3403600"/>
          <p14:tracePt t="112458" x="3919538" y="3403600"/>
          <p14:tracePt t="112465" x="3954463" y="3403600"/>
          <p14:tracePt t="112479" x="4005263" y="3403600"/>
          <p14:tracePt t="112495" x="4114800" y="3403600"/>
          <p14:tracePt t="112496" x="4179888" y="3403600"/>
          <p14:tracePt t="112512" x="4318000" y="3403600"/>
          <p14:tracePt t="112529" x="4456113" y="3395663"/>
          <p14:tracePt t="112545" x="4579938" y="3395663"/>
          <p14:tracePt t="112562" x="4695825" y="3395663"/>
          <p14:tracePt t="112579" x="4797425" y="3395663"/>
          <p14:tracePt t="112595" x="4884738" y="3395663"/>
          <p14:tracePt t="112612" x="4970463" y="3381375"/>
          <p14:tracePt t="112629" x="5057775" y="3381375"/>
          <p14:tracePt t="112645" x="5173663" y="3381375"/>
          <p14:tracePt t="112662" x="5275263" y="3389313"/>
          <p14:tracePt t="112679" x="5362575" y="3389313"/>
          <p14:tracePt t="112695" x="5464175" y="3389313"/>
          <p14:tracePt t="112696" x="5514975" y="3389313"/>
          <p14:tracePt t="112712" x="5565775" y="3389313"/>
          <p14:tracePt t="112729" x="5718175" y="3389313"/>
          <p14:tracePt t="112745" x="5805488" y="3389313"/>
          <p14:tracePt t="112762" x="5884863" y="3389313"/>
          <p14:tracePt t="112778" x="5951538" y="3395663"/>
          <p14:tracePt t="112795" x="6016625" y="3395663"/>
          <p14:tracePt t="112812" x="6059488" y="3395663"/>
          <p14:tracePt t="112828" x="6096000" y="3395663"/>
          <p14:tracePt t="112845" x="6132513" y="3395663"/>
          <p14:tracePt t="112862" x="6183313" y="3395663"/>
          <p14:tracePt t="112878" x="6219825" y="3395663"/>
          <p14:tracePt t="112895" x="6276975" y="3395663"/>
          <p14:tracePt t="112897" x="6299200" y="3395663"/>
          <p14:tracePt t="112912" x="6321425" y="3395663"/>
          <p14:tracePt t="112928" x="6372225" y="3395663"/>
          <p14:tracePt t="112945" x="6386513" y="3395663"/>
          <p14:tracePt t="112962" x="6400800" y="3395663"/>
          <p14:tracePt t="113417" x="0" y="0"/>
        </p14:tracePtLst>
        <p14:tracePtLst>
          <p14:tracePt t="137402" x="7235825" y="4433888"/>
          <p14:tracePt t="137609" x="7242175" y="4433888"/>
          <p14:tracePt t="137617" x="7250113" y="4433888"/>
          <p14:tracePt t="137625" x="7264400" y="4433888"/>
          <p14:tracePt t="137638" x="7292975" y="4441825"/>
          <p14:tracePt t="137655" x="7329488" y="4441825"/>
          <p14:tracePt t="137672" x="7380288" y="4448175"/>
          <p14:tracePt t="137689" x="7424738" y="4448175"/>
          <p14:tracePt t="137705" x="7439025" y="4456113"/>
          <p14:tracePt t="137722" x="7445375" y="4456113"/>
          <p14:tracePt t="137738" x="7453313" y="4456113"/>
          <p14:tracePt t="137755" x="7467600" y="4456113"/>
          <p14:tracePt t="137772" x="7475538" y="4456113"/>
          <p14:tracePt t="137788" x="7496175" y="4456113"/>
          <p14:tracePt t="137805" x="7526338" y="4456113"/>
          <p14:tracePt t="137822" x="7554913" y="4456113"/>
          <p14:tracePt t="137838" x="7583488" y="4456113"/>
          <p14:tracePt t="137855" x="7605713" y="4456113"/>
          <p14:tracePt t="137872" x="7627938" y="4456113"/>
          <p14:tracePt t="137889" x="7648575" y="4456113"/>
          <p14:tracePt t="137922" x="7656513" y="4456113"/>
          <p14:tracePt t="137938" x="7670800" y="4456113"/>
          <p14:tracePt t="137955" x="7678738" y="4456113"/>
          <p14:tracePt t="137972" x="7685088" y="4456113"/>
          <p14:tracePt t="137988" x="7693025" y="4456113"/>
          <p14:tracePt t="138005" x="7707313" y="4456113"/>
          <p14:tracePt t="138022" x="7721600" y="4456113"/>
          <p14:tracePt t="138038" x="7735888" y="4456113"/>
          <p14:tracePt t="138055" x="7758113" y="4456113"/>
          <p14:tracePt t="138072" x="7780338" y="4456113"/>
          <p14:tracePt t="138089" x="7800975" y="4456113"/>
          <p14:tracePt t="138105" x="7823200" y="4456113"/>
          <p14:tracePt t="138122" x="7837488" y="4456113"/>
          <p14:tracePt t="138138" x="7851775" y="4456113"/>
          <p14:tracePt t="138155" x="7866063" y="4456113"/>
          <p14:tracePt t="138172" x="7874000" y="4456113"/>
          <p14:tracePt t="138188" x="7881938" y="4456113"/>
          <p14:tracePt t="138205" x="7896225" y="4456113"/>
          <p14:tracePt t="138222" x="7910513" y="4456113"/>
          <p14:tracePt t="138238" x="7932738" y="4462463"/>
          <p14:tracePt t="138255" x="7953375" y="4462463"/>
          <p14:tracePt t="138272" x="7961313" y="4462463"/>
          <p14:tracePt t="138274" x="7975600" y="4462463"/>
          <p14:tracePt t="138289" x="7983538" y="4462463"/>
          <p14:tracePt t="138305" x="7997825" y="4462463"/>
          <p14:tracePt t="138322" x="8012113" y="4462463"/>
          <p14:tracePt t="138338" x="8034338" y="4470400"/>
          <p14:tracePt t="138355" x="8054975" y="4470400"/>
          <p14:tracePt t="138372" x="8077200" y="4470400"/>
          <p14:tracePt t="138388" x="8091488" y="4470400"/>
          <p14:tracePt t="138405" x="8105775" y="4470400"/>
          <p14:tracePt t="138422" x="8128000" y="4470400"/>
          <p14:tracePt t="138438" x="8142288" y="4470400"/>
          <p14:tracePt t="138455" x="8156575" y="4470400"/>
          <p14:tracePt t="138472" x="8186738" y="4470400"/>
          <p14:tracePt t="138474" x="8201025" y="4470400"/>
          <p14:tracePt t="138488" x="8207375" y="4470400"/>
          <p14:tracePt t="138505" x="8258175" y="4470400"/>
          <p14:tracePt t="138521" x="8280400" y="4470400"/>
          <p14:tracePt t="138538" x="8302625" y="4470400"/>
          <p14:tracePt t="138555" x="8323263" y="4470400"/>
          <p14:tracePt t="138572" x="8353425" y="4470400"/>
          <p14:tracePt t="138588" x="8374063" y="4470400"/>
          <p14:tracePt t="138605" x="8396288" y="4470400"/>
          <p14:tracePt t="138621" x="8410575" y="4470400"/>
          <p14:tracePt t="138638" x="8447088" y="4470400"/>
          <p14:tracePt t="138655" x="8469313" y="4470400"/>
          <p14:tracePt t="138671" x="8491538" y="4470400"/>
          <p14:tracePt t="138673" x="8497888" y="4470400"/>
          <p14:tracePt t="138688" x="8512175" y="4470400"/>
          <p14:tracePt t="138705" x="8542338" y="4470400"/>
          <p14:tracePt t="138721" x="8585200" y="4470400"/>
          <p14:tracePt t="138738" x="8621713" y="4470400"/>
          <p14:tracePt t="138755" x="8672513" y="4462463"/>
          <p14:tracePt t="138771" x="8723313" y="4462463"/>
          <p14:tracePt t="138788" x="8766175" y="4462463"/>
          <p14:tracePt t="138805" x="8816975" y="4462463"/>
          <p14:tracePt t="138821" x="8847138" y="4462463"/>
          <p14:tracePt t="138838" x="8890000" y="4462463"/>
          <p14:tracePt t="138855" x="8918575" y="4462463"/>
          <p14:tracePt t="138871" x="8955088" y="4462463"/>
          <p14:tracePt t="138873" x="8969375" y="4462463"/>
          <p14:tracePt t="138888" x="8991600" y="4456113"/>
          <p14:tracePt t="138905" x="9034463" y="4456113"/>
          <p14:tracePt t="138921" x="9064625" y="4456113"/>
          <p14:tracePt t="138938" x="9093200" y="4456113"/>
          <p14:tracePt t="138955" x="9115425" y="4456113"/>
          <p14:tracePt t="138971" x="9136063" y="4456113"/>
          <p14:tracePt t="138988" x="9166225" y="4456113"/>
          <p14:tracePt t="139005" x="9202738" y="4456113"/>
          <p14:tracePt t="139021" x="9231313" y="4456113"/>
          <p14:tracePt t="139038" x="9267825" y="4456113"/>
          <p14:tracePt t="139055" x="9288463" y="4456113"/>
          <p14:tracePt t="139071" x="9304338" y="4456113"/>
          <p14:tracePt t="139073" x="9318625" y="4456113"/>
          <p14:tracePt t="139088" x="9324975" y="4456113"/>
          <p14:tracePt t="139105" x="9361488" y="4456113"/>
          <p14:tracePt t="139122" x="9398000" y="4456113"/>
          <p14:tracePt t="139138" x="9434513" y="4456113"/>
          <p14:tracePt t="139155" x="9477375" y="4456113"/>
          <p14:tracePt t="139171" x="9507538" y="4456113"/>
          <p14:tracePt t="139189" x="9558338" y="4456113"/>
          <p14:tracePt t="139205" x="9593263" y="4456113"/>
          <p14:tracePt t="139222" x="9652000" y="4456113"/>
          <p14:tracePt t="139238" x="9717088" y="4456113"/>
          <p14:tracePt t="139255" x="9804400" y="4456113"/>
          <p14:tracePt t="139271" x="9891713" y="4456113"/>
          <p14:tracePt t="139288" x="9971088" y="4456113"/>
          <p14:tracePt t="139289" x="10007600" y="4462463"/>
          <p14:tracePt t="139305" x="10086975" y="4462463"/>
          <p14:tracePt t="139321" x="10160000" y="4462463"/>
          <p14:tracePt t="139338" x="10210800" y="4462463"/>
          <p14:tracePt t="139355" x="10269538" y="4462463"/>
          <p14:tracePt t="139371" x="10304463" y="4470400"/>
          <p14:tracePt t="139388" x="10334625" y="4470400"/>
          <p14:tracePt t="139405" x="10377488" y="4470400"/>
          <p14:tracePt t="139421" x="10406063" y="4470400"/>
          <p14:tracePt t="139438" x="10436225" y="4478338"/>
          <p14:tracePt t="139455" x="10456863" y="4478338"/>
          <p14:tracePt t="139471" x="10487025" y="4478338"/>
          <p14:tracePt t="139488" x="10523538" y="4478338"/>
          <p14:tracePt t="139489" x="10529888" y="4478338"/>
          <p14:tracePt t="139505" x="10580688" y="4478338"/>
          <p14:tracePt t="139521" x="10617200" y="4478338"/>
          <p14:tracePt t="139538" x="10675938" y="4478338"/>
          <p14:tracePt t="139555" x="10733088" y="4478338"/>
          <p14:tracePt t="139571" x="10777538" y="4478338"/>
          <p14:tracePt t="139588" x="10820400" y="4478338"/>
          <p14:tracePt t="139605" x="10842625" y="4478338"/>
          <p14:tracePt t="139621" x="10879138" y="4470400"/>
          <p14:tracePt t="139638" x="10899775" y="4470400"/>
          <p14:tracePt t="139655" x="10914063" y="4470400"/>
          <p14:tracePt t="139671" x="10936288" y="4470400"/>
          <p14:tracePt t="139688" x="10964863" y="4470400"/>
          <p14:tracePt t="139689" x="10972800" y="4462463"/>
          <p14:tracePt t="139705" x="11001375" y="4462463"/>
          <p14:tracePt t="139721" x="11023600" y="4462463"/>
          <p14:tracePt t="139738" x="11037888" y="4462463"/>
          <p14:tracePt t="139755" x="11074400" y="4462463"/>
          <p14:tracePt t="139771" x="11096625" y="4462463"/>
          <p14:tracePt t="139788" x="11125200" y="4462463"/>
          <p14:tracePt t="139805" x="11161713" y="4462463"/>
          <p14:tracePt t="139821" x="11183938" y="4462463"/>
          <p14:tracePt t="139838" x="11198225" y="4462463"/>
          <p14:tracePt t="139871" x="11218863" y="4462463"/>
          <p14:tracePt t="139888" x="11241088" y="4462463"/>
          <p14:tracePt t="139890" x="11249025" y="4462463"/>
          <p14:tracePt t="139905" x="11277600" y="4462463"/>
          <p14:tracePt t="139921" x="11291888" y="4456113"/>
          <p14:tracePt t="139938" x="11299825" y="4456113"/>
          <p14:tracePt t="139955" x="11306175" y="4456113"/>
          <p14:tracePt t="140017" x="11314113" y="4448175"/>
          <p14:tracePt t="140025" x="11320463" y="4448175"/>
          <p14:tracePt t="140809" x="0" y="0"/>
        </p14:tracePtLst>
        <p14:tracePtLst>
          <p14:tracePt t="142082" x="3802063" y="3019425"/>
          <p14:tracePt t="142330" x="3817938" y="3025775"/>
          <p14:tracePt t="142338" x="3824288" y="3025775"/>
          <p14:tracePt t="142345" x="3838575" y="3025775"/>
          <p14:tracePt t="142354" x="3846513" y="3025775"/>
          <p14:tracePt t="142370" x="3852863" y="3025775"/>
          <p14:tracePt t="142387" x="3868738" y="3033713"/>
          <p14:tracePt t="142404" x="3875088" y="3033713"/>
          <p14:tracePt t="142420" x="3897313" y="3033713"/>
          <p14:tracePt t="142437" x="3933825" y="3033713"/>
          <p14:tracePt t="142454" x="3962400" y="3033713"/>
          <p14:tracePt t="142471" x="3998913" y="3040063"/>
          <p14:tracePt t="142487" x="4035425" y="3040063"/>
          <p14:tracePt t="142504" x="4071938" y="3048000"/>
          <p14:tracePt t="142506" x="4078288" y="3048000"/>
          <p14:tracePt t="142521" x="4100513" y="3055938"/>
          <p14:tracePt t="142586" x="4106863" y="3055938"/>
          <p14:tracePt t="142593" x="4114800" y="3055938"/>
          <p14:tracePt t="142604" x="4122738" y="3055938"/>
          <p14:tracePt t="142621" x="4151313" y="3055938"/>
          <p14:tracePt t="142637" x="4179888" y="3055938"/>
          <p14:tracePt t="142654" x="4202113" y="3055938"/>
          <p14:tracePt t="142670" x="4224338" y="3062288"/>
          <p14:tracePt t="142687" x="4230688" y="3062288"/>
          <p14:tracePt t="142704" x="4238625" y="3070225"/>
          <p14:tracePt t="142721" x="4259263" y="3070225"/>
          <p14:tracePt t="142737" x="4275138" y="3070225"/>
          <p14:tracePt t="142786" x="4281488" y="3070225"/>
          <p14:tracePt t="145953" x="0" y="0"/>
        </p14:tracePtLst>
        <p14:tracePtLst>
          <p14:tracePt t="146954" x="5675313" y="2503488"/>
          <p14:tracePt t="148529" x="0" y="0"/>
        </p14:tracePtLst>
        <p14:tracePtLst>
          <p14:tracePt t="150018" x="1719263" y="2097088"/>
          <p14:tracePt t="151009" x="0" y="0"/>
        </p14:tracePtLst>
        <p14:tracePtLst>
          <p14:tracePt t="160442" x="2960688" y="4941888"/>
          <p14:tracePt t="160881" x="2968625" y="4941888"/>
          <p14:tracePt t="160889" x="2974975" y="4941888"/>
          <p14:tracePt t="160899" x="3019425" y="4941888"/>
          <p14:tracePt t="160915" x="3084513" y="4949825"/>
          <p14:tracePt t="160932" x="3149600" y="4949825"/>
          <p14:tracePt t="160949" x="3214688" y="4949825"/>
          <p14:tracePt t="160966" x="3251200" y="4956175"/>
          <p14:tracePt t="160982" x="3273425" y="4956175"/>
          <p14:tracePt t="160999" x="3279775" y="4956175"/>
          <p14:tracePt t="161033" x="3287713" y="4956175"/>
          <p14:tracePt t="161057" x="3294063" y="4956175"/>
          <p14:tracePt t="161073" x="3302000" y="4956175"/>
          <p14:tracePt t="161081" x="3316288" y="4956175"/>
          <p14:tracePt t="161089" x="3324225" y="4956175"/>
          <p14:tracePt t="161099" x="3338513" y="4956175"/>
          <p14:tracePt t="161115" x="3360738" y="4956175"/>
          <p14:tracePt t="161132" x="3375025" y="4956175"/>
          <p14:tracePt t="161149" x="3381375" y="4956175"/>
          <p14:tracePt t="161165" x="3389313" y="4956175"/>
          <p14:tracePt t="161182" x="3395663" y="4964113"/>
          <p14:tracePt t="161199" x="3411538" y="4964113"/>
          <p14:tracePt t="161215" x="3417888" y="4964113"/>
          <p14:tracePt t="161232" x="3425825" y="4964113"/>
          <p14:tracePt t="161234" x="3432175" y="4964113"/>
          <p14:tracePt t="161249" x="3440113" y="4964113"/>
          <p14:tracePt t="162081" x="0" y="0"/>
        </p14:tracePtLst>
        <p14:tracePtLst>
          <p14:tracePt t="162754" x="7713663" y="4913313"/>
          <p14:tracePt t="162761" x="7729538" y="4913313"/>
          <p14:tracePt t="163649" x="0" y="0"/>
        </p14:tracePtLst>
        <p14:tracePtLst>
          <p14:tracePt t="164258" x="6996113" y="4919663"/>
          <p14:tracePt t="164441" x="0" y="0"/>
        </p14:tracePtLst>
        <p14:tracePtLst>
          <p14:tracePt t="165739" x="3462338" y="6364288"/>
          <p14:tracePt t="165913" x="3462338" y="6357938"/>
          <p14:tracePt t="165921" x="3468688" y="6357938"/>
          <p14:tracePt t="166393" x="0" y="0"/>
        </p14:tracePtLst>
        <p14:tracePtLst>
          <p14:tracePt t="167074" x="6764338" y="6321425"/>
          <p14:tracePt t="167113" x="6770688" y="6321425"/>
          <p14:tracePt t="167249" x="6770688" y="6327775"/>
          <p14:tracePt t="167465" x="6778625" y="6327775"/>
          <p14:tracePt t="167785" x="0" y="0"/>
        </p14:tracePtLst>
        <p14:tracePtLst>
          <p14:tracePt t="171985" x="5145088" y="6226175"/>
          <p14:tracePt t="172113" x="5138738" y="6226175"/>
          <p14:tracePt t="172121" x="5116513" y="6226175"/>
          <p14:tracePt t="172129" x="5080000" y="6211888"/>
          <p14:tracePt t="172146" x="5021263" y="6183313"/>
          <p14:tracePt t="172163" x="4949825" y="6154738"/>
          <p14:tracePt t="172179" x="4848225" y="6118225"/>
          <p14:tracePt t="172196" x="4746625" y="6081713"/>
          <p14:tracePt t="172212" x="4665663" y="6037263"/>
          <p14:tracePt t="172229" x="4572000" y="5980113"/>
          <p14:tracePt t="172246" x="4484688" y="5929313"/>
          <p14:tracePt t="172262" x="4433888" y="5870575"/>
          <p14:tracePt t="172279" x="4397375" y="5827713"/>
          <p14:tracePt t="172296" x="4368800" y="5805488"/>
          <p14:tracePt t="172298" x="4360863" y="5783263"/>
          <p14:tracePt t="172313" x="4340225" y="5740400"/>
          <p14:tracePt t="172329" x="4318000" y="5689600"/>
          <p14:tracePt t="172346" x="4289425" y="5638800"/>
          <p14:tracePt t="172362" x="4259263" y="5588000"/>
          <p14:tracePt t="172379" x="4238625" y="5529263"/>
          <p14:tracePt t="172396" x="4224338" y="5478463"/>
          <p14:tracePt t="172412" x="4216400" y="5435600"/>
          <p14:tracePt t="172429" x="4208463" y="5384800"/>
          <p14:tracePt t="172446" x="4208463" y="5326063"/>
          <p14:tracePt t="172462" x="4208463" y="5283200"/>
          <p14:tracePt t="172479" x="4208463" y="5240338"/>
          <p14:tracePt t="172480" x="4208463" y="5224463"/>
          <p14:tracePt t="172496" x="4208463" y="5210175"/>
          <p14:tracePt t="172512" x="4224338" y="5167313"/>
          <p14:tracePt t="172529" x="4238625" y="5130800"/>
          <p14:tracePt t="172546" x="4259263" y="5094288"/>
          <p14:tracePt t="172562" x="4295775" y="5065713"/>
          <p14:tracePt t="172579" x="4318000" y="5037138"/>
          <p14:tracePt t="172596" x="4354513" y="5006975"/>
          <p14:tracePt t="172612" x="4391025" y="4992688"/>
          <p14:tracePt t="172629" x="4448175" y="4964113"/>
          <p14:tracePt t="172646" x="4529138" y="4935538"/>
          <p14:tracePt t="172662" x="4622800" y="4905375"/>
          <p14:tracePt t="172679" x="4738688" y="4891088"/>
          <p14:tracePt t="172681" x="4789488" y="4891088"/>
          <p14:tracePt t="172696" x="4868863" y="4876800"/>
          <p14:tracePt t="172713" x="5021263" y="4868863"/>
          <p14:tracePt t="172729" x="5122863" y="4868863"/>
          <p14:tracePt t="172746" x="5224463" y="4884738"/>
          <p14:tracePt t="172762" x="5311775" y="4891088"/>
          <p14:tracePt t="172779" x="5427663" y="4899025"/>
          <p14:tracePt t="172796" x="5537200" y="4913313"/>
          <p14:tracePt t="172812" x="5624513" y="4919663"/>
          <p14:tracePt t="172829" x="5703888" y="4941888"/>
          <p14:tracePt t="172846" x="5783263" y="4956175"/>
          <p14:tracePt t="172862" x="5878513" y="4970463"/>
          <p14:tracePt t="172879" x="5957888" y="5000625"/>
          <p14:tracePt t="172881" x="6002338" y="5006975"/>
          <p14:tracePt t="172896" x="6053138" y="5014913"/>
          <p14:tracePt t="172913" x="6183313" y="5037138"/>
          <p14:tracePt t="172929" x="6270625" y="5057775"/>
          <p14:tracePt t="172946" x="6350000" y="5072063"/>
          <p14:tracePt t="172962" x="6415088" y="5087938"/>
          <p14:tracePt t="172979" x="6494463" y="5102225"/>
          <p14:tracePt t="172996" x="6581775" y="5130800"/>
          <p14:tracePt t="173012" x="6640513" y="5153025"/>
          <p14:tracePt t="173029" x="6691313" y="5173663"/>
          <p14:tracePt t="173046" x="6734175" y="5203825"/>
          <p14:tracePt t="173062" x="6748463" y="5203825"/>
          <p14:tracePt t="173079" x="6756400" y="5210175"/>
          <p14:tracePt t="173096" x="6764338" y="5218113"/>
          <p14:tracePt t="173112" x="6770688" y="5224463"/>
          <p14:tracePt t="173129" x="6778625" y="5232400"/>
          <p14:tracePt t="173146" x="6778625" y="5240338"/>
          <p14:tracePt t="173162" x="6784975" y="5254625"/>
          <p14:tracePt t="173179" x="6799263" y="5275263"/>
          <p14:tracePt t="173196" x="6815138" y="5326063"/>
          <p14:tracePt t="173212" x="6821488" y="5362575"/>
          <p14:tracePt t="173229" x="6829425" y="5384800"/>
          <p14:tracePt t="173245" x="6829425" y="5399088"/>
          <p14:tracePt t="173262" x="6829425" y="5413375"/>
          <p14:tracePt t="173279" x="6829425" y="5421313"/>
          <p14:tracePt t="173295" x="6829425" y="5435600"/>
          <p14:tracePt t="173313" x="6829425" y="5522913"/>
          <p14:tracePt t="173329" x="6821488" y="5624513"/>
          <p14:tracePt t="173345" x="6807200" y="5703888"/>
          <p14:tracePt t="173362" x="6792913" y="5776913"/>
          <p14:tracePt t="173379" x="6784975" y="5805488"/>
          <p14:tracePt t="173395" x="6778625" y="5827713"/>
          <p14:tracePt t="173412" x="6778625" y="5842000"/>
          <p14:tracePt t="173429" x="6778625" y="5849938"/>
          <p14:tracePt t="173445" x="6770688" y="5870575"/>
          <p14:tracePt t="173463" x="6764338" y="5900738"/>
          <p14:tracePt t="173479" x="6748463" y="5929313"/>
          <p14:tracePt t="173496" x="6742113" y="5951538"/>
          <p14:tracePt t="173496" x="6734175" y="5965825"/>
          <p14:tracePt t="173513" x="6719888" y="5994400"/>
          <p14:tracePt t="173529" x="6713538" y="6002338"/>
          <p14:tracePt t="173545" x="6705600" y="6022975"/>
          <p14:tracePt t="173562" x="6683375" y="6045200"/>
          <p14:tracePt t="173579" x="6677025" y="6067425"/>
          <p14:tracePt t="173596" x="6654800" y="6103938"/>
          <p14:tracePt t="173612" x="6626225" y="6132513"/>
          <p14:tracePt t="173629" x="6589713" y="6161088"/>
          <p14:tracePt t="173645" x="6561138" y="6189663"/>
          <p14:tracePt t="173662" x="6516688" y="6219825"/>
          <p14:tracePt t="173679" x="6488113" y="6240463"/>
          <p14:tracePt t="173695" x="6459538" y="6256338"/>
          <p14:tracePt t="173697" x="6443663" y="6262688"/>
          <p14:tracePt t="173713" x="6429375" y="6270625"/>
          <p14:tracePt t="173729" x="6415088" y="6270625"/>
          <p14:tracePt t="173745" x="6392863" y="6276975"/>
          <p14:tracePt t="173762" x="6372225" y="6276975"/>
          <p14:tracePt t="173779" x="6327775" y="6276975"/>
          <p14:tracePt t="173795" x="6299200" y="6276975"/>
          <p14:tracePt t="173812" x="6256338" y="6276975"/>
          <p14:tracePt t="173829" x="6226175" y="6276975"/>
          <p14:tracePt t="173845" x="6197600" y="6276975"/>
          <p14:tracePt t="173862" x="6154738" y="6276975"/>
          <p14:tracePt t="173879" x="6096000" y="6276975"/>
          <p14:tracePt t="173895" x="6030913" y="6276975"/>
          <p14:tracePt t="173897" x="6008688" y="6276975"/>
          <p14:tracePt t="173912" x="5943600" y="6276975"/>
          <p14:tracePt t="173929" x="5878513" y="6276975"/>
          <p14:tracePt t="173945" x="5819775" y="6276975"/>
          <p14:tracePt t="173962" x="5762625" y="6276975"/>
          <p14:tracePt t="173979" x="5711825" y="6276975"/>
          <p14:tracePt t="173995" x="5667375" y="6276975"/>
          <p14:tracePt t="174012" x="5638800" y="6276975"/>
          <p14:tracePt t="174029" x="5616575" y="6276975"/>
          <p14:tracePt t="174045" x="5595938" y="6276975"/>
          <p14:tracePt t="174062" x="5580063" y="6276975"/>
          <p14:tracePt t="174079" x="5565775" y="6276975"/>
          <p14:tracePt t="174095" x="5545138" y="6276975"/>
          <p14:tracePt t="174096" x="5529263" y="6276975"/>
          <p14:tracePt t="174112" x="5500688" y="6276975"/>
          <p14:tracePt t="174129" x="5472113" y="6276975"/>
          <p14:tracePt t="174145" x="5443538" y="6276975"/>
          <p14:tracePt t="174162" x="5407025" y="6270625"/>
          <p14:tracePt t="174179" x="5384800" y="6270625"/>
          <p14:tracePt t="174195" x="5356225" y="6270625"/>
          <p14:tracePt t="174212" x="5311775" y="6270625"/>
          <p14:tracePt t="174229" x="5268913" y="6262688"/>
          <p14:tracePt t="174245" x="5224463" y="6262688"/>
          <p14:tracePt t="174262" x="5195888" y="6262688"/>
          <p14:tracePt t="174279" x="5153025" y="6256338"/>
          <p14:tracePt t="174295" x="5116513" y="6248400"/>
          <p14:tracePt t="174297" x="5094288" y="6248400"/>
          <p14:tracePt t="174312" x="5065713" y="6248400"/>
          <p14:tracePt t="174329" x="5000625" y="6226175"/>
          <p14:tracePt t="174345" x="4941888" y="6219825"/>
          <p14:tracePt t="174362" x="4891088" y="6211888"/>
          <p14:tracePt t="174379" x="4826000" y="6189663"/>
          <p14:tracePt t="174395" x="4732338" y="6183313"/>
          <p14:tracePt t="174412" x="4630738" y="6161088"/>
          <p14:tracePt t="174429" x="4535488" y="6146800"/>
          <p14:tracePt t="174445" x="4484688" y="6138863"/>
          <p14:tracePt t="174462" x="4448175" y="6132513"/>
          <p14:tracePt t="174479" x="4441825" y="6132513"/>
          <p14:tracePt t="175321" x="0" y="0"/>
        </p14:tracePtLst>
        <p14:tracePtLst>
          <p14:tracePt t="187249" x="2960688" y="5768975"/>
          <p14:tracePt t="187305" x="2960688" y="5762625"/>
          <p14:tracePt t="187409" x="2954338" y="5762625"/>
          <p14:tracePt t="188049" x="0" y="0"/>
        </p14:tracePtLst>
        <p14:tracePtLst>
          <p14:tracePt t="188801" x="6988175" y="5697538"/>
          <p14:tracePt t="188841" x="6981825" y="5703888"/>
          <p14:tracePt t="188897" x="6981825" y="5711825"/>
          <p14:tracePt t="188905" x="6981825" y="5718175"/>
          <p14:tracePt t="189801" x="0" y="0"/>
        </p14:tracePtLst>
        <p14:tracePtLst>
          <p14:tracePt t="190762" x="4964113" y="6400800"/>
          <p14:tracePt t="191057" x="4970463" y="6400800"/>
          <p14:tracePt t="191065" x="4978400" y="6400800"/>
          <p14:tracePt t="191074" x="4992688" y="6400800"/>
          <p14:tracePt t="191091" x="5051425" y="6400800"/>
          <p14:tracePt t="191107" x="5122863" y="6400800"/>
          <p14:tracePt t="191124" x="5203825" y="6400800"/>
          <p14:tracePt t="191141" x="5268913" y="6400800"/>
          <p14:tracePt t="191157" x="5305425" y="6400800"/>
          <p14:tracePt t="191174" x="5326063" y="6400800"/>
          <p14:tracePt t="191191" x="5341938" y="6400800"/>
          <p14:tracePt t="191207" x="5362575" y="6408738"/>
          <p14:tracePt t="191224" x="5384800" y="6408738"/>
          <p14:tracePt t="191241" x="5399088" y="6408738"/>
          <p14:tracePt t="191257" x="5407025" y="6408738"/>
          <p14:tracePt t="191274" x="5421313" y="6408738"/>
          <p14:tracePt t="191291" x="5435600" y="6408738"/>
          <p14:tracePt t="191307" x="5443538" y="6408738"/>
          <p14:tracePt t="191324" x="5472113" y="6415088"/>
          <p14:tracePt t="191341" x="5494338" y="6415088"/>
          <p14:tracePt t="191357" x="5514975" y="6415088"/>
          <p14:tracePt t="191374" x="5545138" y="6415088"/>
          <p14:tracePt t="191391" x="5559425" y="6415088"/>
          <p14:tracePt t="191407" x="5565775" y="6415088"/>
          <p14:tracePt t="191424" x="5588000" y="6423025"/>
          <p14:tracePt t="195776" x="0" y="0"/>
        </p14:tracePtLst>
        <p14:tracePtLst>
          <p14:tracePt t="196473" x="5494338" y="4919663"/>
          <p14:tracePt t="199497" x="0" y="0"/>
        </p14:tracePtLst>
        <p14:tracePtLst>
          <p14:tracePt t="200241" x="5006975" y="6118225"/>
          <p14:tracePt t="200274" x="5006975" y="6124575"/>
          <p14:tracePt t="200449" x="5006975" y="6118225"/>
          <p14:tracePt t="200457" x="5006975" y="6110288"/>
          <p14:tracePt t="200465" x="5000625" y="6103938"/>
          <p14:tracePt t="200473" x="4992688" y="6081713"/>
          <p14:tracePt t="200488" x="4964113" y="6045200"/>
          <p14:tracePt t="200505" x="4941888" y="6008688"/>
          <p14:tracePt t="200522" x="4919663" y="5965825"/>
          <p14:tracePt t="200538" x="4899025" y="5921375"/>
          <p14:tracePt t="200555" x="4876800" y="5900738"/>
          <p14:tracePt t="200571" x="4848225" y="5856288"/>
          <p14:tracePt t="200588" x="4818063" y="5805488"/>
          <p14:tracePt t="200605" x="4775200" y="5740400"/>
          <p14:tracePt t="200621" x="4732338" y="5667375"/>
          <p14:tracePt t="200638" x="4687888" y="5602288"/>
          <p14:tracePt t="200655" x="4665663" y="5545138"/>
          <p14:tracePt t="200656" x="4659313" y="5522913"/>
          <p14:tracePt t="200671" x="4651375" y="5500688"/>
          <p14:tracePt t="200688" x="4645025" y="5443538"/>
          <p14:tracePt t="200705" x="4645025" y="5407025"/>
          <p14:tracePt t="200721" x="4645025" y="5362575"/>
          <p14:tracePt t="200738" x="4645025" y="5305425"/>
          <p14:tracePt t="200755" x="4651375" y="5260975"/>
          <p14:tracePt t="200771" x="4673600" y="5203825"/>
          <p14:tracePt t="200788" x="4695825" y="5153025"/>
          <p14:tracePt t="200805" x="4732338" y="5087938"/>
          <p14:tracePt t="200821" x="4760913" y="5037138"/>
          <p14:tracePt t="200838" x="4797425" y="4992688"/>
          <p14:tracePt t="200855" x="4833938" y="4941888"/>
          <p14:tracePt t="200871" x="4862513" y="4905375"/>
          <p14:tracePt t="200888" x="4899025" y="4891088"/>
          <p14:tracePt t="200905" x="4956175" y="4868863"/>
          <p14:tracePt t="200921" x="5051425" y="4848225"/>
          <p14:tracePt t="200939" x="5167313" y="4826000"/>
          <p14:tracePt t="200955" x="5260975" y="4803775"/>
          <p14:tracePt t="200972" x="5341938" y="4803775"/>
          <p14:tracePt t="200988" x="5413375" y="4803775"/>
          <p14:tracePt t="201006" x="5508625" y="4803775"/>
          <p14:tracePt t="201021" x="5624513" y="4826000"/>
          <p14:tracePt t="201039" x="5768975" y="4854575"/>
          <p14:tracePt t="201055" x="5884863" y="4884738"/>
          <p14:tracePt t="201072" x="5907088" y="4884738"/>
          <p14:tracePt t="201072" x="5935663" y="4899025"/>
          <p14:tracePt t="201088" x="5951538" y="4913313"/>
          <p14:tracePt t="201105" x="5972175" y="4927600"/>
          <p14:tracePt t="201121" x="5986463" y="4949825"/>
          <p14:tracePt t="201138" x="6037263" y="5006975"/>
          <p14:tracePt t="201155" x="6088063" y="5057775"/>
          <p14:tracePt t="201171" x="6146800" y="5116513"/>
          <p14:tracePt t="201188" x="6175375" y="5153025"/>
          <p14:tracePt t="201205" x="6189663" y="5195888"/>
          <p14:tracePt t="201221" x="6197600" y="5232400"/>
          <p14:tracePt t="201238" x="6205538" y="5268913"/>
          <p14:tracePt t="201255" x="6211888" y="5319713"/>
          <p14:tracePt t="201271" x="6219825" y="5362575"/>
          <p14:tracePt t="201273" x="6219825" y="5384800"/>
          <p14:tracePt t="201288" x="6219825" y="5421313"/>
          <p14:tracePt t="201305" x="6219825" y="5457825"/>
          <p14:tracePt t="201321" x="6211888" y="5500688"/>
          <p14:tracePt t="201338" x="6205538" y="5545138"/>
          <p14:tracePt t="201355" x="6189663" y="5638800"/>
          <p14:tracePt t="201371" x="6175375" y="5754688"/>
          <p14:tracePt t="201388" x="6146800" y="5864225"/>
          <p14:tracePt t="201405" x="6124575" y="5929313"/>
          <p14:tracePt t="201421" x="6103938" y="5994400"/>
          <p14:tracePt t="201438" x="6088063" y="6022975"/>
          <p14:tracePt t="201455" x="6059488" y="6059488"/>
          <p14:tracePt t="201471" x="6022975" y="6096000"/>
          <p14:tracePt t="201473" x="6002338" y="6110288"/>
          <p14:tracePt t="201488" x="5957888" y="6146800"/>
          <p14:tracePt t="201505" x="5929313" y="6189663"/>
          <p14:tracePt t="201521" x="5892800" y="6226175"/>
          <p14:tracePt t="201538" x="5864225" y="6262688"/>
          <p14:tracePt t="201555" x="5842000" y="6276975"/>
          <p14:tracePt t="201571" x="5827713" y="6291263"/>
          <p14:tracePt t="201588" x="5813425" y="6307138"/>
          <p14:tracePt t="201605" x="5813425" y="6321425"/>
          <p14:tracePt t="201621" x="5799138" y="6327775"/>
          <p14:tracePt t="201638" x="5791200" y="6327775"/>
          <p14:tracePt t="201681" x="0" y="0"/>
        </p14:tracePtLst>
        <p14:tracePtLst>
          <p14:tracePt t="202355" x="4462463" y="5921375"/>
          <p14:tracePt t="202513" x="4484688" y="5921375"/>
          <p14:tracePt t="202521" x="4521200" y="5921375"/>
          <p14:tracePt t="202529" x="4557713" y="5921375"/>
          <p14:tracePt t="202538" x="4622800" y="5921375"/>
          <p14:tracePt t="202554" x="4724400" y="5907088"/>
          <p14:tracePt t="202571" x="4848225" y="5907088"/>
          <p14:tracePt t="202588" x="4935538" y="5907088"/>
          <p14:tracePt t="202604" x="5021263" y="5907088"/>
          <p14:tracePt t="202621" x="5094288" y="5907088"/>
          <p14:tracePt t="202638" x="5153025" y="5915025"/>
          <p14:tracePt t="202654" x="5195888" y="5921375"/>
          <p14:tracePt t="202671" x="5240338" y="5929313"/>
          <p14:tracePt t="202688" x="5311775" y="5929313"/>
          <p14:tracePt t="202704" x="5376863" y="5929313"/>
          <p14:tracePt t="202721" x="5457825" y="5929313"/>
          <p14:tracePt t="202738" x="5522913" y="5929313"/>
          <p14:tracePt t="202755" x="5551488" y="5929313"/>
          <p14:tracePt t="202771" x="5565775" y="5929313"/>
          <p14:tracePt t="203361"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1" name="Group 3"/>
          <p:cNvGrpSpPr>
            <a:grpSpLocks/>
          </p:cNvGrpSpPr>
          <p:nvPr/>
        </p:nvGrpSpPr>
        <p:grpSpPr bwMode="auto">
          <a:xfrm>
            <a:off x="4867276" y="1493983"/>
            <a:ext cx="2333625" cy="2454275"/>
            <a:chOff x="2106" y="782"/>
            <a:chExt cx="1470" cy="1546"/>
          </a:xfrm>
        </p:grpSpPr>
        <p:sp>
          <p:nvSpPr>
            <p:cNvPr id="160772" name="Line 4"/>
            <p:cNvSpPr>
              <a:spLocks noChangeShapeType="1"/>
            </p:cNvSpPr>
            <p:nvPr/>
          </p:nvSpPr>
          <p:spPr bwMode="auto">
            <a:xfrm flipV="1">
              <a:off x="2867" y="783"/>
              <a:ext cx="1" cy="119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3" name="Line 5"/>
            <p:cNvSpPr>
              <a:spLocks noChangeShapeType="1"/>
            </p:cNvSpPr>
            <p:nvPr/>
          </p:nvSpPr>
          <p:spPr bwMode="auto">
            <a:xfrm flipH="1" flipV="1">
              <a:off x="2535" y="901"/>
              <a:ext cx="0" cy="108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4" name="Line 6"/>
            <p:cNvSpPr>
              <a:spLocks noChangeShapeType="1"/>
            </p:cNvSpPr>
            <p:nvPr/>
          </p:nvSpPr>
          <p:spPr bwMode="auto">
            <a:xfrm flipH="1" flipV="1">
              <a:off x="3576" y="896"/>
              <a:ext cx="0" cy="1089"/>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5" name="Line 7"/>
            <p:cNvSpPr>
              <a:spLocks noChangeShapeType="1"/>
            </p:cNvSpPr>
            <p:nvPr/>
          </p:nvSpPr>
          <p:spPr bwMode="auto">
            <a:xfrm>
              <a:off x="2262" y="1131"/>
              <a:ext cx="497"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6" name="Line 8"/>
            <p:cNvSpPr>
              <a:spLocks noChangeShapeType="1"/>
            </p:cNvSpPr>
            <p:nvPr/>
          </p:nvSpPr>
          <p:spPr bwMode="auto">
            <a:xfrm>
              <a:off x="2257" y="1486"/>
              <a:ext cx="0" cy="341"/>
            </a:xfrm>
            <a:prstGeom prst="line">
              <a:avLst/>
            </a:prstGeom>
            <a:noFill/>
            <a:ln w="28575">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7" name="Line 9"/>
            <p:cNvSpPr>
              <a:spLocks noChangeShapeType="1"/>
            </p:cNvSpPr>
            <p:nvPr/>
          </p:nvSpPr>
          <p:spPr bwMode="auto">
            <a:xfrm flipV="1">
              <a:off x="2262" y="784"/>
              <a:ext cx="356"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78" name="Line 10"/>
            <p:cNvSpPr>
              <a:spLocks noChangeShapeType="1"/>
            </p:cNvSpPr>
            <p:nvPr/>
          </p:nvSpPr>
          <p:spPr bwMode="auto">
            <a:xfrm flipV="1">
              <a:off x="2266" y="1821"/>
              <a:ext cx="280"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779" name="Group 11"/>
            <p:cNvGrpSpPr>
              <a:grpSpLocks/>
            </p:cNvGrpSpPr>
            <p:nvPr/>
          </p:nvGrpSpPr>
          <p:grpSpPr bwMode="auto">
            <a:xfrm>
              <a:off x="2536" y="1958"/>
              <a:ext cx="335" cy="21"/>
              <a:chOff x="2407" y="2380"/>
              <a:chExt cx="1583" cy="198"/>
            </a:xfrm>
          </p:grpSpPr>
          <p:sp>
            <p:nvSpPr>
              <p:cNvPr id="160780" name="Rectangle 12"/>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781" name="Rectangle 13"/>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0782" name="Group 14"/>
            <p:cNvGrpSpPr>
              <a:grpSpLocks/>
            </p:cNvGrpSpPr>
            <p:nvPr/>
          </p:nvGrpSpPr>
          <p:grpSpPr bwMode="auto">
            <a:xfrm>
              <a:off x="2877" y="1956"/>
              <a:ext cx="690" cy="21"/>
              <a:chOff x="2407" y="2380"/>
              <a:chExt cx="1583" cy="198"/>
            </a:xfrm>
          </p:grpSpPr>
          <p:sp>
            <p:nvSpPr>
              <p:cNvPr id="160783" name="Rectangle 15"/>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784" name="Rectangle 16"/>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0785" name="Text Box 17"/>
            <p:cNvSpPr txBox="1">
              <a:spLocks noChangeArrowheads="1"/>
            </p:cNvSpPr>
            <p:nvPr/>
          </p:nvSpPr>
          <p:spPr bwMode="auto">
            <a:xfrm>
              <a:off x="2315" y="2040"/>
              <a:ext cx="11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-2  :  0      0      1         1 </a:t>
              </a:r>
            </a:p>
            <a:p>
              <a:r>
                <a:rPr lang="en-US" altLang="ja-JP" sz="1200">
                  <a:latin typeface="Century" panose="02040604050505020304" pitchFamily="18" charset="0"/>
                  <a:ea typeface="ＭＳ Ｐゴシック" panose="020B0600070205080204" pitchFamily="50" charset="-128"/>
                </a:rPr>
                <a:t>-1  :  0      1      0         1</a:t>
              </a:r>
            </a:p>
          </p:txBody>
        </p:sp>
        <p:grpSp>
          <p:nvGrpSpPr>
            <p:cNvPr id="160786" name="Group 18"/>
            <p:cNvGrpSpPr>
              <a:grpSpLocks/>
            </p:cNvGrpSpPr>
            <p:nvPr/>
          </p:nvGrpSpPr>
          <p:grpSpPr bwMode="auto">
            <a:xfrm>
              <a:off x="2535" y="782"/>
              <a:ext cx="1041" cy="1042"/>
              <a:chOff x="789" y="778"/>
              <a:chExt cx="1041" cy="1042"/>
            </a:xfrm>
          </p:grpSpPr>
          <p:sp>
            <p:nvSpPr>
              <p:cNvPr id="160787" name="Rectangle 19"/>
              <p:cNvSpPr>
                <a:spLocks noChangeArrowheads="1"/>
              </p:cNvSpPr>
              <p:nvPr/>
            </p:nvSpPr>
            <p:spPr bwMode="auto">
              <a:xfrm>
                <a:off x="789" y="778"/>
                <a:ext cx="1041" cy="104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788" name="Line 20"/>
              <p:cNvSpPr>
                <a:spLocks noChangeShapeType="1"/>
              </p:cNvSpPr>
              <p:nvPr/>
            </p:nvSpPr>
            <p:spPr bwMode="auto">
              <a:xfrm flipV="1">
                <a:off x="789" y="778"/>
                <a:ext cx="1041" cy="10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89" name="Line 21"/>
              <p:cNvSpPr>
                <a:spLocks noChangeShapeType="1"/>
              </p:cNvSpPr>
              <p:nvPr/>
            </p:nvSpPr>
            <p:spPr bwMode="auto">
              <a:xfrm flipV="1">
                <a:off x="789" y="778"/>
                <a:ext cx="333"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0" name="Line 22"/>
              <p:cNvSpPr>
                <a:spLocks noChangeShapeType="1"/>
              </p:cNvSpPr>
              <p:nvPr/>
            </p:nvSpPr>
            <p:spPr bwMode="auto">
              <a:xfrm flipV="1">
                <a:off x="1122" y="778"/>
                <a:ext cx="708"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0791" name="Line 23"/>
            <p:cNvSpPr>
              <a:spLocks noChangeShapeType="1"/>
            </p:cNvSpPr>
            <p:nvPr/>
          </p:nvSpPr>
          <p:spPr bwMode="auto">
            <a:xfrm flipV="1">
              <a:off x="2258" y="1494"/>
              <a:ext cx="1303"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2" name="Line 24"/>
            <p:cNvSpPr>
              <a:spLocks noChangeShapeType="1"/>
            </p:cNvSpPr>
            <p:nvPr/>
          </p:nvSpPr>
          <p:spPr bwMode="auto">
            <a:xfrm>
              <a:off x="2255" y="785"/>
              <a:ext cx="0" cy="69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3" name="Line 25"/>
            <p:cNvSpPr>
              <a:spLocks noChangeShapeType="1"/>
            </p:cNvSpPr>
            <p:nvPr/>
          </p:nvSpPr>
          <p:spPr bwMode="auto">
            <a:xfrm>
              <a:off x="2272" y="1637"/>
              <a:ext cx="307" cy="0"/>
            </a:xfrm>
            <a:prstGeom prst="line">
              <a:avLst/>
            </a:prstGeom>
            <a:noFill/>
            <a:ln w="952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4" name="Line 26"/>
            <p:cNvSpPr>
              <a:spLocks noChangeShapeType="1"/>
            </p:cNvSpPr>
            <p:nvPr/>
          </p:nvSpPr>
          <p:spPr bwMode="auto">
            <a:xfrm flipH="1">
              <a:off x="2583" y="1629"/>
              <a:ext cx="0" cy="319"/>
            </a:xfrm>
            <a:prstGeom prst="line">
              <a:avLst/>
            </a:prstGeom>
            <a:noFill/>
            <a:ln w="952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5" name="Line 27"/>
            <p:cNvSpPr>
              <a:spLocks noChangeShapeType="1"/>
            </p:cNvSpPr>
            <p:nvPr/>
          </p:nvSpPr>
          <p:spPr bwMode="auto">
            <a:xfrm flipH="1">
              <a:off x="2757" y="1135"/>
              <a:ext cx="0" cy="815"/>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796" name="Text Box 28"/>
            <p:cNvSpPr txBox="1">
              <a:spLocks noChangeArrowheads="1"/>
            </p:cNvSpPr>
            <p:nvPr/>
          </p:nvSpPr>
          <p:spPr bwMode="auto">
            <a:xfrm>
              <a:off x="2106" y="1563"/>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0</a:t>
              </a:r>
            </a:p>
          </p:txBody>
        </p:sp>
        <p:sp>
          <p:nvSpPr>
            <p:cNvPr id="160797" name="Text Box 29"/>
            <p:cNvSpPr txBox="1">
              <a:spLocks noChangeArrowheads="1"/>
            </p:cNvSpPr>
            <p:nvPr/>
          </p:nvSpPr>
          <p:spPr bwMode="auto">
            <a:xfrm>
              <a:off x="2110" y="1021"/>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1</a:t>
              </a:r>
            </a:p>
          </p:txBody>
        </p:sp>
      </p:grpSp>
      <p:grpSp>
        <p:nvGrpSpPr>
          <p:cNvPr id="160798" name="Group 30"/>
          <p:cNvGrpSpPr>
            <a:grpSpLocks/>
          </p:cNvGrpSpPr>
          <p:nvPr/>
        </p:nvGrpSpPr>
        <p:grpSpPr bwMode="auto">
          <a:xfrm>
            <a:off x="7773988" y="1457470"/>
            <a:ext cx="2119312" cy="2627312"/>
            <a:chOff x="3937" y="759"/>
            <a:chExt cx="1335" cy="1655"/>
          </a:xfrm>
        </p:grpSpPr>
        <p:sp>
          <p:nvSpPr>
            <p:cNvPr id="160799" name="Line 31"/>
            <p:cNvSpPr>
              <a:spLocks noChangeShapeType="1"/>
            </p:cNvSpPr>
            <p:nvPr/>
          </p:nvSpPr>
          <p:spPr bwMode="auto">
            <a:xfrm flipV="1">
              <a:off x="4334" y="777"/>
              <a:ext cx="0" cy="119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00" name="Line 32"/>
            <p:cNvSpPr>
              <a:spLocks noChangeShapeType="1"/>
            </p:cNvSpPr>
            <p:nvPr/>
          </p:nvSpPr>
          <p:spPr bwMode="auto">
            <a:xfrm flipH="1" flipV="1">
              <a:off x="4227" y="895"/>
              <a:ext cx="0" cy="108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801" name="Group 33"/>
            <p:cNvGrpSpPr>
              <a:grpSpLocks/>
            </p:cNvGrpSpPr>
            <p:nvPr/>
          </p:nvGrpSpPr>
          <p:grpSpPr bwMode="auto">
            <a:xfrm>
              <a:off x="4221" y="1955"/>
              <a:ext cx="351" cy="27"/>
              <a:chOff x="3916" y="2280"/>
              <a:chExt cx="1031" cy="23"/>
            </a:xfrm>
          </p:grpSpPr>
          <p:grpSp>
            <p:nvGrpSpPr>
              <p:cNvPr id="160802" name="Group 34"/>
              <p:cNvGrpSpPr>
                <a:grpSpLocks/>
              </p:cNvGrpSpPr>
              <p:nvPr/>
            </p:nvGrpSpPr>
            <p:grpSpPr bwMode="auto">
              <a:xfrm>
                <a:off x="3916" y="2282"/>
                <a:ext cx="335" cy="21"/>
                <a:chOff x="2407" y="2380"/>
                <a:chExt cx="1583" cy="198"/>
              </a:xfrm>
            </p:grpSpPr>
            <p:sp>
              <p:nvSpPr>
                <p:cNvPr id="160803" name="Rectangle 35"/>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04" name="Rectangle 36"/>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0805" name="Group 37"/>
              <p:cNvGrpSpPr>
                <a:grpSpLocks/>
              </p:cNvGrpSpPr>
              <p:nvPr/>
            </p:nvGrpSpPr>
            <p:grpSpPr bwMode="auto">
              <a:xfrm>
                <a:off x="4257" y="2280"/>
                <a:ext cx="690" cy="21"/>
                <a:chOff x="2407" y="2380"/>
                <a:chExt cx="1583" cy="198"/>
              </a:xfrm>
            </p:grpSpPr>
            <p:sp>
              <p:nvSpPr>
                <p:cNvPr id="160806" name="Rectangle 38"/>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07" name="Rectangle 39"/>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0808" name="Line 40"/>
            <p:cNvSpPr>
              <a:spLocks noChangeShapeType="1"/>
            </p:cNvSpPr>
            <p:nvPr/>
          </p:nvSpPr>
          <p:spPr bwMode="auto">
            <a:xfrm flipV="1">
              <a:off x="4790" y="771"/>
              <a:ext cx="1" cy="119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09" name="Line 41"/>
            <p:cNvSpPr>
              <a:spLocks noChangeShapeType="1"/>
            </p:cNvSpPr>
            <p:nvPr/>
          </p:nvSpPr>
          <p:spPr bwMode="auto">
            <a:xfrm flipH="1" flipV="1">
              <a:off x="4568" y="784"/>
              <a:ext cx="0" cy="118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10" name="Line 42"/>
            <p:cNvSpPr>
              <a:spLocks noChangeShapeType="1"/>
            </p:cNvSpPr>
            <p:nvPr/>
          </p:nvSpPr>
          <p:spPr bwMode="auto">
            <a:xfrm flipH="1" flipV="1">
              <a:off x="5265" y="884"/>
              <a:ext cx="0" cy="1089"/>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811" name="Group 43"/>
            <p:cNvGrpSpPr>
              <a:grpSpLocks/>
            </p:cNvGrpSpPr>
            <p:nvPr/>
          </p:nvGrpSpPr>
          <p:grpSpPr bwMode="auto">
            <a:xfrm>
              <a:off x="4574" y="1953"/>
              <a:ext cx="682" cy="27"/>
              <a:chOff x="3916" y="2280"/>
              <a:chExt cx="1031" cy="23"/>
            </a:xfrm>
          </p:grpSpPr>
          <p:grpSp>
            <p:nvGrpSpPr>
              <p:cNvPr id="160812" name="Group 44"/>
              <p:cNvGrpSpPr>
                <a:grpSpLocks/>
              </p:cNvGrpSpPr>
              <p:nvPr/>
            </p:nvGrpSpPr>
            <p:grpSpPr bwMode="auto">
              <a:xfrm>
                <a:off x="3916" y="2282"/>
                <a:ext cx="335" cy="21"/>
                <a:chOff x="2407" y="2380"/>
                <a:chExt cx="1583" cy="198"/>
              </a:xfrm>
            </p:grpSpPr>
            <p:sp>
              <p:nvSpPr>
                <p:cNvPr id="160813" name="Rectangle 45"/>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14" name="Rectangle 46"/>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0815" name="Group 47"/>
              <p:cNvGrpSpPr>
                <a:grpSpLocks/>
              </p:cNvGrpSpPr>
              <p:nvPr/>
            </p:nvGrpSpPr>
            <p:grpSpPr bwMode="auto">
              <a:xfrm>
                <a:off x="4257" y="2280"/>
                <a:ext cx="690" cy="21"/>
                <a:chOff x="2407" y="2380"/>
                <a:chExt cx="1583" cy="198"/>
              </a:xfrm>
            </p:grpSpPr>
            <p:sp>
              <p:nvSpPr>
                <p:cNvPr id="160816" name="Rectangle 48"/>
                <p:cNvSpPr>
                  <a:spLocks noChangeArrowheads="1"/>
                </p:cNvSpPr>
                <p:nvPr/>
              </p:nvSpPr>
              <p:spPr bwMode="auto">
                <a:xfrm>
                  <a:off x="2407" y="2380"/>
                  <a:ext cx="503" cy="198"/>
                </a:xfrm>
                <a:prstGeom prst="rect">
                  <a:avLst/>
                </a:prstGeom>
                <a:solidFill>
                  <a:schemeClr val="accent1"/>
                </a:solidFill>
                <a:ln w="952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17" name="Rectangle 49"/>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60818" name="Group 50"/>
            <p:cNvGrpSpPr>
              <a:grpSpLocks/>
            </p:cNvGrpSpPr>
            <p:nvPr/>
          </p:nvGrpSpPr>
          <p:grpSpPr bwMode="auto">
            <a:xfrm>
              <a:off x="4227" y="762"/>
              <a:ext cx="1041" cy="1042"/>
              <a:chOff x="789" y="778"/>
              <a:chExt cx="1041" cy="1042"/>
            </a:xfrm>
          </p:grpSpPr>
          <p:sp>
            <p:nvSpPr>
              <p:cNvPr id="160819" name="Rectangle 51"/>
              <p:cNvSpPr>
                <a:spLocks noChangeArrowheads="1"/>
              </p:cNvSpPr>
              <p:nvPr/>
            </p:nvSpPr>
            <p:spPr bwMode="auto">
              <a:xfrm>
                <a:off x="789" y="778"/>
                <a:ext cx="1041" cy="104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20" name="Line 52"/>
              <p:cNvSpPr>
                <a:spLocks noChangeShapeType="1"/>
              </p:cNvSpPr>
              <p:nvPr/>
            </p:nvSpPr>
            <p:spPr bwMode="auto">
              <a:xfrm flipV="1">
                <a:off x="789" y="778"/>
                <a:ext cx="1041" cy="10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1" name="Line 53"/>
              <p:cNvSpPr>
                <a:spLocks noChangeShapeType="1"/>
              </p:cNvSpPr>
              <p:nvPr/>
            </p:nvSpPr>
            <p:spPr bwMode="auto">
              <a:xfrm flipV="1">
                <a:off x="789" y="778"/>
                <a:ext cx="333"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2" name="Line 54"/>
              <p:cNvSpPr>
                <a:spLocks noChangeShapeType="1"/>
              </p:cNvSpPr>
              <p:nvPr/>
            </p:nvSpPr>
            <p:spPr bwMode="auto">
              <a:xfrm flipV="1">
                <a:off x="1122" y="778"/>
                <a:ext cx="708"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0823" name="Text Box 55"/>
            <p:cNvSpPr txBox="1">
              <a:spLocks noChangeArrowheads="1"/>
            </p:cNvSpPr>
            <p:nvPr/>
          </p:nvSpPr>
          <p:spPr bwMode="auto">
            <a:xfrm>
              <a:off x="3937" y="2007"/>
              <a:ext cx="123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-3  :  0 0 0 0   1  1   1     1</a:t>
              </a:r>
            </a:p>
            <a:p>
              <a:r>
                <a:rPr lang="en-US" altLang="ja-JP" sz="1200">
                  <a:latin typeface="Century" panose="02040604050505020304" pitchFamily="18" charset="0"/>
                  <a:ea typeface="ＭＳ Ｐゴシック" panose="020B0600070205080204" pitchFamily="50" charset="-128"/>
                </a:rPr>
                <a:t>-2  :  0 0 1 1   0  0   1     1 </a:t>
              </a:r>
            </a:p>
            <a:p>
              <a:r>
                <a:rPr lang="en-US" altLang="ja-JP" sz="1200">
                  <a:latin typeface="Century" panose="02040604050505020304" pitchFamily="18" charset="0"/>
                  <a:ea typeface="ＭＳ Ｐゴシック" panose="020B0600070205080204" pitchFamily="50" charset="-128"/>
                </a:rPr>
                <a:t>-1  :  0 1 0 1   0  1   0     1</a:t>
              </a:r>
            </a:p>
          </p:txBody>
        </p:sp>
        <p:sp>
          <p:nvSpPr>
            <p:cNvPr id="160824" name="Line 56"/>
            <p:cNvSpPr>
              <a:spLocks noChangeShapeType="1"/>
            </p:cNvSpPr>
            <p:nvPr/>
          </p:nvSpPr>
          <p:spPr bwMode="auto">
            <a:xfrm flipV="1">
              <a:off x="3996" y="760"/>
              <a:ext cx="356"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5" name="Line 57"/>
            <p:cNvSpPr>
              <a:spLocks noChangeShapeType="1"/>
            </p:cNvSpPr>
            <p:nvPr/>
          </p:nvSpPr>
          <p:spPr bwMode="auto">
            <a:xfrm flipV="1">
              <a:off x="4000" y="1797"/>
              <a:ext cx="280"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6" name="Line 58"/>
            <p:cNvSpPr>
              <a:spLocks noChangeShapeType="1"/>
            </p:cNvSpPr>
            <p:nvPr/>
          </p:nvSpPr>
          <p:spPr bwMode="auto">
            <a:xfrm>
              <a:off x="3992" y="1690"/>
              <a:ext cx="0" cy="113"/>
            </a:xfrm>
            <a:prstGeom prst="line">
              <a:avLst/>
            </a:prstGeom>
            <a:noFill/>
            <a:ln w="28575">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7" name="Line 59"/>
            <p:cNvSpPr>
              <a:spLocks noChangeShapeType="1"/>
            </p:cNvSpPr>
            <p:nvPr/>
          </p:nvSpPr>
          <p:spPr bwMode="auto">
            <a:xfrm>
              <a:off x="3989" y="1459"/>
              <a:ext cx="0" cy="23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8" name="Line 60"/>
            <p:cNvSpPr>
              <a:spLocks noChangeShapeType="1"/>
            </p:cNvSpPr>
            <p:nvPr/>
          </p:nvSpPr>
          <p:spPr bwMode="auto">
            <a:xfrm flipV="1">
              <a:off x="3981" y="1455"/>
              <a:ext cx="1291"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29" name="Line 61"/>
            <p:cNvSpPr>
              <a:spLocks noChangeShapeType="1"/>
            </p:cNvSpPr>
            <p:nvPr/>
          </p:nvSpPr>
          <p:spPr bwMode="auto">
            <a:xfrm>
              <a:off x="3991" y="1230"/>
              <a:ext cx="0" cy="229"/>
            </a:xfrm>
            <a:prstGeom prst="line">
              <a:avLst/>
            </a:prstGeom>
            <a:noFill/>
            <a:ln w="28575">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30" name="Line 62"/>
            <p:cNvSpPr>
              <a:spLocks noChangeShapeType="1"/>
            </p:cNvSpPr>
            <p:nvPr/>
          </p:nvSpPr>
          <p:spPr bwMode="auto">
            <a:xfrm>
              <a:off x="3988" y="759"/>
              <a:ext cx="0" cy="46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0832" name="Rectangle 64"/>
          <p:cNvSpPr>
            <a:spLocks noChangeArrowheads="1"/>
          </p:cNvSpPr>
          <p:nvPr/>
        </p:nvSpPr>
        <p:spPr bwMode="auto">
          <a:xfrm>
            <a:off x="1862761" y="4310209"/>
            <a:ext cx="90353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000" dirty="0" smtClean="0">
                <a:latin typeface="+mn-ea"/>
              </a:rPr>
              <a:t>　ビット列</a:t>
            </a:r>
            <a:r>
              <a:rPr lang="en-US" altLang="ja-JP" sz="2000" dirty="0">
                <a:latin typeface="+mn-ea"/>
              </a:rPr>
              <a:t>σ=s</a:t>
            </a:r>
            <a:r>
              <a:rPr lang="en-US" altLang="ja-JP" sz="2000" baseline="-25000" dirty="0">
                <a:latin typeface="+mn-ea"/>
              </a:rPr>
              <a:t>0 </a:t>
            </a:r>
            <a:r>
              <a:rPr lang="en-US" altLang="ja-JP" sz="2000" dirty="0" smtClean="0">
                <a:latin typeface="+mn-ea"/>
              </a:rPr>
              <a:t>s</a:t>
            </a:r>
            <a:r>
              <a:rPr lang="en-US" altLang="ja-JP" sz="2000" baseline="-25000" dirty="0" smtClean="0">
                <a:latin typeface="+mn-ea"/>
              </a:rPr>
              <a:t>1</a:t>
            </a:r>
            <a:r>
              <a:rPr lang="en-US" altLang="ja-JP" sz="2000" dirty="0" smtClean="0">
                <a:latin typeface="+mn-ea"/>
              </a:rPr>
              <a:t>…</a:t>
            </a:r>
            <a:r>
              <a:rPr lang="en-US" altLang="ja-JP" sz="2000" dirty="0" err="1" smtClean="0">
                <a:latin typeface="+mn-ea"/>
              </a:rPr>
              <a:t>s</a:t>
            </a:r>
            <a:r>
              <a:rPr lang="en-US" altLang="ja-JP" sz="2000" baseline="-25000" dirty="0" err="1" smtClean="0">
                <a:latin typeface="+mn-ea"/>
              </a:rPr>
              <a:t>N</a:t>
            </a:r>
            <a:r>
              <a:rPr lang="ja-JP" altLang="en-US" sz="2000" dirty="0">
                <a:latin typeface="+mn-ea"/>
              </a:rPr>
              <a:t>に対応する区間を</a:t>
            </a:r>
            <a:r>
              <a:rPr lang="en-US" altLang="ja-JP" sz="2000" dirty="0" err="1" smtClean="0">
                <a:latin typeface="+mn-ea"/>
              </a:rPr>
              <a:t>I</a:t>
            </a:r>
            <a:r>
              <a:rPr lang="en-US" altLang="ja-JP" sz="2000" baseline="-25000" dirty="0" err="1" smtClean="0">
                <a:latin typeface="+mn-ea"/>
              </a:rPr>
              <a:t>σ</a:t>
            </a:r>
            <a:r>
              <a:rPr lang="en-US" altLang="ja-JP" sz="2000" dirty="0" smtClean="0">
                <a:latin typeface="+mn-ea"/>
              </a:rPr>
              <a:t>(p</a:t>
            </a:r>
            <a:r>
              <a:rPr lang="en-US" altLang="ja-JP" sz="2000" dirty="0">
                <a:latin typeface="+mn-ea"/>
              </a:rPr>
              <a:t>)</a:t>
            </a:r>
            <a:r>
              <a:rPr lang="en-US" altLang="ja-JP" sz="2000" baseline="-25000" dirty="0">
                <a:latin typeface="+mn-ea"/>
              </a:rPr>
              <a:t> </a:t>
            </a:r>
            <a:r>
              <a:rPr lang="ja-JP" altLang="en-US" sz="2000" dirty="0" smtClean="0">
                <a:latin typeface="+mn-ea"/>
              </a:rPr>
              <a:t>と</a:t>
            </a:r>
            <a:r>
              <a:rPr lang="ja-JP" altLang="en-US" sz="2000" dirty="0">
                <a:latin typeface="+mn-ea"/>
              </a:rPr>
              <a:t>する．</a:t>
            </a:r>
          </a:p>
        </p:txBody>
      </p:sp>
      <p:sp>
        <p:nvSpPr>
          <p:cNvPr id="160833" name="Rectangle 65"/>
          <p:cNvSpPr>
            <a:spLocks noChangeArrowheads="1"/>
          </p:cNvSpPr>
          <p:nvPr/>
        </p:nvSpPr>
        <p:spPr bwMode="auto">
          <a:xfrm>
            <a:off x="1862761" y="5458691"/>
            <a:ext cx="88814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000" dirty="0" smtClean="0">
                <a:latin typeface="+mn-ea"/>
              </a:rPr>
              <a:t>　区間</a:t>
            </a:r>
            <a:r>
              <a:rPr lang="en-US" altLang="ja-JP" sz="2000" dirty="0" err="1" smtClean="0">
                <a:latin typeface="+mn-ea"/>
              </a:rPr>
              <a:t>I</a:t>
            </a:r>
            <a:r>
              <a:rPr lang="en-US" altLang="ja-JP" sz="2000" baseline="-25000" dirty="0" err="1" smtClean="0">
                <a:latin typeface="+mn-ea"/>
              </a:rPr>
              <a:t>σ</a:t>
            </a:r>
            <a:r>
              <a:rPr lang="en-US" altLang="ja-JP" sz="2000" dirty="0" smtClean="0">
                <a:latin typeface="+mn-ea"/>
              </a:rPr>
              <a:t>(p</a:t>
            </a:r>
            <a:r>
              <a:rPr lang="en-US" altLang="ja-JP" sz="2000" dirty="0">
                <a:latin typeface="+mn-ea"/>
              </a:rPr>
              <a:t>)</a:t>
            </a:r>
            <a:r>
              <a:rPr lang="ja-JP" altLang="en-US" sz="2000" dirty="0">
                <a:latin typeface="+mn-ea"/>
              </a:rPr>
              <a:t>の長さ</a:t>
            </a:r>
            <a:r>
              <a:rPr lang="ja-JP" altLang="en-US" sz="2000" dirty="0" smtClean="0">
                <a:latin typeface="+mn-ea"/>
              </a:rPr>
              <a:t>は </a:t>
            </a:r>
            <a:r>
              <a:rPr lang="en-US" altLang="ja-JP" sz="2000" dirty="0" err="1" smtClean="0">
                <a:latin typeface="+mn-ea"/>
              </a:rPr>
              <a:t>p</a:t>
            </a:r>
            <a:r>
              <a:rPr lang="en-US" altLang="ja-JP" sz="2000" baseline="30000" dirty="0" err="1" smtClean="0">
                <a:latin typeface="+mn-ea"/>
              </a:rPr>
              <a:t>n</a:t>
            </a:r>
            <a:r>
              <a:rPr lang="en-US" altLang="ja-JP" sz="2000" dirty="0" smtClean="0">
                <a:latin typeface="+mn-ea"/>
              </a:rPr>
              <a:t>(1-p)</a:t>
            </a:r>
            <a:r>
              <a:rPr lang="en-US" altLang="ja-JP" sz="2000" baseline="30000" dirty="0" smtClean="0">
                <a:latin typeface="+mn-ea"/>
              </a:rPr>
              <a:t>N-n</a:t>
            </a:r>
            <a:r>
              <a:rPr lang="ja-JP" altLang="en-US" sz="2000" dirty="0">
                <a:latin typeface="+mn-ea"/>
              </a:rPr>
              <a:t>である．</a:t>
            </a:r>
          </a:p>
        </p:txBody>
      </p:sp>
      <p:sp>
        <p:nvSpPr>
          <p:cNvPr id="160834" name="Rectangle 66"/>
          <p:cNvSpPr>
            <a:spLocks noChangeArrowheads="1"/>
          </p:cNvSpPr>
          <p:nvPr/>
        </p:nvSpPr>
        <p:spPr bwMode="auto">
          <a:xfrm>
            <a:off x="1862761" y="4921367"/>
            <a:ext cx="87717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000" dirty="0" smtClean="0">
                <a:latin typeface="+mn-ea"/>
              </a:rPr>
              <a:t>　</a:t>
            </a:r>
            <a:r>
              <a:rPr lang="en-US" altLang="ja-JP" sz="2000" dirty="0" err="1" smtClean="0">
                <a:latin typeface="+mn-ea"/>
              </a:rPr>
              <a:t>I</a:t>
            </a:r>
            <a:r>
              <a:rPr lang="en-US" altLang="ja-JP" sz="2000" baseline="-25000" dirty="0" err="1" smtClean="0">
                <a:latin typeface="+mn-ea"/>
              </a:rPr>
              <a:t>σ</a:t>
            </a:r>
            <a:r>
              <a:rPr lang="en-US" altLang="ja-JP" sz="2000" dirty="0" smtClean="0">
                <a:latin typeface="+mn-ea"/>
              </a:rPr>
              <a:t>(p</a:t>
            </a:r>
            <a:r>
              <a:rPr lang="en-US" altLang="ja-JP" sz="2000" dirty="0">
                <a:latin typeface="+mn-ea"/>
              </a:rPr>
              <a:t>)</a:t>
            </a:r>
            <a:r>
              <a:rPr lang="ja-JP" altLang="en-US" sz="2000" dirty="0">
                <a:latin typeface="+mn-ea"/>
              </a:rPr>
              <a:t>上の桁数が最小の２進少数</a:t>
            </a:r>
            <a:r>
              <a:rPr lang="en-US" altLang="ja-JP" sz="2000" dirty="0">
                <a:latin typeface="+mn-ea"/>
              </a:rPr>
              <a:t>a</a:t>
            </a:r>
            <a:r>
              <a:rPr lang="ja-JP" altLang="en-US" sz="2000" dirty="0">
                <a:latin typeface="+mn-ea"/>
              </a:rPr>
              <a:t>はビット列</a:t>
            </a:r>
            <a:r>
              <a:rPr lang="en-US" altLang="ja-JP" sz="2000" dirty="0">
                <a:latin typeface="+mn-ea"/>
              </a:rPr>
              <a:t>σ</a:t>
            </a:r>
            <a:r>
              <a:rPr lang="ja-JP" altLang="en-US" sz="2000" dirty="0" smtClean="0">
                <a:latin typeface="+mn-ea"/>
              </a:rPr>
              <a:t>の符号と</a:t>
            </a:r>
            <a:r>
              <a:rPr lang="ja-JP" altLang="en-US" sz="2000" dirty="0">
                <a:latin typeface="+mn-ea"/>
              </a:rPr>
              <a:t>なる．</a:t>
            </a:r>
          </a:p>
        </p:txBody>
      </p:sp>
      <p:sp>
        <p:nvSpPr>
          <p:cNvPr id="160835" name="Rectangle 67"/>
          <p:cNvSpPr>
            <a:spLocks noChangeArrowheads="1"/>
          </p:cNvSpPr>
          <p:nvPr/>
        </p:nvSpPr>
        <p:spPr bwMode="auto">
          <a:xfrm>
            <a:off x="1862761" y="5980866"/>
            <a:ext cx="90353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2000" dirty="0" smtClean="0">
                <a:latin typeface="+mn-ea"/>
              </a:rPr>
              <a:t>　区間</a:t>
            </a:r>
            <a:r>
              <a:rPr lang="en-US" altLang="ja-JP" sz="2000" dirty="0" err="1" smtClean="0">
                <a:latin typeface="+mn-ea"/>
              </a:rPr>
              <a:t>I</a:t>
            </a:r>
            <a:r>
              <a:rPr lang="en-US" altLang="ja-JP" sz="2000" baseline="-25000" dirty="0" err="1" smtClean="0">
                <a:latin typeface="+mn-ea"/>
              </a:rPr>
              <a:t>σ</a:t>
            </a:r>
            <a:r>
              <a:rPr lang="en-US" altLang="ja-JP" sz="2000" dirty="0" smtClean="0">
                <a:latin typeface="+mn-ea"/>
              </a:rPr>
              <a:t>(p</a:t>
            </a:r>
            <a:r>
              <a:rPr lang="en-US" altLang="ja-JP" sz="2000" dirty="0">
                <a:latin typeface="+mn-ea"/>
              </a:rPr>
              <a:t>)</a:t>
            </a:r>
            <a:r>
              <a:rPr lang="ja-JP" altLang="en-US" sz="2000" dirty="0">
                <a:latin typeface="+mn-ea"/>
              </a:rPr>
              <a:t>が長い程，ビット列</a:t>
            </a:r>
            <a:r>
              <a:rPr lang="en-US" altLang="ja-JP" sz="2000" dirty="0">
                <a:latin typeface="+mn-ea"/>
              </a:rPr>
              <a:t>σ</a:t>
            </a:r>
            <a:r>
              <a:rPr lang="ja-JP" altLang="en-US" sz="2000" dirty="0">
                <a:latin typeface="+mn-ea"/>
              </a:rPr>
              <a:t>の“符号”の候補の数が増える．</a:t>
            </a:r>
          </a:p>
        </p:txBody>
      </p:sp>
      <p:grpSp>
        <p:nvGrpSpPr>
          <p:cNvPr id="160836" name="Group 68"/>
          <p:cNvGrpSpPr>
            <a:grpSpLocks/>
          </p:cNvGrpSpPr>
          <p:nvPr/>
        </p:nvGrpSpPr>
        <p:grpSpPr bwMode="auto">
          <a:xfrm>
            <a:off x="2335213" y="1171721"/>
            <a:ext cx="2101850" cy="2511425"/>
            <a:chOff x="511" y="579"/>
            <a:chExt cx="1324" cy="1582"/>
          </a:xfrm>
        </p:grpSpPr>
        <p:sp>
          <p:nvSpPr>
            <p:cNvPr id="160837" name="Line 69"/>
            <p:cNvSpPr>
              <a:spLocks noChangeShapeType="1"/>
            </p:cNvSpPr>
            <p:nvPr/>
          </p:nvSpPr>
          <p:spPr bwMode="auto">
            <a:xfrm flipV="1">
              <a:off x="1121" y="628"/>
              <a:ext cx="1" cy="134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38" name="Line 70"/>
            <p:cNvSpPr>
              <a:spLocks noChangeShapeType="1"/>
            </p:cNvSpPr>
            <p:nvPr/>
          </p:nvSpPr>
          <p:spPr bwMode="auto">
            <a:xfrm flipV="1">
              <a:off x="789" y="627"/>
              <a:ext cx="6" cy="134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839" name="Group 71"/>
            <p:cNvGrpSpPr>
              <a:grpSpLocks/>
            </p:cNvGrpSpPr>
            <p:nvPr/>
          </p:nvGrpSpPr>
          <p:grpSpPr bwMode="auto">
            <a:xfrm>
              <a:off x="789" y="778"/>
              <a:ext cx="1041" cy="1042"/>
              <a:chOff x="789" y="778"/>
              <a:chExt cx="1041" cy="1042"/>
            </a:xfrm>
          </p:grpSpPr>
          <p:sp>
            <p:nvSpPr>
              <p:cNvPr id="160840" name="Rectangle 72"/>
              <p:cNvSpPr>
                <a:spLocks noChangeArrowheads="1"/>
              </p:cNvSpPr>
              <p:nvPr/>
            </p:nvSpPr>
            <p:spPr bwMode="auto">
              <a:xfrm>
                <a:off x="789" y="778"/>
                <a:ext cx="1041" cy="104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41" name="Line 73"/>
              <p:cNvSpPr>
                <a:spLocks noChangeShapeType="1"/>
              </p:cNvSpPr>
              <p:nvPr/>
            </p:nvSpPr>
            <p:spPr bwMode="auto">
              <a:xfrm flipV="1">
                <a:off x="789" y="778"/>
                <a:ext cx="1041" cy="10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2" name="Line 74"/>
              <p:cNvSpPr>
                <a:spLocks noChangeShapeType="1"/>
              </p:cNvSpPr>
              <p:nvPr/>
            </p:nvSpPr>
            <p:spPr bwMode="auto">
              <a:xfrm flipV="1">
                <a:off x="789" y="778"/>
                <a:ext cx="333"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3" name="Line 75"/>
              <p:cNvSpPr>
                <a:spLocks noChangeShapeType="1"/>
              </p:cNvSpPr>
              <p:nvPr/>
            </p:nvSpPr>
            <p:spPr bwMode="auto">
              <a:xfrm flipV="1">
                <a:off x="1122" y="778"/>
                <a:ext cx="708" cy="10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0844" name="Line 76"/>
            <p:cNvSpPr>
              <a:spLocks noChangeShapeType="1"/>
            </p:cNvSpPr>
            <p:nvPr/>
          </p:nvSpPr>
          <p:spPr bwMode="auto">
            <a:xfrm>
              <a:off x="516" y="1125"/>
              <a:ext cx="108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5" name="Line 77"/>
            <p:cNvSpPr>
              <a:spLocks noChangeShapeType="1"/>
            </p:cNvSpPr>
            <p:nvPr/>
          </p:nvSpPr>
          <p:spPr bwMode="auto">
            <a:xfrm flipH="1">
              <a:off x="1012" y="1131"/>
              <a:ext cx="1" cy="823"/>
            </a:xfrm>
            <a:prstGeom prst="line">
              <a:avLst/>
            </a:prstGeom>
            <a:noFill/>
            <a:ln w="952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6" name="Line 78"/>
            <p:cNvSpPr>
              <a:spLocks noChangeShapeType="1"/>
            </p:cNvSpPr>
            <p:nvPr/>
          </p:nvSpPr>
          <p:spPr bwMode="auto">
            <a:xfrm flipH="1">
              <a:off x="1592" y="1125"/>
              <a:ext cx="0" cy="831"/>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7" name="Line 79"/>
            <p:cNvSpPr>
              <a:spLocks noChangeShapeType="1"/>
            </p:cNvSpPr>
            <p:nvPr/>
          </p:nvSpPr>
          <p:spPr bwMode="auto">
            <a:xfrm>
              <a:off x="511" y="782"/>
              <a:ext cx="0" cy="1039"/>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8" name="Line 80"/>
            <p:cNvSpPr>
              <a:spLocks noChangeShapeType="1"/>
            </p:cNvSpPr>
            <p:nvPr/>
          </p:nvSpPr>
          <p:spPr bwMode="auto">
            <a:xfrm flipV="1">
              <a:off x="516" y="778"/>
              <a:ext cx="356"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49" name="Line 81"/>
            <p:cNvSpPr>
              <a:spLocks noChangeShapeType="1"/>
            </p:cNvSpPr>
            <p:nvPr/>
          </p:nvSpPr>
          <p:spPr bwMode="auto">
            <a:xfrm flipV="1">
              <a:off x="520" y="1815"/>
              <a:ext cx="280" cy="1"/>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850" name="Group 82"/>
            <p:cNvGrpSpPr>
              <a:grpSpLocks/>
            </p:cNvGrpSpPr>
            <p:nvPr/>
          </p:nvGrpSpPr>
          <p:grpSpPr bwMode="auto">
            <a:xfrm>
              <a:off x="791" y="1952"/>
              <a:ext cx="1037" cy="21"/>
              <a:chOff x="2407" y="2380"/>
              <a:chExt cx="1583" cy="198"/>
            </a:xfrm>
          </p:grpSpPr>
          <p:sp>
            <p:nvSpPr>
              <p:cNvPr id="160851" name="Rectangle 83"/>
              <p:cNvSpPr>
                <a:spLocks noChangeArrowheads="1"/>
              </p:cNvSpPr>
              <p:nvPr/>
            </p:nvSpPr>
            <p:spPr bwMode="auto">
              <a:xfrm>
                <a:off x="2407" y="2380"/>
                <a:ext cx="503" cy="198"/>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0852" name="Rectangle 84"/>
              <p:cNvSpPr>
                <a:spLocks noChangeArrowheads="1"/>
              </p:cNvSpPr>
              <p:nvPr/>
            </p:nvSpPr>
            <p:spPr bwMode="auto">
              <a:xfrm>
                <a:off x="2917" y="2380"/>
                <a:ext cx="1073" cy="1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0853" name="Text Box 85"/>
            <p:cNvSpPr txBox="1">
              <a:spLocks noChangeArrowheads="1"/>
            </p:cNvSpPr>
            <p:nvPr/>
          </p:nvSpPr>
          <p:spPr bwMode="auto">
            <a:xfrm>
              <a:off x="880" y="1982"/>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0</a:t>
              </a:r>
            </a:p>
          </p:txBody>
        </p:sp>
        <p:sp>
          <p:nvSpPr>
            <p:cNvPr id="160854" name="Text Box 86"/>
            <p:cNvSpPr txBox="1">
              <a:spLocks noChangeArrowheads="1"/>
            </p:cNvSpPr>
            <p:nvPr/>
          </p:nvSpPr>
          <p:spPr bwMode="auto">
            <a:xfrm>
              <a:off x="1348" y="1988"/>
              <a:ext cx="1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1</a:t>
              </a:r>
            </a:p>
          </p:txBody>
        </p:sp>
        <p:sp>
          <p:nvSpPr>
            <p:cNvPr id="160855" name="Line 87"/>
            <p:cNvSpPr>
              <a:spLocks noChangeShapeType="1"/>
            </p:cNvSpPr>
            <p:nvPr/>
          </p:nvSpPr>
          <p:spPr bwMode="auto">
            <a:xfrm flipH="1" flipV="1">
              <a:off x="1826" y="639"/>
              <a:ext cx="0" cy="1309"/>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60856" name="Group 88"/>
            <p:cNvGrpSpPr>
              <a:grpSpLocks/>
            </p:cNvGrpSpPr>
            <p:nvPr/>
          </p:nvGrpSpPr>
          <p:grpSpPr bwMode="auto">
            <a:xfrm>
              <a:off x="1325" y="1408"/>
              <a:ext cx="89" cy="114"/>
              <a:chOff x="1325" y="1408"/>
              <a:chExt cx="89" cy="114"/>
            </a:xfrm>
          </p:grpSpPr>
          <p:sp>
            <p:nvSpPr>
              <p:cNvPr id="160857" name="Line 89"/>
              <p:cNvSpPr>
                <a:spLocks noChangeShapeType="1"/>
              </p:cNvSpPr>
              <p:nvPr/>
            </p:nvSpPr>
            <p:spPr bwMode="auto">
              <a:xfrm>
                <a:off x="1325" y="1520"/>
                <a:ext cx="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58" name="Line 90"/>
              <p:cNvSpPr>
                <a:spLocks noChangeShapeType="1"/>
              </p:cNvSpPr>
              <p:nvPr/>
            </p:nvSpPr>
            <p:spPr bwMode="auto">
              <a:xfrm flipH="1">
                <a:off x="1413" y="1408"/>
                <a:ext cx="1"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0859" name="Group 91"/>
            <p:cNvGrpSpPr>
              <a:grpSpLocks/>
            </p:cNvGrpSpPr>
            <p:nvPr/>
          </p:nvGrpSpPr>
          <p:grpSpPr bwMode="auto">
            <a:xfrm flipH="1" flipV="1">
              <a:off x="1032" y="842"/>
              <a:ext cx="64" cy="211"/>
              <a:chOff x="1325" y="1408"/>
              <a:chExt cx="89" cy="114"/>
            </a:xfrm>
          </p:grpSpPr>
          <p:sp>
            <p:nvSpPr>
              <p:cNvPr id="160860" name="Line 92"/>
              <p:cNvSpPr>
                <a:spLocks noChangeShapeType="1"/>
              </p:cNvSpPr>
              <p:nvPr/>
            </p:nvSpPr>
            <p:spPr bwMode="auto">
              <a:xfrm>
                <a:off x="1325" y="1520"/>
                <a:ext cx="8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61" name="Line 93"/>
              <p:cNvSpPr>
                <a:spLocks noChangeShapeType="1"/>
              </p:cNvSpPr>
              <p:nvPr/>
            </p:nvSpPr>
            <p:spPr bwMode="auto">
              <a:xfrm flipH="1">
                <a:off x="1413" y="1408"/>
                <a:ext cx="1"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0862" name="Rectangle 94"/>
            <p:cNvSpPr>
              <a:spLocks noChangeArrowheads="1"/>
            </p:cNvSpPr>
            <p:nvPr/>
          </p:nvSpPr>
          <p:spPr bwMode="auto">
            <a:xfrm>
              <a:off x="796" y="837"/>
              <a:ext cx="25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1/p</a:t>
              </a:r>
            </a:p>
          </p:txBody>
        </p:sp>
        <p:sp>
          <p:nvSpPr>
            <p:cNvPr id="160863" name="Rectangle 95"/>
            <p:cNvSpPr>
              <a:spLocks noChangeArrowheads="1"/>
            </p:cNvSpPr>
            <p:nvPr/>
          </p:nvSpPr>
          <p:spPr bwMode="auto">
            <a:xfrm>
              <a:off x="1253" y="1516"/>
              <a:ext cx="40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Century" panose="02040604050505020304" pitchFamily="18" charset="0"/>
                  <a:ea typeface="ＭＳ Ｐゴシック" panose="020B0600070205080204" pitchFamily="50" charset="-128"/>
                </a:rPr>
                <a:t>1/(1-p)</a:t>
              </a:r>
            </a:p>
          </p:txBody>
        </p:sp>
        <p:sp>
          <p:nvSpPr>
            <p:cNvPr id="160864" name="Line 96"/>
            <p:cNvSpPr>
              <a:spLocks noChangeShapeType="1"/>
            </p:cNvSpPr>
            <p:nvPr/>
          </p:nvSpPr>
          <p:spPr bwMode="auto">
            <a:xfrm>
              <a:off x="1117" y="687"/>
              <a:ext cx="71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65" name="Line 97"/>
            <p:cNvSpPr>
              <a:spLocks noChangeShapeType="1"/>
            </p:cNvSpPr>
            <p:nvPr/>
          </p:nvSpPr>
          <p:spPr bwMode="auto">
            <a:xfrm>
              <a:off x="798" y="695"/>
              <a:ext cx="32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0866" name="Rectangle 98"/>
            <p:cNvSpPr>
              <a:spLocks noChangeArrowheads="1"/>
            </p:cNvSpPr>
            <p:nvPr/>
          </p:nvSpPr>
          <p:spPr bwMode="auto">
            <a:xfrm>
              <a:off x="1343" y="592"/>
              <a:ext cx="333" cy="17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latin typeface="Century" panose="02040604050505020304" pitchFamily="18" charset="0"/>
                  <a:ea typeface="ＭＳ Ｐゴシック" panose="020B0600070205080204" pitchFamily="50" charset="-128"/>
                </a:rPr>
                <a:t>1-p</a:t>
              </a:r>
            </a:p>
          </p:txBody>
        </p:sp>
        <p:sp>
          <p:nvSpPr>
            <p:cNvPr id="160867" name="Rectangle 99"/>
            <p:cNvSpPr>
              <a:spLocks noChangeArrowheads="1"/>
            </p:cNvSpPr>
            <p:nvPr/>
          </p:nvSpPr>
          <p:spPr bwMode="auto">
            <a:xfrm>
              <a:off x="891" y="579"/>
              <a:ext cx="129"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latin typeface="Century" panose="02040604050505020304" pitchFamily="18" charset="0"/>
                  <a:ea typeface="ＭＳ Ｐゴシック" panose="020B0600070205080204" pitchFamily="50" charset="-128"/>
                </a:rPr>
                <a:t>p</a:t>
              </a:r>
            </a:p>
          </p:txBody>
        </p:sp>
      </p:grpSp>
      <p:sp>
        <p:nvSpPr>
          <p:cNvPr id="99" name="タイトル 1"/>
          <p:cNvSpPr>
            <a:spLocks noGrp="1"/>
          </p:cNvSpPr>
          <p:nvPr>
            <p:ph type="title"/>
          </p:nvPr>
        </p:nvSpPr>
        <p:spPr>
          <a:xfrm>
            <a:off x="838200" y="365126"/>
            <a:ext cx="10515600" cy="777876"/>
          </a:xfrm>
        </p:spPr>
        <p:txBody>
          <a:bodyPr/>
          <a:lstStyle/>
          <a:p>
            <a:r>
              <a:rPr kumimoji="1" lang="ja-JP" altLang="en-US" dirty="0" smtClean="0"/>
              <a:t>記号</a:t>
            </a:r>
            <a:r>
              <a:rPr lang="ja-JP" altLang="en-US" dirty="0" smtClean="0"/>
              <a:t>力学系と一次元写像</a:t>
            </a:r>
            <a:endParaRPr kumimoji="1" lang="ja-JP" altLang="en-US" dirty="0"/>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07891469"/>
      </p:ext>
    </p:extLst>
  </p:cSld>
  <p:clrMapOvr>
    <a:masterClrMapping/>
  </p:clrMapOvr>
  <mc:AlternateContent xmlns:mc="http://schemas.openxmlformats.org/markup-compatibility/2006" xmlns:p14="http://schemas.microsoft.com/office/powerpoint/2010/main">
    <mc:Choice Requires="p14">
      <p:transition spd="slow" p14:dur="2000" advTm="108763"/>
    </mc:Choice>
    <mc:Fallback xmlns="">
      <p:transition spd="slow" advTm="10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160836"/>
                                        </p:tgtEl>
                                        <p:attrNameLst>
                                          <p:attrName>style.visibility</p:attrName>
                                        </p:attrNameLst>
                                      </p:cBhvr>
                                      <p:to>
                                        <p:strVal val="visible"/>
                                      </p:to>
                                    </p:set>
                                    <p:anim calcmode="lin" valueType="num">
                                      <p:cBhvr additive="base">
                                        <p:cTn id="11" dur="500" fill="hold"/>
                                        <p:tgtEl>
                                          <p:spTgt spid="160836"/>
                                        </p:tgtEl>
                                        <p:attrNameLst>
                                          <p:attrName>ppt_x</p:attrName>
                                        </p:attrNameLst>
                                      </p:cBhvr>
                                      <p:tavLst>
                                        <p:tav tm="0">
                                          <p:val>
                                            <p:strVal val="0-#ppt_w/2"/>
                                          </p:val>
                                        </p:tav>
                                        <p:tav tm="100000">
                                          <p:val>
                                            <p:strVal val="#ppt_x"/>
                                          </p:val>
                                        </p:tav>
                                      </p:tavLst>
                                    </p:anim>
                                    <p:anim calcmode="lin" valueType="num">
                                      <p:cBhvr additive="base">
                                        <p:cTn id="12" dur="500" fill="hold"/>
                                        <p:tgtEl>
                                          <p:spTgt spid="16083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60771"/>
                                        </p:tgtEl>
                                        <p:attrNameLst>
                                          <p:attrName>style.visibility</p:attrName>
                                        </p:attrNameLst>
                                      </p:cBhvr>
                                      <p:to>
                                        <p:strVal val="visible"/>
                                      </p:to>
                                    </p:set>
                                    <p:anim calcmode="lin" valueType="num">
                                      <p:cBhvr additive="base">
                                        <p:cTn id="17" dur="500" fill="hold"/>
                                        <p:tgtEl>
                                          <p:spTgt spid="160771"/>
                                        </p:tgtEl>
                                        <p:attrNameLst>
                                          <p:attrName>ppt_x</p:attrName>
                                        </p:attrNameLst>
                                      </p:cBhvr>
                                      <p:tavLst>
                                        <p:tav tm="0">
                                          <p:val>
                                            <p:strVal val="0-#ppt_w/2"/>
                                          </p:val>
                                        </p:tav>
                                        <p:tav tm="100000">
                                          <p:val>
                                            <p:strVal val="#ppt_x"/>
                                          </p:val>
                                        </p:tav>
                                      </p:tavLst>
                                    </p:anim>
                                    <p:anim calcmode="lin" valueType="num">
                                      <p:cBhvr additive="base">
                                        <p:cTn id="18" dur="500" fill="hold"/>
                                        <p:tgtEl>
                                          <p:spTgt spid="1607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160798"/>
                                        </p:tgtEl>
                                        <p:attrNameLst>
                                          <p:attrName>style.visibility</p:attrName>
                                        </p:attrNameLst>
                                      </p:cBhvr>
                                      <p:to>
                                        <p:strVal val="visible"/>
                                      </p:to>
                                    </p:set>
                                    <p:anim calcmode="lin" valueType="num">
                                      <p:cBhvr additive="base">
                                        <p:cTn id="23" dur="500" fill="hold"/>
                                        <p:tgtEl>
                                          <p:spTgt spid="160798"/>
                                        </p:tgtEl>
                                        <p:attrNameLst>
                                          <p:attrName>ppt_x</p:attrName>
                                        </p:attrNameLst>
                                      </p:cBhvr>
                                      <p:tavLst>
                                        <p:tav tm="0">
                                          <p:val>
                                            <p:strVal val="0-#ppt_w/2"/>
                                          </p:val>
                                        </p:tav>
                                        <p:tav tm="100000">
                                          <p:val>
                                            <p:strVal val="#ppt_x"/>
                                          </p:val>
                                        </p:tav>
                                      </p:tavLst>
                                    </p:anim>
                                    <p:anim calcmode="lin" valueType="num">
                                      <p:cBhvr additive="base">
                                        <p:cTn id="24" dur="500" fill="hold"/>
                                        <p:tgtEl>
                                          <p:spTgt spid="160798"/>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0832"/>
                                        </p:tgtEl>
                                        <p:attrNameLst>
                                          <p:attrName>style.visibility</p:attrName>
                                        </p:attrNameLst>
                                      </p:cBhvr>
                                      <p:to>
                                        <p:strVal val="visible"/>
                                      </p:to>
                                    </p:set>
                                    <p:anim calcmode="lin" valueType="num">
                                      <p:cBhvr additive="base">
                                        <p:cTn id="29" dur="500"/>
                                        <p:tgtEl>
                                          <p:spTgt spid="160832"/>
                                        </p:tgtEl>
                                        <p:attrNameLst>
                                          <p:attrName>ppt_y</p:attrName>
                                        </p:attrNameLst>
                                      </p:cBhvr>
                                      <p:tavLst>
                                        <p:tav tm="0">
                                          <p:val>
                                            <p:strVal val="#ppt_y+#ppt_h*1.125000"/>
                                          </p:val>
                                        </p:tav>
                                        <p:tav tm="100000">
                                          <p:val>
                                            <p:strVal val="#ppt_y"/>
                                          </p:val>
                                        </p:tav>
                                      </p:tavLst>
                                    </p:anim>
                                    <p:animEffect transition="in" filter="wipe(up)">
                                      <p:cBhvr>
                                        <p:cTn id="30" dur="500"/>
                                        <p:tgtEl>
                                          <p:spTgt spid="1608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60834"/>
                                        </p:tgtEl>
                                        <p:attrNameLst>
                                          <p:attrName>style.visibility</p:attrName>
                                        </p:attrNameLst>
                                      </p:cBhvr>
                                      <p:to>
                                        <p:strVal val="visible"/>
                                      </p:to>
                                    </p:set>
                                    <p:anim calcmode="lin" valueType="num">
                                      <p:cBhvr additive="base">
                                        <p:cTn id="35" dur="500"/>
                                        <p:tgtEl>
                                          <p:spTgt spid="160834"/>
                                        </p:tgtEl>
                                        <p:attrNameLst>
                                          <p:attrName>ppt_y</p:attrName>
                                        </p:attrNameLst>
                                      </p:cBhvr>
                                      <p:tavLst>
                                        <p:tav tm="0">
                                          <p:val>
                                            <p:strVal val="#ppt_y+#ppt_h*1.125000"/>
                                          </p:val>
                                        </p:tav>
                                        <p:tav tm="100000">
                                          <p:val>
                                            <p:strVal val="#ppt_y"/>
                                          </p:val>
                                        </p:tav>
                                      </p:tavLst>
                                    </p:anim>
                                    <p:animEffect transition="in" filter="wipe(up)">
                                      <p:cBhvr>
                                        <p:cTn id="36" dur="500"/>
                                        <p:tgtEl>
                                          <p:spTgt spid="16083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60833"/>
                                        </p:tgtEl>
                                        <p:attrNameLst>
                                          <p:attrName>style.visibility</p:attrName>
                                        </p:attrNameLst>
                                      </p:cBhvr>
                                      <p:to>
                                        <p:strVal val="visible"/>
                                      </p:to>
                                    </p:set>
                                    <p:anim calcmode="lin" valueType="num">
                                      <p:cBhvr additive="base">
                                        <p:cTn id="41" dur="500"/>
                                        <p:tgtEl>
                                          <p:spTgt spid="160833"/>
                                        </p:tgtEl>
                                        <p:attrNameLst>
                                          <p:attrName>ppt_y</p:attrName>
                                        </p:attrNameLst>
                                      </p:cBhvr>
                                      <p:tavLst>
                                        <p:tav tm="0">
                                          <p:val>
                                            <p:strVal val="#ppt_y+#ppt_h*1.125000"/>
                                          </p:val>
                                        </p:tav>
                                        <p:tav tm="100000">
                                          <p:val>
                                            <p:strVal val="#ppt_y"/>
                                          </p:val>
                                        </p:tav>
                                      </p:tavLst>
                                    </p:anim>
                                    <p:animEffect transition="in" filter="wipe(up)">
                                      <p:cBhvr>
                                        <p:cTn id="42" dur="500"/>
                                        <p:tgtEl>
                                          <p:spTgt spid="1608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0835"/>
                                        </p:tgtEl>
                                        <p:attrNameLst>
                                          <p:attrName>style.visibility</p:attrName>
                                        </p:attrNameLst>
                                      </p:cBhvr>
                                      <p:to>
                                        <p:strVal val="visible"/>
                                      </p:to>
                                    </p:set>
                                    <p:anim calcmode="lin" valueType="num">
                                      <p:cBhvr additive="base">
                                        <p:cTn id="47" dur="500"/>
                                        <p:tgtEl>
                                          <p:spTgt spid="160835"/>
                                        </p:tgtEl>
                                        <p:attrNameLst>
                                          <p:attrName>ppt_y</p:attrName>
                                        </p:attrNameLst>
                                      </p:cBhvr>
                                      <p:tavLst>
                                        <p:tav tm="0">
                                          <p:val>
                                            <p:strVal val="#ppt_y+#ppt_h*1.125000"/>
                                          </p:val>
                                        </p:tav>
                                        <p:tav tm="100000">
                                          <p:val>
                                            <p:strVal val="#ppt_y"/>
                                          </p:val>
                                        </p:tav>
                                      </p:tavLst>
                                    </p:anim>
                                    <p:animEffect transition="in" filter="wipe(up)">
                                      <p:cBhvr>
                                        <p:cTn id="48" dur="500"/>
                                        <p:tgtEl>
                                          <p:spTgt spid="1608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160832" grpId="0" autoUpdateAnimBg="0"/>
      <p:bldP spid="160833" grpId="0" autoUpdateAnimBg="0"/>
      <p:bldP spid="160834" grpId="0" autoUpdateAnimBg="0"/>
      <p:bldP spid="160835" grpId="0" autoUpdateAnimBg="0"/>
    </p:bldLst>
  </p:timing>
  <p:extLst>
    <p:ext uri="{3A86A75C-4F4B-4683-9AE1-C65F6400EC91}">
      <p14:laserTraceLst xmlns:p14="http://schemas.microsoft.com/office/powerpoint/2010/main">
        <p14:tracePtLst>
          <p14:tracePt t="23320" x="3070225" y="2184400"/>
          <p14:tracePt t="23503" x="3062288" y="2184400"/>
          <p14:tracePt t="24247" x="0" y="0"/>
        </p14:tracePtLst>
        <p14:tracePtLst>
          <p14:tracePt t="24976" x="3759200" y="2452688"/>
          <p14:tracePt t="24983" x="3767138" y="2460625"/>
          <p14:tracePt t="25536" x="3773488" y="2460625"/>
          <p14:tracePt t="25543" x="3773488" y="2466975"/>
          <p14:tracePt t="25575" x="3781425" y="2466975"/>
          <p14:tracePt t="25599" x="3781425" y="2474913"/>
          <p14:tracePt t="27751" x="0" y="0"/>
        </p14:tracePtLst>
        <p14:tracePtLst>
          <p14:tracePt t="28297" x="3121025" y="1444625"/>
          <p14:tracePt t="28751" x="3113088" y="1444625"/>
          <p14:tracePt t="29912" x="0" y="0"/>
        </p14:tracePtLst>
        <p14:tracePtLst>
          <p14:tracePt t="40216" x="3084513" y="1836738"/>
          <p14:tracePt t="41159" x="3090863" y="1836738"/>
          <p14:tracePt t="41168" x="3135313" y="1851025"/>
          <p14:tracePt t="41178" x="3208338" y="1887538"/>
          <p14:tracePt t="41195" x="3367088" y="1952625"/>
          <p14:tracePt t="41211" x="3513138" y="2032000"/>
          <p14:tracePt t="41228" x="3649663" y="2097088"/>
          <p14:tracePt t="41244" x="3736975" y="2155825"/>
          <p14:tracePt t="41261" x="3767138" y="2170113"/>
          <p14:tracePt t="41278" x="3773488" y="2176463"/>
          <p14:tracePt t="41295" x="3781425" y="2184400"/>
          <p14:tracePt t="41367" x="3781425" y="2192338"/>
          <p14:tracePt t="41376" x="3787775" y="2198688"/>
          <p14:tracePt t="41383" x="3810000" y="2212975"/>
          <p14:tracePt t="41394" x="3824288" y="2227263"/>
          <p14:tracePt t="41411" x="3852863" y="2257425"/>
          <p14:tracePt t="41428" x="3883025" y="2271713"/>
          <p14:tracePt t="41445" x="3903663" y="2286000"/>
          <p14:tracePt t="41461" x="3919538" y="2293938"/>
          <p14:tracePt t="41478" x="3933825" y="2308225"/>
          <p14:tracePt t="41480" x="3940175" y="2314575"/>
          <p14:tracePt t="41495" x="3948113" y="2322513"/>
          <p14:tracePt t="44184" x="0" y="0"/>
        </p14:tracePtLst>
        <p14:tracePtLst>
          <p14:tracePt t="47408" x="4281488" y="3482975"/>
          <p14:tracePt t="47544" x="4310063" y="3482975"/>
          <p14:tracePt t="47551" x="4346575" y="3482975"/>
          <p14:tracePt t="47575" x="4738688" y="3482975"/>
          <p14:tracePt t="47583" x="4833938" y="3482975"/>
          <p14:tracePt t="47593" x="4949825" y="3482975"/>
          <p14:tracePt t="47609" x="5145088" y="3482975"/>
          <p14:tracePt t="47626" x="5305425" y="3476625"/>
          <p14:tracePt t="47643" x="5443538" y="3476625"/>
          <p14:tracePt t="47659" x="5545138" y="3476625"/>
          <p14:tracePt t="47676" x="5624513" y="3476625"/>
          <p14:tracePt t="47693" x="5726113" y="3476625"/>
          <p14:tracePt t="47709" x="5849938" y="3482975"/>
          <p14:tracePt t="47726" x="5980113" y="3482975"/>
          <p14:tracePt t="47727" x="6030913" y="3482975"/>
          <p14:tracePt t="47743" x="6118225" y="3482975"/>
          <p14:tracePt t="47759" x="6183313" y="3482975"/>
          <p14:tracePt t="47776" x="6240463" y="3490913"/>
          <p14:tracePt t="47793" x="6313488" y="3490913"/>
          <p14:tracePt t="47809" x="6378575" y="3490913"/>
          <p14:tracePt t="47826" x="6459538" y="3497263"/>
          <p14:tracePt t="47843" x="6524625" y="3497263"/>
          <p14:tracePt t="47859" x="6589713" y="3497263"/>
          <p14:tracePt t="47876" x="6632575" y="3497263"/>
          <p14:tracePt t="47893" x="6683375" y="3497263"/>
          <p14:tracePt t="47909" x="6748463" y="3497263"/>
          <p14:tracePt t="47926" x="6799263" y="3505200"/>
          <p14:tracePt t="47927" x="6821488" y="3505200"/>
          <p14:tracePt t="47943" x="6872288" y="3505200"/>
          <p14:tracePt t="47959" x="6923088" y="3513138"/>
          <p14:tracePt t="47976" x="6996113" y="3513138"/>
          <p14:tracePt t="47993" x="7075488" y="3519488"/>
          <p14:tracePt t="48009" x="7177088" y="3527425"/>
          <p14:tracePt t="48026" x="7278688" y="3527425"/>
          <p14:tracePt t="48043" x="7366000" y="3541713"/>
          <p14:tracePt t="48059" x="7424738" y="3541713"/>
          <p14:tracePt t="48076" x="7453313" y="3541713"/>
          <p14:tracePt t="48093" x="7475538" y="3541713"/>
          <p14:tracePt t="48109" x="7496175" y="3541713"/>
          <p14:tracePt t="48126" x="7518400" y="3541713"/>
          <p14:tracePt t="48127" x="7532688" y="3541713"/>
          <p14:tracePt t="48143" x="7561263" y="3541713"/>
          <p14:tracePt t="48159" x="7612063" y="3541713"/>
          <p14:tracePt t="48176" x="7656513" y="3541713"/>
          <p14:tracePt t="48193" x="7735888" y="3541713"/>
          <p14:tracePt t="48209" x="7808913" y="3541713"/>
          <p14:tracePt t="48226" x="7888288" y="3541713"/>
          <p14:tracePt t="48243" x="7975600" y="3541713"/>
          <p14:tracePt t="48259" x="8054975" y="3541713"/>
          <p14:tracePt t="48276" x="8135938" y="3548063"/>
          <p14:tracePt t="48293" x="8207375" y="3548063"/>
          <p14:tracePt t="48309" x="8280400" y="3556000"/>
          <p14:tracePt t="48326" x="8345488" y="3563938"/>
          <p14:tracePt t="48327" x="8374063" y="3563938"/>
          <p14:tracePt t="48343" x="8418513" y="3563938"/>
          <p14:tracePt t="48359" x="8469313" y="3563938"/>
          <p14:tracePt t="48376" x="8512175" y="3563938"/>
          <p14:tracePt t="48393" x="8562975" y="3563938"/>
          <p14:tracePt t="48409" x="8621713" y="3563938"/>
          <p14:tracePt t="48426" x="8672513" y="3556000"/>
          <p14:tracePt t="48443" x="8737600" y="3556000"/>
          <p14:tracePt t="48459" x="8780463" y="3556000"/>
          <p14:tracePt t="48476" x="8816975" y="3556000"/>
          <p14:tracePt t="48493" x="8853488" y="3556000"/>
          <p14:tracePt t="48509" x="8875713" y="3548063"/>
          <p14:tracePt t="48526" x="8890000" y="3548063"/>
          <p14:tracePt t="48527" x="8904288" y="3548063"/>
          <p14:tracePt t="48543" x="8926513" y="3541713"/>
          <p14:tracePt t="48559" x="8948738" y="3541713"/>
          <p14:tracePt t="48576" x="8977313" y="3541713"/>
          <p14:tracePt t="48593" x="9013825" y="3533775"/>
          <p14:tracePt t="48609" x="9070975" y="3533775"/>
          <p14:tracePt t="48626" x="9136063" y="3533775"/>
          <p14:tracePt t="48642" x="9202738" y="3527425"/>
          <p14:tracePt t="48659" x="9282113" y="3527425"/>
          <p14:tracePt t="48676" x="9332913" y="3527425"/>
          <p14:tracePt t="48693" x="9383713" y="3527425"/>
          <p14:tracePt t="48709" x="9440863" y="3527425"/>
          <p14:tracePt t="48726" x="9485313" y="3527425"/>
          <p14:tracePt t="48727" x="9513888" y="3527425"/>
          <p14:tracePt t="48743" x="9572625" y="3527425"/>
          <p14:tracePt t="48759" x="9623425" y="3527425"/>
          <p14:tracePt t="48776" x="9674225" y="3527425"/>
          <p14:tracePt t="48793" x="9702800" y="3527425"/>
          <p14:tracePt t="48809" x="9753600" y="3527425"/>
          <p14:tracePt t="48826" x="9782175" y="3527425"/>
          <p14:tracePt t="48842" x="9812338" y="3527425"/>
          <p14:tracePt t="48859" x="9818688" y="3527425"/>
          <p14:tracePt t="48876" x="9832975" y="3527425"/>
          <p14:tracePt t="48892" x="9847263" y="3519488"/>
          <p14:tracePt t="48909" x="9869488" y="3519488"/>
          <p14:tracePt t="48926" x="9891713" y="3513138"/>
          <p14:tracePt t="48927" x="9906000" y="3513138"/>
          <p14:tracePt t="48943" x="9913938" y="3513138"/>
          <p14:tracePt t="48959" x="9920288" y="3505200"/>
          <p14:tracePt t="48976" x="9928225" y="3505200"/>
          <p14:tracePt t="49391" x="0" y="0"/>
        </p14:tracePtLst>
        <p14:tracePtLst>
          <p14:tracePt t="50192" x="9710738" y="3425825"/>
          <p14:tracePt t="50591" x="0" y="0"/>
        </p14:tracePtLst>
        <p14:tracePtLst>
          <p14:tracePt t="51424" x="9304338" y="3389313"/>
          <p14:tracePt t="51816" x="0" y="0"/>
        </p14:tracePtLst>
        <p14:tracePtLst>
          <p14:tracePt t="52488" x="9020175" y="3395663"/>
          <p14:tracePt t="52655" x="0" y="0"/>
        </p14:tracePtLst>
        <p14:tracePtLst>
          <p14:tracePt t="53170" x="8875713" y="3411538"/>
          <p14:tracePt t="53327" x="0" y="0"/>
        </p14:tracePtLst>
        <p14:tracePtLst>
          <p14:tracePt t="53904" x="8643938" y="3417888"/>
          <p14:tracePt t="54039" x="0" y="0"/>
        </p14:tracePtLst>
        <p14:tracePtLst>
          <p14:tracePt t="54953" x="8461375" y="3375025"/>
          <p14:tracePt t="55199" x="0" y="0"/>
        </p14:tracePtLst>
        <p14:tracePtLst>
          <p14:tracePt t="61448" x="3367088" y="4564063"/>
          <p14:tracePt t="62327" x="0" y="0"/>
        </p14:tracePtLst>
        <p14:tracePtLst>
          <p14:tracePt t="64216" x="6872288" y="4614863"/>
          <p14:tracePt t="65759" x="6880225" y="4614863"/>
          <p14:tracePt t="65775" x="6886575" y="4614863"/>
          <p14:tracePt t="65791" x="6894513" y="4614863"/>
          <p14:tracePt t="65799" x="6900863" y="4614863"/>
          <p14:tracePt t="65815" x="6916738" y="4614863"/>
          <p14:tracePt t="65823" x="6931025" y="4614863"/>
          <p14:tracePt t="65839" x="6967538" y="4614863"/>
          <p14:tracePt t="65855" x="7002463" y="4608513"/>
          <p14:tracePt t="65872" x="7010400" y="4608513"/>
          <p14:tracePt t="65888" x="7018338" y="4608513"/>
          <p14:tracePt t="66039" x="7024688" y="4608513"/>
          <p14:tracePt t="66055" x="7038975" y="4608513"/>
          <p14:tracePt t="66063" x="7046913" y="4608513"/>
          <p14:tracePt t="66072" x="7069138" y="4608513"/>
          <p14:tracePt t="66088" x="7089775" y="4608513"/>
          <p14:tracePt t="66105" x="7097713" y="4608513"/>
          <p14:tracePt t="66121" x="7104063" y="4608513"/>
          <p14:tracePt t="68423" x="7075488" y="4608513"/>
          <p14:tracePt t="68439" x="6923088" y="4608513"/>
          <p14:tracePt t="68448" x="6886575" y="4614863"/>
          <p14:tracePt t="68455" x="6843713" y="4637088"/>
          <p14:tracePt t="68470" x="6764338" y="4645025"/>
          <p14:tracePt t="68487" x="6705600" y="4645025"/>
          <p14:tracePt t="68504" x="6669088" y="4645025"/>
          <p14:tracePt t="68521" x="6646863" y="4645025"/>
          <p14:tracePt t="68537" x="6626225" y="4645025"/>
          <p14:tracePt t="68554" x="6618288" y="4645025"/>
          <p14:tracePt t="68570" x="6604000" y="4645025"/>
          <p14:tracePt t="68587" x="6589713" y="4645025"/>
          <p14:tracePt t="68604" x="6553200" y="4645025"/>
          <p14:tracePt t="68620" x="6494463" y="4645025"/>
          <p14:tracePt t="68637" x="6459538" y="4645025"/>
          <p14:tracePt t="68654" x="6423025" y="4645025"/>
          <p14:tracePt t="68655" x="6415088" y="4645025"/>
          <p14:tracePt t="68670" x="6392863" y="4645025"/>
          <p14:tracePt t="68687" x="6386513" y="4645025"/>
          <p14:tracePt t="68751" x="6378575" y="4645025"/>
          <p14:tracePt t="69071" x="6392863" y="4645025"/>
          <p14:tracePt t="69079" x="6443663" y="4637088"/>
          <p14:tracePt t="69087" x="6516688" y="4637088"/>
          <p14:tracePt t="69104" x="6654800" y="4630738"/>
          <p14:tracePt t="69120" x="6778625" y="4630738"/>
          <p14:tracePt t="69137" x="6880225" y="4630738"/>
          <p14:tracePt t="69154" x="6931025" y="4630738"/>
          <p14:tracePt t="69170" x="6937375" y="4630738"/>
          <p14:tracePt t="69187" x="6945313" y="4630738"/>
          <p14:tracePt t="69263" x="6951663" y="4630738"/>
          <p14:tracePt t="69599" x="0" y="0"/>
        </p14:tracePtLst>
        <p14:tracePtLst>
          <p14:tracePt t="72128" x="2212975" y="5283200"/>
          <p14:tracePt t="72439" x="2235200" y="5283200"/>
          <p14:tracePt t="72448" x="2263775" y="5283200"/>
          <p14:tracePt t="72455" x="2278063" y="5283200"/>
          <p14:tracePt t="72469" x="2300288" y="5283200"/>
          <p14:tracePt t="72486" x="2314575" y="5275263"/>
          <p14:tracePt t="72503" x="2322513" y="5275263"/>
          <p14:tracePt t="72567" x="2328863" y="5275263"/>
          <p14:tracePt t="72575" x="2336800" y="5275263"/>
          <p14:tracePt t="72591" x="2351088" y="5275263"/>
          <p14:tracePt t="72603" x="2365375" y="5275263"/>
          <p14:tracePt t="72619" x="2365375" y="5268913"/>
          <p14:tracePt t="72636" x="2373313" y="5268913"/>
          <p14:tracePt t="72679" x="2379663" y="5268913"/>
          <p14:tracePt t="72703" x="2387600" y="5268913"/>
          <p14:tracePt t="72719" x="2395538" y="5268913"/>
          <p14:tracePt t="72727" x="2401888" y="5268913"/>
          <p14:tracePt t="72743" x="2409825" y="5268913"/>
          <p14:tracePt t="72792" x="2416175" y="5268913"/>
          <p14:tracePt t="72807" x="2424113" y="5268913"/>
          <p14:tracePt t="72815" x="2430463" y="5268913"/>
          <p14:tracePt t="72823" x="2446338" y="5268913"/>
          <p14:tracePt t="72836" x="2460625" y="5260975"/>
          <p14:tracePt t="72853" x="2489200" y="5260975"/>
          <p14:tracePt t="72869" x="2503488" y="5254625"/>
          <p14:tracePt t="72871" x="2517775" y="5254625"/>
          <p14:tracePt t="72886" x="2525713" y="5254625"/>
          <p14:tracePt t="72903" x="2532063" y="5254625"/>
          <p14:tracePt t="72919" x="2540000" y="5254625"/>
          <p14:tracePt t="72936" x="2568575" y="5246688"/>
          <p14:tracePt t="72953" x="2590800" y="5246688"/>
          <p14:tracePt t="72969" x="2605088" y="5240338"/>
          <p14:tracePt t="72986" x="2613025" y="5232400"/>
          <p14:tracePt t="73003" x="2619375" y="5232400"/>
          <p14:tracePt t="73039" x="2627313" y="5232400"/>
          <p14:tracePt t="73287" x="2627313" y="5224463"/>
          <p14:tracePt t="73335" x="2655888" y="5224463"/>
          <p14:tracePt t="73343" x="2692400" y="5218113"/>
          <p14:tracePt t="73352" x="2757488" y="5218113"/>
          <p14:tracePt t="73369" x="2903538" y="5210175"/>
          <p14:tracePt t="73386" x="3076575" y="5203825"/>
          <p14:tracePt t="73403" x="3228975" y="5203825"/>
          <p14:tracePt t="73419" x="3302000" y="5203825"/>
          <p14:tracePt t="73436" x="3316288" y="5203825"/>
          <p14:tracePt t="73559" x="3324225" y="5203825"/>
          <p14:tracePt t="73599" x="3330575" y="5203825"/>
          <p14:tracePt t="73607" x="3352800" y="5203825"/>
          <p14:tracePt t="73615" x="3381375" y="5203825"/>
          <p14:tracePt t="73623" x="3411538" y="5203825"/>
          <p14:tracePt t="73636" x="3454400" y="5203825"/>
          <p14:tracePt t="73652" x="3570288" y="5203825"/>
          <p14:tracePt t="73669" x="3671888" y="5203825"/>
          <p14:tracePt t="73671" x="3722688" y="5203825"/>
          <p14:tracePt t="73686" x="3744913" y="5203825"/>
          <p14:tracePt t="73687" x="3767138" y="5203825"/>
          <p14:tracePt t="73702" x="3781425" y="5203825"/>
          <p14:tracePt t="74071" x="3795713" y="5203825"/>
          <p14:tracePt t="74079" x="3824288" y="5210175"/>
          <p14:tracePt t="74087" x="3875088" y="5224463"/>
          <p14:tracePt t="74102" x="3970338" y="5240338"/>
          <p14:tracePt t="74119" x="4064000" y="5254625"/>
          <p14:tracePt t="74136" x="4122738" y="5268913"/>
          <p14:tracePt t="74152" x="4137025" y="5268913"/>
          <p14:tracePt t="74175" x="4137025" y="5275263"/>
          <p14:tracePt t="74186" x="4143375" y="5275263"/>
          <p14:tracePt t="74335" x="4151313" y="5275263"/>
          <p14:tracePt t="74343" x="4165600" y="5275263"/>
          <p14:tracePt t="74352" x="4194175" y="5275263"/>
          <p14:tracePt t="74369" x="4259263" y="5275263"/>
          <p14:tracePt t="74386" x="4360863" y="5275263"/>
          <p14:tracePt t="74402" x="4478338" y="5275263"/>
          <p14:tracePt t="74419" x="4579938" y="5275263"/>
          <p14:tracePt t="74436" x="4630738" y="5275263"/>
          <p14:tracePt t="74452" x="4659313" y="5275263"/>
          <p14:tracePt t="74471" x="4665663" y="5275263"/>
          <p14:tracePt t="74486" x="4673600" y="5275263"/>
          <p14:tracePt t="74519" x="4687888" y="5275263"/>
          <p14:tracePt t="74527" x="4695825" y="5275263"/>
          <p14:tracePt t="74543" x="4702175" y="5275263"/>
          <p14:tracePt t="74552" x="4710113" y="5275263"/>
          <p14:tracePt t="74569" x="4732338" y="5275263"/>
          <p14:tracePt t="74586" x="4746625" y="5268913"/>
          <p14:tracePt t="74602" x="4775200" y="5268913"/>
          <p14:tracePt t="74619" x="4803775" y="5268913"/>
          <p14:tracePt t="74635" x="4833938" y="5260975"/>
          <p14:tracePt t="74652" x="4876800" y="5260975"/>
          <p14:tracePt t="74669" x="4905375" y="5260975"/>
          <p14:tracePt t="74686" x="4941888" y="5260975"/>
          <p14:tracePt t="74687" x="4949825" y="5260975"/>
          <p14:tracePt t="74703" x="4978400" y="5260975"/>
          <p14:tracePt t="74719" x="4992688" y="5260975"/>
          <p14:tracePt t="74744" x="5000625" y="5260975"/>
          <p14:tracePt t="74799" x="5006975" y="5260975"/>
          <p14:tracePt t="74815" x="5021263" y="5260975"/>
          <p14:tracePt t="74823" x="5029200" y="5260975"/>
          <p14:tracePt t="74831" x="5051425" y="5260975"/>
          <p14:tracePt t="74839" x="5072063" y="5260975"/>
          <p14:tracePt t="74852" x="5087938" y="5260975"/>
          <p14:tracePt t="74869" x="5145088" y="5260975"/>
          <p14:tracePt t="74885" x="5203825" y="5260975"/>
          <p14:tracePt t="74887" x="5224463" y="5260975"/>
          <p14:tracePt t="74902" x="5268913" y="5260975"/>
          <p14:tracePt t="74919" x="5297488" y="5260975"/>
          <p14:tracePt t="74935" x="5319713" y="5260975"/>
          <p14:tracePt t="74952" x="5326063" y="5260975"/>
          <p14:tracePt t="74983" x="5334000" y="5254625"/>
          <p14:tracePt t="74999" x="5341938" y="5254625"/>
          <p14:tracePt t="75015" x="5356225" y="5254625"/>
          <p14:tracePt t="75023" x="5370513" y="5254625"/>
          <p14:tracePt t="75035" x="5376863" y="5254625"/>
          <p14:tracePt t="75052" x="5407025" y="5254625"/>
          <p14:tracePt t="75069" x="5435600" y="5254625"/>
          <p14:tracePt t="75085" x="5464175" y="5254625"/>
          <p14:tracePt t="75087" x="5478463" y="5254625"/>
          <p14:tracePt t="75103" x="5494338" y="5254625"/>
          <p14:tracePt t="75119" x="5514975" y="5254625"/>
          <p14:tracePt t="75135" x="5537200" y="5254625"/>
          <p14:tracePt t="75152" x="5573713" y="5254625"/>
          <p14:tracePt t="75169" x="5624513" y="5254625"/>
          <p14:tracePt t="75185" x="5661025" y="5254625"/>
          <p14:tracePt t="75202" x="5703888" y="5254625"/>
          <p14:tracePt t="75219" x="5718175" y="5254625"/>
          <p14:tracePt t="75235" x="5726113" y="5254625"/>
          <p14:tracePt t="75252" x="5732463" y="5254625"/>
          <p14:tracePt t="75272" x="5740400" y="5254625"/>
          <p14:tracePt t="75285" x="5754688" y="5254625"/>
          <p14:tracePt t="75302" x="5762625" y="5254625"/>
          <p14:tracePt t="75319" x="5768975" y="5254625"/>
          <p14:tracePt t="75343" x="5776913" y="5254625"/>
          <p14:tracePt t="75911" x="5799138" y="5254625"/>
          <p14:tracePt t="75920" x="5856288" y="5254625"/>
          <p14:tracePt t="75927" x="5907088" y="5254625"/>
          <p14:tracePt t="75935" x="5965825" y="5254625"/>
          <p14:tracePt t="75952" x="6081713" y="5254625"/>
          <p14:tracePt t="75969" x="6161088" y="5254625"/>
          <p14:tracePt t="75985" x="6183313" y="5254625"/>
          <p14:tracePt t="76002" x="6189663" y="5254625"/>
          <p14:tracePt t="76399" x="6197600" y="5254625"/>
          <p14:tracePt t="76415" x="6226175" y="5254625"/>
          <p14:tracePt t="76423" x="6313488" y="5232400"/>
          <p14:tracePt t="76435" x="6415088" y="5224463"/>
          <p14:tracePt t="76452" x="6691313" y="5195888"/>
          <p14:tracePt t="76468" x="7069138" y="5153025"/>
          <p14:tracePt t="76485" x="7323138" y="5145088"/>
          <p14:tracePt t="76502" x="7453313" y="5138738"/>
          <p14:tracePt t="76503" x="7467600" y="5130800"/>
          <p14:tracePt t="77384" x="7481888" y="5138738"/>
          <p14:tracePt t="77391" x="7532688" y="5145088"/>
          <p14:tracePt t="77401" x="7597775" y="5153025"/>
          <p14:tracePt t="77418" x="7735888" y="5153025"/>
          <p14:tracePt t="77435" x="7874000" y="5159375"/>
          <p14:tracePt t="77451" x="7961313" y="5181600"/>
          <p14:tracePt t="77468" x="7997825" y="5181600"/>
          <p14:tracePt t="77485" x="8004175" y="5189538"/>
          <p14:tracePt t="77501" x="8018463" y="5195888"/>
          <p14:tracePt t="77519" x="8040688" y="5195888"/>
          <p14:tracePt t="77535" x="8069263" y="5203825"/>
          <p14:tracePt t="77551" x="8120063" y="5203825"/>
          <p14:tracePt t="77568" x="8164513" y="5203825"/>
          <p14:tracePt t="77585" x="8215313" y="5210175"/>
          <p14:tracePt t="77601" x="8266113" y="5218113"/>
          <p14:tracePt t="77618" x="8308975" y="5224463"/>
          <p14:tracePt t="77635" x="8359775" y="5224463"/>
          <p14:tracePt t="77651" x="8410575" y="5224463"/>
          <p14:tracePt t="77668" x="8455025" y="5224463"/>
          <p14:tracePt t="77685" x="8505825" y="5224463"/>
          <p14:tracePt t="77701" x="8534400" y="5224463"/>
          <p14:tracePt t="77718" x="8570913" y="5224463"/>
          <p14:tracePt t="77735" x="8585200" y="5224463"/>
          <p14:tracePt t="77751" x="8621713" y="5224463"/>
          <p14:tracePt t="77768" x="8664575" y="5232400"/>
          <p14:tracePt t="77785" x="8709025" y="5232400"/>
          <p14:tracePt t="77801" x="8737600" y="5240338"/>
          <p14:tracePt t="77818" x="8774113" y="5240338"/>
          <p14:tracePt t="77835" x="8796338" y="5240338"/>
          <p14:tracePt t="77851" x="8824913" y="5240338"/>
          <p14:tracePt t="77868" x="8847138" y="5240338"/>
          <p14:tracePt t="77885" x="8867775" y="5240338"/>
          <p14:tracePt t="77901" x="8875713" y="5240338"/>
          <p14:tracePt t="78151" x="0" y="0"/>
        </p14:tracePtLst>
        <p14:tracePtLst>
          <p14:tracePt t="82840" x="2286000" y="5805488"/>
          <p14:tracePt t="83119" x="2300288" y="5805488"/>
          <p14:tracePt t="83127" x="2314575" y="5805488"/>
          <p14:tracePt t="83135" x="2336800" y="5805488"/>
          <p14:tracePt t="83150" x="2359025" y="5805488"/>
          <p14:tracePt t="83167" x="2387600" y="5805488"/>
          <p14:tracePt t="83183" x="2416175" y="5805488"/>
          <p14:tracePt t="83200" x="2446338" y="5805488"/>
          <p14:tracePt t="83217" x="2489200" y="5805488"/>
          <p14:tracePt t="83233" x="2540000" y="5805488"/>
          <p14:tracePt t="83250" x="2619375" y="5805488"/>
          <p14:tracePt t="83267" x="2706688" y="5805488"/>
          <p14:tracePt t="83283" x="2794000" y="5805488"/>
          <p14:tracePt t="83300" x="2836863" y="5805488"/>
          <p14:tracePt t="83575" x="2844800" y="5805488"/>
          <p14:tracePt t="83695" x="2852738" y="5805488"/>
          <p14:tracePt t="83743" x="2859088" y="5805488"/>
          <p14:tracePt t="83759" x="2867025" y="5805488"/>
          <p14:tracePt t="83768" x="2887663" y="5805488"/>
          <p14:tracePt t="83775" x="2909888" y="5805488"/>
          <p14:tracePt t="83783" x="2932113" y="5805488"/>
          <p14:tracePt t="83800" x="2960688" y="5805488"/>
          <p14:tracePt t="83816" x="2982913" y="5805488"/>
          <p14:tracePt t="83833" x="2982913" y="5813425"/>
          <p14:tracePt t="84327" x="2997200" y="5813425"/>
          <p14:tracePt t="84335" x="3033713" y="5813425"/>
          <p14:tracePt t="84343" x="3062288" y="5813425"/>
          <p14:tracePt t="84351" x="3090863" y="5813425"/>
          <p14:tracePt t="84366" x="3121025" y="5805488"/>
          <p14:tracePt t="84383" x="3141663" y="5805488"/>
          <p14:tracePt t="84416" x="3149600" y="5805488"/>
          <p14:tracePt t="84479" x="3157538" y="5805488"/>
          <p14:tracePt t="84759" x="3186113" y="5805488"/>
          <p14:tracePt t="84767" x="3259138" y="5805488"/>
          <p14:tracePt t="84775" x="3324225" y="5799138"/>
          <p14:tracePt t="84783" x="3411538" y="5791200"/>
          <p14:tracePt t="84799" x="3578225" y="5791200"/>
          <p14:tracePt t="84816" x="3716338" y="5776913"/>
          <p14:tracePt t="84833" x="3787775" y="5776913"/>
          <p14:tracePt t="84849" x="3817938" y="5776913"/>
          <p14:tracePt t="84951" x="3824288" y="5776913"/>
          <p14:tracePt t="84959" x="3846513" y="5776913"/>
          <p14:tracePt t="84967" x="3875088" y="5776913"/>
          <p14:tracePt t="84983" x="3933825" y="5776913"/>
          <p14:tracePt t="84999" x="3970338" y="5776913"/>
          <p14:tracePt t="85016" x="4005263" y="5776913"/>
          <p14:tracePt t="85033" x="4021138" y="5776913"/>
          <p14:tracePt t="85049" x="4027488" y="5776913"/>
          <p14:tracePt t="85415" x="4035425" y="5776913"/>
          <p14:tracePt t="85423" x="4041775" y="5776913"/>
          <p14:tracePt t="85433" x="4092575" y="5776913"/>
          <p14:tracePt t="85450" x="4230688" y="5776913"/>
          <p14:tracePt t="85466" x="4360863" y="5776913"/>
          <p14:tracePt t="85483" x="4492625" y="5776913"/>
          <p14:tracePt t="85499" x="4557713" y="5776913"/>
          <p14:tracePt t="85516" x="4564063" y="5776913"/>
          <p14:tracePt t="85533" x="4572000" y="5776913"/>
          <p14:tracePt t="86904" x="4586288" y="5776913"/>
          <p14:tracePt t="86911" x="4651375" y="5768975"/>
          <p14:tracePt t="86919" x="4716463" y="5754688"/>
          <p14:tracePt t="86932" x="4752975" y="5748338"/>
          <p14:tracePt t="86949" x="4797425" y="5740400"/>
          <p14:tracePt t="86966" x="4811713" y="5732463"/>
          <p14:tracePt t="87815" x="4833938" y="5732463"/>
          <p14:tracePt t="87823" x="4862513" y="5740400"/>
          <p14:tracePt t="87832" x="4876800" y="5748338"/>
          <p14:tracePt t="87849" x="4899025" y="5748338"/>
          <p14:tracePt t="87865" x="4913313" y="5754688"/>
          <p14:tracePt t="87882" x="4919663" y="5754688"/>
          <p14:tracePt t="87899" x="4919663" y="5762625"/>
          <p14:tracePt t="88639" x="4964113" y="5762625"/>
          <p14:tracePt t="88647" x="5014913" y="5762625"/>
          <p14:tracePt t="88655" x="5051425" y="5762625"/>
          <p14:tracePt t="88665" x="5094288" y="5762625"/>
          <p14:tracePt t="88682" x="5167313" y="5768975"/>
          <p14:tracePt t="88698" x="5218113" y="5768975"/>
          <p14:tracePt t="88715" x="5246688" y="5776913"/>
          <p14:tracePt t="88807" x="5254625" y="5776913"/>
          <p14:tracePt t="88815" x="5275263" y="5776913"/>
          <p14:tracePt t="88823" x="5305425" y="5768975"/>
          <p14:tracePt t="88832" x="5334000" y="5768975"/>
          <p14:tracePt t="88849" x="5384800" y="5762625"/>
          <p14:tracePt t="88865" x="5399088" y="5762625"/>
          <p14:tracePt t="88882" x="5407025" y="5762625"/>
          <p14:tracePt t="88927" x="5407025" y="5754688"/>
          <p14:tracePt t="89080" x="5399088" y="5754688"/>
          <p14:tracePt t="89175" x="5392738" y="5754688"/>
          <p14:tracePt t="89183" x="5392738" y="5762625"/>
          <p14:tracePt t="89191" x="5384800" y="5762625"/>
          <p14:tracePt t="89199" x="5376863" y="5768975"/>
          <p14:tracePt t="89247" x="5370513" y="5768975"/>
          <p14:tracePt t="92031" x="0" y="0"/>
        </p14:tracePtLst>
        <p14:tracePtLst>
          <p14:tracePt t="94439" x="2227263" y="6183313"/>
          <p14:tracePt t="94615" x="2235200" y="6183313"/>
          <p14:tracePt t="94623" x="2243138" y="6183313"/>
          <p14:tracePt t="94631" x="2278063" y="6183313"/>
          <p14:tracePt t="94647" x="2359025" y="6183313"/>
          <p14:tracePt t="94663" x="2466975" y="6183313"/>
          <p14:tracePt t="94680" x="2532063" y="6183313"/>
          <p14:tracePt t="94697" x="2590800" y="6183313"/>
          <p14:tracePt t="94713" x="2633663" y="6175375"/>
          <p14:tracePt t="94730" x="2678113" y="6175375"/>
          <p14:tracePt t="94747" x="2714625" y="6175375"/>
          <p14:tracePt t="94763" x="2765425" y="6175375"/>
          <p14:tracePt t="94780" x="2786063" y="6183313"/>
          <p14:tracePt t="94797" x="2801938" y="6189663"/>
          <p14:tracePt t="94879" x="2808288" y="6189663"/>
          <p14:tracePt t="94903" x="2816225" y="6197600"/>
          <p14:tracePt t="94911" x="2836863" y="6205538"/>
          <p14:tracePt t="94919" x="2859088" y="6205538"/>
          <p14:tracePt t="94930" x="2867025" y="6205538"/>
          <p14:tracePt t="94947" x="2881313" y="6205538"/>
          <p14:tracePt t="94963" x="2887663" y="6205538"/>
          <p14:tracePt t="95087" x="2887663" y="6211888"/>
          <p14:tracePt t="95160" x="2887663" y="6219825"/>
          <p14:tracePt t="95167" x="2887663" y="6234113"/>
          <p14:tracePt t="95180" x="2887663" y="6240463"/>
          <p14:tracePt t="95197" x="2881313" y="6256338"/>
          <p14:tracePt t="95567" x="2895600" y="6256338"/>
          <p14:tracePt t="95575" x="2946400" y="6256338"/>
          <p14:tracePt t="95583" x="2997200" y="6256338"/>
          <p14:tracePt t="95597" x="3040063" y="6256338"/>
          <p14:tracePt t="95613" x="3113088" y="6256338"/>
          <p14:tracePt t="95630" x="3171825" y="6256338"/>
          <p14:tracePt t="95631" x="3186113" y="6256338"/>
          <p14:tracePt t="95647" x="3192463" y="6256338"/>
          <p14:tracePt t="95783" x="3200400" y="6256338"/>
          <p14:tracePt t="96471" x="3214688" y="6248400"/>
          <p14:tracePt t="96480" x="3273425" y="6248400"/>
          <p14:tracePt t="96487" x="3324225" y="6248400"/>
          <p14:tracePt t="96496" x="3375025" y="6240463"/>
          <p14:tracePt t="96513" x="3446463" y="6240463"/>
          <p14:tracePt t="96530" x="3513138" y="6240463"/>
          <p14:tracePt t="96546" x="3556000" y="6240463"/>
          <p14:tracePt t="96563" x="3578225" y="6240463"/>
          <p14:tracePt t="96580" x="3598863" y="6248400"/>
          <p14:tracePt t="96596" x="3598863" y="6256338"/>
          <p14:tracePt t="96615" x="3606800" y="6256338"/>
          <p14:tracePt t="96631" x="3621088" y="6256338"/>
          <p14:tracePt t="96647" x="3635375" y="6262688"/>
          <p14:tracePt t="96663" x="3671888" y="6262688"/>
          <p14:tracePt t="96680" x="3730625" y="6270625"/>
          <p14:tracePt t="96696" x="3781425" y="6270625"/>
          <p14:tracePt t="96713" x="3795713" y="6270625"/>
          <p14:tracePt t="96730" x="3802063" y="6270625"/>
          <p14:tracePt t="97031" x="3810000" y="6270625"/>
          <p14:tracePt t="97103" x="3824288" y="6270625"/>
          <p14:tracePt t="97111" x="3860800" y="6270625"/>
          <p14:tracePt t="97119" x="3897313" y="6270625"/>
          <p14:tracePt t="97129" x="3925888" y="6270625"/>
          <p14:tracePt t="97146" x="3990975" y="6270625"/>
          <p14:tracePt t="97163" x="4021138" y="6270625"/>
          <p14:tracePt t="97179" x="4027488" y="6270625"/>
          <p14:tracePt t="97279" x="4027488" y="6262688"/>
          <p14:tracePt t="97287" x="4035425" y="6262688"/>
          <p14:tracePt t="97359" x="4041775" y="6262688"/>
          <p14:tracePt t="97383" x="4071938" y="6262688"/>
          <p14:tracePt t="97391" x="4086225" y="6262688"/>
          <p14:tracePt t="97399" x="4106863" y="6262688"/>
          <p14:tracePt t="97413" x="4129088" y="6262688"/>
          <p14:tracePt t="97429" x="4143375" y="6262688"/>
          <p14:tracePt t="97446" x="4151313" y="6262688"/>
          <p14:tracePt t="97568" x="4157663" y="6262688"/>
          <p14:tracePt t="103127" x="4179888" y="6262688"/>
          <p14:tracePt t="103135" x="4325938" y="6262688"/>
          <p14:tracePt t="103144" x="4478338" y="6262688"/>
          <p14:tracePt t="103161" x="4752975" y="6248400"/>
          <p14:tracePt t="103178" x="5006975" y="6248400"/>
          <p14:tracePt t="103194" x="5173663" y="6262688"/>
          <p14:tracePt t="103211" x="5224463" y="6270625"/>
          <p14:tracePt t="103743" x="5232400" y="6270625"/>
          <p14:tracePt t="103815" x="5291138" y="6270625"/>
          <p14:tracePt t="103823" x="5370513" y="6276975"/>
          <p14:tracePt t="103831" x="5427663" y="6276975"/>
          <p14:tracePt t="103844" x="5494338" y="6276975"/>
          <p14:tracePt t="103861" x="5610225" y="6276975"/>
          <p14:tracePt t="103878" x="5653088" y="6284913"/>
          <p14:tracePt t="103879" x="5667375" y="6284913"/>
          <p14:tracePt t="103894" x="5675313" y="6291263"/>
          <p14:tracePt t="104031" x="5681663" y="6291263"/>
          <p14:tracePt t="104039" x="5689600" y="6291263"/>
          <p14:tracePt t="104047" x="5697538" y="6299200"/>
          <p14:tracePt t="104061" x="5711825" y="6299200"/>
          <p14:tracePt t="104078" x="5732463" y="6299200"/>
          <p14:tracePt t="104079" x="5748338" y="6299200"/>
          <p14:tracePt t="104094" x="5768975" y="6299200"/>
          <p14:tracePt t="104111" x="5799138" y="6307138"/>
          <p14:tracePt t="104128" x="5819775" y="6313488"/>
          <p14:tracePt t="104144" x="5834063" y="6313488"/>
          <p14:tracePt t="104161" x="5849938" y="6313488"/>
          <p14:tracePt t="104287" x="5856288" y="6313488"/>
          <p14:tracePt t="104527" x="5870575" y="6313488"/>
          <p14:tracePt t="104535" x="5929313" y="6313488"/>
          <p14:tracePt t="104544" x="5986463" y="6313488"/>
          <p14:tracePt t="104561" x="6118225" y="6313488"/>
          <p14:tracePt t="104577" x="6240463" y="6307138"/>
          <p14:tracePt t="104594" x="6321425" y="6307138"/>
          <p14:tracePt t="104611" x="6357938" y="6307138"/>
          <p14:tracePt t="104627" x="6364288" y="6307138"/>
          <p14:tracePt t="104696" x="6378575" y="6307138"/>
          <p14:tracePt t="104703" x="6386513" y="6307138"/>
          <p14:tracePt t="104711" x="6415088" y="6307138"/>
          <p14:tracePt t="104728" x="6443663" y="6307138"/>
          <p14:tracePt t="104744" x="6465888" y="6307138"/>
          <p14:tracePt t="105039" x="6473825" y="6307138"/>
          <p14:tracePt t="105047" x="6494463" y="6307138"/>
          <p14:tracePt t="105055" x="6545263" y="6307138"/>
          <p14:tracePt t="105063" x="6589713" y="6307138"/>
          <p14:tracePt t="105077" x="6654800" y="6307138"/>
          <p14:tracePt t="105094" x="6807200" y="6307138"/>
          <p14:tracePt t="105111" x="6880225" y="6307138"/>
          <p14:tracePt t="105127" x="6931025" y="6307138"/>
          <p14:tracePt t="105144" x="6973888" y="6307138"/>
          <p14:tracePt t="105161" x="7010400" y="6313488"/>
          <p14:tracePt t="105177" x="7061200" y="6313488"/>
          <p14:tracePt t="105194" x="7104063" y="6321425"/>
          <p14:tracePt t="105211" x="7154863" y="6327775"/>
          <p14:tracePt t="105227" x="7205663" y="6327775"/>
          <p14:tracePt t="105244" x="7264400" y="6327775"/>
          <p14:tracePt t="105261" x="7315200" y="6327775"/>
          <p14:tracePt t="105277" x="7358063" y="6335713"/>
          <p14:tracePt t="105294" x="7408863" y="6335713"/>
          <p14:tracePt t="105311" x="7431088" y="6335713"/>
          <p14:tracePt t="105327" x="7445375" y="6335713"/>
          <p14:tracePt t="105344" x="7475538" y="6335713"/>
          <p14:tracePt t="105361" x="7489825" y="6335713"/>
          <p14:tracePt t="105377" x="7504113" y="6335713"/>
          <p14:tracePt t="105394" x="7510463" y="6342063"/>
          <p14:tracePt t="105411" x="7518400" y="6342063"/>
          <p14:tracePt t="105431" x="7526338" y="6342063"/>
          <p14:tracePt t="105456" x="7532688" y="6342063"/>
          <p14:tracePt t="105463" x="7540625" y="6342063"/>
          <p14:tracePt t="105488" x="7546975" y="6342063"/>
          <p14:tracePt t="105495" x="7561263" y="6342063"/>
          <p14:tracePt t="105511" x="7591425" y="6342063"/>
          <p14:tracePt t="105527" x="7634288" y="6342063"/>
          <p14:tracePt t="105544" x="7693025" y="6342063"/>
          <p14:tracePt t="105561" x="7772400" y="6342063"/>
          <p14:tracePt t="105577" x="7845425" y="6342063"/>
          <p14:tracePt t="105594" x="7910513" y="6350000"/>
          <p14:tracePt t="105611" x="7975600" y="6350000"/>
          <p14:tracePt t="105627" x="8040688" y="6357938"/>
          <p14:tracePt t="105644" x="8120063" y="6357938"/>
          <p14:tracePt t="105660" x="8178800" y="6357938"/>
          <p14:tracePt t="105662" x="8193088" y="6357938"/>
          <p14:tracePt t="105677" x="8215313" y="6357938"/>
          <p14:tracePt t="105694" x="8258175" y="6357938"/>
          <p14:tracePt t="105710" x="8280400" y="6357938"/>
          <p14:tracePt t="105727" x="8294688" y="6357938"/>
          <p14:tracePt t="105744" x="8302625" y="6357938"/>
          <p14:tracePt t="105761" x="8323263" y="6357938"/>
          <p14:tracePt t="105777" x="8339138" y="6357938"/>
          <p14:tracePt t="105794" x="8359775" y="6357938"/>
          <p14:tracePt t="105811" x="8374063" y="6357938"/>
          <p14:tracePt t="105827" x="8396288" y="6357938"/>
          <p14:tracePt t="105844" x="8404225" y="6357938"/>
          <p14:tracePt t="105861" x="8418513" y="6357938"/>
          <p14:tracePt t="105877" x="8440738" y="6357938"/>
          <p14:tracePt t="105894" x="8447088" y="6350000"/>
          <p14:tracePt t="105895" x="8455025" y="6350000"/>
          <p14:tracePt t="105910" x="8469313" y="6350000"/>
          <p14:tracePt t="105927" x="8483600" y="6350000"/>
          <p14:tracePt t="105944" x="8505825" y="6350000"/>
          <p14:tracePt t="105961" x="8520113" y="6350000"/>
          <p14:tracePt t="105977" x="8526463" y="6350000"/>
          <p14:tracePt t="105994" x="8542338" y="6350000"/>
          <p14:tracePt t="106011" x="8556625" y="6350000"/>
          <p14:tracePt t="106027" x="8585200" y="6350000"/>
          <p14:tracePt t="106044" x="8613775" y="6350000"/>
          <p14:tracePt t="106060" x="8636000" y="6350000"/>
          <p14:tracePt t="106077" x="8650288" y="6350000"/>
          <p14:tracePt t="106094" x="8664575" y="6350000"/>
          <p14:tracePt t="106110" x="8672513" y="6350000"/>
          <p14:tracePt t="106151" x="8678863" y="6350000"/>
          <p14:tracePt t="106159" x="8686800" y="6350000"/>
          <p14:tracePt t="106167" x="8694738" y="6350000"/>
          <p14:tracePt t="106183" x="8701088" y="6350000"/>
          <p14:tracePt t="106391"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031580" y="1127125"/>
            <a:ext cx="4067176" cy="1155700"/>
            <a:chOff x="1031580" y="1127125"/>
            <a:chExt cx="4067176" cy="1155700"/>
          </a:xfrm>
        </p:grpSpPr>
        <p:sp>
          <p:nvSpPr>
            <p:cNvPr id="161794" name="Rectangle 2"/>
            <p:cNvSpPr>
              <a:spLocks noChangeArrowheads="1"/>
            </p:cNvSpPr>
            <p:nvPr/>
          </p:nvSpPr>
          <p:spPr bwMode="auto">
            <a:xfrm>
              <a:off x="3293769" y="1503362"/>
              <a:ext cx="1804987" cy="779463"/>
            </a:xfrm>
            <a:prstGeom prst="rect">
              <a:avLst/>
            </a:prstGeom>
            <a:solidFill>
              <a:srgbClr val="FEADA0"/>
            </a:solidFill>
            <a:ln w="9525">
              <a:solidFill>
                <a:srgbClr val="FEADA0"/>
              </a:solidFill>
              <a:miter lim="800000"/>
              <a:headEnd/>
              <a:tailEnd/>
            </a:ln>
            <a:effectLst>
              <a:outerShdw dist="35921" dir="2700000" algn="ctr" rotWithShape="0">
                <a:schemeClr val="bg2"/>
              </a:outerShdw>
            </a:effectLst>
          </p:spPr>
          <p:txBody>
            <a:bodyPr wrap="none" anchor="ctr"/>
            <a:lstStyle/>
            <a:p>
              <a:pPr algn="ctr"/>
              <a:r>
                <a:rPr lang="ja-JP" altLang="en-US" dirty="0">
                  <a:latin typeface="ＭＳ Ｐゴシック" panose="020B0600070205080204" pitchFamily="50" charset="-128"/>
                  <a:ea typeface="ＭＳ Ｐゴシック" panose="020B0600070205080204" pitchFamily="50" charset="-128"/>
                </a:rPr>
                <a:t>　　　　　　　復号器</a:t>
              </a:r>
            </a:p>
          </p:txBody>
        </p:sp>
        <p:sp>
          <p:nvSpPr>
            <p:cNvPr id="161795" name="Rectangle 3"/>
            <p:cNvSpPr>
              <a:spLocks noChangeArrowheads="1"/>
            </p:cNvSpPr>
            <p:nvPr/>
          </p:nvSpPr>
          <p:spPr bwMode="auto">
            <a:xfrm>
              <a:off x="1031580" y="1495424"/>
              <a:ext cx="1873250" cy="779462"/>
            </a:xfrm>
            <a:prstGeom prst="rect">
              <a:avLst/>
            </a:prstGeom>
            <a:solidFill>
              <a:schemeClr val="accent1"/>
            </a:solidFill>
            <a:ln w="9525">
              <a:solidFill>
                <a:srgbClr val="C1E9B5"/>
              </a:solidFill>
              <a:miter lim="800000"/>
              <a:headEnd/>
              <a:tailEnd/>
            </a:ln>
            <a:effectLst>
              <a:outerShdw dist="35921" dir="2700000" algn="ctr" rotWithShape="0">
                <a:schemeClr val="bg2"/>
              </a:outerShdw>
            </a:effectLst>
          </p:spPr>
          <p:txBody>
            <a:bodyPr wrap="none" anchor="ctr"/>
            <a:lstStyle/>
            <a:p>
              <a:pPr algn="ctr"/>
              <a:r>
                <a:rPr lang="ja-JP" altLang="en-US" dirty="0">
                  <a:latin typeface="ＭＳ Ｐゴシック" panose="020B0600070205080204" pitchFamily="50" charset="-128"/>
                  <a:ea typeface="ＭＳ Ｐゴシック" panose="020B0600070205080204" pitchFamily="50" charset="-128"/>
                </a:rPr>
                <a:t>符号化器　　　　　　</a:t>
              </a:r>
            </a:p>
          </p:txBody>
        </p:sp>
        <p:grpSp>
          <p:nvGrpSpPr>
            <p:cNvPr id="161797" name="Group 5"/>
            <p:cNvGrpSpPr>
              <a:grpSpLocks/>
            </p:cNvGrpSpPr>
            <p:nvPr/>
          </p:nvGrpSpPr>
          <p:grpSpPr bwMode="auto">
            <a:xfrm>
              <a:off x="1958680" y="1127125"/>
              <a:ext cx="2927350" cy="1133475"/>
              <a:chOff x="890" y="587"/>
              <a:chExt cx="1844" cy="714"/>
            </a:xfrm>
          </p:grpSpPr>
          <p:grpSp>
            <p:nvGrpSpPr>
              <p:cNvPr id="161798" name="Group 6"/>
              <p:cNvGrpSpPr>
                <a:grpSpLocks/>
              </p:cNvGrpSpPr>
              <p:nvPr/>
            </p:nvGrpSpPr>
            <p:grpSpPr bwMode="auto">
              <a:xfrm>
                <a:off x="963" y="587"/>
                <a:ext cx="1549" cy="714"/>
                <a:chOff x="963" y="587"/>
                <a:chExt cx="1549" cy="714"/>
              </a:xfrm>
            </p:grpSpPr>
            <p:sp>
              <p:nvSpPr>
                <p:cNvPr id="161799" name="Rectangle 7"/>
                <p:cNvSpPr>
                  <a:spLocks noChangeArrowheads="1"/>
                </p:cNvSpPr>
                <p:nvPr/>
              </p:nvSpPr>
              <p:spPr bwMode="auto">
                <a:xfrm>
                  <a:off x="963" y="587"/>
                  <a:ext cx="1539" cy="21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EADA0"/>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altLang="ja-JP" sz="1600">
                      <a:latin typeface="ＭＳ Ｐゴシック" panose="020B0600070205080204" pitchFamily="50" charset="-128"/>
                      <a:ea typeface="ＭＳ Ｐゴシック" panose="020B0600070205080204" pitchFamily="50" charset="-128"/>
                    </a:rPr>
                    <a:t>σ∈Σ</a:t>
                  </a:r>
                  <a:r>
                    <a:rPr lang="en-US" altLang="ja-JP" sz="1600" baseline="-25000">
                      <a:latin typeface="ＭＳ Ｐゴシック" panose="020B0600070205080204" pitchFamily="50" charset="-128"/>
                      <a:ea typeface="ＭＳ Ｐゴシック" panose="020B0600070205080204" pitchFamily="50" charset="-128"/>
                    </a:rPr>
                    <a:t>N</a:t>
                  </a:r>
                  <a:r>
                    <a:rPr lang="ja-JP" altLang="en-US" sz="1600">
                      <a:latin typeface="ＭＳ Ｐゴシック" panose="020B0600070205080204" pitchFamily="50" charset="-128"/>
                      <a:ea typeface="ＭＳ Ｐゴシック" panose="020B0600070205080204" pitchFamily="50" charset="-128"/>
                    </a:rPr>
                    <a:t>　→ </a:t>
                  </a:r>
                  <a:r>
                    <a:rPr lang="en-US" altLang="ja-JP" sz="1600">
                      <a:latin typeface="ＭＳ Ｐゴシック" panose="020B0600070205080204" pitchFamily="50" charset="-128"/>
                      <a:ea typeface="ＭＳ Ｐゴシック" panose="020B0600070205080204" pitchFamily="50" charset="-128"/>
                    </a:rPr>
                    <a:t>φ</a:t>
                  </a:r>
                  <a:r>
                    <a:rPr lang="en-US" altLang="ja-JP" sz="1600" baseline="30000">
                      <a:latin typeface="ＭＳ Ｐゴシック" panose="020B0600070205080204" pitchFamily="50" charset="-128"/>
                      <a:ea typeface="ＭＳ Ｐゴシック" panose="020B0600070205080204" pitchFamily="50" charset="-128"/>
                    </a:rPr>
                    <a:t>n</a:t>
                  </a:r>
                  <a:r>
                    <a:rPr lang="en-US" altLang="ja-JP" sz="1600">
                      <a:latin typeface="ＭＳ Ｐゴシック" panose="020B0600070205080204" pitchFamily="50" charset="-128"/>
                      <a:ea typeface="ＭＳ Ｐゴシック" panose="020B0600070205080204" pitchFamily="50" charset="-128"/>
                    </a:rPr>
                    <a:t>σ∈Σ</a:t>
                  </a:r>
                  <a:r>
                    <a:rPr lang="en-US" altLang="ja-JP" sz="1600" baseline="-25000">
                      <a:latin typeface="ＭＳ Ｐゴシック" panose="020B0600070205080204" pitchFamily="50" charset="-128"/>
                      <a:ea typeface="ＭＳ Ｐゴシック" panose="020B0600070205080204" pitchFamily="50" charset="-128"/>
                    </a:rPr>
                    <a:t>N</a:t>
                  </a:r>
                  <a:r>
                    <a:rPr lang="en-US" altLang="ja-JP" sz="1600">
                      <a:latin typeface="ＭＳ Ｐゴシック" panose="020B0600070205080204" pitchFamily="50" charset="-128"/>
                      <a:ea typeface="ＭＳ Ｐゴシック" panose="020B0600070205080204" pitchFamily="50" charset="-128"/>
                    </a:rPr>
                    <a:t> </a:t>
                  </a:r>
                </a:p>
              </p:txBody>
            </p:sp>
            <p:sp>
              <p:nvSpPr>
                <p:cNvPr id="161800" name="Rectangle 8"/>
                <p:cNvSpPr>
                  <a:spLocks noChangeArrowheads="1"/>
                </p:cNvSpPr>
                <p:nvPr/>
              </p:nvSpPr>
              <p:spPr bwMode="auto">
                <a:xfrm>
                  <a:off x="963" y="1089"/>
                  <a:ext cx="1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altLang="ja-JP" sz="1600">
                      <a:latin typeface="ＭＳ Ｐゴシック" panose="020B0600070205080204" pitchFamily="50" charset="-128"/>
                      <a:ea typeface="ＭＳ Ｐゴシック" panose="020B0600070205080204" pitchFamily="50" charset="-128"/>
                    </a:rPr>
                    <a:t> x ∈ I</a:t>
                  </a:r>
                  <a:r>
                    <a:rPr lang="en-US" altLang="ja-JP" sz="1600" baseline="-25000">
                      <a:latin typeface="ＭＳ Ｐゴシック" panose="020B0600070205080204" pitchFamily="50" charset="-128"/>
                      <a:ea typeface="ＭＳ Ｐゴシック" panose="020B0600070205080204" pitchFamily="50" charset="-128"/>
                    </a:rPr>
                    <a:t>σ </a:t>
                  </a:r>
                  <a:r>
                    <a:rPr lang="ja-JP" altLang="en-US" sz="1600" baseline="-25000">
                      <a:latin typeface="ＭＳ Ｐゴシック" panose="020B0600070205080204" pitchFamily="50" charset="-128"/>
                      <a:ea typeface="ＭＳ Ｐゴシック" panose="020B0600070205080204" pitchFamily="50" charset="-128"/>
                    </a:rPr>
                    <a:t>　　</a:t>
                  </a:r>
                  <a:r>
                    <a:rPr lang="ja-JP" altLang="en-US" sz="1600">
                      <a:latin typeface="ＭＳ Ｐゴシック" panose="020B0600070205080204" pitchFamily="50" charset="-128"/>
                      <a:ea typeface="ＭＳ Ｐゴシック" panose="020B0600070205080204" pitchFamily="50" charset="-128"/>
                    </a:rPr>
                    <a:t>→ 　</a:t>
                  </a:r>
                  <a:r>
                    <a:rPr lang="en-US" altLang="ja-JP" sz="1600">
                      <a:latin typeface="ＭＳ Ｐゴシック" panose="020B0600070205080204" pitchFamily="50" charset="-128"/>
                      <a:ea typeface="ＭＳ Ｐゴシック" panose="020B0600070205080204" pitchFamily="50" charset="-128"/>
                    </a:rPr>
                    <a:t>f</a:t>
                  </a:r>
                  <a:r>
                    <a:rPr lang="en-US" altLang="ja-JP" sz="1600" baseline="30000">
                      <a:latin typeface="ＭＳ Ｐゴシック" panose="020B0600070205080204" pitchFamily="50" charset="-128"/>
                      <a:ea typeface="ＭＳ Ｐゴシック" panose="020B0600070205080204" pitchFamily="50" charset="-128"/>
                    </a:rPr>
                    <a:t>n</a:t>
                  </a:r>
                  <a:r>
                    <a:rPr lang="en-US" altLang="ja-JP" sz="1600">
                      <a:latin typeface="ＭＳ Ｐゴシック" panose="020B0600070205080204" pitchFamily="50" charset="-128"/>
                      <a:ea typeface="ＭＳ Ｐゴシック" panose="020B0600070205080204" pitchFamily="50" charset="-128"/>
                    </a:rPr>
                    <a:t>x ∈ I</a:t>
                  </a:r>
                  <a:r>
                    <a:rPr lang="en-US" altLang="ja-JP" sz="1600" baseline="-25000">
                      <a:latin typeface="ＭＳ Ｐゴシック" panose="020B0600070205080204" pitchFamily="50" charset="-128"/>
                      <a:ea typeface="ＭＳ Ｐゴシック" panose="020B0600070205080204" pitchFamily="50" charset="-128"/>
                    </a:rPr>
                    <a:t>φ</a:t>
                  </a:r>
                  <a:r>
                    <a:rPr lang="en-US" altLang="ja-JP" sz="1600" baseline="12000">
                      <a:latin typeface="ＭＳ Ｐゴシック" panose="020B0600070205080204" pitchFamily="50" charset="-128"/>
                      <a:ea typeface="ＭＳ Ｐゴシック" panose="020B0600070205080204" pitchFamily="50" charset="-128"/>
                    </a:rPr>
                    <a:t>n</a:t>
                  </a:r>
                  <a:r>
                    <a:rPr lang="en-US" altLang="ja-JP" sz="1600" baseline="-25000">
                      <a:latin typeface="ＭＳ Ｐゴシック" panose="020B0600070205080204" pitchFamily="50" charset="-128"/>
                      <a:ea typeface="ＭＳ Ｐゴシック" panose="020B0600070205080204" pitchFamily="50" charset="-128"/>
                    </a:rPr>
                    <a:t>σ</a:t>
                  </a:r>
                  <a:r>
                    <a:rPr lang="en-US" altLang="ja-JP" sz="1600">
                      <a:latin typeface="ＭＳ Ｐゴシック" panose="020B0600070205080204" pitchFamily="50" charset="-128"/>
                      <a:ea typeface="ＭＳ Ｐゴシック" panose="020B0600070205080204" pitchFamily="50" charset="-128"/>
                    </a:rPr>
                    <a:t> </a:t>
                  </a:r>
                </a:p>
              </p:txBody>
            </p:sp>
          </p:grpSp>
          <p:grpSp>
            <p:nvGrpSpPr>
              <p:cNvPr id="161801" name="Group 9"/>
              <p:cNvGrpSpPr>
                <a:grpSpLocks/>
              </p:cNvGrpSpPr>
              <p:nvPr/>
            </p:nvGrpSpPr>
            <p:grpSpPr bwMode="auto">
              <a:xfrm>
                <a:off x="890" y="842"/>
                <a:ext cx="1844" cy="212"/>
                <a:chOff x="1200" y="3168"/>
                <a:chExt cx="1844" cy="212"/>
              </a:xfrm>
            </p:grpSpPr>
            <p:sp>
              <p:nvSpPr>
                <p:cNvPr id="161802" name="Rectangle 10"/>
                <p:cNvSpPr>
                  <a:spLocks noChangeArrowheads="1"/>
                </p:cNvSpPr>
                <p:nvPr/>
              </p:nvSpPr>
              <p:spPr bwMode="auto">
                <a:xfrm>
                  <a:off x="1200" y="3168"/>
                  <a:ext cx="13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ＭＳ Ｐゴシック" panose="020B0600070205080204" pitchFamily="50" charset="-128"/>
                      <a:ea typeface="ＭＳ Ｐゴシック" panose="020B0600070205080204" pitchFamily="50" charset="-128"/>
                    </a:rPr>
                    <a:t>τ</a:t>
                  </a:r>
                  <a:r>
                    <a:rPr lang="en-US" altLang="ja-JP" sz="1600" baseline="30000">
                      <a:latin typeface="ＭＳ Ｐゴシック" panose="020B0600070205080204" pitchFamily="50" charset="-128"/>
                      <a:ea typeface="ＭＳ Ｐゴシック" panose="020B0600070205080204" pitchFamily="50" charset="-128"/>
                    </a:rPr>
                    <a:t>-1</a:t>
                  </a:r>
                  <a:r>
                    <a:rPr lang="ja-JP" altLang="en-US" sz="1600">
                      <a:latin typeface="ＭＳ Ｐゴシック" panose="020B0600070205080204" pitchFamily="50" charset="-128"/>
                      <a:ea typeface="ＭＳ Ｐゴシック" panose="020B0600070205080204" pitchFamily="50" charset="-128"/>
                    </a:rPr>
                    <a:t>　↓　　　　　　　↑</a:t>
                  </a:r>
                  <a:r>
                    <a:rPr lang="en-US" altLang="ja-JP" sz="1600">
                      <a:latin typeface="ＭＳ Ｐゴシック" panose="020B0600070205080204" pitchFamily="50" charset="-128"/>
                      <a:ea typeface="ＭＳ Ｐゴシック" panose="020B0600070205080204" pitchFamily="50" charset="-128"/>
                    </a:rPr>
                    <a:t>τ</a:t>
                  </a:r>
                </a:p>
              </p:txBody>
            </p:sp>
            <p:sp>
              <p:nvSpPr>
                <p:cNvPr id="161803" name="Rectangle 11"/>
                <p:cNvSpPr>
                  <a:spLocks noChangeArrowheads="1"/>
                </p:cNvSpPr>
                <p:nvPr/>
              </p:nvSpPr>
              <p:spPr bwMode="auto">
                <a:xfrm>
                  <a:off x="2928" y="3168"/>
                  <a:ext cx="1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600">
                    <a:latin typeface="ＭＳ Ｐゴシック" panose="020B0600070205080204" pitchFamily="50" charset="-128"/>
                    <a:ea typeface="ＭＳ Ｐゴシック" panose="020B0600070205080204" pitchFamily="50" charset="-128"/>
                  </a:endParaRPr>
                </a:p>
              </p:txBody>
            </p:sp>
          </p:grpSp>
        </p:grpSp>
      </p:grpSp>
      <p:sp>
        <p:nvSpPr>
          <p:cNvPr id="161804" name="Rectangle 12"/>
          <p:cNvSpPr>
            <a:spLocks noChangeArrowheads="1"/>
          </p:cNvSpPr>
          <p:nvPr/>
        </p:nvSpPr>
        <p:spPr bwMode="auto">
          <a:xfrm>
            <a:off x="1107780" y="2525711"/>
            <a:ext cx="56332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600" dirty="0">
                <a:latin typeface="+mn-ea"/>
              </a:rPr>
              <a:t>【</a:t>
            </a:r>
            <a:r>
              <a:rPr lang="ja-JP" altLang="en-US" sz="1600" dirty="0" smtClean="0">
                <a:latin typeface="+mn-ea"/>
              </a:rPr>
              <a:t>命題</a:t>
            </a:r>
            <a:r>
              <a:rPr lang="en-US" altLang="ja-JP" sz="1600" dirty="0" smtClean="0">
                <a:latin typeface="+mn-ea"/>
              </a:rPr>
              <a:t>】</a:t>
            </a:r>
            <a:r>
              <a:rPr lang="ja-JP" altLang="en-US" sz="1600" dirty="0">
                <a:latin typeface="+mn-ea"/>
              </a:rPr>
              <a:t>Ｉ</a:t>
            </a:r>
            <a:r>
              <a:rPr lang="en-US" altLang="ja-JP" sz="1600" baseline="-25000" dirty="0">
                <a:latin typeface="+mn-ea"/>
              </a:rPr>
              <a:t>σ</a:t>
            </a:r>
            <a:r>
              <a:rPr lang="en-US" altLang="ja-JP" sz="1600" dirty="0">
                <a:latin typeface="+mn-ea"/>
              </a:rPr>
              <a:t>(p)</a:t>
            </a:r>
            <a:r>
              <a:rPr lang="ja-JP" altLang="en-US" sz="1600" dirty="0">
                <a:latin typeface="+mn-ea"/>
              </a:rPr>
              <a:t>の長さを最大化する</a:t>
            </a:r>
            <a:r>
              <a:rPr lang="en-US" altLang="ja-JP" sz="1600" dirty="0">
                <a:latin typeface="+mn-ea"/>
              </a:rPr>
              <a:t>p</a:t>
            </a:r>
            <a:r>
              <a:rPr lang="ja-JP" altLang="en-US" sz="1600" dirty="0">
                <a:latin typeface="+mn-ea"/>
              </a:rPr>
              <a:t>は，</a:t>
            </a:r>
            <a:r>
              <a:rPr lang="en-US" altLang="ja-JP" sz="1600" dirty="0">
                <a:latin typeface="+mn-ea"/>
              </a:rPr>
              <a:t>n/N</a:t>
            </a:r>
            <a:r>
              <a:rPr lang="ja-JP" altLang="en-US" sz="1600" dirty="0">
                <a:latin typeface="+mn-ea"/>
              </a:rPr>
              <a:t>で</a:t>
            </a:r>
            <a:r>
              <a:rPr lang="ja-JP" altLang="en-US" sz="1600" dirty="0" smtClean="0">
                <a:latin typeface="+mn-ea"/>
              </a:rPr>
              <a:t>ある．</a:t>
            </a:r>
            <a:endParaRPr lang="ja-JP" altLang="en-US" sz="1600" dirty="0">
              <a:latin typeface="+mn-ea"/>
            </a:endParaRPr>
          </a:p>
        </p:txBody>
      </p:sp>
      <p:sp>
        <p:nvSpPr>
          <p:cNvPr id="161805" name="Rectangle 13"/>
          <p:cNvSpPr>
            <a:spLocks noChangeArrowheads="1"/>
          </p:cNvSpPr>
          <p:nvPr/>
        </p:nvSpPr>
        <p:spPr bwMode="auto">
          <a:xfrm>
            <a:off x="1123656" y="4014786"/>
            <a:ext cx="7595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600" dirty="0">
                <a:latin typeface="+mn-ea"/>
              </a:rPr>
              <a:t>【</a:t>
            </a:r>
            <a:r>
              <a:rPr lang="ja-JP" altLang="en-US" sz="1600" dirty="0" smtClean="0">
                <a:latin typeface="+mn-ea"/>
              </a:rPr>
              <a:t>命題</a:t>
            </a:r>
            <a:r>
              <a:rPr lang="en-US" altLang="ja-JP" sz="1600" dirty="0" smtClean="0">
                <a:latin typeface="+mn-ea"/>
              </a:rPr>
              <a:t>】p=n/N</a:t>
            </a:r>
            <a:r>
              <a:rPr lang="en-US" altLang="ja-JP" sz="1600" dirty="0">
                <a:latin typeface="+mn-ea"/>
              </a:rPr>
              <a:t>≠1/2</a:t>
            </a:r>
            <a:r>
              <a:rPr lang="ja-JP" altLang="en-US" sz="1600" dirty="0">
                <a:latin typeface="+mn-ea"/>
              </a:rPr>
              <a:t>ならば，Ｉ</a:t>
            </a:r>
            <a:r>
              <a:rPr lang="en-US" altLang="ja-JP" sz="1600" baseline="-25000" dirty="0">
                <a:latin typeface="+mn-ea"/>
              </a:rPr>
              <a:t>σ</a:t>
            </a:r>
            <a:r>
              <a:rPr lang="ja-JP" altLang="en-US" sz="1600" dirty="0" err="1">
                <a:latin typeface="+mn-ea"/>
              </a:rPr>
              <a:t>には</a:t>
            </a:r>
            <a:r>
              <a:rPr lang="en-US" altLang="ja-JP" sz="1600" dirty="0">
                <a:latin typeface="+mn-ea"/>
              </a:rPr>
              <a:t>N[bit]</a:t>
            </a:r>
            <a:r>
              <a:rPr lang="ja-JP" altLang="en-US" sz="1600" dirty="0">
                <a:latin typeface="+mn-ea"/>
              </a:rPr>
              <a:t>より</a:t>
            </a:r>
            <a:r>
              <a:rPr lang="ja-JP" altLang="en-US" sz="1600" dirty="0" smtClean="0">
                <a:latin typeface="+mn-ea"/>
              </a:rPr>
              <a:t>少ない算術符号が</a:t>
            </a:r>
            <a:r>
              <a:rPr lang="ja-JP" altLang="en-US" sz="1600" dirty="0">
                <a:latin typeface="+mn-ea"/>
              </a:rPr>
              <a:t>存在</a:t>
            </a:r>
            <a:r>
              <a:rPr lang="ja-JP" altLang="en-US" sz="1600" dirty="0" smtClean="0">
                <a:latin typeface="+mn-ea"/>
              </a:rPr>
              <a:t>する．</a:t>
            </a:r>
            <a:endParaRPr lang="ja-JP" altLang="en-US" sz="1600" dirty="0">
              <a:latin typeface="+mn-ea"/>
            </a:endParaRPr>
          </a:p>
        </p:txBody>
      </p:sp>
      <p:grpSp>
        <p:nvGrpSpPr>
          <p:cNvPr id="161806" name="Group 14"/>
          <p:cNvGrpSpPr>
            <a:grpSpLocks/>
          </p:cNvGrpSpPr>
          <p:nvPr/>
        </p:nvGrpSpPr>
        <p:grpSpPr bwMode="auto">
          <a:xfrm>
            <a:off x="1118893" y="1049336"/>
            <a:ext cx="10553699" cy="2941638"/>
            <a:chOff x="361" y="538"/>
            <a:chExt cx="6648" cy="1853"/>
          </a:xfrm>
        </p:grpSpPr>
        <p:graphicFrame>
          <p:nvGraphicFramePr>
            <p:cNvPr id="161807" name="Object 15"/>
            <p:cNvGraphicFramePr>
              <a:graphicFrameLocks noChangeAspect="1"/>
            </p:cNvGraphicFramePr>
            <p:nvPr/>
          </p:nvGraphicFramePr>
          <p:xfrm>
            <a:off x="776" y="1996"/>
            <a:ext cx="2370" cy="395"/>
          </p:xfrm>
          <a:graphic>
            <a:graphicData uri="http://schemas.openxmlformats.org/presentationml/2006/ole">
              <mc:AlternateContent xmlns:mc="http://schemas.openxmlformats.org/markup-compatibility/2006">
                <mc:Choice xmlns:v="urn:schemas-microsoft-com:vml" Requires="v">
                  <p:oleObj spid="_x0000_s2054" name="数式" r:id="rId6" imgW="2234880" imgH="419040" progId="Equation.3">
                    <p:embed/>
                  </p:oleObj>
                </mc:Choice>
                <mc:Fallback>
                  <p:oleObj name="数式" r:id="rId6" imgW="2234880" imgH="419040" progId="Equation.3">
                    <p:embed/>
                    <p:pic>
                      <p:nvPicPr>
                        <p:cNvPr id="161807"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 y="1996"/>
                          <a:ext cx="2370" cy="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1808" name="Object 16"/>
            <p:cNvGraphicFramePr>
              <a:graphicFrameLocks noChangeAspect="1"/>
            </p:cNvGraphicFramePr>
            <p:nvPr>
              <p:extLst/>
            </p:nvPr>
          </p:nvGraphicFramePr>
          <p:xfrm>
            <a:off x="4958" y="538"/>
            <a:ext cx="2051" cy="1655"/>
          </p:xfrm>
          <a:graphic>
            <a:graphicData uri="http://schemas.openxmlformats.org/presentationml/2006/ole">
              <mc:AlternateContent xmlns:mc="http://schemas.openxmlformats.org/markup-compatibility/2006">
                <mc:Choice xmlns:v="urn:schemas-microsoft-com:vml" Requires="v">
                  <p:oleObj spid="_x0000_s2055" name="Chart" r:id="rId8" imgW="4019931" imgH="3191256" progId="Excel.Chart.8">
                    <p:embed/>
                  </p:oleObj>
                </mc:Choice>
                <mc:Fallback>
                  <p:oleObj name="Chart" r:id="rId8" imgW="4019931" imgH="3191256" progId="Excel.Chart.8">
                    <p:embed/>
                    <p:pic>
                      <p:nvPicPr>
                        <p:cNvPr id="161808"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8" y="538"/>
                          <a:ext cx="2051" cy="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809" name="Rectangle 17"/>
            <p:cNvSpPr>
              <a:spLocks noChangeArrowheads="1"/>
            </p:cNvSpPr>
            <p:nvPr/>
          </p:nvSpPr>
          <p:spPr bwMode="auto">
            <a:xfrm>
              <a:off x="361" y="1727"/>
              <a:ext cx="285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solidFill>
                    <a:srgbClr val="FF0000"/>
                  </a:solidFill>
                  <a:latin typeface="+mn-ea"/>
                </a:rPr>
                <a:t>【</a:t>
              </a:r>
              <a:r>
                <a:rPr lang="ja-JP" altLang="en-US" sz="1600" dirty="0">
                  <a:solidFill>
                    <a:srgbClr val="FF0000"/>
                  </a:solidFill>
                  <a:latin typeface="+mn-ea"/>
                </a:rPr>
                <a:t>証明</a:t>
              </a:r>
              <a:r>
                <a:rPr lang="en-US" altLang="ja-JP" sz="1600" dirty="0">
                  <a:solidFill>
                    <a:srgbClr val="FF0000"/>
                  </a:solidFill>
                  <a:latin typeface="+mn-ea"/>
                </a:rPr>
                <a:t>】</a:t>
              </a:r>
              <a:r>
                <a:rPr lang="ja-JP" altLang="en-US" sz="1600" dirty="0">
                  <a:latin typeface="+mn-ea"/>
                </a:rPr>
                <a:t>Ｉ</a:t>
              </a:r>
              <a:r>
                <a:rPr lang="en-US" altLang="ja-JP" sz="1600" baseline="-25000" dirty="0">
                  <a:latin typeface="+mn-ea"/>
                </a:rPr>
                <a:t>σ</a:t>
              </a:r>
              <a:r>
                <a:rPr lang="en-US" altLang="ja-JP" sz="1600" dirty="0">
                  <a:latin typeface="+mn-ea"/>
                </a:rPr>
                <a:t>(p)</a:t>
              </a:r>
              <a:r>
                <a:rPr lang="ja-JP" altLang="en-US" sz="1600" dirty="0">
                  <a:latin typeface="+mn-ea"/>
                </a:rPr>
                <a:t>は単位区間上の１山関数と</a:t>
              </a:r>
              <a:r>
                <a:rPr lang="ja-JP" altLang="en-US" sz="1600" dirty="0" smtClean="0">
                  <a:latin typeface="+mn-ea"/>
                </a:rPr>
                <a:t>なる．</a:t>
              </a:r>
              <a:endParaRPr lang="ja-JP" altLang="en-US" sz="1600" dirty="0">
                <a:latin typeface="+mn-ea"/>
              </a:endParaRPr>
            </a:p>
          </p:txBody>
        </p:sp>
      </p:grpSp>
      <p:grpSp>
        <p:nvGrpSpPr>
          <p:cNvPr id="161838" name="Group 46"/>
          <p:cNvGrpSpPr>
            <a:grpSpLocks/>
          </p:cNvGrpSpPr>
          <p:nvPr/>
        </p:nvGrpSpPr>
        <p:grpSpPr bwMode="auto">
          <a:xfrm>
            <a:off x="1114131" y="6162675"/>
            <a:ext cx="6581775" cy="352425"/>
            <a:chOff x="358" y="3759"/>
            <a:chExt cx="4146" cy="222"/>
          </a:xfrm>
        </p:grpSpPr>
        <p:sp>
          <p:nvSpPr>
            <p:cNvPr id="161839" name="Rectangle 47"/>
            <p:cNvSpPr>
              <a:spLocks noChangeArrowheads="1"/>
            </p:cNvSpPr>
            <p:nvPr/>
          </p:nvSpPr>
          <p:spPr bwMode="auto">
            <a:xfrm>
              <a:off x="358" y="3762"/>
              <a:ext cx="414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latin typeface="+mn-ea"/>
                </a:rPr>
                <a:t>【</a:t>
              </a:r>
              <a:r>
                <a:rPr lang="ja-JP" altLang="en-US" sz="1600" dirty="0">
                  <a:latin typeface="+mn-ea"/>
                </a:rPr>
                <a:t>定義</a:t>
              </a:r>
              <a:r>
                <a:rPr lang="en-US" altLang="ja-JP" sz="1600" dirty="0">
                  <a:latin typeface="+mn-ea"/>
                </a:rPr>
                <a:t>】</a:t>
              </a:r>
              <a:r>
                <a:rPr lang="ja-JP" altLang="en-US" sz="1600" dirty="0">
                  <a:latin typeface="+mn-ea"/>
                </a:rPr>
                <a:t>　　　　　　　　　　</a:t>
              </a:r>
              <a:r>
                <a:rPr lang="ja-JP" altLang="en-US" sz="1600" dirty="0" smtClean="0">
                  <a:latin typeface="+mn-ea"/>
                </a:rPr>
                <a:t>を</a:t>
              </a:r>
              <a:r>
                <a:rPr lang="ja-JP" altLang="en-US" sz="1600" dirty="0">
                  <a:latin typeface="+mn-ea"/>
                </a:rPr>
                <a:t>情報エントロピーと</a:t>
              </a:r>
              <a:r>
                <a:rPr lang="ja-JP" altLang="en-US" sz="1600" dirty="0" smtClean="0">
                  <a:latin typeface="+mn-ea"/>
                </a:rPr>
                <a:t>いう．</a:t>
              </a:r>
              <a:endParaRPr lang="ja-JP" altLang="en-US" sz="1600" dirty="0">
                <a:latin typeface="+mn-ea"/>
              </a:endParaRPr>
            </a:p>
          </p:txBody>
        </p:sp>
        <p:grpSp>
          <p:nvGrpSpPr>
            <p:cNvPr id="161840" name="Group 48"/>
            <p:cNvGrpSpPr>
              <a:grpSpLocks/>
            </p:cNvGrpSpPr>
            <p:nvPr/>
          </p:nvGrpSpPr>
          <p:grpSpPr bwMode="auto">
            <a:xfrm>
              <a:off x="861" y="3759"/>
              <a:ext cx="1261" cy="222"/>
              <a:chOff x="1542" y="3152"/>
              <a:chExt cx="1261" cy="222"/>
            </a:xfrm>
          </p:grpSpPr>
          <p:sp>
            <p:nvSpPr>
              <p:cNvPr id="161841" name="Rectangle 49"/>
              <p:cNvSpPr>
                <a:spLocks noChangeArrowheads="1"/>
              </p:cNvSpPr>
              <p:nvPr/>
            </p:nvSpPr>
            <p:spPr bwMode="auto">
              <a:xfrm>
                <a:off x="2488" y="3174"/>
                <a:ext cx="7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42" name="Rectangle 50"/>
              <p:cNvSpPr>
                <a:spLocks noChangeArrowheads="1"/>
              </p:cNvSpPr>
              <p:nvPr/>
            </p:nvSpPr>
            <p:spPr bwMode="auto">
              <a:xfrm>
                <a:off x="2008" y="3174"/>
                <a:ext cx="7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43" name="Rectangle 51"/>
              <p:cNvSpPr>
                <a:spLocks noChangeArrowheads="1"/>
              </p:cNvSpPr>
              <p:nvPr/>
            </p:nvSpPr>
            <p:spPr bwMode="auto">
              <a:xfrm>
                <a:off x="2759"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44" name="Rectangle 52"/>
              <p:cNvSpPr>
                <a:spLocks noChangeArrowheads="1"/>
              </p:cNvSpPr>
              <p:nvPr/>
            </p:nvSpPr>
            <p:spPr bwMode="auto">
              <a:xfrm>
                <a:off x="2121"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45" name="Rectangle 53"/>
              <p:cNvSpPr>
                <a:spLocks noChangeArrowheads="1"/>
              </p:cNvSpPr>
              <p:nvPr/>
            </p:nvSpPr>
            <p:spPr bwMode="auto">
              <a:xfrm>
                <a:off x="2340" y="3156"/>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46" name="Rectangle 54"/>
              <p:cNvSpPr>
                <a:spLocks noChangeArrowheads="1"/>
              </p:cNvSpPr>
              <p:nvPr/>
            </p:nvSpPr>
            <p:spPr bwMode="auto">
              <a:xfrm>
                <a:off x="1542" y="3156"/>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47" name="Rectangle 55"/>
              <p:cNvSpPr>
                <a:spLocks noChangeArrowheads="1"/>
              </p:cNvSpPr>
              <p:nvPr/>
            </p:nvSpPr>
            <p:spPr bwMode="auto">
              <a:xfrm>
                <a:off x="2685" y="315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48" name="Rectangle 56"/>
              <p:cNvSpPr>
                <a:spLocks noChangeArrowheads="1"/>
              </p:cNvSpPr>
              <p:nvPr/>
            </p:nvSpPr>
            <p:spPr bwMode="auto">
              <a:xfrm>
                <a:off x="2637"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1</a:t>
                </a:r>
                <a:endParaRPr lang="en-US" altLang="ja-JP">
                  <a:latin typeface="ＭＳ Ｐゴシック" panose="020B0600070205080204" pitchFamily="50" charset="-128"/>
                  <a:ea typeface="ＭＳ Ｐゴシック" panose="020B0600070205080204" pitchFamily="50" charset="-128"/>
                </a:endParaRPr>
              </a:p>
            </p:txBody>
          </p:sp>
          <p:sp>
            <p:nvSpPr>
              <p:cNvPr id="161849" name="Rectangle 57"/>
              <p:cNvSpPr>
                <a:spLocks noChangeArrowheads="1"/>
              </p:cNvSpPr>
              <p:nvPr/>
            </p:nvSpPr>
            <p:spPr bwMode="auto">
              <a:xfrm>
                <a:off x="1894" y="3268"/>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2</a:t>
                </a:r>
                <a:endParaRPr lang="en-US" altLang="ja-JP">
                  <a:latin typeface="ＭＳ Ｐゴシック" panose="020B0600070205080204" pitchFamily="50" charset="-128"/>
                  <a:ea typeface="ＭＳ Ｐゴシック" panose="020B0600070205080204" pitchFamily="50" charset="-128"/>
                </a:endParaRPr>
              </a:p>
            </p:txBody>
          </p:sp>
          <p:sp>
            <p:nvSpPr>
              <p:cNvPr id="161850" name="Rectangle 58"/>
              <p:cNvSpPr>
                <a:spLocks noChangeArrowheads="1"/>
              </p:cNvSpPr>
              <p:nvPr/>
            </p:nvSpPr>
            <p:spPr bwMode="auto">
              <a:xfrm>
                <a:off x="2581" y="3174"/>
                <a:ext cx="4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51" name="Rectangle 59"/>
              <p:cNvSpPr>
                <a:spLocks noChangeArrowheads="1"/>
              </p:cNvSpPr>
              <p:nvPr/>
            </p:nvSpPr>
            <p:spPr bwMode="auto">
              <a:xfrm>
                <a:off x="2238" y="3174"/>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1</a:t>
                </a:r>
                <a:endParaRPr lang="en-US" altLang="ja-JP">
                  <a:latin typeface="ＭＳ Ｐゴシック" panose="020B0600070205080204" pitchFamily="50" charset="-128"/>
                  <a:ea typeface="ＭＳ Ｐゴシック" panose="020B0600070205080204" pitchFamily="50" charset="-128"/>
                </a:endParaRPr>
              </a:p>
            </p:txBody>
          </p:sp>
          <p:sp>
            <p:nvSpPr>
              <p:cNvPr id="161852" name="Rectangle 60"/>
              <p:cNvSpPr>
                <a:spLocks noChangeArrowheads="1"/>
              </p:cNvSpPr>
              <p:nvPr/>
            </p:nvSpPr>
            <p:spPr bwMode="auto">
              <a:xfrm>
                <a:off x="2195" y="3174"/>
                <a:ext cx="4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53" name="Rectangle 61"/>
              <p:cNvSpPr>
                <a:spLocks noChangeArrowheads="1"/>
              </p:cNvSpPr>
              <p:nvPr/>
            </p:nvSpPr>
            <p:spPr bwMode="auto">
              <a:xfrm>
                <a:off x="1660" y="3174"/>
                <a:ext cx="1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dirty="0">
                    <a:solidFill>
                      <a:srgbClr val="000000"/>
                    </a:solidFill>
                    <a:latin typeface="ＭＳ Ｐゴシック" panose="020B0600070205080204" pitchFamily="50" charset="-128"/>
                    <a:ea typeface="ＭＳ Ｐゴシック" panose="020B0600070205080204" pitchFamily="50" charset="-128"/>
                  </a:rPr>
                  <a:t>log</a:t>
                </a:r>
                <a:endParaRPr lang="en-US" altLang="ja-JP" dirty="0">
                  <a:latin typeface="ＭＳ Ｐゴシック" panose="020B0600070205080204" pitchFamily="50" charset="-128"/>
                  <a:ea typeface="ＭＳ Ｐゴシック" panose="020B0600070205080204" pitchFamily="50" charset="-128"/>
                </a:endParaRPr>
              </a:p>
            </p:txBody>
          </p:sp>
        </p:grpSp>
      </p:grpSp>
      <p:sp>
        <p:nvSpPr>
          <p:cNvPr id="64" name="タイトル 1"/>
          <p:cNvSpPr>
            <a:spLocks noGrp="1"/>
          </p:cNvSpPr>
          <p:nvPr>
            <p:ph type="title"/>
          </p:nvPr>
        </p:nvSpPr>
        <p:spPr>
          <a:xfrm>
            <a:off x="838200" y="365126"/>
            <a:ext cx="10515600" cy="777876"/>
          </a:xfrm>
        </p:spPr>
        <p:txBody>
          <a:bodyPr/>
          <a:lstStyle/>
          <a:p>
            <a:r>
              <a:rPr kumimoji="1" lang="ja-JP" altLang="en-US" dirty="0" smtClean="0"/>
              <a:t>情報エントロピー</a:t>
            </a:r>
            <a:endParaRPr kumimoji="1" lang="ja-JP" altLang="en-US" dirty="0"/>
          </a:p>
        </p:txBody>
      </p:sp>
      <p:grpSp>
        <p:nvGrpSpPr>
          <p:cNvPr id="4" name="グループ化 3"/>
          <p:cNvGrpSpPr/>
          <p:nvPr/>
        </p:nvGrpSpPr>
        <p:grpSpPr>
          <a:xfrm>
            <a:off x="1150643" y="3898898"/>
            <a:ext cx="10463027" cy="2460625"/>
            <a:chOff x="2128838" y="3860397"/>
            <a:chExt cx="10463027" cy="2460625"/>
          </a:xfrm>
        </p:grpSpPr>
        <p:graphicFrame>
          <p:nvGraphicFramePr>
            <p:cNvPr id="161837" name="Object 45"/>
            <p:cNvGraphicFramePr>
              <a:graphicFrameLocks noChangeAspect="1"/>
            </p:cNvGraphicFramePr>
            <p:nvPr>
              <p:extLst/>
            </p:nvPr>
          </p:nvGraphicFramePr>
          <p:xfrm>
            <a:off x="9394640" y="3860397"/>
            <a:ext cx="3197225" cy="2460625"/>
          </p:xfrm>
          <a:graphic>
            <a:graphicData uri="http://schemas.openxmlformats.org/presentationml/2006/ole">
              <mc:AlternateContent xmlns:mc="http://schemas.openxmlformats.org/markup-compatibility/2006">
                <mc:Choice xmlns:v="urn:schemas-microsoft-com:vml" Requires="v">
                  <p:oleObj spid="_x0000_s2056" name="Chart" r:id="rId10" imgW="4019931" imgH="3191256" progId="Excel.Chart.8">
                    <p:embed/>
                  </p:oleObj>
                </mc:Choice>
                <mc:Fallback>
                  <p:oleObj name="Chart" r:id="rId10" imgW="4019931" imgH="3191256" progId="Excel.Chart.8">
                    <p:embed/>
                    <p:pic>
                      <p:nvPicPr>
                        <p:cNvPr id="161837" name="Object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4640" y="3860397"/>
                          <a:ext cx="3197225"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1854" name="Group 62"/>
            <p:cNvGrpSpPr>
              <a:grpSpLocks/>
            </p:cNvGrpSpPr>
            <p:nvPr/>
          </p:nvGrpSpPr>
          <p:grpSpPr bwMode="auto">
            <a:xfrm>
              <a:off x="2128838" y="4400148"/>
              <a:ext cx="5591174" cy="1014412"/>
              <a:chOff x="381" y="2673"/>
              <a:chExt cx="3522" cy="639"/>
            </a:xfrm>
          </p:grpSpPr>
          <p:graphicFrame>
            <p:nvGraphicFramePr>
              <p:cNvPr id="161855" name="Object 63"/>
              <p:cNvGraphicFramePr>
                <a:graphicFrameLocks noChangeAspect="1"/>
              </p:cNvGraphicFramePr>
              <p:nvPr/>
            </p:nvGraphicFramePr>
            <p:xfrm>
              <a:off x="561" y="2904"/>
              <a:ext cx="1989" cy="408"/>
            </p:xfrm>
            <a:graphic>
              <a:graphicData uri="http://schemas.openxmlformats.org/presentationml/2006/ole">
                <mc:AlternateContent xmlns:mc="http://schemas.openxmlformats.org/markup-compatibility/2006">
                  <mc:Choice xmlns:v="urn:schemas-microsoft-com:vml" Requires="v">
                    <p:oleObj spid="_x0000_s2057" name="数式" r:id="rId12" imgW="1790640" imgH="393480" progId="Equation.3">
                      <p:embed/>
                    </p:oleObj>
                  </mc:Choice>
                  <mc:Fallback>
                    <p:oleObj name="数式" r:id="rId12" imgW="1790640" imgH="393480" progId="Equation.3">
                      <p:embed/>
                      <p:pic>
                        <p:nvPicPr>
                          <p:cNvPr id="161855" name="Object 6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1" y="2904"/>
                            <a:ext cx="1989"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856" name="Rectangle 64"/>
              <p:cNvSpPr>
                <a:spLocks noChangeArrowheads="1"/>
              </p:cNvSpPr>
              <p:nvPr/>
            </p:nvSpPr>
            <p:spPr bwMode="auto">
              <a:xfrm>
                <a:off x="381" y="2673"/>
                <a:ext cx="352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600" dirty="0">
                    <a:solidFill>
                      <a:srgbClr val="FF0000"/>
                    </a:solidFill>
                    <a:latin typeface="+mn-ea"/>
                  </a:rPr>
                  <a:t>【</a:t>
                </a:r>
                <a:r>
                  <a:rPr lang="ja-JP" altLang="en-US" sz="1600" dirty="0">
                    <a:solidFill>
                      <a:srgbClr val="FF0000"/>
                    </a:solidFill>
                    <a:latin typeface="+mn-ea"/>
                  </a:rPr>
                  <a:t>証明</a:t>
                </a:r>
                <a:r>
                  <a:rPr lang="en-US" altLang="ja-JP" sz="1600" dirty="0">
                    <a:solidFill>
                      <a:srgbClr val="FF0000"/>
                    </a:solidFill>
                    <a:latin typeface="+mn-ea"/>
                  </a:rPr>
                  <a:t>】</a:t>
                </a:r>
                <a:r>
                  <a:rPr lang="ja-JP" altLang="en-US" sz="1600" dirty="0">
                    <a:latin typeface="+mn-ea"/>
                  </a:rPr>
                  <a:t>Ｉ</a:t>
                </a:r>
                <a:r>
                  <a:rPr lang="en-US" altLang="ja-JP" sz="1600" baseline="-25000" dirty="0">
                    <a:latin typeface="+mn-ea"/>
                  </a:rPr>
                  <a:t>σ</a:t>
                </a:r>
                <a:r>
                  <a:rPr lang="en-US" altLang="ja-JP" sz="1600" dirty="0">
                    <a:latin typeface="+mn-ea"/>
                  </a:rPr>
                  <a:t>(p)</a:t>
                </a:r>
                <a:r>
                  <a:rPr lang="ja-JP" altLang="en-US" sz="1600" dirty="0">
                    <a:latin typeface="+mn-ea"/>
                  </a:rPr>
                  <a:t>は</a:t>
                </a:r>
                <a:r>
                  <a:rPr lang="en-US" altLang="ja-JP" sz="1600" dirty="0">
                    <a:latin typeface="+mn-ea"/>
                  </a:rPr>
                  <a:t>2</a:t>
                </a:r>
                <a:r>
                  <a:rPr lang="en-US" altLang="ja-JP" sz="1600" baseline="30000" dirty="0">
                    <a:latin typeface="+mn-ea"/>
                  </a:rPr>
                  <a:t>-k-1</a:t>
                </a:r>
                <a:r>
                  <a:rPr lang="ja-JP" altLang="en-US" sz="1600" dirty="0">
                    <a:latin typeface="+mn-ea"/>
                  </a:rPr>
                  <a:t>分割と</a:t>
                </a:r>
                <a:r>
                  <a:rPr lang="en-US" altLang="ja-JP" sz="1600" dirty="0">
                    <a:latin typeface="+mn-ea"/>
                  </a:rPr>
                  <a:t>2</a:t>
                </a:r>
                <a:r>
                  <a:rPr lang="en-US" altLang="ja-JP" sz="1600" baseline="30000" dirty="0">
                    <a:latin typeface="+mn-ea"/>
                  </a:rPr>
                  <a:t>-k</a:t>
                </a:r>
                <a:r>
                  <a:rPr lang="ja-JP" altLang="en-US" sz="1600" dirty="0">
                    <a:latin typeface="+mn-ea"/>
                  </a:rPr>
                  <a:t>分割の間に入ると</a:t>
                </a:r>
                <a:r>
                  <a:rPr lang="ja-JP" altLang="en-US" sz="1600" dirty="0" smtClean="0">
                    <a:latin typeface="+mn-ea"/>
                  </a:rPr>
                  <a:t>する．</a:t>
                </a:r>
                <a:endParaRPr lang="ja-JP" altLang="en-US" sz="1600" dirty="0">
                  <a:latin typeface="+mn-ea"/>
                </a:endParaRPr>
              </a:p>
            </p:txBody>
          </p:sp>
        </p:grpSp>
        <p:grpSp>
          <p:nvGrpSpPr>
            <p:cNvPr id="3" name="グループ化 2"/>
            <p:cNvGrpSpPr/>
            <p:nvPr/>
          </p:nvGrpSpPr>
          <p:grpSpPr>
            <a:xfrm>
              <a:off x="2414588" y="5356611"/>
              <a:ext cx="3498851" cy="676280"/>
              <a:chOff x="3155951" y="5405037"/>
              <a:chExt cx="3498851" cy="676280"/>
            </a:xfrm>
          </p:grpSpPr>
          <p:sp>
            <p:nvSpPr>
              <p:cNvPr id="161812" name="Line 20"/>
              <p:cNvSpPr>
                <a:spLocks noChangeShapeType="1"/>
              </p:cNvSpPr>
              <p:nvPr/>
            </p:nvSpPr>
            <p:spPr bwMode="auto">
              <a:xfrm>
                <a:off x="3155951" y="5738412"/>
                <a:ext cx="51117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2" name="グループ化 1"/>
              <p:cNvGrpSpPr/>
              <p:nvPr/>
            </p:nvGrpSpPr>
            <p:grpSpPr>
              <a:xfrm>
                <a:off x="6394452" y="5449492"/>
                <a:ext cx="260350" cy="631825"/>
                <a:chOff x="6299201" y="5433612"/>
                <a:chExt cx="260350" cy="631825"/>
              </a:xfrm>
            </p:grpSpPr>
            <p:sp>
              <p:nvSpPr>
                <p:cNvPr id="161813" name="Line 21"/>
                <p:cNvSpPr>
                  <a:spLocks noChangeShapeType="1"/>
                </p:cNvSpPr>
                <p:nvPr/>
              </p:nvSpPr>
              <p:spPr bwMode="auto">
                <a:xfrm>
                  <a:off x="6299201" y="5738412"/>
                  <a:ext cx="2603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1814" name="Rectangle 22"/>
                <p:cNvSpPr>
                  <a:spLocks noChangeArrowheads="1"/>
                </p:cNvSpPr>
                <p:nvPr/>
              </p:nvSpPr>
              <p:spPr bwMode="auto">
                <a:xfrm>
                  <a:off x="6330951" y="5773337"/>
                  <a:ext cx="1555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N</a:t>
                  </a:r>
                  <a:endParaRPr lang="en-US" altLang="ja-JP">
                    <a:latin typeface="ＭＳ Ｐゴシック" panose="020B0600070205080204" pitchFamily="50" charset="-128"/>
                    <a:ea typeface="ＭＳ Ｐゴシック" panose="020B0600070205080204" pitchFamily="50" charset="-128"/>
                  </a:endParaRPr>
                </a:p>
              </p:txBody>
            </p:sp>
            <p:sp>
              <p:nvSpPr>
                <p:cNvPr id="161815" name="Rectangle 23"/>
                <p:cNvSpPr>
                  <a:spLocks noChangeArrowheads="1"/>
                </p:cNvSpPr>
                <p:nvPr/>
              </p:nvSpPr>
              <p:spPr bwMode="auto">
                <a:xfrm>
                  <a:off x="6359526" y="5433612"/>
                  <a:ext cx="112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k</a:t>
                  </a:r>
                  <a:endParaRPr lang="en-US" altLang="ja-JP">
                    <a:latin typeface="ＭＳ Ｐゴシック" panose="020B0600070205080204" pitchFamily="50" charset="-128"/>
                    <a:ea typeface="ＭＳ Ｐゴシック" panose="020B0600070205080204" pitchFamily="50" charset="-128"/>
                  </a:endParaRPr>
                </a:p>
              </p:txBody>
            </p:sp>
          </p:grpSp>
          <p:sp>
            <p:nvSpPr>
              <p:cNvPr id="161816" name="Rectangle 24"/>
              <p:cNvSpPr>
                <a:spLocks noChangeArrowheads="1"/>
              </p:cNvSpPr>
              <p:nvPr/>
            </p:nvSpPr>
            <p:spPr bwMode="auto">
              <a:xfrm>
                <a:off x="3313114" y="5773337"/>
                <a:ext cx="1555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dirty="0">
                    <a:solidFill>
                      <a:srgbClr val="000000"/>
                    </a:solidFill>
                    <a:latin typeface="ＭＳ Ｐゴシック" panose="020B0600070205080204" pitchFamily="50" charset="-128"/>
                    <a:ea typeface="ＭＳ Ｐゴシック" panose="020B0600070205080204" pitchFamily="50" charset="-128"/>
                  </a:rPr>
                  <a:t>N</a:t>
                </a:r>
                <a:endParaRPr lang="en-US" altLang="ja-JP" dirty="0">
                  <a:latin typeface="ＭＳ Ｐゴシック" panose="020B0600070205080204" pitchFamily="50" charset="-128"/>
                  <a:ea typeface="ＭＳ Ｐゴシック" panose="020B0600070205080204" pitchFamily="50" charset="-128"/>
                </a:endParaRPr>
              </a:p>
            </p:txBody>
          </p:sp>
          <p:sp>
            <p:nvSpPr>
              <p:cNvPr id="161817" name="Rectangle 25"/>
              <p:cNvSpPr>
                <a:spLocks noChangeArrowheads="1"/>
              </p:cNvSpPr>
              <p:nvPr/>
            </p:nvSpPr>
            <p:spPr bwMode="auto">
              <a:xfrm>
                <a:off x="3173414" y="5433612"/>
                <a:ext cx="112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k</a:t>
                </a:r>
                <a:endParaRPr lang="en-US" altLang="ja-JP">
                  <a:latin typeface="ＭＳ Ｐゴシック" panose="020B0600070205080204" pitchFamily="50" charset="-128"/>
                  <a:ea typeface="ＭＳ Ｐゴシック" panose="020B0600070205080204" pitchFamily="50" charset="-128"/>
                </a:endParaRPr>
              </a:p>
            </p:txBody>
          </p:sp>
          <p:sp>
            <p:nvSpPr>
              <p:cNvPr id="161819" name="Rectangle 27"/>
              <p:cNvSpPr>
                <a:spLocks noChangeArrowheads="1"/>
              </p:cNvSpPr>
              <p:nvPr/>
            </p:nvSpPr>
            <p:spPr bwMode="auto">
              <a:xfrm>
                <a:off x="3365501" y="5405037"/>
                <a:ext cx="1222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grpSp>
            <p:nvGrpSpPr>
              <p:cNvPr id="161821" name="Group 29"/>
              <p:cNvGrpSpPr>
                <a:grpSpLocks/>
              </p:cNvGrpSpPr>
              <p:nvPr/>
            </p:nvGrpSpPr>
            <p:grpSpPr bwMode="auto">
              <a:xfrm>
                <a:off x="4011613" y="5601093"/>
                <a:ext cx="2001838" cy="352425"/>
                <a:chOff x="1542" y="3152"/>
                <a:chExt cx="1261" cy="222"/>
              </a:xfrm>
            </p:grpSpPr>
            <p:sp>
              <p:nvSpPr>
                <p:cNvPr id="161822" name="Rectangle 30"/>
                <p:cNvSpPr>
                  <a:spLocks noChangeArrowheads="1"/>
                </p:cNvSpPr>
                <p:nvPr/>
              </p:nvSpPr>
              <p:spPr bwMode="auto">
                <a:xfrm>
                  <a:off x="2488" y="3174"/>
                  <a:ext cx="7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23" name="Rectangle 31"/>
                <p:cNvSpPr>
                  <a:spLocks noChangeArrowheads="1"/>
                </p:cNvSpPr>
                <p:nvPr/>
              </p:nvSpPr>
              <p:spPr bwMode="auto">
                <a:xfrm>
                  <a:off x="2008" y="3174"/>
                  <a:ext cx="7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24" name="Rectangle 32"/>
                <p:cNvSpPr>
                  <a:spLocks noChangeArrowheads="1"/>
                </p:cNvSpPr>
                <p:nvPr/>
              </p:nvSpPr>
              <p:spPr bwMode="auto">
                <a:xfrm>
                  <a:off x="2759"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25" name="Rectangle 33"/>
                <p:cNvSpPr>
                  <a:spLocks noChangeArrowheads="1"/>
                </p:cNvSpPr>
                <p:nvPr/>
              </p:nvSpPr>
              <p:spPr bwMode="auto">
                <a:xfrm>
                  <a:off x="2121"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i="1">
                      <a:solidFill>
                        <a:srgbClr val="000000"/>
                      </a:solidFill>
                      <a:latin typeface="ＭＳ Ｐゴシック" panose="020B0600070205080204" pitchFamily="50" charset="-128"/>
                      <a:ea typeface="ＭＳ Ｐゴシック" panose="020B0600070205080204" pitchFamily="50" charset="-128"/>
                    </a:rPr>
                    <a:t>p</a:t>
                  </a:r>
                  <a:endParaRPr lang="en-US" altLang="ja-JP">
                    <a:latin typeface="ＭＳ Ｐゴシック" panose="020B0600070205080204" pitchFamily="50" charset="-128"/>
                    <a:ea typeface="ＭＳ Ｐゴシック" panose="020B0600070205080204" pitchFamily="50" charset="-128"/>
                  </a:endParaRPr>
                </a:p>
              </p:txBody>
            </p:sp>
            <p:sp>
              <p:nvSpPr>
                <p:cNvPr id="161826" name="Rectangle 34"/>
                <p:cNvSpPr>
                  <a:spLocks noChangeArrowheads="1"/>
                </p:cNvSpPr>
                <p:nvPr/>
              </p:nvSpPr>
              <p:spPr bwMode="auto">
                <a:xfrm>
                  <a:off x="2340" y="3156"/>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27" name="Rectangle 35"/>
                <p:cNvSpPr>
                  <a:spLocks noChangeArrowheads="1"/>
                </p:cNvSpPr>
                <p:nvPr/>
              </p:nvSpPr>
              <p:spPr bwMode="auto">
                <a:xfrm>
                  <a:off x="1542" y="3156"/>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28" name="Rectangle 36"/>
                <p:cNvSpPr>
                  <a:spLocks noChangeArrowheads="1"/>
                </p:cNvSpPr>
                <p:nvPr/>
              </p:nvSpPr>
              <p:spPr bwMode="auto">
                <a:xfrm>
                  <a:off x="2685" y="315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29" name="Rectangle 37"/>
                <p:cNvSpPr>
                  <a:spLocks noChangeArrowheads="1"/>
                </p:cNvSpPr>
                <p:nvPr/>
              </p:nvSpPr>
              <p:spPr bwMode="auto">
                <a:xfrm>
                  <a:off x="2637" y="316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1</a:t>
                  </a:r>
                  <a:endParaRPr lang="en-US" altLang="ja-JP">
                    <a:latin typeface="ＭＳ Ｐゴシック" panose="020B0600070205080204" pitchFamily="50" charset="-128"/>
                    <a:ea typeface="ＭＳ Ｐゴシック" panose="020B0600070205080204" pitchFamily="50" charset="-128"/>
                  </a:endParaRPr>
                </a:p>
              </p:txBody>
            </p:sp>
            <p:sp>
              <p:nvSpPr>
                <p:cNvPr id="161830" name="Rectangle 38"/>
                <p:cNvSpPr>
                  <a:spLocks noChangeArrowheads="1"/>
                </p:cNvSpPr>
                <p:nvPr/>
              </p:nvSpPr>
              <p:spPr bwMode="auto">
                <a:xfrm>
                  <a:off x="1894" y="3268"/>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000000"/>
                      </a:solidFill>
                      <a:latin typeface="ＭＳ Ｐゴシック" panose="020B0600070205080204" pitchFamily="50" charset="-128"/>
                      <a:ea typeface="ＭＳ Ｐゴシック" panose="020B0600070205080204" pitchFamily="50" charset="-128"/>
                    </a:rPr>
                    <a:t>2</a:t>
                  </a:r>
                  <a:endParaRPr lang="en-US" altLang="ja-JP">
                    <a:latin typeface="ＭＳ Ｐゴシック" panose="020B0600070205080204" pitchFamily="50" charset="-128"/>
                    <a:ea typeface="ＭＳ Ｐゴシック" panose="020B0600070205080204" pitchFamily="50" charset="-128"/>
                  </a:endParaRPr>
                </a:p>
              </p:txBody>
            </p:sp>
            <p:sp>
              <p:nvSpPr>
                <p:cNvPr id="161831" name="Rectangle 39"/>
                <p:cNvSpPr>
                  <a:spLocks noChangeArrowheads="1"/>
                </p:cNvSpPr>
                <p:nvPr/>
              </p:nvSpPr>
              <p:spPr bwMode="auto">
                <a:xfrm>
                  <a:off x="2581" y="3174"/>
                  <a:ext cx="4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32" name="Rectangle 40"/>
                <p:cNvSpPr>
                  <a:spLocks noChangeArrowheads="1"/>
                </p:cNvSpPr>
                <p:nvPr/>
              </p:nvSpPr>
              <p:spPr bwMode="auto">
                <a:xfrm>
                  <a:off x="2238" y="3174"/>
                  <a:ext cx="7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1</a:t>
                  </a:r>
                  <a:endParaRPr lang="en-US" altLang="ja-JP">
                    <a:latin typeface="ＭＳ Ｐゴシック" panose="020B0600070205080204" pitchFamily="50" charset="-128"/>
                    <a:ea typeface="ＭＳ Ｐゴシック" panose="020B0600070205080204" pitchFamily="50" charset="-128"/>
                  </a:endParaRPr>
                </a:p>
              </p:txBody>
            </p:sp>
            <p:sp>
              <p:nvSpPr>
                <p:cNvPr id="161833" name="Rectangle 41"/>
                <p:cNvSpPr>
                  <a:spLocks noChangeArrowheads="1"/>
                </p:cNvSpPr>
                <p:nvPr/>
              </p:nvSpPr>
              <p:spPr bwMode="auto">
                <a:xfrm>
                  <a:off x="2195" y="3174"/>
                  <a:ext cx="4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a:t>
                  </a:r>
                  <a:endParaRPr lang="en-US" altLang="ja-JP">
                    <a:latin typeface="ＭＳ Ｐゴシック" panose="020B0600070205080204" pitchFamily="50" charset="-128"/>
                    <a:ea typeface="ＭＳ Ｐゴシック" panose="020B0600070205080204" pitchFamily="50" charset="-128"/>
                  </a:endParaRPr>
                </a:p>
              </p:txBody>
            </p:sp>
            <p:sp>
              <p:nvSpPr>
                <p:cNvPr id="161834" name="Rectangle 42"/>
                <p:cNvSpPr>
                  <a:spLocks noChangeArrowheads="1"/>
                </p:cNvSpPr>
                <p:nvPr/>
              </p:nvSpPr>
              <p:spPr bwMode="auto">
                <a:xfrm>
                  <a:off x="1660" y="3174"/>
                  <a:ext cx="18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log</a:t>
                  </a:r>
                  <a:endParaRPr lang="en-US" altLang="ja-JP">
                    <a:latin typeface="ＭＳ Ｐゴシック" panose="020B0600070205080204" pitchFamily="50" charset="-128"/>
                    <a:ea typeface="ＭＳ Ｐゴシック" panose="020B0600070205080204" pitchFamily="50" charset="-128"/>
                  </a:endParaRPr>
                </a:p>
              </p:txBody>
            </p:sp>
          </p:grpSp>
          <p:sp>
            <p:nvSpPr>
              <p:cNvPr id="161835" name="Rectangle 43"/>
              <p:cNvSpPr>
                <a:spLocks noChangeArrowheads="1"/>
              </p:cNvSpPr>
              <p:nvPr/>
            </p:nvSpPr>
            <p:spPr bwMode="auto">
              <a:xfrm>
                <a:off x="3540126" y="5433612"/>
                <a:ext cx="1222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a:solidFill>
                      <a:srgbClr val="000000"/>
                    </a:solidFill>
                    <a:latin typeface="ＭＳ Ｐゴシック" panose="020B0600070205080204" pitchFamily="50" charset="-128"/>
                    <a:ea typeface="ＭＳ Ｐゴシック" panose="020B0600070205080204" pitchFamily="50" charset="-128"/>
                  </a:rPr>
                  <a:t>1</a:t>
                </a:r>
                <a:endParaRPr lang="en-US" altLang="ja-JP">
                  <a:latin typeface="ＭＳ Ｐゴシック" panose="020B0600070205080204" pitchFamily="50" charset="-128"/>
                  <a:ea typeface="ＭＳ Ｐゴシック" panose="020B0600070205080204" pitchFamily="50" charset="-128"/>
                </a:endParaRPr>
              </a:p>
            </p:txBody>
          </p:sp>
          <p:sp>
            <p:nvSpPr>
              <p:cNvPr id="161836" name="Rectangle 44"/>
              <p:cNvSpPr>
                <a:spLocks noChangeArrowheads="1"/>
              </p:cNvSpPr>
              <p:nvPr/>
            </p:nvSpPr>
            <p:spPr bwMode="auto">
              <a:xfrm>
                <a:off x="3736976" y="5606650"/>
                <a:ext cx="2428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900" dirty="0">
                    <a:solidFill>
                      <a:srgbClr val="000000"/>
                    </a:solidFill>
                    <a:latin typeface="ＭＳ Ｐゴシック" panose="020B0600070205080204" pitchFamily="50" charset="-128"/>
                    <a:ea typeface="ＭＳ Ｐゴシック" panose="020B0600070205080204" pitchFamily="50" charset="-128"/>
                  </a:rPr>
                  <a:t>＞</a:t>
                </a:r>
                <a:endParaRPr lang="ja-JP" altLang="en-US" dirty="0">
                  <a:latin typeface="ＭＳ Ｐゴシック" panose="020B0600070205080204" pitchFamily="50" charset="-128"/>
                  <a:ea typeface="ＭＳ Ｐゴシック" panose="020B0600070205080204" pitchFamily="50" charset="-128"/>
                </a:endParaRPr>
              </a:p>
            </p:txBody>
          </p:sp>
          <p:sp>
            <p:nvSpPr>
              <p:cNvPr id="67" name="Rectangle 44"/>
              <p:cNvSpPr>
                <a:spLocks noChangeArrowheads="1"/>
              </p:cNvSpPr>
              <p:nvPr/>
            </p:nvSpPr>
            <p:spPr bwMode="auto">
              <a:xfrm>
                <a:off x="6099176" y="5657043"/>
                <a:ext cx="24365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900" dirty="0">
                    <a:solidFill>
                      <a:srgbClr val="000000"/>
                    </a:solidFill>
                    <a:latin typeface="ＭＳ Ｐゴシック" panose="020B0600070205080204" pitchFamily="50" charset="-128"/>
                    <a:ea typeface="ＭＳ Ｐゴシック" panose="020B0600070205080204" pitchFamily="50" charset="-128"/>
                  </a:rPr>
                  <a:t>≧</a:t>
                </a:r>
                <a:endParaRPr lang="ja-JP" altLang="en-US" dirty="0">
                  <a:latin typeface="ＭＳ Ｐゴシック" panose="020B0600070205080204" pitchFamily="50" charset="-128"/>
                  <a:ea typeface="ＭＳ Ｐゴシック" panose="020B0600070205080204" pitchFamily="50" charset="-128"/>
                </a:endParaRPr>
              </a:p>
            </p:txBody>
          </p:sp>
        </p:grpSp>
      </p:grpSp>
      <p:pic>
        <p:nvPicPr>
          <p:cNvPr id="8" name="オーディオ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366500" y="6032500"/>
            <a:ext cx="609600" cy="609600"/>
          </a:xfrm>
          <a:prstGeom prst="rect">
            <a:avLst/>
          </a:prstGeom>
        </p:spPr>
      </p:pic>
    </p:spTree>
    <p:custDataLst>
      <p:tags r:id="rId2"/>
    </p:custDataLst>
    <p:extLst>
      <p:ext uri="{BB962C8B-B14F-4D97-AF65-F5344CB8AC3E}">
        <p14:creationId xmlns:p14="http://schemas.microsoft.com/office/powerpoint/2010/main" val="1420207321"/>
      </p:ext>
    </p:extLst>
  </p:cSld>
  <p:clrMapOvr>
    <a:masterClrMapping/>
  </p:clrMapOvr>
  <mc:AlternateContent xmlns:mc="http://schemas.openxmlformats.org/markup-compatibility/2006" xmlns:p14="http://schemas.microsoft.com/office/powerpoint/2010/main">
    <mc:Choice Requires="p14">
      <p:transition spd="slow" p14:dur="2000" advTm="193305"/>
    </mc:Choice>
    <mc:Fallback xmlns="">
      <p:transition spd="slow" advTm="19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1804"/>
                                        </p:tgtEl>
                                        <p:attrNameLst>
                                          <p:attrName>style.visibility</p:attrName>
                                        </p:attrNameLst>
                                      </p:cBhvr>
                                      <p:to>
                                        <p:strVal val="visible"/>
                                      </p:to>
                                    </p:set>
                                    <p:animEffect transition="in" filter="fade">
                                      <p:cBhvr>
                                        <p:cTn id="16" dur="500"/>
                                        <p:tgtEl>
                                          <p:spTgt spid="16180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1806"/>
                                        </p:tgtEl>
                                        <p:attrNameLst>
                                          <p:attrName>style.visibility</p:attrName>
                                        </p:attrNameLst>
                                      </p:cBhvr>
                                      <p:to>
                                        <p:strVal val="visible"/>
                                      </p:to>
                                    </p:set>
                                    <p:animEffect transition="in" filter="fade">
                                      <p:cBhvr>
                                        <p:cTn id="21" dur="500"/>
                                        <p:tgtEl>
                                          <p:spTgt spid="1618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05"/>
                                        </p:tgtEl>
                                        <p:attrNameLst>
                                          <p:attrName>style.visibility</p:attrName>
                                        </p:attrNameLst>
                                      </p:cBhvr>
                                      <p:to>
                                        <p:strVal val="visible"/>
                                      </p:to>
                                    </p:set>
                                    <p:animEffect transition="in" filter="fade">
                                      <p:cBhvr>
                                        <p:cTn id="26" dur="500"/>
                                        <p:tgtEl>
                                          <p:spTgt spid="16180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1838"/>
                                        </p:tgtEl>
                                        <p:attrNameLst>
                                          <p:attrName>style.visibility</p:attrName>
                                        </p:attrNameLst>
                                      </p:cBhvr>
                                      <p:to>
                                        <p:strVal val="visible"/>
                                      </p:to>
                                    </p:set>
                                    <p:animEffect transition="in" filter="fade">
                                      <p:cBhvr>
                                        <p:cTn id="36" dur="500"/>
                                        <p:tgtEl>
                                          <p:spTgt spid="1618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161804" grpId="0"/>
      <p:bldP spid="161805" grpId="0"/>
    </p:bldLst>
  </p:timing>
  <p:extLst>
    <p:ext uri="{3A86A75C-4F4B-4683-9AE1-C65F6400EC91}">
      <p14:laserTraceLst xmlns:p14="http://schemas.microsoft.com/office/powerpoint/2010/main">
        <p14:tracePtLst>
          <p14:tracePt t="9387" x="1516063" y="1958975"/>
          <p14:tracePt t="9883" x="1524000" y="1958975"/>
          <p14:tracePt t="9899" x="1546225" y="1958975"/>
          <p14:tracePt t="9906" x="1552575" y="1958975"/>
          <p14:tracePt t="9917" x="1560513" y="1958975"/>
          <p14:tracePt t="9933" x="1574800" y="1966913"/>
          <p14:tracePt t="9950" x="1582738" y="1966913"/>
          <p14:tracePt t="9967" x="1589088" y="1966913"/>
          <p14:tracePt t="9983" x="1603375" y="1966913"/>
          <p14:tracePt t="10000" x="1617663" y="1973263"/>
          <p14:tracePt t="10017" x="1647825" y="1973263"/>
          <p14:tracePt t="10033" x="1676400" y="1973263"/>
          <p14:tracePt t="10034" x="1684338" y="1981200"/>
          <p14:tracePt t="10050" x="1712913" y="1981200"/>
          <p14:tracePt t="10067" x="1727200" y="1981200"/>
          <p14:tracePt t="10083" x="1749425" y="1981200"/>
          <p14:tracePt t="10100" x="1770063" y="1989138"/>
          <p14:tracePt t="10117" x="1778000" y="1989138"/>
          <p14:tracePt t="10133" x="1792288" y="1989138"/>
          <p14:tracePt t="10150" x="1814513" y="1989138"/>
          <p14:tracePt t="10167" x="1828800" y="1989138"/>
          <p14:tracePt t="10183" x="1843088" y="1989138"/>
          <p14:tracePt t="10217" x="1851025" y="1989138"/>
          <p14:tracePt t="10251" x="1857375" y="1989138"/>
          <p14:tracePt t="10283" x="1865313" y="1989138"/>
          <p14:tracePt t="10291" x="1879600" y="1989138"/>
          <p14:tracePt t="10307" x="1893888" y="1995488"/>
          <p14:tracePt t="10316" x="1901825" y="1995488"/>
          <p14:tracePt t="10333" x="1908175" y="2003425"/>
          <p14:tracePt t="10350" x="1916113" y="2003425"/>
          <p14:tracePt t="10366" x="1922463" y="2003425"/>
          <p14:tracePt t="10384" x="1930400" y="2009775"/>
          <p14:tracePt t="10400" x="1938338" y="2009775"/>
          <p14:tracePt t="10417" x="1944688" y="2009775"/>
          <p14:tracePt t="11442" x="0" y="0"/>
        </p14:tracePtLst>
        <p14:tracePtLst>
          <p14:tracePt t="13058" x="2743200" y="1363663"/>
          <p14:tracePt t="13091" x="2743200" y="1371600"/>
          <p14:tracePt t="13251" x="2743200" y="1379538"/>
          <p14:tracePt t="13707" x="2735263" y="1379538"/>
          <p14:tracePt t="13754" x="2735263" y="1371600"/>
          <p14:tracePt t="13762" x="2720975" y="1371600"/>
          <p14:tracePt t="13770" x="2714625" y="1363663"/>
          <p14:tracePt t="13786" x="2706688" y="1363663"/>
          <p14:tracePt t="13799" x="2700338" y="1363663"/>
          <p14:tracePt t="13816" x="2684463" y="1349375"/>
          <p14:tracePt t="13832" x="2684463" y="1343025"/>
          <p14:tracePt t="13849" x="2678113" y="1343025"/>
          <p14:tracePt t="13866" x="2663825" y="1335088"/>
          <p14:tracePt t="13883" x="2663825" y="1328738"/>
          <p14:tracePt t="13916" x="2663825" y="1320800"/>
          <p14:tracePt t="14059" x="2663825" y="1312863"/>
          <p14:tracePt t="14075" x="2663825" y="1306513"/>
          <p14:tracePt t="14083" x="2663825" y="1292225"/>
          <p14:tracePt t="14091" x="2663825" y="1277938"/>
          <p14:tracePt t="14099" x="2663825" y="1262063"/>
          <p14:tracePt t="14115" x="2663825" y="1247775"/>
          <p14:tracePt t="14132" x="2663825" y="1241425"/>
          <p14:tracePt t="14211" x="2670175" y="1241425"/>
          <p14:tracePt t="14218" x="2678113" y="1233488"/>
          <p14:tracePt t="14226" x="2692400" y="1227138"/>
          <p14:tracePt t="14234" x="2692400" y="1219200"/>
          <p14:tracePt t="14249" x="2706688" y="1211263"/>
          <p14:tracePt t="14265" x="2714625" y="1204913"/>
          <p14:tracePt t="14282" x="2714625" y="1196975"/>
          <p14:tracePt t="14355" x="2720975" y="1196975"/>
          <p14:tracePt t="14363" x="2728913" y="1196975"/>
          <p14:tracePt t="14370" x="2735263" y="1190625"/>
          <p14:tracePt t="14386" x="2743200" y="1190625"/>
          <p14:tracePt t="14402" x="2751138" y="1190625"/>
          <p14:tracePt t="14435" x="2757488" y="1190625"/>
          <p14:tracePt t="14443" x="2765425" y="1190625"/>
          <p14:tracePt t="14450" x="2771775" y="1190625"/>
          <p14:tracePt t="14465" x="2786063" y="1190625"/>
          <p14:tracePt t="14482" x="2808288" y="1196975"/>
          <p14:tracePt t="14499" x="2816225" y="1196975"/>
          <p14:tracePt t="14523" x="2822575" y="1196975"/>
          <p14:tracePt t="14532" x="2822575" y="1204913"/>
          <p14:tracePt t="14579" x="2822575" y="1211263"/>
          <p14:tracePt t="14603" x="2830513" y="1211263"/>
          <p14:tracePt t="14618" x="2830513" y="1219200"/>
          <p14:tracePt t="14659" x="2830513" y="1227138"/>
          <p14:tracePt t="14683" x="2830513" y="1233488"/>
          <p14:tracePt t="14690" x="2830513" y="1241425"/>
          <p14:tracePt t="14699" x="2836863" y="1247775"/>
          <p14:tracePt t="14715" x="2836863" y="1277938"/>
          <p14:tracePt t="14732" x="2836863" y="1292225"/>
          <p14:tracePt t="14749" x="2836863" y="1306513"/>
          <p14:tracePt t="14765" x="2836863" y="1328738"/>
          <p14:tracePt t="14782" x="2836863" y="1335088"/>
          <p14:tracePt t="14799" x="2836863" y="1343025"/>
          <p14:tracePt t="14815" x="2836863" y="1349375"/>
          <p14:tracePt t="14834" x="2836863" y="1357313"/>
          <p14:tracePt t="14859" x="2836863" y="1363663"/>
          <p14:tracePt t="14898" x="2830513" y="1371600"/>
          <p14:tracePt t="14906" x="2822575" y="1371600"/>
          <p14:tracePt t="14915" x="2816225" y="1379538"/>
          <p14:tracePt t="14932" x="2816225" y="1385888"/>
          <p14:tracePt t="14949" x="2808288" y="1385888"/>
          <p14:tracePt t="15018" x="2801938" y="1385888"/>
          <p14:tracePt t="15115" x="2794000" y="1385888"/>
          <p14:tracePt t="15163" x="2786063" y="1385888"/>
          <p14:tracePt t="15178" x="2786063" y="1393825"/>
          <p14:tracePt t="15434" x="0" y="0"/>
        </p14:tracePtLst>
        <p14:tracePtLst>
          <p14:tracePt t="16060" x="2227263" y="2170113"/>
          <p14:tracePt t="16467" x="2220913" y="2170113"/>
          <p14:tracePt t="16603" x="2206625" y="2170113"/>
          <p14:tracePt t="16627" x="2198688" y="2170113"/>
          <p14:tracePt t="16642" x="2192338" y="2162175"/>
          <p14:tracePt t="16659" x="2184400" y="2155825"/>
          <p14:tracePt t="16683" x="2184400" y="2147888"/>
          <p14:tracePt t="16690" x="2184400" y="2141538"/>
          <p14:tracePt t="16714" x="2176463" y="2141538"/>
          <p14:tracePt t="16738" x="2176463" y="2133600"/>
          <p14:tracePt t="16747" x="2176463" y="2125663"/>
          <p14:tracePt t="16754" x="2176463" y="2119313"/>
          <p14:tracePt t="16779" x="2176463" y="2111375"/>
          <p14:tracePt t="16794" x="2176463" y="2105025"/>
          <p14:tracePt t="16802" x="2176463" y="2097088"/>
          <p14:tracePt t="16815" x="2184400" y="2097088"/>
          <p14:tracePt t="16831" x="2192338" y="2090738"/>
          <p14:tracePt t="16848" x="2198688" y="2082800"/>
          <p14:tracePt t="16865" x="2206625" y="2074863"/>
          <p14:tracePt t="16867" x="2212975" y="2068513"/>
          <p14:tracePt t="16882" x="2212975" y="2060575"/>
          <p14:tracePt t="16898" x="2220913" y="2060575"/>
          <p14:tracePt t="16915" x="2227263" y="2054225"/>
          <p14:tracePt t="16931" x="2235200" y="2054225"/>
          <p14:tracePt t="17019" x="2243138" y="2054225"/>
          <p14:tracePt t="17026" x="2249488" y="2054225"/>
          <p14:tracePt t="17044" x="2257425" y="2054225"/>
          <p14:tracePt t="17052" x="2271713" y="2054225"/>
          <p14:tracePt t="17065" x="2278063" y="2054225"/>
          <p14:tracePt t="17081" x="2293938" y="2054225"/>
          <p14:tracePt t="17098" x="2322513" y="2054225"/>
          <p14:tracePt t="17115" x="2351088" y="2054225"/>
          <p14:tracePt t="17131" x="2387600" y="2060575"/>
          <p14:tracePt t="17148" x="2401888" y="2068513"/>
          <p14:tracePt t="17165" x="2401888" y="2074863"/>
          <p14:tracePt t="17298" x="2409825" y="2074863"/>
          <p14:tracePt t="17316" x="2409825" y="2082800"/>
          <p14:tracePt t="17379" x="2409825" y="2090738"/>
          <p14:tracePt t="17387" x="2409825" y="2105025"/>
          <p14:tracePt t="17398" x="2409825" y="2111375"/>
          <p14:tracePt t="17415" x="2409825" y="2133600"/>
          <p14:tracePt t="17431" x="2409825" y="2147888"/>
          <p14:tracePt t="17448" x="2409825" y="2170113"/>
          <p14:tracePt t="17465" x="2409825" y="2176463"/>
          <p14:tracePt t="17481" x="2409825" y="2184400"/>
          <p14:tracePt t="17498" x="2409825" y="2192338"/>
          <p14:tracePt t="17523" x="2409825" y="2206625"/>
          <p14:tracePt t="17531" x="2409825" y="2212975"/>
          <p14:tracePt t="17548" x="2401888" y="2220913"/>
          <p14:tracePt t="17565" x="2387600" y="2227263"/>
          <p14:tracePt t="17627" x="2379663" y="2227263"/>
          <p14:tracePt t="17691" x="2373313" y="2227263"/>
          <p14:tracePt t="17698" x="2365375" y="2227263"/>
          <p14:tracePt t="17707" x="2365375" y="2235200"/>
          <p14:tracePt t="17722" x="2351088" y="2235200"/>
          <p14:tracePt t="17738" x="2336800" y="2235200"/>
          <p14:tracePt t="17754" x="2328863" y="2235200"/>
          <p14:tracePt t="17795" x="2314575" y="2235200"/>
          <p14:tracePt t="17876" x="2300288" y="2235200"/>
          <p14:tracePt t="18219" x="0" y="0"/>
        </p14:tracePtLst>
        <p14:tracePtLst>
          <p14:tracePt t="18819" x="2446338" y="1662113"/>
          <p14:tracePt t="19147" x="2446338" y="1668463"/>
          <p14:tracePt t="19227" x="2446338" y="1676400"/>
          <p14:tracePt t="19242" x="2446338" y="1690688"/>
          <p14:tracePt t="19250" x="2446338" y="1704975"/>
          <p14:tracePt t="19264" x="2446338" y="1727200"/>
          <p14:tracePt t="19281" x="2446338" y="1763713"/>
          <p14:tracePt t="19297" x="2430463" y="1800225"/>
          <p14:tracePt t="19298" x="2430463" y="1814513"/>
          <p14:tracePt t="19314" x="2424113" y="1828800"/>
          <p14:tracePt t="19331" x="2424113" y="1836738"/>
          <p14:tracePt t="19371" x="2424113" y="1843088"/>
          <p14:tracePt t="20147" x="2424113" y="1836738"/>
          <p14:tracePt t="20154" x="2424113" y="1820863"/>
          <p14:tracePt t="20164" x="2424113" y="1806575"/>
          <p14:tracePt t="20181" x="2424113" y="1785938"/>
          <p14:tracePt t="20197" x="2424113" y="1755775"/>
          <p14:tracePt t="20214" x="2430463" y="1741488"/>
          <p14:tracePt t="20231" x="2430463" y="1735138"/>
          <p14:tracePt t="20247" x="2438400" y="1727200"/>
          <p14:tracePt t="20264" x="2438400" y="1712913"/>
          <p14:tracePt t="20299" x="2438400" y="1704975"/>
          <p14:tracePt t="20371" x="2438400" y="1698625"/>
          <p14:tracePt t="20386" x="2438400" y="1690688"/>
          <p14:tracePt t="20394" x="2438400" y="1684338"/>
          <p14:tracePt t="20402" x="2438400" y="1676400"/>
          <p14:tracePt t="20414" x="2438400" y="1668463"/>
          <p14:tracePt t="20516" x="2438400" y="1662113"/>
          <p14:tracePt t="20522" x="2446338" y="1654175"/>
          <p14:tracePt t="20547" x="2452688" y="1647825"/>
          <p14:tracePt t="20555" x="2452688" y="1639888"/>
          <p14:tracePt t="21355" x="2452688" y="1647825"/>
          <p14:tracePt t="21379" x="2452688" y="1676400"/>
          <p14:tracePt t="21386" x="2460625" y="1690688"/>
          <p14:tracePt t="21397" x="2460625" y="1704975"/>
          <p14:tracePt t="21414" x="2460625" y="1749425"/>
          <p14:tracePt t="21430" x="2466975" y="1770063"/>
          <p14:tracePt t="21447" x="2466975" y="1785938"/>
          <p14:tracePt t="21464" x="2466975" y="1806575"/>
          <p14:tracePt t="21497" x="2466975" y="1820863"/>
          <p14:tracePt t="21610" x="2466975" y="1828800"/>
          <p14:tracePt t="21619" x="2466975" y="1836738"/>
          <p14:tracePt t="21630" x="2466975" y="1843088"/>
          <p14:tracePt t="21647" x="2466975" y="1857375"/>
          <p14:tracePt t="21664" x="2466975" y="1865313"/>
          <p14:tracePt t="24179" x="0" y="0"/>
        </p14:tracePtLst>
        <p14:tracePtLst>
          <p14:tracePt t="24805" x="2293938" y="1385888"/>
          <p14:tracePt t="25155" x="2293938" y="1393825"/>
          <p14:tracePt t="26330" x="2286000" y="1393825"/>
          <p14:tracePt t="26354" x="2278063" y="1393825"/>
          <p14:tracePt t="26402" x="2263775" y="1393825"/>
          <p14:tracePt t="26434" x="2257425" y="1393825"/>
          <p14:tracePt t="26522" x="2249488" y="1393825"/>
          <p14:tracePt t="26530" x="2249488" y="1400175"/>
          <p14:tracePt t="27738" x="0" y="0"/>
        </p14:tracePtLst>
        <p14:tracePtLst>
          <p14:tracePt t="28155" x="2249488" y="1400175"/>
          <p14:tracePt t="29106" x="0" y="0"/>
        </p14:tracePtLst>
        <p14:tracePtLst>
          <p14:tracePt t="29539" x="1828800" y="1989138"/>
          <p14:tracePt t="30483" x="0" y="0"/>
        </p14:tracePtLst>
        <p14:tracePtLst>
          <p14:tracePt t="31258" x="2271713" y="2155825"/>
          <p14:tracePt t="34107" x="0" y="0"/>
        </p14:tracePtLst>
        <p14:tracePtLst>
          <p14:tracePt t="34810" x="2271713" y="2155825"/>
          <p14:tracePt t="36186" x="0" y="0"/>
        </p14:tracePtLst>
        <p14:tracePtLst>
          <p14:tracePt t="37091" x="3519488" y="2141538"/>
          <p14:tracePt t="37267" x="3519488" y="2147888"/>
          <p14:tracePt t="37634" x="3527425" y="2147888"/>
          <p14:tracePt t="37651" x="3533775" y="2147888"/>
          <p14:tracePt t="37658" x="3541713" y="2147888"/>
          <p14:tracePt t="37674" x="3548063" y="2147888"/>
          <p14:tracePt t="37690" x="3548063" y="2155825"/>
          <p14:tracePt t="37739" x="3556000" y="2155825"/>
          <p14:tracePt t="37770" x="3563938" y="2162175"/>
          <p14:tracePt t="37778" x="3570288" y="2162175"/>
          <p14:tracePt t="37803" x="3578225" y="2162175"/>
          <p14:tracePt t="39210" x="0" y="0"/>
        </p14:tracePtLst>
        <p14:tracePtLst>
          <p14:tracePt t="39724" x="3578225" y="2162175"/>
          <p14:tracePt t="40074" x="0" y="0"/>
        </p14:tracePtLst>
        <p14:tracePtLst>
          <p14:tracePt t="40587" x="4702175" y="2017713"/>
          <p14:tracePt t="41371" x="4710113" y="2017713"/>
          <p14:tracePt t="41787" x="0" y="0"/>
        </p14:tracePtLst>
        <p14:tracePtLst>
          <p14:tracePt t="42531" x="3468688" y="2184400"/>
          <p14:tracePt t="42819" x="3482975" y="2184400"/>
          <p14:tracePt t="42826" x="3497263" y="2192338"/>
          <p14:tracePt t="42842" x="3505200" y="2192338"/>
          <p14:tracePt t="42906" x="3513138" y="2192338"/>
          <p14:tracePt t="42931" x="3519488" y="2192338"/>
          <p14:tracePt t="42938" x="3527425" y="2192338"/>
          <p14:tracePt t="42946" x="3533775" y="2192338"/>
          <p14:tracePt t="42958" x="3548063" y="2192338"/>
          <p14:tracePt t="42974" x="3578225" y="2192338"/>
          <p14:tracePt t="42991" x="3606800" y="2198688"/>
          <p14:tracePt t="43010" x="3614738" y="2198688"/>
          <p14:tracePt t="43067" x="3621088" y="2198688"/>
          <p14:tracePt t="43083" x="3629025" y="2198688"/>
          <p14:tracePt t="43098" x="3635375" y="2198688"/>
          <p14:tracePt t="43106" x="3649663" y="2198688"/>
          <p14:tracePt t="43122" x="3657600" y="2198688"/>
          <p14:tracePt t="43130" x="3665538" y="2198688"/>
          <p14:tracePt t="43170" x="3671888" y="2198688"/>
          <p14:tracePt t="43178" x="3686175" y="2198688"/>
          <p14:tracePt t="43188" x="3700463" y="2198688"/>
          <p14:tracePt t="43194" x="3722688" y="2198688"/>
          <p14:tracePt t="43208" x="3744913" y="2198688"/>
          <p14:tracePt t="43224" x="3767138" y="2198688"/>
          <p14:tracePt t="43241" x="3773488" y="2198688"/>
          <p14:tracePt t="44562" x="0" y="0"/>
        </p14:tracePtLst>
        <p14:tracePtLst>
          <p14:tracePt t="45283" x="3933825" y="1719263"/>
          <p14:tracePt t="45300" x="3933825" y="1727200"/>
          <p14:tracePt t="45858" x="3933825" y="1719263"/>
          <p14:tracePt t="45874" x="3933825" y="1704975"/>
          <p14:tracePt t="45882" x="3933825" y="1684338"/>
          <p14:tracePt t="45890" x="3933825" y="1668463"/>
          <p14:tracePt t="45907" x="3933825" y="1633538"/>
          <p14:tracePt t="45924" x="3933825" y="1603375"/>
          <p14:tracePt t="45940" x="3933825" y="1574800"/>
          <p14:tracePt t="45957" x="3933825" y="1538288"/>
          <p14:tracePt t="45974" x="3933825" y="1524000"/>
          <p14:tracePt t="45990" x="3933825" y="1501775"/>
          <p14:tracePt t="46007" x="3933825" y="1487488"/>
          <p14:tracePt t="46024" x="3933825" y="1481138"/>
          <p14:tracePt t="46041" x="3933825" y="1473200"/>
          <p14:tracePt t="46057" x="3933825" y="1465263"/>
          <p14:tracePt t="46074" x="3933825" y="1458913"/>
          <p14:tracePt t="46090" x="3933825" y="1444625"/>
          <p14:tracePt t="46107" x="3933825" y="1430338"/>
          <p14:tracePt t="46124" x="3933825" y="1422400"/>
          <p14:tracePt t="46140" x="3933825" y="1414463"/>
          <p14:tracePt t="46157" x="3933825" y="1400175"/>
          <p14:tracePt t="46174" x="3940175" y="1400175"/>
          <p14:tracePt t="46190" x="3940175" y="1385888"/>
          <p14:tracePt t="46207" x="3940175" y="1379538"/>
          <p14:tracePt t="46224" x="3940175" y="1363663"/>
          <p14:tracePt t="46242" x="3940175" y="1357313"/>
          <p14:tracePt t="46274" x="3940175" y="1349375"/>
          <p14:tracePt t="46298" x="3948113" y="1349375"/>
          <p14:tracePt t="46306" x="3948113" y="1343025"/>
          <p14:tracePt t="46330" x="3948113" y="1335088"/>
          <p14:tracePt t="46346" x="3948113" y="1328738"/>
          <p14:tracePt t="47162" x="0" y="0"/>
        </p14:tracePtLst>
        <p14:tracePtLst>
          <p14:tracePt t="50876" x="2954338" y="1363663"/>
          <p14:tracePt t="51250" x="0" y="0"/>
        </p14:tracePtLst>
        <p14:tracePtLst>
          <p14:tracePt t="51859" x="3011488" y="2119313"/>
          <p14:tracePt t="52146" x="0" y="0"/>
        </p14:tracePtLst>
        <p14:tracePtLst>
          <p14:tracePt t="53283" x="2844800" y="1574800"/>
          <p14:tracePt t="53484" x="2844800" y="1582738"/>
          <p14:tracePt t="53490" x="2844800" y="1589088"/>
          <p14:tracePt t="53498" x="2844800" y="1611313"/>
          <p14:tracePt t="53506" x="2844800" y="1625600"/>
          <p14:tracePt t="53522" x="2844800" y="1662113"/>
          <p14:tracePt t="53538" x="2844800" y="1698625"/>
          <p14:tracePt t="53555" x="2844800" y="1727200"/>
          <p14:tracePt t="53572" x="2844800" y="1749425"/>
          <p14:tracePt t="53588" x="2844800" y="1778000"/>
          <p14:tracePt t="53605" x="2844800" y="1800225"/>
          <p14:tracePt t="53622" x="2852738" y="1814513"/>
          <p14:tracePt t="53638" x="2859088" y="1836738"/>
          <p14:tracePt t="53655" x="2867025" y="1836738"/>
          <p14:tracePt t="53672" x="2867025" y="1843088"/>
          <p14:tracePt t="53688" x="2867025" y="1857375"/>
          <p14:tracePt t="53705" x="2873375" y="1857375"/>
          <p14:tracePt t="53722" x="2881313" y="1871663"/>
          <p14:tracePt t="53738" x="2895600" y="1879600"/>
          <p14:tracePt t="53755" x="2909888" y="1887538"/>
          <p14:tracePt t="53771" x="2938463" y="1893888"/>
          <p14:tracePt t="53788" x="2954338" y="1901825"/>
          <p14:tracePt t="53805" x="2974975" y="1908175"/>
          <p14:tracePt t="53821" x="2997200" y="1908175"/>
          <p14:tracePt t="53838" x="3019425" y="1916113"/>
          <p14:tracePt t="53855" x="3048000" y="1922463"/>
          <p14:tracePt t="53871" x="3076575" y="1938338"/>
          <p14:tracePt t="53888" x="3098800" y="1944688"/>
          <p14:tracePt t="53890" x="3113088" y="1944688"/>
          <p14:tracePt t="53905" x="3135313" y="1944688"/>
          <p14:tracePt t="53922" x="3171825" y="1952625"/>
          <p14:tracePt t="53938" x="3192463" y="1952625"/>
          <p14:tracePt t="53955" x="3214688" y="1952625"/>
          <p14:tracePt t="53971" x="3243263" y="1952625"/>
          <p14:tracePt t="53988" x="3265488" y="1952625"/>
          <p14:tracePt t="54005" x="3287713" y="1952625"/>
          <p14:tracePt t="54021" x="3302000" y="1952625"/>
          <p14:tracePt t="54038" x="3316288" y="1952625"/>
          <p14:tracePt t="54071" x="3324225" y="1952625"/>
          <p14:tracePt t="54088" x="3330575" y="1952625"/>
          <p14:tracePt t="54105" x="3338513" y="1944688"/>
          <p14:tracePt t="54122" x="3360738" y="1938338"/>
          <p14:tracePt t="54138" x="3367088" y="1922463"/>
          <p14:tracePt t="54155" x="3375025" y="1916113"/>
          <p14:tracePt t="54171" x="3381375" y="1916113"/>
          <p14:tracePt t="54188" x="3395663" y="1908175"/>
          <p14:tracePt t="54221" x="3395663" y="1901825"/>
          <p14:tracePt t="54238" x="3411538" y="1887538"/>
          <p14:tracePt t="54255" x="3417888" y="1871663"/>
          <p14:tracePt t="54271" x="3425825" y="1865313"/>
          <p14:tracePt t="54288" x="3432175" y="1857375"/>
          <p14:tracePt t="54305" x="3440113" y="1836738"/>
          <p14:tracePt t="54321" x="3440113" y="1820863"/>
          <p14:tracePt t="54338" x="3446463" y="1814513"/>
          <p14:tracePt t="54355" x="3446463" y="1806575"/>
          <p14:tracePt t="54371" x="3454400" y="1792288"/>
          <p14:tracePt t="54388" x="3454400" y="1785938"/>
          <p14:tracePt t="54405" x="3462338" y="1770063"/>
          <p14:tracePt t="54421" x="3462338" y="1749425"/>
          <p14:tracePt t="54438" x="3468688" y="1735138"/>
          <p14:tracePt t="54455" x="3468688" y="1719263"/>
          <p14:tracePt t="54471" x="3476625" y="1698625"/>
          <p14:tracePt t="54488" x="3476625" y="1684338"/>
          <p14:tracePt t="54505" x="3482975" y="1676400"/>
          <p14:tracePt t="54643" x="0" y="0"/>
        </p14:tracePtLst>
        <p14:tracePtLst>
          <p14:tracePt t="55395" x="1414463" y="2046288"/>
          <p14:tracePt t="56115" x="0" y="0"/>
        </p14:tracePtLst>
        <p14:tracePtLst>
          <p14:tracePt t="57099" x="4732338" y="1995488"/>
          <p14:tracePt t="57275" x="4738688" y="1995488"/>
          <p14:tracePt t="57707" x="0" y="0"/>
        </p14:tracePtLst>
        <p14:tracePtLst>
          <p14:tracePt t="71155" x="2119313" y="2765425"/>
          <p14:tracePt t="71434" x="2125663" y="2765425"/>
          <p14:tracePt t="71442" x="2133600" y="2765425"/>
          <p14:tracePt t="71458" x="2141538" y="2765425"/>
          <p14:tracePt t="71467" x="2155825" y="2765425"/>
          <p14:tracePt t="71483" x="2192338" y="2779713"/>
          <p14:tracePt t="71500" x="2227263" y="2786063"/>
          <p14:tracePt t="71517" x="2271713" y="2794000"/>
          <p14:tracePt t="71533" x="2300288" y="2801938"/>
          <p14:tracePt t="71550" x="2314575" y="2808288"/>
          <p14:tracePt t="71567" x="2322513" y="2808288"/>
          <p14:tracePt t="71882" x="2328863" y="2808288"/>
          <p14:tracePt t="71898" x="2351088" y="2808288"/>
          <p14:tracePt t="71906" x="2379663" y="2808288"/>
          <p14:tracePt t="71917" x="2416175" y="2808288"/>
          <p14:tracePt t="71933" x="2460625" y="2808288"/>
          <p14:tracePt t="71950" x="2497138" y="2808288"/>
          <p14:tracePt t="71967" x="2511425" y="2808288"/>
          <p14:tracePt t="71983" x="2517775" y="2808288"/>
          <p14:tracePt t="72000" x="2525713" y="2808288"/>
          <p14:tracePt t="72017" x="2532063" y="2808288"/>
          <p14:tracePt t="72682" x="2540000" y="2808288"/>
          <p14:tracePt t="72690" x="2613025" y="2808288"/>
          <p14:tracePt t="72700" x="2720975" y="2808288"/>
          <p14:tracePt t="72716" x="2924175" y="2808288"/>
          <p14:tracePt t="72733" x="3098800" y="2801938"/>
          <p14:tracePt t="72750" x="3186113" y="2801938"/>
          <p14:tracePt t="72766" x="3192463" y="2801938"/>
          <p14:tracePt t="73315" x="3200400" y="2801938"/>
          <p14:tracePt t="73347" x="3214688" y="2801938"/>
          <p14:tracePt t="73355" x="3273425" y="2801938"/>
          <p14:tracePt t="73366" x="3344863" y="2801938"/>
          <p14:tracePt t="73383" x="3468688" y="2801938"/>
          <p14:tracePt t="73400" x="3598863" y="2786063"/>
          <p14:tracePt t="73416" x="3679825" y="2779713"/>
          <p14:tracePt t="73433" x="3708400" y="2779713"/>
          <p14:tracePt t="73450" x="3716338" y="2779713"/>
          <p14:tracePt t="73626" x="3722688" y="2779713"/>
          <p14:tracePt t="73634" x="3736975" y="2779713"/>
          <p14:tracePt t="73643" x="3773488" y="2779713"/>
          <p14:tracePt t="73650" x="3824288" y="2779713"/>
          <p14:tracePt t="73666" x="3897313" y="2779713"/>
          <p14:tracePt t="73683" x="3954463" y="2779713"/>
          <p14:tracePt t="73699" x="3984625" y="2779713"/>
          <p14:tracePt t="73922" x="3990975" y="2779713"/>
          <p14:tracePt t="73962" x="3998913" y="2779713"/>
          <p14:tracePt t="73970" x="4027488" y="2779713"/>
          <p14:tracePt t="73979" x="4078288" y="2779713"/>
          <p14:tracePt t="73986" x="4114800" y="2779713"/>
          <p14:tracePt t="73999" x="4157663" y="2779713"/>
          <p14:tracePt t="74016" x="4208463" y="2779713"/>
          <p14:tracePt t="74033" x="4259263" y="2779713"/>
          <p14:tracePt t="74050" x="4289425" y="2779713"/>
          <p14:tracePt t="74082" x="4295775" y="2779713"/>
          <p14:tracePt t="74140" x="4310063" y="2779713"/>
          <p14:tracePt t="74146" x="4332288" y="2779713"/>
          <p14:tracePt t="74154" x="4354513" y="2786063"/>
          <p14:tracePt t="74166" x="4368800" y="2786063"/>
          <p14:tracePt t="74183" x="4427538" y="2786063"/>
          <p14:tracePt t="74199" x="4470400" y="2786063"/>
          <p14:tracePt t="74216" x="4498975" y="2786063"/>
          <p14:tracePt t="74233" x="4506913" y="2786063"/>
          <p14:tracePt t="74250" x="4529138" y="2786063"/>
          <p14:tracePt t="74378" x="4535488" y="2786063"/>
          <p14:tracePt t="75098" x="4579938" y="2786063"/>
          <p14:tracePt t="75106" x="4651375" y="2786063"/>
          <p14:tracePt t="75116" x="4724400" y="2786063"/>
          <p14:tracePt t="75132" x="4913313" y="2786063"/>
          <p14:tracePt t="75149" x="5102225" y="2786063"/>
          <p14:tracePt t="75166" x="5203825" y="2794000"/>
          <p14:tracePt t="75182" x="5224463" y="2794000"/>
          <p14:tracePt t="75362" x="5232400" y="2794000"/>
          <p14:tracePt t="75386" x="5260975" y="2801938"/>
          <p14:tracePt t="75394" x="5326063" y="2808288"/>
          <p14:tracePt t="75402" x="5370513" y="2808288"/>
          <p14:tracePt t="75416" x="5407025" y="2808288"/>
          <p14:tracePt t="75432" x="5449888" y="2808288"/>
          <p14:tracePt t="75434" x="5457825" y="2808288"/>
          <p14:tracePt t="75714" x="5443538" y="2808288"/>
          <p14:tracePt t="79594" x="0" y="0"/>
        </p14:tracePtLst>
        <p14:tracePtLst>
          <p14:tracePt t="82019" x="4579938" y="2794000"/>
          <p14:tracePt t="82626" x="4572000" y="2794000"/>
          <p14:tracePt t="85626" x="0" y="0"/>
        </p14:tracePtLst>
        <p14:tracePtLst>
          <p14:tracePt t="86003" x="5173663" y="2794000"/>
          <p14:tracePt t="88426" x="0" y="0"/>
        </p14:tracePtLst>
        <p14:tracePtLst>
          <p14:tracePt t="91219" x="1501775" y="3700463"/>
          <p14:tracePt t="91579" x="1516063" y="3708400"/>
          <p14:tracePt t="91586" x="1546225" y="3716338"/>
          <p14:tracePt t="91595" x="1597025" y="3722688"/>
          <p14:tracePt t="91611" x="1735138" y="3730625"/>
          <p14:tracePt t="91628" x="1857375" y="3744913"/>
          <p14:tracePt t="91645" x="1938338" y="3759200"/>
          <p14:tracePt t="91661" x="1981200" y="3759200"/>
          <p14:tracePt t="91722" x="1989138" y="3759200"/>
          <p14:tracePt t="91810" x="1989138" y="3767138"/>
          <p14:tracePt t="91818" x="1995488" y="3767138"/>
          <p14:tracePt t="91828" x="2003425" y="3767138"/>
          <p14:tracePt t="91845" x="2024063" y="3767138"/>
          <p14:tracePt t="91861" x="2074863" y="3767138"/>
          <p14:tracePt t="91878" x="2147888" y="3767138"/>
          <p14:tracePt t="91895" x="2263775" y="3767138"/>
          <p14:tracePt t="91911" x="2351088" y="3767138"/>
          <p14:tracePt t="91928" x="2387600" y="3767138"/>
          <p14:tracePt t="91945" x="2409825" y="3767138"/>
          <p14:tracePt t="92130" x="2424113" y="3767138"/>
          <p14:tracePt t="92139" x="2446338" y="3767138"/>
          <p14:tracePt t="92146" x="2460625" y="3767138"/>
          <p14:tracePt t="92161" x="2489200" y="3767138"/>
          <p14:tracePt t="92178" x="2562225" y="3767138"/>
          <p14:tracePt t="92194" x="2582863" y="3767138"/>
          <p14:tracePt t="92211" x="2598738" y="3767138"/>
          <p14:tracePt t="92234" x="2605088" y="3767138"/>
          <p14:tracePt t="92250" x="2613025" y="3767138"/>
          <p14:tracePt t="92274" x="2619375" y="3767138"/>
          <p14:tracePt t="92290" x="2627313" y="3767138"/>
          <p14:tracePt t="92298" x="2633663" y="3767138"/>
          <p14:tracePt t="92314" x="2649538" y="3767138"/>
          <p14:tracePt t="92328" x="2655888" y="3767138"/>
          <p14:tracePt t="92344" x="2678113" y="3767138"/>
          <p14:tracePt t="92346" x="2692400" y="3767138"/>
          <p14:tracePt t="92362" x="2706688" y="3767138"/>
          <p14:tracePt t="92378" x="2720975" y="3767138"/>
          <p14:tracePt t="92394" x="2735263" y="3767138"/>
          <p14:tracePt t="92411" x="2757488" y="3773488"/>
          <p14:tracePt t="92428" x="2779713" y="3773488"/>
          <p14:tracePt t="92444" x="2808288" y="3773488"/>
          <p14:tracePt t="92461" x="2836863" y="3773488"/>
          <p14:tracePt t="92478" x="2852738" y="3773488"/>
          <p14:tracePt t="92494" x="2867025" y="3773488"/>
          <p14:tracePt t="92511" x="2887663" y="3773488"/>
          <p14:tracePt t="92528" x="2895600" y="3773488"/>
          <p14:tracePt t="92544" x="2909888" y="3773488"/>
          <p14:tracePt t="92546" x="2917825" y="3773488"/>
          <p14:tracePt t="92561" x="2924175" y="3773488"/>
          <p14:tracePt t="92578" x="2954338" y="3773488"/>
          <p14:tracePt t="92594" x="2974975" y="3773488"/>
          <p14:tracePt t="92611" x="2989263" y="3773488"/>
          <p14:tracePt t="92628" x="3011488" y="3773488"/>
          <p14:tracePt t="92644" x="3040063" y="3773488"/>
          <p14:tracePt t="92661" x="3062288" y="3773488"/>
          <p14:tracePt t="92678" x="3090863" y="3773488"/>
          <p14:tracePt t="92694" x="3121025" y="3773488"/>
          <p14:tracePt t="92711" x="3141663" y="3773488"/>
          <p14:tracePt t="92728" x="3157538" y="3773488"/>
          <p14:tracePt t="92744" x="3171825" y="3773488"/>
          <p14:tracePt t="92761" x="3200400" y="3773488"/>
          <p14:tracePt t="92778" x="3228975" y="3773488"/>
          <p14:tracePt t="92794" x="3287713" y="3773488"/>
          <p14:tracePt t="92811" x="3352800" y="3773488"/>
          <p14:tracePt t="92828" x="3403600" y="3773488"/>
          <p14:tracePt t="92844" x="3446463" y="3773488"/>
          <p14:tracePt t="92861" x="3490913" y="3773488"/>
          <p14:tracePt t="92878" x="3519488" y="3773488"/>
          <p14:tracePt t="92894" x="3533775" y="3773488"/>
          <p14:tracePt t="92911" x="3570288" y="3773488"/>
          <p14:tracePt t="92928" x="3629025" y="3773488"/>
          <p14:tracePt t="92944" x="3686175" y="3773488"/>
          <p14:tracePt t="92946" x="3730625" y="3773488"/>
          <p14:tracePt t="92961" x="3767138" y="3773488"/>
          <p14:tracePt t="92978" x="3868738" y="3773488"/>
          <p14:tracePt t="92995" x="3911600" y="3773488"/>
          <p14:tracePt t="93011" x="3933825" y="3773488"/>
          <p14:tracePt t="93028" x="3970338" y="3773488"/>
          <p14:tracePt t="93044" x="4013200" y="3781425"/>
          <p14:tracePt t="93061" x="4078288" y="3781425"/>
          <p14:tracePt t="93078" x="4157663" y="3781425"/>
          <p14:tracePt t="93094" x="4224338" y="3781425"/>
          <p14:tracePt t="93111" x="4281488" y="3781425"/>
          <p14:tracePt t="93128" x="4318000" y="3781425"/>
          <p14:tracePt t="93144" x="4340225" y="3781425"/>
          <p14:tracePt t="93161" x="4368800" y="3781425"/>
          <p14:tracePt t="93162" x="4376738" y="3781425"/>
          <p14:tracePt t="93178" x="4405313" y="3781425"/>
          <p14:tracePt t="93194" x="4427538" y="3781425"/>
          <p14:tracePt t="93211" x="4456113" y="3781425"/>
          <p14:tracePt t="93228" x="4492625" y="3781425"/>
          <p14:tracePt t="93244" x="4529138" y="3781425"/>
          <p14:tracePt t="93261" x="4572000" y="3781425"/>
          <p14:tracePt t="93278" x="4600575" y="3781425"/>
          <p14:tracePt t="93294" x="4630738" y="3781425"/>
          <p14:tracePt t="93311" x="4673600" y="3781425"/>
          <p14:tracePt t="93328" x="4702175" y="3781425"/>
          <p14:tracePt t="93344" x="4732338" y="3781425"/>
          <p14:tracePt t="93361" x="4752975" y="3781425"/>
          <p14:tracePt t="93362" x="4760913" y="3781425"/>
          <p14:tracePt t="93378" x="4789488" y="3781425"/>
          <p14:tracePt t="93394" x="4818063" y="3781425"/>
          <p14:tracePt t="93411" x="4868863" y="3787775"/>
          <p14:tracePt t="93428" x="4927600" y="3787775"/>
          <p14:tracePt t="93444" x="4992688" y="3787775"/>
          <p14:tracePt t="93461" x="5037138" y="3787775"/>
          <p14:tracePt t="93477" x="5057775" y="3787775"/>
          <p14:tracePt t="93494" x="5080000" y="3787775"/>
          <p14:tracePt t="93511" x="5087938" y="3787775"/>
          <p14:tracePt t="93546" x="5094288" y="3787775"/>
          <p14:tracePt t="93554" x="5102225" y="3787775"/>
          <p14:tracePt t="93562" x="5108575" y="3787775"/>
          <p14:tracePt t="93577" x="5138738" y="3787775"/>
          <p14:tracePt t="93594" x="5173663" y="3787775"/>
          <p14:tracePt t="93611" x="5195888" y="3787775"/>
          <p14:tracePt t="93627" x="5210175" y="3787775"/>
          <p14:tracePt t="94130" x="0" y="0"/>
        </p14:tracePtLst>
        <p14:tracePtLst>
          <p14:tracePt t="95035" x="9028113" y="3251200"/>
          <p14:tracePt t="95210" x="9034463" y="3251200"/>
          <p14:tracePt t="95218" x="9050338" y="3236913"/>
          <p14:tracePt t="95227" x="9064625" y="3222625"/>
          <p14:tracePt t="95244" x="9093200" y="3200400"/>
          <p14:tracePt t="95260" x="9136063" y="3178175"/>
          <p14:tracePt t="95277" x="9166225" y="3141663"/>
          <p14:tracePt t="95294" x="9180513" y="3121025"/>
          <p14:tracePt t="95310" x="9194800" y="3098800"/>
          <p14:tracePt t="95327" x="9194800" y="3076575"/>
          <p14:tracePt t="95344" x="9209088" y="3055938"/>
          <p14:tracePt t="95360" x="9231313" y="3019425"/>
          <p14:tracePt t="95377" x="9253538" y="2982913"/>
          <p14:tracePt t="95378" x="9259888" y="2954338"/>
          <p14:tracePt t="95394" x="9282113" y="2895600"/>
          <p14:tracePt t="95410" x="9296400" y="2844800"/>
          <p14:tracePt t="95427" x="9296400" y="2794000"/>
          <p14:tracePt t="95444" x="9296400" y="2757488"/>
          <p14:tracePt t="95460" x="9296400" y="2735263"/>
          <p14:tracePt t="95477" x="9296400" y="2706688"/>
          <p14:tracePt t="95494" x="9296400" y="2663825"/>
          <p14:tracePt t="95510" x="9296400" y="2598738"/>
          <p14:tracePt t="95527" x="9304338" y="2503488"/>
          <p14:tracePt t="95544" x="9304338" y="2395538"/>
          <p14:tracePt t="95560" x="9310688" y="2278063"/>
          <p14:tracePt t="95577" x="9318625" y="2176463"/>
          <p14:tracePt t="95578" x="9318625" y="2125663"/>
          <p14:tracePt t="95594" x="9324975" y="2060575"/>
          <p14:tracePt t="95610" x="9324975" y="2003425"/>
          <p14:tracePt t="95627" x="9332913" y="1958975"/>
          <p14:tracePt t="95644" x="9332913" y="1922463"/>
          <p14:tracePt t="95660" x="9332913" y="1879600"/>
          <p14:tracePt t="95677" x="9339263" y="1843088"/>
          <p14:tracePt t="95694" x="9339263" y="1792288"/>
          <p14:tracePt t="95710" x="9355138" y="1741488"/>
          <p14:tracePt t="95727" x="9369425" y="1704975"/>
          <p14:tracePt t="95744" x="9390063" y="1654175"/>
          <p14:tracePt t="95760" x="9405938" y="1611313"/>
          <p14:tracePt t="95777" x="9434513" y="1574800"/>
          <p14:tracePt t="95778" x="9440863" y="1552575"/>
          <p14:tracePt t="95794" x="9456738" y="1509713"/>
          <p14:tracePt t="95810" x="9471025" y="1473200"/>
          <p14:tracePt t="95827" x="9499600" y="1422400"/>
          <p14:tracePt t="95844" x="9528175" y="1371600"/>
          <p14:tracePt t="95860" x="9558338" y="1335088"/>
          <p14:tracePt t="95877" x="9572625" y="1312863"/>
          <p14:tracePt t="95894" x="9586913" y="1306513"/>
          <p14:tracePt t="95910" x="9593263" y="1298575"/>
          <p14:tracePt t="95927" x="9601200" y="1292225"/>
          <p14:tracePt t="95943" x="9615488" y="1292225"/>
          <p14:tracePt t="95960" x="9629775" y="1292225"/>
          <p14:tracePt t="95977" x="9637713" y="1292225"/>
          <p14:tracePt t="95979" x="9644063" y="1292225"/>
          <p14:tracePt t="95994" x="9652000" y="1292225"/>
          <p14:tracePt t="96010" x="9659938" y="1292225"/>
          <p14:tracePt t="96027" x="9666288" y="1306513"/>
          <p14:tracePt t="96043" x="9688513" y="1328738"/>
          <p14:tracePt t="96060" x="9702800" y="1357313"/>
          <p14:tracePt t="96077" x="9725025" y="1408113"/>
          <p14:tracePt t="96093" x="9753600" y="1465263"/>
          <p14:tracePt t="96110" x="9796463" y="1552575"/>
          <p14:tracePt t="96127" x="9826625" y="1633538"/>
          <p14:tracePt t="96143" x="9847263" y="1690688"/>
          <p14:tracePt t="96160" x="9855200" y="1741488"/>
          <p14:tracePt t="96177" x="9863138" y="1778000"/>
          <p14:tracePt t="96179" x="9869488" y="1792288"/>
          <p14:tracePt t="96194" x="9877425" y="1836738"/>
          <p14:tracePt t="96210" x="9877425" y="1879600"/>
          <p14:tracePt t="96227" x="9883775" y="1930400"/>
          <p14:tracePt t="96243" x="9898063" y="1981200"/>
          <p14:tracePt t="96260" x="9898063" y="2024063"/>
          <p14:tracePt t="96277" x="9906000" y="2074863"/>
          <p14:tracePt t="96293" x="9920288" y="2119313"/>
          <p14:tracePt t="96310" x="9928225" y="2155825"/>
          <p14:tracePt t="96327" x="9942513" y="2206625"/>
          <p14:tracePt t="96344" x="9964738" y="2263775"/>
          <p14:tracePt t="96360" x="9985375" y="2322513"/>
          <p14:tracePt t="96377" x="9999663" y="2365375"/>
          <p14:tracePt t="96378" x="10007600" y="2373313"/>
          <p14:tracePt t="96393" x="10015538" y="2409825"/>
          <p14:tracePt t="96410" x="10029825" y="2438400"/>
          <p14:tracePt t="96427" x="10029825" y="2481263"/>
          <p14:tracePt t="96443" x="10044113" y="2525713"/>
          <p14:tracePt t="96460" x="10050463" y="2576513"/>
          <p14:tracePt t="96477" x="10066338" y="2649538"/>
          <p14:tracePt t="96494" x="10080625" y="2735263"/>
          <p14:tracePt t="96510" x="10086975" y="2836863"/>
          <p14:tracePt t="96527" x="10101263" y="2917825"/>
          <p14:tracePt t="96543" x="10109200" y="2968625"/>
          <p14:tracePt t="96560" x="10117138" y="3025775"/>
          <p14:tracePt t="96577" x="10131425" y="3070225"/>
          <p14:tracePt t="96593" x="10152063" y="3127375"/>
          <p14:tracePt t="96610" x="10167938" y="3157538"/>
          <p14:tracePt t="96627" x="10174288" y="3178175"/>
          <p14:tracePt t="96643" x="10174288" y="3192463"/>
          <p14:tracePt t="96660" x="10174288" y="3200400"/>
          <p14:tracePt t="96677" x="10182225" y="3208338"/>
          <p14:tracePt t="96693" x="10182225" y="3214688"/>
          <p14:tracePt t="96722" x="10188575" y="3214688"/>
          <p14:tracePt t="96730" x="10196513" y="3222625"/>
          <p14:tracePt t="96743" x="10196513" y="3236913"/>
          <p14:tracePt t="96760" x="10202863" y="3259138"/>
          <p14:tracePt t="96777" x="10225088" y="3287713"/>
          <p14:tracePt t="96794" x="10247313" y="3316288"/>
          <p14:tracePt t="96810" x="10261600" y="3330575"/>
          <p14:tracePt t="96827" x="10275888" y="3344863"/>
          <p14:tracePt t="96843" x="10298113" y="3352800"/>
          <p14:tracePt t="96860" x="10326688" y="3360738"/>
          <p14:tracePt t="96877" x="10355263" y="3375025"/>
          <p14:tracePt t="96893" x="10406063" y="3381375"/>
          <p14:tracePt t="96910" x="10472738" y="3381375"/>
          <p14:tracePt t="96927" x="10574338" y="3381375"/>
          <p14:tracePt t="96943" x="10660063" y="3381375"/>
          <p14:tracePt t="96960" x="10726738" y="3381375"/>
          <p14:tracePt t="96977" x="10769600" y="3381375"/>
          <p14:tracePt t="96994" x="10806113" y="3375025"/>
          <p14:tracePt t="97010" x="10828338" y="3375025"/>
          <p14:tracePt t="97027" x="10848975" y="3375025"/>
          <p14:tracePt t="97043" x="10871200" y="3367088"/>
          <p14:tracePt t="97060" x="10893425" y="3367088"/>
          <p14:tracePt t="97077" x="10936288" y="3360738"/>
          <p14:tracePt t="97093" x="10987088" y="3352800"/>
          <p14:tracePt t="97110" x="11074400" y="3338513"/>
          <p14:tracePt t="97127" x="11190288" y="3316288"/>
          <p14:tracePt t="97143" x="11291888" y="3309938"/>
          <p14:tracePt t="97160" x="11342688" y="3302000"/>
          <p14:tracePt t="97162" x="11364913" y="3302000"/>
          <p14:tracePt t="97176" x="11371263" y="3302000"/>
          <p14:tracePt t="97194" x="11415713" y="3294063"/>
          <p14:tracePt t="97210" x="11444288" y="3294063"/>
          <p14:tracePt t="97227" x="11466513" y="3294063"/>
          <p14:tracePt t="97243" x="11495088" y="3287713"/>
          <p14:tracePt t="97260" x="11517313" y="3287713"/>
          <p14:tracePt t="97282" x="11523663" y="3287713"/>
          <p14:tracePt t="97293" x="11531600" y="3287713"/>
          <p14:tracePt t="97310" x="11539538" y="3287713"/>
          <p14:tracePt t="97326" x="11560175" y="3287713"/>
          <p14:tracePt t="97343" x="11596688" y="3279775"/>
          <p14:tracePt t="97360" x="11655425" y="3265488"/>
          <p14:tracePt t="97362" x="11698288" y="3259138"/>
          <p14:tracePt t="97376" x="11734800" y="3251200"/>
          <p14:tracePt t="97393" x="11822113" y="3228975"/>
          <p14:tracePt t="98802" x="0" y="0"/>
        </p14:tracePtLst>
        <p14:tracePtLst>
          <p14:tracePt t="100347" x="9564688" y="1335088"/>
          <p14:tracePt t="100738" x="9564688" y="1343025"/>
          <p14:tracePt t="100786" x="9564688" y="1349375"/>
          <p14:tracePt t="100802" x="9572625" y="1349375"/>
          <p14:tracePt t="100810" x="9572625" y="1357313"/>
          <p14:tracePt t="100842" x="9572625" y="1363663"/>
          <p14:tracePt t="100851" x="9572625" y="1371600"/>
          <p14:tracePt t="100859" x="9572625" y="1379538"/>
          <p14:tracePt t="100876" x="9572625" y="1393825"/>
          <p14:tracePt t="100892" x="9572625" y="1400175"/>
          <p14:tracePt t="100909" x="9572625" y="1422400"/>
          <p14:tracePt t="100926" x="9572625" y="1444625"/>
          <p14:tracePt t="100942" x="9572625" y="1481138"/>
          <p14:tracePt t="100959" x="9572625" y="1524000"/>
          <p14:tracePt t="100975" x="9572625" y="1566863"/>
          <p14:tracePt t="100992" x="9572625" y="1625600"/>
          <p14:tracePt t="100994" x="9572625" y="1647825"/>
          <p14:tracePt t="101009" x="9572625" y="1676400"/>
          <p14:tracePt t="101025" x="9578975" y="1735138"/>
          <p14:tracePt t="101042" x="9578975" y="1763713"/>
          <p14:tracePt t="101059" x="9586913" y="1806575"/>
          <p14:tracePt t="101075" x="9586913" y="1836738"/>
          <p14:tracePt t="101092" x="9586913" y="1871663"/>
          <p14:tracePt t="101109" x="9586913" y="1901825"/>
          <p14:tracePt t="101125" x="9586913" y="1922463"/>
          <p14:tracePt t="101142" x="9586913" y="1944688"/>
          <p14:tracePt t="101159" x="9593263" y="1981200"/>
          <p14:tracePt t="101175" x="9601200" y="2003425"/>
          <p14:tracePt t="101192" x="9601200" y="2024063"/>
          <p14:tracePt t="101194" x="9609138" y="2032000"/>
          <p14:tracePt t="101209" x="9609138" y="2046288"/>
          <p14:tracePt t="101225" x="9615488" y="2074863"/>
          <p14:tracePt t="101242" x="9623425" y="2097088"/>
          <p14:tracePt t="101259" x="9623425" y="2119313"/>
          <p14:tracePt t="101275" x="9623425" y="2133600"/>
          <p14:tracePt t="101292" x="9623425" y="2147888"/>
          <p14:tracePt t="101309" x="9629775" y="2170113"/>
          <p14:tracePt t="101325" x="9629775" y="2184400"/>
          <p14:tracePt t="101342" x="9629775" y="2206625"/>
          <p14:tracePt t="101359" x="9629775" y="2243138"/>
          <p14:tracePt t="101375" x="9629775" y="2263775"/>
          <p14:tracePt t="101392" x="9629775" y="2293938"/>
          <p14:tracePt t="101394" x="9629775" y="2314575"/>
          <p14:tracePt t="101409" x="9629775" y="2328863"/>
          <p14:tracePt t="101426" x="9629775" y="2379663"/>
          <p14:tracePt t="101442" x="9629775" y="2416175"/>
          <p14:tracePt t="101459" x="9629775" y="2460625"/>
          <p14:tracePt t="101475" x="9629775" y="2503488"/>
          <p14:tracePt t="101492" x="9629775" y="2547938"/>
          <p14:tracePt t="101509" x="9629775" y="2590800"/>
          <p14:tracePt t="101525" x="9629775" y="2627313"/>
          <p14:tracePt t="101543" x="9629775" y="2649538"/>
          <p14:tracePt t="101559" x="9629775" y="2663825"/>
          <p14:tracePt t="101576" x="9629775" y="2678113"/>
          <p14:tracePt t="101592" x="9629775" y="2692400"/>
          <p14:tracePt t="101609" x="9629775" y="2700338"/>
          <p14:tracePt t="101625" x="9629775" y="2720975"/>
          <p14:tracePt t="101642" x="9629775" y="2735263"/>
          <p14:tracePt t="101659" x="9629775" y="2757488"/>
          <p14:tracePt t="101675" x="9629775" y="2771775"/>
          <p14:tracePt t="101692" x="9629775" y="2786063"/>
          <p14:tracePt t="101709" x="9629775" y="2808288"/>
          <p14:tracePt t="101725" x="9629775" y="2830513"/>
          <p14:tracePt t="101742" x="9629775" y="2873375"/>
          <p14:tracePt t="101759" x="9629775" y="2903538"/>
          <p14:tracePt t="101775" x="9629775" y="2924175"/>
          <p14:tracePt t="101792" x="9629775" y="2954338"/>
          <p14:tracePt t="101809" x="9629775" y="2960688"/>
          <p14:tracePt t="101809" x="9629775" y="2968625"/>
          <p14:tracePt t="101826" x="9629775" y="2974975"/>
          <p14:tracePt t="101842" x="9629775" y="2989263"/>
          <p14:tracePt t="101859" x="9629775" y="2997200"/>
          <p14:tracePt t="101875" x="9629775" y="3019425"/>
          <p14:tracePt t="101892" x="9629775" y="3033713"/>
          <p14:tracePt t="101909" x="9629775" y="3048000"/>
          <p14:tracePt t="101925" x="9629775" y="3070225"/>
          <p14:tracePt t="101942" x="9629775" y="3098800"/>
          <p14:tracePt t="101959" x="9629775" y="3127375"/>
          <p14:tracePt t="101975" x="9629775" y="3141663"/>
          <p14:tracePt t="101992" x="9629775" y="3163888"/>
          <p14:tracePt t="102009" x="9629775" y="3178175"/>
          <p14:tracePt t="102010" x="9629775" y="3192463"/>
          <p14:tracePt t="102026" x="9629775" y="3208338"/>
          <p14:tracePt t="102042" x="9629775" y="3214688"/>
          <p14:tracePt t="102059" x="9629775" y="3236913"/>
          <p14:tracePt t="102146" x="9629775" y="3243263"/>
          <p14:tracePt t="102186" x="9629775" y="3251200"/>
          <p14:tracePt t="102194" x="9629775" y="3259138"/>
          <p14:tracePt t="102218" x="9629775" y="3265488"/>
          <p14:tracePt t="102226" x="9629775" y="3273425"/>
          <p14:tracePt t="102242" x="9629775" y="3279775"/>
          <p14:tracePt t="102250" x="9629775" y="3287713"/>
          <p14:tracePt t="102258" x="9629775" y="3294063"/>
          <p14:tracePt t="102282" x="9629775" y="3302000"/>
          <p14:tracePt t="105162" x="0" y="0"/>
        </p14:tracePtLst>
        <p14:tracePtLst>
          <p14:tracePt t="113683" x="2881313" y="4187825"/>
          <p14:tracePt t="114044" x="2859088" y="4194175"/>
          <p14:tracePt t="114058" x="2852738" y="4194175"/>
          <p14:tracePt t="114066" x="2844800" y="4202113"/>
          <p14:tracePt t="114074" x="2836863" y="4208463"/>
          <p14:tracePt t="114089" x="2822575" y="4216400"/>
          <p14:tracePt t="114105" x="2786063" y="4230688"/>
          <p14:tracePt t="114122" x="2751138" y="4238625"/>
          <p14:tracePt t="114139" x="2692400" y="4252913"/>
          <p14:tracePt t="114155" x="2613025" y="4259263"/>
          <p14:tracePt t="114172" x="2554288" y="4267200"/>
          <p14:tracePt t="114189" x="2517775" y="4267200"/>
          <p14:tracePt t="114205" x="2511425" y="4267200"/>
          <p14:tracePt t="114642" x="2517775" y="4267200"/>
          <p14:tracePt t="114658" x="2525713" y="4267200"/>
          <p14:tracePt t="114698" x="2532063" y="4267200"/>
          <p14:tracePt t="114714" x="2540000" y="4267200"/>
          <p14:tracePt t="114722" x="2554288" y="4267200"/>
          <p14:tracePt t="114730" x="2562225" y="4267200"/>
          <p14:tracePt t="114738" x="2576513" y="4267200"/>
          <p14:tracePt t="114755" x="2613025" y="4267200"/>
          <p14:tracePt t="114772" x="2663825" y="4267200"/>
          <p14:tracePt t="114788" x="2700338" y="4267200"/>
          <p14:tracePt t="114805" x="2743200" y="4267200"/>
          <p14:tracePt t="114822" x="2771775" y="4267200"/>
          <p14:tracePt t="114838" x="2822575" y="4267200"/>
          <p14:tracePt t="114855" x="2852738" y="4275138"/>
          <p14:tracePt t="114872" x="2887663" y="4275138"/>
          <p14:tracePt t="114888" x="2924175" y="4275138"/>
          <p14:tracePt t="114889" x="2954338" y="4275138"/>
          <p14:tracePt t="114905" x="3040063" y="4267200"/>
          <p14:tracePt t="114922" x="3106738" y="4259263"/>
          <p14:tracePt t="114938" x="3135313" y="4252913"/>
          <p14:tracePt t="114955" x="3141663" y="4252913"/>
          <p14:tracePt t="119226" x="0" y="0"/>
        </p14:tracePtLst>
        <p14:tracePtLst>
          <p14:tracePt t="119706" x="4035425" y="4194175"/>
          <p14:tracePt t="119835" x="4041775" y="4194175"/>
          <p14:tracePt t="120034" x="4049713" y="4194175"/>
          <p14:tracePt t="120043" x="4064000" y="4194175"/>
          <p14:tracePt t="120054" x="4114800" y="4194175"/>
          <p14:tracePt t="120070" x="4224338" y="4194175"/>
          <p14:tracePt t="120087" x="4340225" y="4194175"/>
          <p14:tracePt t="120104" x="4427538" y="4194175"/>
          <p14:tracePt t="120106" x="4456113" y="4202113"/>
          <p14:tracePt t="120120" x="4462463" y="4208463"/>
          <p14:tracePt t="120137" x="4470400" y="4216400"/>
          <p14:tracePt t="120770" x="0" y="0"/>
        </p14:tracePtLst>
        <p14:tracePtLst>
          <p14:tracePt t="121554" x="4927600" y="4187825"/>
          <p14:tracePt t="121570" x="4927600" y="4194175"/>
          <p14:tracePt t="121667" x="4927600" y="4202113"/>
          <p14:tracePt t="123466" x="4956175" y="4208463"/>
          <p14:tracePt t="123474" x="5014913" y="4216400"/>
          <p14:tracePt t="123486" x="5094288" y="4216400"/>
          <p14:tracePt t="123503" x="5254625" y="4216400"/>
          <p14:tracePt t="123519" x="5413375" y="4216400"/>
          <p14:tracePt t="123536" x="5551488" y="4216400"/>
          <p14:tracePt t="123537" x="5588000" y="4216400"/>
          <p14:tracePt t="123553" x="5616575" y="4216400"/>
          <p14:tracePt t="123554" x="5646738" y="4216400"/>
          <p14:tracePt t="123569" x="5675313" y="4224338"/>
          <p14:tracePt t="123586" x="5697538" y="4224338"/>
          <p14:tracePt t="123603" x="5718175" y="4224338"/>
          <p14:tracePt t="123619" x="5740400" y="4224338"/>
          <p14:tracePt t="123636" x="5762625" y="4224338"/>
          <p14:tracePt t="123653" x="5799138" y="4224338"/>
          <p14:tracePt t="123669" x="5827713" y="4224338"/>
          <p14:tracePt t="123686" x="5870575" y="4224338"/>
          <p14:tracePt t="123703" x="5915025" y="4224338"/>
          <p14:tracePt t="123719" x="5951538" y="4224338"/>
          <p14:tracePt t="123736" x="5980113" y="4230688"/>
          <p14:tracePt t="123738" x="5994400" y="4230688"/>
          <p14:tracePt t="123753" x="6002338" y="4230688"/>
          <p14:tracePt t="123769" x="6059488" y="4230688"/>
          <p14:tracePt t="123786" x="6088063" y="4230688"/>
          <p14:tracePt t="123803" x="6138863" y="4230688"/>
          <p14:tracePt t="123819" x="6183313" y="4230688"/>
          <p14:tracePt t="123836" x="6240463" y="4230688"/>
          <p14:tracePt t="123853" x="6291263" y="4230688"/>
          <p14:tracePt t="123869" x="6350000" y="4230688"/>
          <p14:tracePt t="123886" x="6415088" y="4230688"/>
          <p14:tracePt t="123903" x="6488113" y="4230688"/>
          <p14:tracePt t="123919" x="6553200" y="4230688"/>
          <p14:tracePt t="123936" x="6626225" y="4244975"/>
          <p14:tracePt t="123938" x="6640513" y="4244975"/>
          <p14:tracePt t="123953" x="6669088" y="4244975"/>
          <p14:tracePt t="123969" x="6734175" y="4252913"/>
          <p14:tracePt t="123986" x="6778625" y="4252913"/>
          <p14:tracePt t="124003" x="6821488" y="4259263"/>
          <p14:tracePt t="124019" x="6865938" y="4267200"/>
          <p14:tracePt t="124036" x="6908800" y="4267200"/>
          <p14:tracePt t="124053" x="6923088" y="4267200"/>
          <p14:tracePt t="124069" x="6945313" y="4267200"/>
          <p14:tracePt t="124086" x="6959600" y="4267200"/>
          <p14:tracePt t="124103" x="6996113" y="4275138"/>
          <p14:tracePt t="124119" x="7046913" y="4281488"/>
          <p14:tracePt t="124136" x="7097713" y="4281488"/>
          <p14:tracePt t="124138" x="7134225" y="4281488"/>
          <p14:tracePt t="124153" x="7162800" y="4281488"/>
          <p14:tracePt t="124169" x="7235825" y="4281488"/>
          <p14:tracePt t="124186" x="7278688" y="4281488"/>
          <p14:tracePt t="124203" x="7329488" y="4281488"/>
          <p14:tracePt t="124219" x="7380288" y="4281488"/>
          <p14:tracePt t="124236" x="7424738" y="4281488"/>
          <p14:tracePt t="124253" x="7475538" y="4281488"/>
          <p14:tracePt t="124269" x="7510463" y="4289425"/>
          <p14:tracePt t="124286" x="7546975" y="4289425"/>
          <p14:tracePt t="124303" x="7577138" y="4289425"/>
          <p14:tracePt t="124319" x="7597775" y="4289425"/>
          <p14:tracePt t="124336" x="7620000" y="4289425"/>
          <p14:tracePt t="124353" x="7627938" y="4289425"/>
          <p14:tracePt t="124369" x="7648575" y="4289425"/>
          <p14:tracePt t="124386" x="7662863" y="4289425"/>
          <p14:tracePt t="124402" x="7693025" y="4289425"/>
          <p14:tracePt t="124419" x="7713663" y="4281488"/>
          <p14:tracePt t="124436" x="7735888" y="4281488"/>
          <p14:tracePt t="124452" x="7764463" y="4281488"/>
          <p14:tracePt t="124469" x="7794625" y="4281488"/>
          <p14:tracePt t="124486" x="7823200" y="4275138"/>
          <p14:tracePt t="124503" x="7851775" y="4275138"/>
          <p14:tracePt t="124519" x="7866063" y="4275138"/>
          <p14:tracePt t="124536" x="7881938" y="4275138"/>
          <p14:tracePt t="124553" x="7902575" y="4275138"/>
          <p14:tracePt t="124553" x="7916863" y="4275138"/>
          <p14:tracePt t="124569" x="7961313" y="4275138"/>
          <p14:tracePt t="124586" x="7997825" y="4275138"/>
          <p14:tracePt t="124602" x="8012113" y="4275138"/>
          <p14:tracePt t="124698" x="8018463" y="4275138"/>
          <p14:tracePt t="124722" x="8026400" y="4275138"/>
          <p14:tracePt t="124738" x="8034338" y="4275138"/>
          <p14:tracePt t="124858" x="8040688" y="4275138"/>
          <p14:tracePt t="124874" x="8048625" y="4275138"/>
          <p14:tracePt t="124882" x="8054975" y="4275138"/>
          <p14:tracePt t="126842" x="0" y="0"/>
        </p14:tracePtLst>
        <p14:tracePtLst>
          <p14:tracePt t="129522" x="2249488" y="5718175"/>
          <p14:tracePt t="129698" x="2249488" y="5711825"/>
          <p14:tracePt t="129706" x="2257425" y="5711825"/>
          <p14:tracePt t="129718" x="2257425" y="5703888"/>
          <p14:tracePt t="129734" x="2257425" y="5697538"/>
          <p14:tracePt t="129751" x="2257425" y="5689600"/>
          <p14:tracePt t="129768" x="2249488" y="5653088"/>
          <p14:tracePt t="129784" x="2243138" y="5630863"/>
          <p14:tracePt t="129786" x="2235200" y="5616575"/>
          <p14:tracePt t="129801" x="2206625" y="5580063"/>
          <p14:tracePt t="129818" x="2184400" y="5551488"/>
          <p14:tracePt t="129834" x="2162175" y="5514975"/>
          <p14:tracePt t="129851" x="2133600" y="5478463"/>
          <p14:tracePt t="129868" x="2105025" y="5443538"/>
          <p14:tracePt t="129884" x="2082800" y="5407025"/>
          <p14:tracePt t="129901" x="2054225" y="5362575"/>
          <p14:tracePt t="129918" x="2039938" y="5334000"/>
          <p14:tracePt t="129934" x="2017713" y="5291138"/>
          <p14:tracePt t="129951" x="1995488" y="5232400"/>
          <p14:tracePt t="129968" x="1981200" y="5173663"/>
          <p14:tracePt t="129984" x="1958975" y="5116513"/>
          <p14:tracePt t="129986" x="1958975" y="5094288"/>
          <p14:tracePt t="130001" x="1944688" y="5043488"/>
          <p14:tracePt t="130018" x="1944688" y="5014913"/>
          <p14:tracePt t="130035" x="1938338" y="4986338"/>
          <p14:tracePt t="130051" x="1938338" y="4964113"/>
          <p14:tracePt t="130068" x="1938338" y="4935538"/>
          <p14:tracePt t="130084" x="1944688" y="4905375"/>
          <p14:tracePt t="130101" x="1958975" y="4862513"/>
          <p14:tracePt t="130118" x="1973263" y="4818063"/>
          <p14:tracePt t="130134" x="1995488" y="4775200"/>
          <p14:tracePt t="130151" x="2017713" y="4746625"/>
          <p14:tracePt t="130168" x="2032000" y="4724400"/>
          <p14:tracePt t="130184" x="2032000" y="4710113"/>
          <p14:tracePt t="130201" x="2054225" y="4695825"/>
          <p14:tracePt t="130218" x="2074863" y="4673600"/>
          <p14:tracePt t="130234" x="2105025" y="4645025"/>
          <p14:tracePt t="130251" x="2141538" y="4622800"/>
          <p14:tracePt t="130268" x="2184400" y="4600575"/>
          <p14:tracePt t="130284" x="2235200" y="4564063"/>
          <p14:tracePt t="130301" x="2286000" y="4543425"/>
          <p14:tracePt t="130318" x="2328863" y="4521200"/>
          <p14:tracePt t="130334" x="2359025" y="4506913"/>
          <p14:tracePt t="130351" x="2401888" y="4492625"/>
          <p14:tracePt t="130368" x="2438400" y="4478338"/>
          <p14:tracePt t="130384" x="2481263" y="4470400"/>
          <p14:tracePt t="130401" x="2568575" y="4448175"/>
          <p14:tracePt t="130418" x="2649538" y="4441825"/>
          <p14:tracePt t="130434" x="2765425" y="4433888"/>
          <p14:tracePt t="130451" x="2844800" y="4427538"/>
          <p14:tracePt t="130468" x="2909888" y="4427538"/>
          <p14:tracePt t="130484" x="2960688" y="4427538"/>
          <p14:tracePt t="130501" x="3025775" y="4427538"/>
          <p14:tracePt t="130518" x="3106738" y="4427538"/>
          <p14:tracePt t="130534" x="3208338" y="4427538"/>
          <p14:tracePt t="130551" x="3344863" y="4427538"/>
          <p14:tracePt t="130568" x="3505200" y="4427538"/>
          <p14:tracePt t="130584" x="3686175" y="4427538"/>
          <p14:tracePt t="130601" x="3903663" y="4448175"/>
          <p14:tracePt t="130617" x="4005263" y="4462463"/>
          <p14:tracePt t="130634" x="4078288" y="4478338"/>
          <p14:tracePt t="130651" x="4151313" y="4498975"/>
          <p14:tracePt t="130668" x="4208463" y="4513263"/>
          <p14:tracePt t="130684" x="4275138" y="4521200"/>
          <p14:tracePt t="130701" x="4310063" y="4521200"/>
          <p14:tracePt t="130717" x="4340225" y="4521200"/>
          <p14:tracePt t="130734" x="4354513" y="4529138"/>
          <p14:tracePt t="130751" x="4368800" y="4543425"/>
          <p14:tracePt t="130767" x="4419600" y="4564063"/>
          <p14:tracePt t="130784" x="4462463" y="4586288"/>
          <p14:tracePt t="130801" x="4513263" y="4614863"/>
          <p14:tracePt t="130802" x="4535488" y="4637088"/>
          <p14:tracePt t="130817" x="4586288" y="4665663"/>
          <p14:tracePt t="130834" x="4622800" y="4710113"/>
          <p14:tracePt t="130851" x="4645025" y="4738688"/>
          <p14:tracePt t="130867" x="4665663" y="4760913"/>
          <p14:tracePt t="130884" x="4687888" y="4797425"/>
          <p14:tracePt t="130901" x="4702175" y="4826000"/>
          <p14:tracePt t="130917" x="4710113" y="4840288"/>
          <p14:tracePt t="130934" x="4724400" y="4862513"/>
          <p14:tracePt t="130951" x="4732338" y="4899025"/>
          <p14:tracePt t="130967" x="4746625" y="4935538"/>
          <p14:tracePt t="130984" x="4752975" y="4970463"/>
          <p14:tracePt t="131001" x="4767263" y="5021263"/>
          <p14:tracePt t="131001" x="4775200" y="5051425"/>
          <p14:tracePt t="131017" x="4783138" y="5094288"/>
          <p14:tracePt t="131034" x="4783138" y="5130800"/>
          <p14:tracePt t="131051" x="4789488" y="5159375"/>
          <p14:tracePt t="131067" x="4797425" y="5195888"/>
          <p14:tracePt t="131084" x="4803775" y="5232400"/>
          <p14:tracePt t="131101" x="4803775" y="5254625"/>
          <p14:tracePt t="131117" x="4803775" y="5275263"/>
          <p14:tracePt t="131134" x="4803775" y="5297488"/>
          <p14:tracePt t="131151" x="4811713" y="5326063"/>
          <p14:tracePt t="131167" x="4811713" y="5362575"/>
          <p14:tracePt t="131184" x="4811713" y="5392738"/>
          <p14:tracePt t="131201" x="4811713" y="5421313"/>
          <p14:tracePt t="131202" x="4811713" y="5427663"/>
          <p14:tracePt t="131217" x="4811713" y="5449888"/>
          <p14:tracePt t="131234" x="4811713" y="5457825"/>
          <p14:tracePt t="131251" x="4811713" y="5464175"/>
          <p14:tracePt t="131267" x="4797425" y="5494338"/>
          <p14:tracePt t="131284" x="4783138" y="5514975"/>
          <p14:tracePt t="131301" x="4760913" y="5551488"/>
          <p14:tracePt t="131317" x="4760913" y="5565775"/>
          <p14:tracePt t="131334" x="4752975" y="5588000"/>
          <p14:tracePt t="131355" x="4746625" y="5588000"/>
          <p14:tracePt t="131367" x="4738688" y="5588000"/>
          <p14:tracePt t="131394" x="4738688" y="5595938"/>
          <p14:tracePt t="131402" x="4738688" y="5602288"/>
          <p14:tracePt t="131417" x="4710113" y="5602288"/>
          <p14:tracePt t="131434" x="4710113" y="5624513"/>
          <p14:tracePt t="131451" x="4695825" y="5630863"/>
          <p14:tracePt t="131467" x="4687888" y="5638800"/>
          <p14:tracePt t="131484" x="4687888" y="5646738"/>
          <p14:tracePt t="131501" x="4681538" y="5646738"/>
          <p14:tracePt t="131538" x="4673600" y="5646738"/>
          <p14:tracePt t="131546" x="4665663" y="5653088"/>
          <p14:tracePt t="131562" x="4659313" y="5661025"/>
          <p14:tracePt t="131570" x="4651375" y="5667375"/>
          <p14:tracePt t="131584" x="4645025" y="5675313"/>
          <p14:tracePt t="131601" x="4614863" y="5681663"/>
          <p14:tracePt t="131617" x="4586288" y="5703888"/>
          <p14:tracePt t="131634" x="4579938" y="5703888"/>
          <p14:tracePt t="131842" x="4572000" y="5703888"/>
          <p14:tracePt t="131929" x="4470400" y="5703888"/>
          <p14:tracePt t="131937" x="4419600" y="5718175"/>
          <p14:tracePt t="131946" x="4354513" y="5726113"/>
          <p14:tracePt t="131954" x="4267200" y="5732463"/>
          <p14:tracePt t="131967" x="4194175" y="5754688"/>
          <p14:tracePt t="131984" x="4041775" y="5762625"/>
          <p14:tracePt t="132000" x="3940175" y="5762625"/>
          <p14:tracePt t="132017" x="3897313" y="5762625"/>
          <p14:tracePt t="132210" x="3875088" y="5762625"/>
          <p14:tracePt t="132218" x="3846513" y="5762625"/>
          <p14:tracePt t="132226" x="3817938" y="5754688"/>
          <p14:tracePt t="132234" x="3787775" y="5748338"/>
          <p14:tracePt t="132250" x="3730625" y="5748338"/>
          <p14:tracePt t="132267" x="3643313" y="5740400"/>
          <p14:tracePt t="132284" x="3556000" y="5740400"/>
          <p14:tracePt t="132300" x="3476625" y="5740400"/>
          <p14:tracePt t="132317" x="3425825" y="5740400"/>
          <p14:tracePt t="132334" x="3375025" y="5732463"/>
          <p14:tracePt t="132350" x="3344863" y="5732463"/>
          <p14:tracePt t="132367" x="3324225" y="5732463"/>
          <p14:tracePt t="132384" x="3316288" y="5732463"/>
          <p14:tracePt t="132400" x="3309938" y="5732463"/>
          <p14:tracePt t="132466" x="3294063" y="5726113"/>
          <p14:tracePt t="132482" x="3273425" y="5726113"/>
          <p14:tracePt t="132490" x="3259138" y="5726113"/>
          <p14:tracePt t="132500" x="3243263" y="5726113"/>
          <p14:tracePt t="132517" x="3186113" y="5718175"/>
          <p14:tracePt t="132534" x="3141663" y="5718175"/>
          <p14:tracePt t="132550" x="3098800" y="5718175"/>
          <p14:tracePt t="132567" x="3084513" y="5718175"/>
          <p14:tracePt t="132584" x="3076575" y="5718175"/>
          <p14:tracePt t="132602" x="3076575" y="5711825"/>
          <p14:tracePt t="132994" x="0" y="0"/>
        </p14:tracePtLst>
        <p14:tracePtLst>
          <p14:tracePt t="133938" x="1814513" y="5610225"/>
          <p14:tracePt t="133970" x="1806575" y="5610225"/>
          <p14:tracePt t="134002" x="1806575" y="5616575"/>
          <p14:tracePt t="134202" x="1800225" y="5616575"/>
          <p14:tracePt t="134314" x="0" y="0"/>
        </p14:tracePtLst>
        <p14:tracePtLst>
          <p14:tracePt t="134860" x="5000625" y="5494338"/>
          <p14:tracePt t="134874" x="5000625" y="5500688"/>
          <p14:tracePt t="134922" x="4992688" y="5500688"/>
          <p14:tracePt t="135034" x="0" y="0"/>
        </p14:tracePtLst>
        <p14:tracePtLst>
          <p14:tracePt t="135386" x="4935538" y="5980113"/>
          <p14:tracePt t="135745" x="0" y="0"/>
        </p14:tracePtLst>
        <p14:tracePtLst>
          <p14:tracePt t="136170" x="4978400" y="5559425"/>
          <p14:tracePt t="136442" x="0" y="0"/>
        </p14:tracePtLst>
        <p14:tracePtLst>
          <p14:tracePt t="143122" x="1966913" y="5240338"/>
          <p14:tracePt t="143274" x="1966913" y="5246688"/>
          <p14:tracePt t="143787" x="1973263" y="5246688"/>
          <p14:tracePt t="143802" x="1981200" y="5246688"/>
          <p14:tracePt t="143810" x="1989138" y="5246688"/>
          <p14:tracePt t="143818" x="1995488" y="5254625"/>
          <p14:tracePt t="143831" x="2009775" y="5254625"/>
          <p14:tracePt t="143847" x="2039938" y="5260975"/>
          <p14:tracePt t="143864" x="2074863" y="5260975"/>
          <p14:tracePt t="143866" x="2090738" y="5260975"/>
          <p14:tracePt t="143881" x="2105025" y="5268913"/>
          <p14:tracePt t="143897" x="2133600" y="5268913"/>
          <p14:tracePt t="143914" x="2155825" y="5268913"/>
          <p14:tracePt t="143931" x="2184400" y="5275263"/>
          <p14:tracePt t="143947" x="2206625" y="5283200"/>
          <p14:tracePt t="143964" x="2243138" y="5283200"/>
          <p14:tracePt t="143981" x="2249488" y="5283200"/>
          <p14:tracePt t="143997" x="2257425" y="5283200"/>
          <p14:tracePt t="144014" x="2263775" y="5283200"/>
          <p14:tracePt t="144202" x="2271713" y="5283200"/>
          <p14:tracePt t="144226" x="2278063" y="5283200"/>
          <p14:tracePt t="144234" x="2286000" y="5283200"/>
          <p14:tracePt t="144242" x="2293938" y="5283200"/>
          <p14:tracePt t="144250" x="2300288" y="5283200"/>
          <p14:tracePt t="144264" x="2300288" y="5275263"/>
          <p14:tracePt t="144280" x="2322513" y="5268913"/>
          <p14:tracePt t="144281" x="2328863" y="5268913"/>
          <p14:tracePt t="144297" x="2359025" y="5260975"/>
          <p14:tracePt t="144314" x="2379663" y="5260975"/>
          <p14:tracePt t="144330" x="2395538" y="5254625"/>
          <p14:tracePt t="144347" x="2395538" y="5246688"/>
          <p14:tracePt t="144402" x="2401888" y="5246688"/>
          <p14:tracePt t="144410" x="2409825" y="5240338"/>
          <p14:tracePt t="144426" x="2416175" y="5240338"/>
          <p14:tracePt t="144434" x="2430463" y="5240338"/>
          <p14:tracePt t="144447" x="2438400" y="5240338"/>
          <p14:tracePt t="144464" x="2460625" y="5240338"/>
          <p14:tracePt t="144480" x="2481263" y="5232400"/>
          <p14:tracePt t="144481" x="2489200" y="5232400"/>
          <p14:tracePt t="144497" x="2503488" y="5232400"/>
          <p14:tracePt t="144514" x="2517775" y="5232400"/>
          <p14:tracePt t="144530" x="2547938" y="5232400"/>
          <p14:tracePt t="144547" x="2576513" y="5232400"/>
          <p14:tracePt t="144564" x="2619375" y="5232400"/>
          <p14:tracePt t="144580" x="2670175" y="5232400"/>
          <p14:tracePt t="144597" x="2720975" y="5224463"/>
          <p14:tracePt t="144614" x="2757488" y="5224463"/>
          <p14:tracePt t="144630" x="2794000" y="5224463"/>
          <p14:tracePt t="144647" x="2816225" y="5224463"/>
          <p14:tracePt t="144664" x="2830513" y="5224463"/>
          <p14:tracePt t="144680" x="2844800" y="5224463"/>
          <p14:tracePt t="144697" x="2867025" y="5224463"/>
          <p14:tracePt t="144714" x="2881313" y="5224463"/>
          <p14:tracePt t="144730" x="2895600" y="5224463"/>
          <p14:tracePt t="144747" x="2932113" y="5224463"/>
          <p14:tracePt t="144764" x="2960688" y="5224463"/>
          <p14:tracePt t="144780" x="3011488" y="5224463"/>
          <p14:tracePt t="144797" x="3048000" y="5224463"/>
          <p14:tracePt t="144814" x="3098800" y="5232400"/>
          <p14:tracePt t="144830" x="3127375" y="5232400"/>
          <p14:tracePt t="144847" x="3163888" y="5232400"/>
          <p14:tracePt t="144864" x="3192463" y="5232400"/>
          <p14:tracePt t="144880" x="3214688" y="5232400"/>
          <p14:tracePt t="144882" x="3236913" y="5232400"/>
          <p14:tracePt t="144897" x="3265488" y="5232400"/>
          <p14:tracePt t="144914" x="3309938" y="5232400"/>
          <p14:tracePt t="144930" x="3344863" y="5232400"/>
          <p14:tracePt t="144947" x="3381375" y="5232400"/>
          <p14:tracePt t="144964" x="3395663" y="5240338"/>
          <p14:tracePt t="144980" x="3411538" y="5240338"/>
          <p14:tracePt t="144997" x="3425825" y="5240338"/>
          <p14:tracePt t="145014" x="3440113" y="5240338"/>
          <p14:tracePt t="145030" x="3454400" y="5240338"/>
          <p14:tracePt t="145047" x="3490913" y="5240338"/>
          <p14:tracePt t="145064" x="3519488" y="5240338"/>
          <p14:tracePt t="145080" x="3541713" y="5240338"/>
          <p14:tracePt t="145082" x="3556000" y="5240338"/>
          <p14:tracePt t="145097" x="3563938" y="5246688"/>
          <p14:tracePt t="145114" x="3570288" y="5246688"/>
          <p14:tracePt t="145242" x="3578225" y="5246688"/>
          <p14:tracePt t="145450" x="3584575" y="5254625"/>
          <p14:tracePt t="145458" x="3598863" y="5254625"/>
          <p14:tracePt t="145466" x="3614738" y="5254625"/>
          <p14:tracePt t="145482" x="3621088" y="5254625"/>
          <p14:tracePt t="145498" x="3629025" y="5254625"/>
          <p14:tracePt t="145650" x="3635375" y="5254625"/>
          <p14:tracePt t="147218" x="0" y="0"/>
        </p14:tracePtLst>
        <p14:tracePtLst>
          <p14:tracePt t="147938" x="936625" y="5167313"/>
          <p14:tracePt t="148002" x="0" y="0"/>
        </p14:tracePtLst>
        <p14:tracePtLst>
          <p14:tracePt t="149306" x="1843088" y="5108575"/>
          <p14:tracePt t="149602" x="0" y="0"/>
        </p14:tracePtLst>
        <p14:tracePtLst>
          <p14:tracePt t="150234" x="4187825" y="5195888"/>
          <p14:tracePt t="150378" x="0" y="0"/>
        </p14:tracePtLst>
        <p14:tracePtLst>
          <p14:tracePt t="150683" x="4572000" y="5145088"/>
          <p14:tracePt t="151138" x="0" y="0"/>
        </p14:tracePtLst>
        <p14:tracePtLst>
          <p14:tracePt t="154018" x="2554288" y="5943600"/>
          <p14:tracePt t="154083" x="2547938" y="5943600"/>
          <p14:tracePt t="154242" x="2554288" y="5943600"/>
          <p14:tracePt t="154250" x="2598738" y="5943600"/>
          <p14:tracePt t="154261" x="2649538" y="5943600"/>
          <p14:tracePt t="154278" x="2720975" y="5943600"/>
          <p14:tracePt t="154294" x="2808288" y="5935663"/>
          <p14:tracePt t="154311" x="2887663" y="5929313"/>
          <p14:tracePt t="154328" x="2954338" y="5929313"/>
          <p14:tracePt t="154329" x="2974975" y="5929313"/>
          <p14:tracePt t="154344" x="2997200" y="5929313"/>
          <p14:tracePt t="154361" x="3055938" y="5929313"/>
          <p14:tracePt t="154378" x="3098800" y="5929313"/>
          <p14:tracePt t="154394" x="3141663" y="5929313"/>
          <p14:tracePt t="154412" x="3200400" y="5929313"/>
          <p14:tracePt t="154428" x="3265488" y="5929313"/>
          <p14:tracePt t="154445" x="3330575" y="5929313"/>
          <p14:tracePt t="154461" x="3403600" y="5929313"/>
          <p14:tracePt t="154478" x="3482975" y="5921375"/>
          <p14:tracePt t="154494" x="3563938" y="5921375"/>
          <p14:tracePt t="154511" x="3635375" y="5921375"/>
          <p14:tracePt t="154528" x="3700463" y="5921375"/>
          <p14:tracePt t="154544" x="3759200" y="5921375"/>
          <p14:tracePt t="154545" x="3781425" y="5921375"/>
          <p14:tracePt t="154561" x="3802063" y="5921375"/>
          <p14:tracePt t="154578" x="3824288" y="5921375"/>
          <p14:tracePt t="154594" x="3860800" y="5921375"/>
          <p14:tracePt t="154611" x="3897313" y="5921375"/>
          <p14:tracePt t="154628" x="3948113" y="5915025"/>
          <p14:tracePt t="154644" x="3984625" y="5915025"/>
          <p14:tracePt t="154661" x="4021138" y="5915025"/>
          <p14:tracePt t="154678" x="4027488" y="5915025"/>
          <p14:tracePt t="154694" x="4041775" y="5915025"/>
          <p14:tracePt t="154728" x="4056063" y="5915025"/>
          <p14:tracePt t="154744" x="4064000" y="5915025"/>
          <p14:tracePt t="154746" x="4071938" y="5915025"/>
          <p14:tracePt t="154761" x="4092575" y="5915025"/>
          <p14:tracePt t="154778" x="4122738" y="5915025"/>
          <p14:tracePt t="154794" x="4143375" y="5915025"/>
          <p14:tracePt t="154811" x="4179888" y="5915025"/>
          <p14:tracePt t="154828" x="4208463" y="5915025"/>
          <p14:tracePt t="156010" x="0" y="0"/>
        </p14:tracePtLst>
        <p14:tracePtLst>
          <p14:tracePt t="161234" x="1973263" y="6437313"/>
          <p14:tracePt t="161450" x="1989138" y="6437313"/>
          <p14:tracePt t="161457" x="2024063" y="6437313"/>
          <p14:tracePt t="161465" x="2074863" y="6437313"/>
          <p14:tracePt t="161476" x="2141538" y="6443663"/>
          <p14:tracePt t="161493" x="2278063" y="6443663"/>
          <p14:tracePt t="161509" x="2416175" y="6443663"/>
          <p14:tracePt t="161526" x="2568575" y="6443663"/>
          <p14:tracePt t="161543" x="2714625" y="6451600"/>
          <p14:tracePt t="161559" x="2852738" y="6465888"/>
          <p14:tracePt t="161576" x="2968625" y="6480175"/>
          <p14:tracePt t="161577" x="3019425" y="6480175"/>
          <p14:tracePt t="161593" x="3070225" y="6480175"/>
          <p14:tracePt t="161609" x="3222625" y="6480175"/>
          <p14:tracePt t="161626" x="3344863" y="6480175"/>
          <p14:tracePt t="161642" x="3432175" y="6480175"/>
          <p14:tracePt t="161659" x="3527425" y="6480175"/>
          <p14:tracePt t="161676" x="3592513" y="6480175"/>
          <p14:tracePt t="161692" x="3643313" y="6480175"/>
          <p14:tracePt t="161709" x="3700463" y="6488113"/>
          <p14:tracePt t="161726" x="3767138" y="6488113"/>
          <p14:tracePt t="161743" x="3852863" y="6494463"/>
          <p14:tracePt t="161759" x="3948113" y="6494463"/>
          <p14:tracePt t="161776" x="4064000" y="6502400"/>
          <p14:tracePt t="161777" x="4106863" y="6502400"/>
          <p14:tracePt t="161792" x="4157663" y="6502400"/>
          <p14:tracePt t="161809" x="4303713" y="6502400"/>
          <p14:tracePt t="161826" x="4376738" y="6502400"/>
          <p14:tracePt t="161842" x="4456113" y="6510338"/>
          <p14:tracePt t="161859" x="4535488" y="6510338"/>
          <p14:tracePt t="161876" x="4637088" y="6524625"/>
          <p14:tracePt t="161893" x="4724400" y="6524625"/>
          <p14:tracePt t="161909" x="4797425" y="6524625"/>
          <p14:tracePt t="161926" x="4854575" y="6524625"/>
          <p14:tracePt t="161942" x="4899025" y="6524625"/>
          <p14:tracePt t="161959" x="4935538" y="6516688"/>
          <p14:tracePt t="161976" x="4956175" y="6516688"/>
          <p14:tracePt t="161992" x="5000625" y="6516688"/>
          <p14:tracePt t="161993" x="5014913" y="6510338"/>
          <p14:tracePt t="162009" x="5051425" y="6510338"/>
          <p14:tracePt t="162026" x="5108575" y="6502400"/>
          <p14:tracePt t="162042" x="5145088" y="6502400"/>
          <p14:tracePt t="162059" x="5181600" y="6494463"/>
          <p14:tracePt t="162076" x="5210175" y="6494463"/>
          <p14:tracePt t="162092" x="5254625" y="6494463"/>
          <p14:tracePt t="162109" x="5291138" y="6494463"/>
          <p14:tracePt t="162126" x="5356225" y="6494463"/>
          <p14:tracePt t="162142" x="5413375" y="6494463"/>
          <p14:tracePt t="162159" x="5457825" y="6494463"/>
          <p14:tracePt t="162176" x="5494338" y="6494463"/>
          <p14:tracePt t="162192" x="5514975" y="6494463"/>
          <p14:tracePt t="162193" x="5529263" y="6494463"/>
          <p14:tracePt t="162209" x="5545138" y="6494463"/>
          <p14:tracePt t="162226" x="5551488" y="6494463"/>
          <p14:tracePt t="162242" x="5580063" y="6494463"/>
          <p14:tracePt t="162259" x="5602288" y="6488113"/>
          <p14:tracePt t="162276" x="5624513" y="6480175"/>
          <p14:tracePt t="162292" x="5646738" y="6480175"/>
          <p14:tracePt t="162309" x="5661025" y="6473825"/>
          <p14:tracePt t="162326" x="5667375" y="6473825"/>
          <p14:tracePt t="163378" x="0" y="0"/>
        </p14:tracePtLst>
        <p14:tracePtLst>
          <p14:tracePt t="165594" x="3860800" y="6357938"/>
          <p14:tracePt t="166050" x="0" y="0"/>
        </p14:tracePtLst>
        <p14:tracePtLst>
          <p14:tracePt t="166882" x="2881313" y="6392863"/>
          <p14:tracePt t="166978" x="2873375" y="6392863"/>
          <p14:tracePt t="167098" x="0" y="0"/>
        </p14:tracePtLst>
        <p14:tracePtLst>
          <p14:tracePt t="170466" x="10007600" y="4106863"/>
          <p14:tracePt t="174674" x="0" y="0"/>
        </p14:tracePtLst>
        <p14:tracePtLst>
          <p14:tracePt t="175562" x="2743200" y="6459538"/>
          <p14:tracePt t="175602" x="2743200" y="6465888"/>
          <p14:tracePt t="175738" x="0" y="0"/>
        </p14:tracePtLst>
        <p14:tracePtLst>
          <p14:tracePt t="176362" x="3482975" y="6459538"/>
          <p14:tracePt t="176538" x="0" y="0"/>
        </p14:tracePtLst>
        <p14:tracePtLst>
          <p14:tracePt t="177706" x="10044113" y="4056063"/>
          <p14:tracePt t="177946" x="10036175" y="4056063"/>
          <p14:tracePt t="177954" x="10015538" y="4064000"/>
          <p14:tracePt t="177961" x="9993313" y="4064000"/>
          <p14:tracePt t="177971" x="9985375" y="4064000"/>
          <p14:tracePt t="177988" x="9956800" y="4078288"/>
          <p14:tracePt t="178021" x="9942513" y="4086225"/>
          <p14:tracePt t="178038" x="9934575" y="4086225"/>
          <p14:tracePt t="178055" x="9934575" y="4092575"/>
          <p14:tracePt t="178071" x="9928225" y="4100513"/>
          <p14:tracePt t="178145" x="9920288" y="4100513"/>
          <p14:tracePt t="178170" x="9913938" y="4106863"/>
          <p14:tracePt t="178177" x="9906000" y="4106863"/>
          <p14:tracePt t="178188" x="9898063" y="4114800"/>
          <p14:tracePt t="178205" x="9891713" y="4122738"/>
          <p14:tracePt t="178222" x="9869488" y="4137025"/>
          <p14:tracePt t="178238" x="9855200" y="4151313"/>
          <p14:tracePt t="178255" x="9832975" y="4165600"/>
          <p14:tracePt t="178271" x="9818688" y="4187825"/>
          <p14:tracePt t="178274" x="9796463" y="4202113"/>
          <p14:tracePt t="178288" x="9790113" y="4208463"/>
          <p14:tracePt t="178305" x="9761538" y="4230688"/>
          <p14:tracePt t="178321" x="9753600" y="4244975"/>
          <p14:tracePt t="178338" x="9739313" y="4259263"/>
          <p14:tracePt t="178355" x="9725025" y="4275138"/>
          <p14:tracePt t="178371" x="9694863" y="4303713"/>
          <p14:tracePt t="178388" x="9674225" y="4318000"/>
          <p14:tracePt t="178405" x="9637713" y="4360863"/>
          <p14:tracePt t="178421" x="9601200" y="4391025"/>
          <p14:tracePt t="178438" x="9572625" y="4411663"/>
          <p14:tracePt t="178455" x="9558338" y="4441825"/>
          <p14:tracePt t="178471" x="9536113" y="4462463"/>
          <p14:tracePt t="178473" x="9528175" y="4470400"/>
          <p14:tracePt t="178488" x="9513888" y="4484688"/>
          <p14:tracePt t="178505" x="9485313" y="4521200"/>
          <p14:tracePt t="178505" x="9477375" y="4535488"/>
          <p14:tracePt t="178521" x="9448800" y="4564063"/>
          <p14:tracePt t="178538" x="9420225" y="4594225"/>
          <p14:tracePt t="178555" x="9412288" y="4608513"/>
          <p14:tracePt t="178571" x="9405938" y="4622800"/>
          <p14:tracePt t="178588" x="9390063" y="4630738"/>
          <p14:tracePt t="178605" x="9375775" y="4659313"/>
          <p14:tracePt t="178621" x="9355138" y="4681538"/>
          <p14:tracePt t="178638" x="9324975" y="4710113"/>
          <p14:tracePt t="178655" x="9310688" y="4738688"/>
          <p14:tracePt t="178671" x="9288463" y="4760913"/>
          <p14:tracePt t="178688" x="9274175" y="4789488"/>
          <p14:tracePt t="178705" x="9267825" y="4803775"/>
          <p14:tracePt t="178706" x="9259888" y="4818063"/>
          <p14:tracePt t="178721" x="9237663" y="4833938"/>
          <p14:tracePt t="178738" x="9217025" y="4868863"/>
          <p14:tracePt t="178755" x="9202738" y="4905375"/>
          <p14:tracePt t="178771" x="9172575" y="4935538"/>
          <p14:tracePt t="178788" x="9158288" y="4964113"/>
          <p14:tracePt t="178805" x="9136063" y="5000625"/>
          <p14:tracePt t="178822" x="9121775" y="5014913"/>
          <p14:tracePt t="178838" x="9115425" y="5037138"/>
          <p14:tracePt t="178855" x="9093200" y="5051425"/>
          <p14:tracePt t="178871" x="9093200" y="5072063"/>
          <p14:tracePt t="178888" x="9070975" y="5102225"/>
          <p14:tracePt t="178905" x="9050338" y="5122863"/>
          <p14:tracePt t="178922" x="9028113" y="5173663"/>
          <p14:tracePt t="178938" x="9005888" y="5203825"/>
          <p14:tracePt t="178955" x="8983663" y="5240338"/>
          <p14:tracePt t="178971" x="8963025" y="5275263"/>
          <p14:tracePt t="178988" x="8948738" y="5311775"/>
          <p14:tracePt t="179005" x="8926513" y="5341938"/>
          <p14:tracePt t="179021" x="8918575" y="5348288"/>
          <p14:tracePt t="179038" x="8912225" y="5362575"/>
          <p14:tracePt t="179054" x="8897938" y="5384800"/>
          <p14:tracePt t="179071" x="8882063" y="5407025"/>
          <p14:tracePt t="179088" x="8875713" y="5421313"/>
          <p14:tracePt t="179090" x="8867775" y="5435600"/>
          <p14:tracePt t="179105" x="8861425" y="5443538"/>
          <p14:tracePt t="179121" x="8853488" y="5464175"/>
          <p14:tracePt t="179138" x="8847138" y="5486400"/>
          <p14:tracePt t="179154" x="8839200" y="5500688"/>
          <p14:tracePt t="179171" x="8831263" y="5522913"/>
          <p14:tracePt t="179188" x="8824913" y="5545138"/>
          <p14:tracePt t="179204" x="8816975" y="5565775"/>
          <p14:tracePt t="179221" x="8810625" y="5588000"/>
          <p14:tracePt t="179238" x="8802688" y="5610225"/>
          <p14:tracePt t="179254" x="8796338" y="5630863"/>
          <p14:tracePt t="179271" x="8788400" y="5653088"/>
          <p14:tracePt t="179288" x="8774113" y="5675313"/>
          <p14:tracePt t="179290" x="8774113" y="5697538"/>
          <p14:tracePt t="179304" x="8766175" y="5718175"/>
          <p14:tracePt t="179321" x="8745538" y="5805488"/>
          <p14:tracePt t="179338" x="8737600" y="5819775"/>
          <p14:tracePt t="179355" x="8737600" y="5834063"/>
          <p14:tracePt t="179681" x="0" y="0"/>
        </p14:tracePtLst>
        <p14:tracePtLst>
          <p14:tracePt t="180554" x="10233025" y="4086225"/>
          <p14:tracePt t="180618" x="10239375" y="4100513"/>
          <p14:tracePt t="180625" x="10253663" y="4129088"/>
          <p14:tracePt t="180637" x="10269538" y="4151313"/>
          <p14:tracePt t="180654" x="10298113" y="4187825"/>
          <p14:tracePt t="180671" x="10334625" y="4230688"/>
          <p14:tracePt t="180687" x="10391775" y="4275138"/>
          <p14:tracePt t="180704" x="10442575" y="4310063"/>
          <p14:tracePt t="180706" x="10487025" y="4332288"/>
          <p14:tracePt t="180721" x="10552113" y="4391025"/>
          <p14:tracePt t="180737" x="10639425" y="4441825"/>
          <p14:tracePt t="180754" x="10718800" y="4492625"/>
          <p14:tracePt t="180771" x="10777538" y="4529138"/>
          <p14:tracePt t="180787" x="10834688" y="4557713"/>
          <p14:tracePt t="180804" x="10871200" y="4586288"/>
          <p14:tracePt t="180821" x="10907713" y="4608513"/>
          <p14:tracePt t="180837" x="10922000" y="4622800"/>
          <p14:tracePt t="180854" x="10936288" y="4637088"/>
          <p14:tracePt t="180871" x="10964863" y="4673600"/>
          <p14:tracePt t="180887" x="10995025" y="4710113"/>
          <p14:tracePt t="180904" x="11015663" y="4746625"/>
          <p14:tracePt t="180921" x="11031538" y="4767263"/>
          <p14:tracePt t="180937" x="11066463" y="4818063"/>
          <p14:tracePt t="180954" x="11096625" y="4854575"/>
          <p14:tracePt t="180971" x="11125200" y="4899025"/>
          <p14:tracePt t="180987" x="11153775" y="4941888"/>
          <p14:tracePt t="181004" x="11176000" y="4970463"/>
          <p14:tracePt t="181021" x="11183938" y="5000625"/>
          <p14:tracePt t="181037" x="11190288" y="5021263"/>
          <p14:tracePt t="181054" x="11198225" y="5051425"/>
          <p14:tracePt t="181071" x="11204575" y="5094288"/>
          <p14:tracePt t="181087" x="11218863" y="5145088"/>
          <p14:tracePt t="181104" x="11234738" y="5181600"/>
          <p14:tracePt t="181106" x="11241088" y="5203825"/>
          <p14:tracePt t="181121" x="11249025" y="5232400"/>
          <p14:tracePt t="181137" x="11249025" y="5240338"/>
          <p14:tracePt t="181154" x="11249025" y="5254625"/>
          <p14:tracePt t="181171" x="11255375" y="5275263"/>
          <p14:tracePt t="181187" x="11263313" y="5319713"/>
          <p14:tracePt t="181204" x="11277600" y="5356225"/>
          <p14:tracePt t="181221" x="11277600" y="5376863"/>
          <p14:tracePt t="181258" x="11277600" y="5384800"/>
          <p14:tracePt t="181273" x="11277600" y="5399088"/>
          <p14:tracePt t="181287" x="11285538" y="5413375"/>
          <p14:tracePt t="181304" x="11285538" y="5464175"/>
          <p14:tracePt t="181306" x="11285538" y="5478463"/>
          <p14:tracePt t="181321" x="11285538" y="5508625"/>
          <p14:tracePt t="181337" x="11285538" y="5522913"/>
          <p14:tracePt t="181385" x="11285538" y="5537200"/>
          <p14:tracePt t="181393" x="11291888" y="5559425"/>
          <p14:tracePt t="181404" x="11291888" y="5573713"/>
          <p14:tracePt t="181421" x="11299825" y="5610225"/>
          <p14:tracePt t="181437" x="11299825" y="5638800"/>
          <p14:tracePt t="181454" x="11299825" y="5653088"/>
          <p14:tracePt t="181471" x="11306175" y="5661025"/>
          <p14:tracePt t="181826" x="0" y="0"/>
        </p14:tracePtLst>
        <p14:tracePtLst>
          <p14:tracePt t="186498" x="10174288" y="4027488"/>
          <p14:tracePt t="186858" x="10167938" y="4027488"/>
          <p14:tracePt t="187538" x="0" y="0"/>
        </p14:tracePtLst>
        <p14:tracePtLst>
          <p14:tracePt t="188578" x="8955088" y="5218113"/>
          <p14:tracePt t="192586"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54628" y="2235200"/>
            <a:ext cx="9144000" cy="2387600"/>
          </a:xfrm>
        </p:spPr>
        <p:txBody>
          <a:bodyPr>
            <a:normAutofit fontScale="90000"/>
          </a:bodyPr>
          <a:lstStyle/>
          <a:p>
            <a:r>
              <a:rPr kumimoji="1" lang="ja-JP" altLang="en-US" dirty="0" smtClean="0"/>
              <a:t>第二回</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不変集合と</a:t>
            </a:r>
            <a:r>
              <a:rPr lang="ja-JP" altLang="en-US" dirty="0" smtClean="0"/>
              <a:t>自己相似性</a:t>
            </a:r>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1463928"/>
      </p:ext>
    </p:extLst>
  </p:cSld>
  <p:clrMapOvr>
    <a:masterClrMapping/>
  </p:clrMapOvr>
  <mc:AlternateContent xmlns:mc="http://schemas.openxmlformats.org/markup-compatibility/2006" xmlns:p14="http://schemas.microsoft.com/office/powerpoint/2010/main">
    <mc:Choice Requires="p14">
      <p:transition spd="slow" p14:dur="2000" advTm="14921"/>
    </mc:Choice>
    <mc:Fallback xmlns="">
      <p:transition spd="slow" advTm="1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58.6|8|6|5.6|5.6|25.9"/>
</p:tagLst>
</file>

<file path=ppt/tags/tag10.xml><?xml version="1.0" encoding="utf-8"?>
<p:tagLst xmlns:a="http://schemas.openxmlformats.org/drawingml/2006/main" xmlns:r="http://schemas.openxmlformats.org/officeDocument/2006/relationships" xmlns:p="http://schemas.openxmlformats.org/presentationml/2006/main">
  <p:tag name="TIMING" val="|1.4|17.9|11.1|11.4|1.8|8.9|12.7|9.9|1.2|1.6|9.5|15.6|1.1|19.2|19.6"/>
</p:tagLst>
</file>

<file path=ppt/tags/tag11.xml><?xml version="1.0" encoding="utf-8"?>
<p:tagLst xmlns:a="http://schemas.openxmlformats.org/drawingml/2006/main" xmlns:r="http://schemas.openxmlformats.org/officeDocument/2006/relationships" xmlns:p="http://schemas.openxmlformats.org/presentationml/2006/main">
  <p:tag name="TIMING" val="|13.2|7.5|16.1|11.9"/>
</p:tagLst>
</file>

<file path=ppt/tags/tag12.xml><?xml version="1.0" encoding="utf-8"?>
<p:tagLst xmlns:a="http://schemas.openxmlformats.org/drawingml/2006/main" xmlns:r="http://schemas.openxmlformats.org/officeDocument/2006/relationships" xmlns:p="http://schemas.openxmlformats.org/presentationml/2006/main">
  <p:tag name="TIMING" val="|7.5|3.4|6.7|4.1|4.1|12.5|1.4|8.9|12|2.8|16.7|17.9|26.1|1.4|1.4"/>
</p:tagLst>
</file>

<file path=ppt/tags/tag13.xml><?xml version="1.0" encoding="utf-8"?>
<p:tagLst xmlns:a="http://schemas.openxmlformats.org/drawingml/2006/main" xmlns:r="http://schemas.openxmlformats.org/officeDocument/2006/relationships" xmlns:p="http://schemas.openxmlformats.org/presentationml/2006/main">
  <p:tag name="TIMING" val="|3|12.8|10.4|1.4|1.2|1.1|1.3"/>
</p:tagLst>
</file>

<file path=ppt/tags/tag2.xml><?xml version="1.0" encoding="utf-8"?>
<p:tagLst xmlns:a="http://schemas.openxmlformats.org/drawingml/2006/main" xmlns:r="http://schemas.openxmlformats.org/officeDocument/2006/relationships" xmlns:p="http://schemas.openxmlformats.org/presentationml/2006/main">
  <p:tag name="TIMING" val="|10.7|8.6|23.3|12.9"/>
</p:tagLst>
</file>

<file path=ppt/tags/tag3.xml><?xml version="1.0" encoding="utf-8"?>
<p:tagLst xmlns:a="http://schemas.openxmlformats.org/drawingml/2006/main" xmlns:r="http://schemas.openxmlformats.org/officeDocument/2006/relationships" xmlns:p="http://schemas.openxmlformats.org/presentationml/2006/main">
  <p:tag name="TIMING" val="|6.7|4.6|10.5|20.7|4.6|3.8"/>
</p:tagLst>
</file>

<file path=ppt/tags/tag4.xml><?xml version="1.0" encoding="utf-8"?>
<p:tagLst xmlns:a="http://schemas.openxmlformats.org/drawingml/2006/main" xmlns:r="http://schemas.openxmlformats.org/officeDocument/2006/relationships" xmlns:p="http://schemas.openxmlformats.org/presentationml/2006/main">
  <p:tag name="TIMING" val="|4|5.6|9.8|2.8|13.1|1.3|1.2|0.9|11.8|4.3|0.9|6.3|18|14.9"/>
</p:tagLst>
</file>

<file path=ppt/tags/tag5.xml><?xml version="1.0" encoding="utf-8"?>
<p:tagLst xmlns:a="http://schemas.openxmlformats.org/drawingml/2006/main" xmlns:r="http://schemas.openxmlformats.org/officeDocument/2006/relationships" xmlns:p="http://schemas.openxmlformats.org/presentationml/2006/main">
  <p:tag name="TIMING" val="|12|15.6|43.1|49.1|34.9|1.1|1.1|12.3"/>
</p:tagLst>
</file>

<file path=ppt/tags/tag6.xml><?xml version="1.0" encoding="utf-8"?>
<p:tagLst xmlns:a="http://schemas.openxmlformats.org/drawingml/2006/main" xmlns:r="http://schemas.openxmlformats.org/officeDocument/2006/relationships" xmlns:p="http://schemas.openxmlformats.org/presentationml/2006/main">
  <p:tag name="TIMING" val="|14.8|2.7|1.6|39.1|11.7|8.5|14"/>
</p:tagLst>
</file>

<file path=ppt/tags/tag7.xml><?xml version="1.0" encoding="utf-8"?>
<p:tagLst xmlns:a="http://schemas.openxmlformats.org/drawingml/2006/main" xmlns:r="http://schemas.openxmlformats.org/officeDocument/2006/relationships" xmlns:p="http://schemas.openxmlformats.org/presentationml/2006/main">
  <p:tag name="TIMING" val="|7|58.6|23.4|16.6|21.5|29.5"/>
</p:tagLst>
</file>

<file path=ppt/tags/tag8.xml><?xml version="1.0" encoding="utf-8"?>
<p:tagLst xmlns:a="http://schemas.openxmlformats.org/drawingml/2006/main" xmlns:r="http://schemas.openxmlformats.org/officeDocument/2006/relationships" xmlns:p="http://schemas.openxmlformats.org/presentationml/2006/main">
  <p:tag name="TIMING" val="|2.2|10|32.6|13.4|25.5|1|7.6|0.9|33.4|1"/>
</p:tagLst>
</file>

<file path=ppt/tags/tag9.xml><?xml version="1.0" encoding="utf-8"?>
<p:tagLst xmlns:a="http://schemas.openxmlformats.org/drawingml/2006/main" xmlns:r="http://schemas.openxmlformats.org/officeDocument/2006/relationships" xmlns:p="http://schemas.openxmlformats.org/presentationml/2006/main">
  <p:tag name="TIMING" val="|6.2|5.9|17.3|1.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1911</Words>
  <Application>Microsoft Office PowerPoint</Application>
  <PresentationFormat>ワイド画面</PresentationFormat>
  <Paragraphs>299</Paragraphs>
  <Slides>16</Slides>
  <Notes>1</Notes>
  <HiddenSlides>0</HiddenSlides>
  <MMClips>15</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2</vt:i4>
      </vt:variant>
      <vt:variant>
        <vt:lpstr>スライド タイトル</vt:lpstr>
      </vt:variant>
      <vt:variant>
        <vt:i4>16</vt:i4>
      </vt:variant>
    </vt:vector>
  </HeadingPairs>
  <TitlesOfParts>
    <vt:vector size="29" baseType="lpstr">
      <vt:lpstr>HGPｺﾞｼｯｸM</vt:lpstr>
      <vt:lpstr>ＭＳ Ｐゴシック</vt:lpstr>
      <vt:lpstr>ＭＳ 明朝</vt:lpstr>
      <vt:lpstr>游ゴシック</vt:lpstr>
      <vt:lpstr>游ゴシック Light</vt:lpstr>
      <vt:lpstr>Arial</vt:lpstr>
      <vt:lpstr>Century</vt:lpstr>
      <vt:lpstr>MT Extra</vt:lpstr>
      <vt:lpstr>Symbol</vt:lpstr>
      <vt:lpstr>Times New Roman</vt:lpstr>
      <vt:lpstr>Office テーマ</vt:lpstr>
      <vt:lpstr>数式</vt:lpstr>
      <vt:lpstr>Chart</vt:lpstr>
      <vt:lpstr>第一回後半  記号力学系と情報エントロピー</vt:lpstr>
      <vt:lpstr>ハフマン符号</vt:lpstr>
      <vt:lpstr>算術符号</vt:lpstr>
      <vt:lpstr>軌道の運命</vt:lpstr>
      <vt:lpstr>算術符号の例</vt:lpstr>
      <vt:lpstr>記号力学系としての解釈</vt:lpstr>
      <vt:lpstr>記号力学系と一次元写像</vt:lpstr>
      <vt:lpstr>情報エントロピー</vt:lpstr>
      <vt:lpstr>第二回  不変集合と自己相似性</vt:lpstr>
      <vt:lpstr>不変集合</vt:lpstr>
      <vt:lpstr>カントール集合</vt:lpstr>
      <vt:lpstr>カントール集合</vt:lpstr>
      <vt:lpstr>自己相似集合</vt:lpstr>
      <vt:lpstr>非整数次元</vt:lpstr>
      <vt:lpstr>第２回レポート課題</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徳永隆治</dc:creator>
  <cp:lastModifiedBy>徳永隆治</cp:lastModifiedBy>
  <cp:revision>38</cp:revision>
  <dcterms:created xsi:type="dcterms:W3CDTF">2020-08-13T05:16:20Z</dcterms:created>
  <dcterms:modified xsi:type="dcterms:W3CDTF">2023-10-10T05:55:43Z</dcterms:modified>
</cp:coreProperties>
</file>