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m4a" ContentType="audio/mp4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1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311" r:id="rId2"/>
    <p:sldId id="290" r:id="rId3"/>
    <p:sldId id="312" r:id="rId4"/>
    <p:sldId id="307" r:id="rId5"/>
    <p:sldId id="309" r:id="rId6"/>
    <p:sldId id="304" r:id="rId7"/>
    <p:sldId id="313" r:id="rId8"/>
    <p:sldId id="305" r:id="rId9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16DC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100" d="100"/>
          <a:sy n="100" d="100"/>
        </p:scale>
        <p:origin x="348" y="19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33D48B-1932-404C-8EBF-82BE5FA290F5}" type="datetimeFigureOut">
              <a:rPr kumimoji="1" lang="ja-JP" altLang="en-US" smtClean="0"/>
              <a:t>2020/9/9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DF5109-9C3D-4C2A-B086-F05E9270890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981527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DF5109-9C3D-4C2A-B086-F05E92708900}" type="slidenum">
              <a:rPr kumimoji="1" lang="ja-JP" altLang="en-US" smtClean="0"/>
              <a:t>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349994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 smtClean="0"/>
              <a:t>マスター サブタイトルの書式設定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F14CF-79CC-4D5E-8E8D-3248A0D55381}" type="datetimeFigureOut">
              <a:rPr kumimoji="1" lang="ja-JP" altLang="en-US" smtClean="0"/>
              <a:t>2020/9/9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F59BF6-5F77-4D4B-9A61-54D72660A79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844882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F14CF-79CC-4D5E-8E8D-3248A0D55381}" type="datetimeFigureOut">
              <a:rPr kumimoji="1" lang="ja-JP" altLang="en-US" smtClean="0"/>
              <a:t>2020/9/9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F59BF6-5F77-4D4B-9A61-54D72660A79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428548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F14CF-79CC-4D5E-8E8D-3248A0D55381}" type="datetimeFigureOut">
              <a:rPr kumimoji="1" lang="ja-JP" altLang="en-US" smtClean="0"/>
              <a:t>2020/9/9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F59BF6-5F77-4D4B-9A61-54D72660A79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930555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F14CF-79CC-4D5E-8E8D-3248A0D55381}" type="datetimeFigureOut">
              <a:rPr kumimoji="1" lang="ja-JP" altLang="en-US" smtClean="0"/>
              <a:t>2020/9/9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F59BF6-5F77-4D4B-9A61-54D72660A79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523369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F14CF-79CC-4D5E-8E8D-3248A0D55381}" type="datetimeFigureOut">
              <a:rPr kumimoji="1" lang="ja-JP" altLang="en-US" smtClean="0"/>
              <a:t>2020/9/9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F59BF6-5F77-4D4B-9A61-54D72660A79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019856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F14CF-79CC-4D5E-8E8D-3248A0D55381}" type="datetimeFigureOut">
              <a:rPr kumimoji="1" lang="ja-JP" altLang="en-US" smtClean="0"/>
              <a:t>2020/9/9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F59BF6-5F77-4D4B-9A61-54D72660A79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433716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F14CF-79CC-4D5E-8E8D-3248A0D55381}" type="datetimeFigureOut">
              <a:rPr kumimoji="1" lang="ja-JP" altLang="en-US" smtClean="0"/>
              <a:t>2020/9/9</a:t>
            </a:fld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F59BF6-5F77-4D4B-9A61-54D72660A79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712715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F14CF-79CC-4D5E-8E8D-3248A0D55381}" type="datetimeFigureOut">
              <a:rPr kumimoji="1" lang="ja-JP" altLang="en-US" smtClean="0"/>
              <a:t>2020/9/9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F59BF6-5F77-4D4B-9A61-54D72660A79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820487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F14CF-79CC-4D5E-8E8D-3248A0D55381}" type="datetimeFigureOut">
              <a:rPr kumimoji="1" lang="ja-JP" altLang="en-US" smtClean="0"/>
              <a:t>2020/9/9</a:t>
            </a:fld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F59BF6-5F77-4D4B-9A61-54D72660A79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176201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F14CF-79CC-4D5E-8E8D-3248A0D55381}" type="datetimeFigureOut">
              <a:rPr kumimoji="1" lang="ja-JP" altLang="en-US" smtClean="0"/>
              <a:t>2020/9/9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F59BF6-5F77-4D4B-9A61-54D72660A79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754640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F14CF-79CC-4D5E-8E8D-3248A0D55381}" type="datetimeFigureOut">
              <a:rPr kumimoji="1" lang="ja-JP" altLang="en-US" smtClean="0"/>
              <a:t>2020/9/9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F59BF6-5F77-4D4B-9A61-54D72660A79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731423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5F14CF-79CC-4D5E-8E8D-3248A0D55381}" type="datetimeFigureOut">
              <a:rPr kumimoji="1" lang="ja-JP" altLang="en-US" smtClean="0"/>
              <a:t>2020/9/9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F59BF6-5F77-4D4B-9A61-54D72660A79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162720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4a"/><Relationship Id="rId2" Type="http://schemas.microsoft.com/office/2007/relationships/media" Target="../media/media1.m4a"/><Relationship Id="rId1" Type="http://schemas.openxmlformats.org/officeDocument/2006/relationships/tags" Target="../tags/tag1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g"/><Relationship Id="rId3" Type="http://schemas.microsoft.com/office/2007/relationships/media" Target="../media/media2.m4a"/><Relationship Id="rId7" Type="http://schemas.openxmlformats.org/officeDocument/2006/relationships/image" Target="../media/image2.wmf"/><Relationship Id="rId2" Type="http://schemas.openxmlformats.org/officeDocument/2006/relationships/tags" Target="../tags/tag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2.m4a"/><Relationship Id="rId9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7" Type="http://schemas.openxmlformats.org/officeDocument/2006/relationships/image" Target="../media/image1.png"/><Relationship Id="rId2" Type="http://schemas.microsoft.com/office/2007/relationships/media" Target="../media/media3.m4a"/><Relationship Id="rId1" Type="http://schemas.openxmlformats.org/officeDocument/2006/relationships/tags" Target="../tags/tag3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1.png"/><Relationship Id="rId3" Type="http://schemas.openxmlformats.org/officeDocument/2006/relationships/audio" Target="../media/media4.m4a"/><Relationship Id="rId7" Type="http://schemas.openxmlformats.org/officeDocument/2006/relationships/image" Target="../media/image32.png"/><Relationship Id="rId12" Type="http://schemas.openxmlformats.org/officeDocument/2006/relationships/image" Target="../media/image37.png"/><Relationship Id="rId2" Type="http://schemas.microsoft.com/office/2007/relationships/media" Target="../media/media4.m4a"/><Relationship Id="rId1" Type="http://schemas.openxmlformats.org/officeDocument/2006/relationships/tags" Target="../tags/tag4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30.png"/><Relationship Id="rId10" Type="http://schemas.openxmlformats.org/officeDocument/2006/relationships/image" Target="../media/image35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3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ags" Target="../tags/tag5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7" Type="http://schemas.openxmlformats.org/officeDocument/2006/relationships/image" Target="../media/image1.png"/><Relationship Id="rId2" Type="http://schemas.microsoft.com/office/2007/relationships/media" Target="../media/media6.m4a"/><Relationship Id="rId1" Type="http://schemas.openxmlformats.org/officeDocument/2006/relationships/tags" Target="../tags/tag6.xml"/><Relationship Id="rId6" Type="http://schemas.openxmlformats.org/officeDocument/2006/relationships/image" Target="../media/image4.pn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2" Type="http://schemas.microsoft.com/office/2007/relationships/media" Target="../media/media7.m4a"/><Relationship Id="rId1" Type="http://schemas.openxmlformats.org/officeDocument/2006/relationships/tags" Target="../tags/tag7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2" Type="http://schemas.microsoft.com/office/2007/relationships/media" Target="../media/media8.m4a"/><Relationship Id="rId1" Type="http://schemas.openxmlformats.org/officeDocument/2006/relationships/tags" Target="../tags/tag8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608288" cy="2387600"/>
          </a:xfrm>
        </p:spPr>
        <p:txBody>
          <a:bodyPr/>
          <a:lstStyle/>
          <a:p>
            <a:r>
              <a:rPr kumimoji="1" lang="ja-JP" altLang="en-US" dirty="0" smtClean="0"/>
              <a:t>応用</a:t>
            </a:r>
            <a:r>
              <a:rPr kumimoji="1" lang="en-US" altLang="ja-JP" dirty="0" smtClean="0"/>
              <a:t>5</a:t>
            </a:r>
            <a:r>
              <a:rPr lang="ja-JP" altLang="en-US" dirty="0"/>
              <a:t> </a:t>
            </a:r>
            <a:r>
              <a:rPr lang="en-US" altLang="ja-JP" dirty="0" smtClean="0"/>
              <a:t/>
            </a:r>
            <a:br>
              <a:rPr lang="en-US" altLang="ja-JP" dirty="0" smtClean="0"/>
            </a:br>
            <a:r>
              <a:rPr kumimoji="1" lang="ja-JP" altLang="en-US" dirty="0" smtClean="0"/>
              <a:t>重複変換と情報圧縮</a:t>
            </a:r>
            <a:endParaRPr kumimoji="1" lang="ja-JP" altLang="en-US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2451641" y="4150166"/>
            <a:ext cx="69890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2000" dirty="0" smtClean="0"/>
              <a:t>ブロックノイズをどうなくすのか？</a:t>
            </a:r>
            <a:endParaRPr lang="en-US" altLang="ja-JP" sz="2000" dirty="0" smtClean="0"/>
          </a:p>
        </p:txBody>
      </p:sp>
      <p:pic>
        <p:nvPicPr>
          <p:cNvPr id="5" name="オーディオ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71611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901"/>
    </mc:Choice>
    <mc:Fallback>
      <p:transition spd="slow" advTm="119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4" name="Text Box 2"/>
          <p:cNvSpPr txBox="1">
            <a:spLocks noChangeArrowheads="1"/>
          </p:cNvSpPr>
          <p:nvPr/>
        </p:nvSpPr>
        <p:spPr bwMode="auto">
          <a:xfrm>
            <a:off x="3559969" y="127001"/>
            <a:ext cx="5827236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99CC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99CC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9pPr>
          </a:lstStyle>
          <a:p>
            <a:pPr eaLnBrk="1" hangingPunct="1"/>
            <a:r>
              <a:rPr lang="ja-JP" altLang="en-US" sz="4400" dirty="0">
                <a:latin typeface="+mj-ea"/>
                <a:ea typeface="+mj-ea"/>
              </a:rPr>
              <a:t>歪み圧縮方式のノイズ</a:t>
            </a:r>
            <a:endParaRPr lang="en-US" altLang="ja-JP" sz="4400" dirty="0">
              <a:latin typeface="+mj-ea"/>
              <a:ea typeface="+mj-ea"/>
            </a:endParaRPr>
          </a:p>
        </p:txBody>
      </p:sp>
      <p:sp>
        <p:nvSpPr>
          <p:cNvPr id="202762" name="AutoShape 10"/>
          <p:cNvSpPr>
            <a:spLocks noChangeArrowheads="1"/>
          </p:cNvSpPr>
          <p:nvPr/>
        </p:nvSpPr>
        <p:spPr bwMode="auto">
          <a:xfrm>
            <a:off x="4656738" y="2190815"/>
            <a:ext cx="1600200" cy="838200"/>
          </a:xfrm>
          <a:prstGeom prst="rightArrow">
            <a:avLst>
              <a:gd name="adj1" fmla="val 50000"/>
              <a:gd name="adj2" fmla="val 47727"/>
            </a:avLst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rgbClr val="FF9966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9pPr>
          </a:lstStyle>
          <a:p>
            <a:pPr algn="ctr" eaLnBrk="1" fontAlgn="ctr" hangingPunct="1"/>
            <a:r>
              <a:rPr lang="en-US" altLang="ja-JP" sz="2000" dirty="0">
                <a:latin typeface="+mn-ea"/>
                <a:ea typeface="+mn-ea"/>
              </a:rPr>
              <a:t>JPEG</a:t>
            </a:r>
          </a:p>
        </p:txBody>
      </p:sp>
      <p:sp>
        <p:nvSpPr>
          <p:cNvPr id="202765" name="Rectangle 13"/>
          <p:cNvSpPr>
            <a:spLocks noChangeArrowheads="1"/>
          </p:cNvSpPr>
          <p:nvPr/>
        </p:nvSpPr>
        <p:spPr bwMode="auto">
          <a:xfrm>
            <a:off x="1700961" y="896442"/>
            <a:ext cx="897874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9966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fontAlgn="ctr">
              <a:lnSpc>
                <a:spcPct val="120000"/>
              </a:lnSpc>
              <a:defRPr/>
            </a:pPr>
            <a:r>
              <a:rPr lang="en-US" altLang="ja-JP" sz="2000" dirty="0" smtClean="0">
                <a:latin typeface="+mn-ea"/>
              </a:rPr>
              <a:t>【</a:t>
            </a:r>
            <a:r>
              <a:rPr lang="ja-JP" altLang="en-US" sz="2000" dirty="0" smtClean="0">
                <a:latin typeface="+mn-ea"/>
              </a:rPr>
              <a:t>ブロックノイズ</a:t>
            </a:r>
            <a:r>
              <a:rPr lang="en-US" altLang="ja-JP" sz="2000" dirty="0">
                <a:latin typeface="+mn-ea"/>
              </a:rPr>
              <a:t>】 </a:t>
            </a:r>
            <a:r>
              <a:rPr lang="ja-JP" altLang="en-US" sz="2000" dirty="0">
                <a:latin typeface="+mn-ea"/>
              </a:rPr>
              <a:t>　量子化処理をブロック単位で行う場合に現れるノイズ</a:t>
            </a:r>
          </a:p>
        </p:txBody>
      </p:sp>
      <p:sp>
        <p:nvSpPr>
          <p:cNvPr id="21" name="正方形/長方形 20"/>
          <p:cNvSpPr/>
          <p:nvPr/>
        </p:nvSpPr>
        <p:spPr>
          <a:xfrm>
            <a:off x="4862428" y="4202167"/>
            <a:ext cx="608371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ja-JP" altLang="en-US" sz="2000" dirty="0" smtClean="0"/>
              <a:t>⇒ブロック単位で処理すると境界ノイズが発生する</a:t>
            </a:r>
            <a:endParaRPr lang="ja-JP" altLang="en-US" sz="2000" dirty="0"/>
          </a:p>
        </p:txBody>
      </p:sp>
      <p:sp>
        <p:nvSpPr>
          <p:cNvPr id="23" name="正方形/長方形 22"/>
          <p:cNvSpPr/>
          <p:nvPr/>
        </p:nvSpPr>
        <p:spPr>
          <a:xfrm>
            <a:off x="4847797" y="5547653"/>
            <a:ext cx="582723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ja-JP" altLang="en-US" sz="2000" dirty="0"/>
              <a:t>⇒基底</a:t>
            </a:r>
            <a:r>
              <a:rPr lang="ja-JP" altLang="en-US" sz="2000" dirty="0" smtClean="0"/>
              <a:t>を重複させて処理することで境界をなくす</a:t>
            </a:r>
            <a:endParaRPr lang="ja-JP" altLang="en-US" sz="2000" dirty="0"/>
          </a:p>
        </p:txBody>
      </p:sp>
      <p:grpSp>
        <p:nvGrpSpPr>
          <p:cNvPr id="2" name="グループ化 1"/>
          <p:cNvGrpSpPr/>
          <p:nvPr/>
        </p:nvGrpSpPr>
        <p:grpSpPr>
          <a:xfrm>
            <a:off x="1060704" y="3861723"/>
            <a:ext cx="3591635" cy="1161288"/>
            <a:chOff x="1060704" y="3861723"/>
            <a:chExt cx="3591635" cy="1161288"/>
          </a:xfrm>
        </p:grpSpPr>
        <p:sp>
          <p:nvSpPr>
            <p:cNvPr id="20" name="正方形/長方形 19"/>
            <p:cNvSpPr/>
            <p:nvPr/>
          </p:nvSpPr>
          <p:spPr>
            <a:xfrm>
              <a:off x="1060704" y="3861723"/>
              <a:ext cx="1197864" cy="1161288"/>
            </a:xfrm>
            <a:prstGeom prst="rect">
              <a:avLst/>
            </a:prstGeom>
            <a:noFill/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2" name="正方形/長方形 21"/>
            <p:cNvSpPr/>
            <p:nvPr/>
          </p:nvSpPr>
          <p:spPr>
            <a:xfrm>
              <a:off x="2260665" y="3861723"/>
              <a:ext cx="1197864" cy="1161288"/>
            </a:xfrm>
            <a:prstGeom prst="rect">
              <a:avLst/>
            </a:prstGeom>
            <a:noFill/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4" name="正方形/長方形 23"/>
            <p:cNvSpPr/>
            <p:nvPr/>
          </p:nvSpPr>
          <p:spPr>
            <a:xfrm>
              <a:off x="3454475" y="3861723"/>
              <a:ext cx="1197864" cy="1161288"/>
            </a:xfrm>
            <a:prstGeom prst="rect">
              <a:avLst/>
            </a:prstGeom>
            <a:noFill/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25" name="正方形/長方形 24"/>
          <p:cNvSpPr/>
          <p:nvPr/>
        </p:nvSpPr>
        <p:spPr>
          <a:xfrm>
            <a:off x="1060704" y="5521359"/>
            <a:ext cx="1197864" cy="1161288"/>
          </a:xfrm>
          <a:prstGeom prst="rect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" name="正方形/長方形 25"/>
          <p:cNvSpPr/>
          <p:nvPr/>
        </p:nvSpPr>
        <p:spPr>
          <a:xfrm>
            <a:off x="1658658" y="5525931"/>
            <a:ext cx="1197864" cy="1161288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7" name="正方形/長方形 26"/>
          <p:cNvSpPr/>
          <p:nvPr/>
        </p:nvSpPr>
        <p:spPr>
          <a:xfrm>
            <a:off x="2257590" y="5521359"/>
            <a:ext cx="1197864" cy="1161288"/>
          </a:xfrm>
          <a:prstGeom prst="rect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正方形/長方形 27"/>
          <p:cNvSpPr/>
          <p:nvPr/>
        </p:nvSpPr>
        <p:spPr>
          <a:xfrm>
            <a:off x="2855543" y="5521359"/>
            <a:ext cx="1197864" cy="1161288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" name="正方形/長方形 28"/>
          <p:cNvSpPr/>
          <p:nvPr/>
        </p:nvSpPr>
        <p:spPr>
          <a:xfrm>
            <a:off x="4847797" y="6102003"/>
            <a:ext cx="505779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ja-JP" altLang="en-US" sz="2000" dirty="0"/>
              <a:t>⇒普通</a:t>
            </a:r>
            <a:r>
              <a:rPr lang="ja-JP" altLang="en-US" sz="2000" dirty="0" smtClean="0"/>
              <a:t>に処理すると符号量が２倍に増える</a:t>
            </a:r>
            <a:endParaRPr lang="ja-JP" altLang="en-US" sz="2000" dirty="0"/>
          </a:p>
        </p:txBody>
      </p:sp>
      <p:grpSp>
        <p:nvGrpSpPr>
          <p:cNvPr id="30" name="グループ化 29"/>
          <p:cNvGrpSpPr/>
          <p:nvPr/>
        </p:nvGrpSpPr>
        <p:grpSpPr>
          <a:xfrm>
            <a:off x="1378752" y="3619523"/>
            <a:ext cx="3072419" cy="1590440"/>
            <a:chOff x="1269024" y="1431152"/>
            <a:chExt cx="3072419" cy="1590440"/>
          </a:xfrm>
        </p:grpSpPr>
        <p:sp>
          <p:nvSpPr>
            <p:cNvPr id="31" name="爆発 2 30"/>
            <p:cNvSpPr/>
            <p:nvPr/>
          </p:nvSpPr>
          <p:spPr>
            <a:xfrm>
              <a:off x="1819656" y="2060391"/>
              <a:ext cx="667512" cy="369332"/>
            </a:xfrm>
            <a:prstGeom prst="irregularSeal2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2" name="爆発 2 31"/>
            <p:cNvSpPr/>
            <p:nvPr/>
          </p:nvSpPr>
          <p:spPr>
            <a:xfrm>
              <a:off x="3006419" y="2018023"/>
              <a:ext cx="667512" cy="369332"/>
            </a:xfrm>
            <a:prstGeom prst="irregularSeal2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3" name="爆発 2 32"/>
            <p:cNvSpPr/>
            <p:nvPr/>
          </p:nvSpPr>
          <p:spPr>
            <a:xfrm>
              <a:off x="2391744" y="1474488"/>
              <a:ext cx="667512" cy="369332"/>
            </a:xfrm>
            <a:prstGeom prst="irregularSeal2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4" name="爆発 2 33"/>
            <p:cNvSpPr/>
            <p:nvPr/>
          </p:nvSpPr>
          <p:spPr>
            <a:xfrm>
              <a:off x="1269024" y="1444163"/>
              <a:ext cx="667512" cy="369332"/>
            </a:xfrm>
            <a:prstGeom prst="irregularSeal2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5" name="爆発 2 34"/>
            <p:cNvSpPr/>
            <p:nvPr/>
          </p:nvSpPr>
          <p:spPr>
            <a:xfrm>
              <a:off x="1340680" y="2615169"/>
              <a:ext cx="667512" cy="369332"/>
            </a:xfrm>
            <a:prstGeom prst="irregularSeal2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6" name="爆発 2 35"/>
            <p:cNvSpPr/>
            <p:nvPr/>
          </p:nvSpPr>
          <p:spPr>
            <a:xfrm>
              <a:off x="2434331" y="2643395"/>
              <a:ext cx="667512" cy="369332"/>
            </a:xfrm>
            <a:prstGeom prst="irregularSeal2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7" name="爆発 2 36"/>
            <p:cNvSpPr/>
            <p:nvPr/>
          </p:nvSpPr>
          <p:spPr>
            <a:xfrm>
              <a:off x="3673931" y="2652260"/>
              <a:ext cx="667512" cy="369332"/>
            </a:xfrm>
            <a:prstGeom prst="irregularSeal2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8" name="爆発 2 37"/>
            <p:cNvSpPr/>
            <p:nvPr/>
          </p:nvSpPr>
          <p:spPr>
            <a:xfrm>
              <a:off x="3614565" y="1431152"/>
              <a:ext cx="667512" cy="369332"/>
            </a:xfrm>
            <a:prstGeom prst="irregularSeal2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aphicFrame>
        <p:nvGraphicFramePr>
          <p:cNvPr id="5" name="オブジェクト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51497874"/>
              </p:ext>
            </p:extLst>
          </p:nvPr>
        </p:nvGraphicFramePr>
        <p:xfrm>
          <a:off x="1894834" y="1462278"/>
          <a:ext cx="2037085" cy="20370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9" name="Image" r:id="rId6" imgW="812520" imgH="812520" progId="Photoshop.Image.12">
                  <p:embed/>
                </p:oleObj>
              </mc:Choice>
              <mc:Fallback>
                <p:oleObj name="Image" r:id="rId6" imgW="812520" imgH="812520" progId="Photoshop.Image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894834" y="1462278"/>
                        <a:ext cx="2037085" cy="203708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図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1757" y="1358107"/>
            <a:ext cx="2143955" cy="2143955"/>
          </a:xfrm>
          <a:prstGeom prst="rect">
            <a:avLst/>
          </a:prstGeom>
        </p:spPr>
      </p:pic>
      <p:pic>
        <p:nvPicPr>
          <p:cNvPr id="8" name="オーディオ 7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427369544"/>
      </p:ext>
    </p:extLst>
  </p:cSld>
  <p:clrMapOvr>
    <a:masterClrMapping/>
  </p:clrMapOvr>
  <p:transition spd="slow" advTm="5246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2027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2027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2027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2027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02762" grpId="0" animBg="1" autoUpdateAnimBg="0"/>
      <p:bldP spid="202765" grpId="0" autoUpdateAnimBg="0"/>
      <p:bldP spid="21" grpId="0"/>
      <p:bldP spid="23" grpId="0"/>
      <p:bldP spid="25" grpId="0" animBg="1"/>
      <p:bldP spid="26" grpId="0" animBg="1"/>
      <p:bldP spid="27" grpId="0" animBg="1"/>
      <p:bldP spid="28" grpId="0" animBg="1"/>
      <p:bldP spid="2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81000" y="206326"/>
            <a:ext cx="10515600" cy="739489"/>
          </a:xfrm>
        </p:spPr>
        <p:txBody>
          <a:bodyPr/>
          <a:lstStyle/>
          <a:p>
            <a:pPr algn="ctr"/>
            <a:r>
              <a:rPr kumimoji="1" lang="ja-JP" altLang="en-US" dirty="0" smtClean="0"/>
              <a:t>重複直交変換</a:t>
            </a:r>
            <a:endParaRPr kumimoji="1" lang="ja-JP" altLang="en-US" dirty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1942746" y="2155726"/>
            <a:ext cx="5163170" cy="46166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ja-JP" sz="2400" dirty="0" smtClean="0"/>
              <a:t>α=</a:t>
            </a:r>
            <a:r>
              <a:rPr lang="en-US" altLang="ja-JP" sz="2400" dirty="0" err="1" smtClean="0"/>
              <a:t>A</a:t>
            </a:r>
            <a:r>
              <a:rPr lang="en-US" altLang="ja-JP" sz="2400" baseline="30000" dirty="0" err="1" smtClean="0"/>
              <a:t>T</a:t>
            </a:r>
            <a:r>
              <a:rPr lang="en-US" altLang="ja-JP" sz="2400" dirty="0" err="1" smtClean="0"/>
              <a:t>x+B</a:t>
            </a:r>
            <a:r>
              <a:rPr lang="en-US" altLang="ja-JP" sz="2400" baseline="30000" dirty="0" err="1" smtClean="0"/>
              <a:t>T</a:t>
            </a:r>
            <a:r>
              <a:rPr lang="en-US" altLang="ja-JP" sz="2400" dirty="0" err="1" smtClean="0">
                <a:solidFill>
                  <a:srgbClr val="FF0000"/>
                </a:solidFill>
              </a:rPr>
              <a:t>y</a:t>
            </a:r>
            <a:r>
              <a:rPr lang="ja-JP" altLang="en-US" sz="2400" dirty="0" smtClean="0"/>
              <a:t>∈</a:t>
            </a:r>
            <a:r>
              <a:rPr lang="en-US" altLang="ja-JP" sz="2400" dirty="0" smtClean="0"/>
              <a:t>R</a:t>
            </a:r>
            <a:r>
              <a:rPr lang="en-US" altLang="ja-JP" sz="2400" baseline="30000" dirty="0" smtClean="0"/>
              <a:t>n</a:t>
            </a:r>
            <a:r>
              <a:rPr lang="en-US" altLang="ja-JP" sz="2400" dirty="0" smtClean="0"/>
              <a:t>,  β=</a:t>
            </a:r>
            <a:r>
              <a:rPr lang="en-US" altLang="ja-JP" sz="2400" dirty="0" err="1" smtClean="0"/>
              <a:t>A</a:t>
            </a:r>
            <a:r>
              <a:rPr lang="en-US" altLang="ja-JP" sz="2400" baseline="30000" dirty="0" err="1" smtClean="0"/>
              <a:t>T</a:t>
            </a:r>
            <a:r>
              <a:rPr lang="en-US" altLang="ja-JP" sz="2400" dirty="0" err="1" smtClean="0">
                <a:solidFill>
                  <a:srgbClr val="FF0000"/>
                </a:solidFill>
              </a:rPr>
              <a:t>y</a:t>
            </a:r>
            <a:r>
              <a:rPr lang="en-US" altLang="ja-JP" sz="2400" dirty="0" err="1" smtClean="0"/>
              <a:t>+B</a:t>
            </a:r>
            <a:r>
              <a:rPr lang="en-US" altLang="ja-JP" sz="2400" baseline="30000" dirty="0" err="1" smtClean="0"/>
              <a:t>T</a:t>
            </a:r>
            <a:r>
              <a:rPr lang="en-US" altLang="ja-JP" sz="2400" dirty="0" err="1" smtClean="0"/>
              <a:t>z</a:t>
            </a:r>
            <a:r>
              <a:rPr lang="ja-JP" altLang="en-US" sz="2400" dirty="0" smtClean="0"/>
              <a:t>∈</a:t>
            </a:r>
            <a:r>
              <a:rPr lang="en-US" altLang="ja-JP" sz="2400" dirty="0"/>
              <a:t>R</a:t>
            </a:r>
            <a:r>
              <a:rPr lang="en-US" altLang="ja-JP" sz="2400" baseline="30000" dirty="0"/>
              <a:t>n</a:t>
            </a:r>
            <a:endParaRPr lang="ja-JP" altLang="en-US" sz="2400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1809697" y="2845704"/>
            <a:ext cx="50193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400" dirty="0"/>
              <a:t>Bα=</a:t>
            </a:r>
            <a:r>
              <a:rPr lang="en-US" altLang="ja-JP" sz="2400" dirty="0" err="1"/>
              <a:t>BA</a:t>
            </a:r>
            <a:r>
              <a:rPr lang="en-US" altLang="ja-JP" sz="2400" baseline="30000" dirty="0" err="1" smtClean="0"/>
              <a:t>T</a:t>
            </a:r>
            <a:r>
              <a:rPr lang="en-US" altLang="ja-JP" sz="2400" dirty="0" err="1" smtClean="0"/>
              <a:t>x+BB</a:t>
            </a:r>
            <a:r>
              <a:rPr lang="en-US" altLang="ja-JP" sz="2400" baseline="30000" dirty="0" err="1" smtClean="0"/>
              <a:t>T</a:t>
            </a:r>
            <a:r>
              <a:rPr lang="en-US" altLang="ja-JP" sz="2400" dirty="0" err="1" smtClean="0">
                <a:solidFill>
                  <a:srgbClr val="FF0000"/>
                </a:solidFill>
              </a:rPr>
              <a:t>y</a:t>
            </a:r>
            <a:r>
              <a:rPr lang="en-US" altLang="ja-JP" sz="2400" dirty="0"/>
              <a:t>, Aβ=</a:t>
            </a:r>
            <a:r>
              <a:rPr lang="en-US" altLang="ja-JP" sz="2400" dirty="0" err="1"/>
              <a:t>AA</a:t>
            </a:r>
            <a:r>
              <a:rPr lang="en-US" altLang="ja-JP" sz="2400" baseline="30000" dirty="0" err="1" smtClean="0"/>
              <a:t>T</a:t>
            </a:r>
            <a:r>
              <a:rPr lang="en-US" altLang="ja-JP" sz="2400" dirty="0" err="1" smtClean="0">
                <a:solidFill>
                  <a:srgbClr val="FF0000"/>
                </a:solidFill>
              </a:rPr>
              <a:t>y</a:t>
            </a:r>
            <a:r>
              <a:rPr lang="en-US" altLang="ja-JP" sz="2400" dirty="0" err="1" smtClean="0"/>
              <a:t>+AB</a:t>
            </a:r>
            <a:r>
              <a:rPr lang="en-US" altLang="ja-JP" sz="2400" baseline="30000" dirty="0" err="1" smtClean="0"/>
              <a:t>T</a:t>
            </a:r>
            <a:r>
              <a:rPr lang="en-US" altLang="ja-JP" sz="2400" dirty="0" err="1" smtClean="0"/>
              <a:t>z</a:t>
            </a:r>
            <a:endParaRPr lang="ja-JP" altLang="en-US" sz="2400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1809696" y="3547790"/>
            <a:ext cx="51587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400" dirty="0" smtClean="0"/>
              <a:t>Bα+A</a:t>
            </a:r>
            <a:r>
              <a:rPr lang="en-US" altLang="ja-JP" sz="2400" dirty="0"/>
              <a:t>β</a:t>
            </a:r>
            <a:r>
              <a:rPr lang="en-US" altLang="ja-JP" sz="2400" dirty="0" smtClean="0"/>
              <a:t>=</a:t>
            </a:r>
            <a:r>
              <a:rPr lang="en-US" altLang="ja-JP" sz="2400" dirty="0" err="1" smtClean="0"/>
              <a:t>BA</a:t>
            </a:r>
            <a:r>
              <a:rPr lang="en-US" altLang="ja-JP" sz="2400" baseline="30000" dirty="0" err="1" smtClean="0"/>
              <a:t>T</a:t>
            </a:r>
            <a:r>
              <a:rPr lang="en-US" altLang="ja-JP" sz="2400" dirty="0" err="1" smtClean="0"/>
              <a:t>x</a:t>
            </a:r>
            <a:r>
              <a:rPr lang="en-US" altLang="ja-JP" sz="2400" dirty="0"/>
              <a:t>+(BB</a:t>
            </a:r>
            <a:r>
              <a:rPr lang="en-US" altLang="ja-JP" sz="2400" baseline="30000" dirty="0"/>
              <a:t>T</a:t>
            </a:r>
            <a:r>
              <a:rPr lang="en-US" altLang="ja-JP" sz="2400" dirty="0"/>
              <a:t>+AA</a:t>
            </a:r>
            <a:r>
              <a:rPr lang="en-US" altLang="ja-JP" sz="2400" baseline="30000" dirty="0"/>
              <a:t>T</a:t>
            </a:r>
            <a:r>
              <a:rPr lang="en-US" altLang="ja-JP" sz="2400" dirty="0"/>
              <a:t>)</a:t>
            </a:r>
            <a:r>
              <a:rPr lang="en-US" altLang="ja-JP" sz="2400" dirty="0" err="1">
                <a:solidFill>
                  <a:srgbClr val="FF0000"/>
                </a:solidFill>
              </a:rPr>
              <a:t>y</a:t>
            </a:r>
            <a:r>
              <a:rPr lang="en-US" altLang="ja-JP" sz="2400" dirty="0" err="1"/>
              <a:t>+AB</a:t>
            </a:r>
            <a:r>
              <a:rPr lang="en-US" altLang="ja-JP" sz="2400" baseline="30000" dirty="0" err="1"/>
              <a:t>T</a:t>
            </a:r>
            <a:r>
              <a:rPr lang="en-US" altLang="ja-JP" sz="2400" dirty="0" err="1"/>
              <a:t>z</a:t>
            </a:r>
            <a:endParaRPr lang="ja-JP" altLang="en-US" sz="2400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1942746" y="4249876"/>
            <a:ext cx="7560840" cy="46166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2400" dirty="0"/>
              <a:t>AA</a:t>
            </a:r>
            <a:r>
              <a:rPr lang="en-US" altLang="ja-JP" sz="2400" baseline="30000" dirty="0"/>
              <a:t>T</a:t>
            </a:r>
            <a:r>
              <a:rPr lang="en-US" altLang="ja-JP" sz="2400" dirty="0"/>
              <a:t>+BB</a:t>
            </a:r>
            <a:r>
              <a:rPr lang="en-US" altLang="ja-JP" sz="2400" baseline="30000" dirty="0"/>
              <a:t>T</a:t>
            </a:r>
            <a:r>
              <a:rPr lang="en-US" altLang="ja-JP" sz="2400" dirty="0"/>
              <a:t>=I,  BA</a:t>
            </a:r>
            <a:r>
              <a:rPr lang="en-US" altLang="ja-JP" sz="2400" baseline="30000" dirty="0"/>
              <a:t>T</a:t>
            </a:r>
            <a:r>
              <a:rPr lang="en-US" altLang="ja-JP" sz="2400" dirty="0"/>
              <a:t>=AB</a:t>
            </a:r>
            <a:r>
              <a:rPr lang="en-US" altLang="ja-JP" sz="2400" baseline="30000" dirty="0"/>
              <a:t>T</a:t>
            </a:r>
            <a:r>
              <a:rPr lang="en-US" altLang="ja-JP" sz="2400" dirty="0"/>
              <a:t>=0 </a:t>
            </a:r>
            <a:r>
              <a:rPr lang="ja-JP" altLang="en-US" sz="2400" dirty="0"/>
              <a:t>⇔　</a:t>
            </a:r>
            <a:r>
              <a:rPr lang="en-US" altLang="ja-JP" sz="2400" dirty="0" smtClean="0">
                <a:solidFill>
                  <a:srgbClr val="FF0000"/>
                </a:solidFill>
              </a:rPr>
              <a:t>y</a:t>
            </a:r>
            <a:r>
              <a:rPr lang="en-US" altLang="ja-JP" sz="2400" dirty="0" smtClean="0"/>
              <a:t>=B</a:t>
            </a:r>
            <a:r>
              <a:rPr lang="en-US" altLang="ja-JP" sz="2400" dirty="0"/>
              <a:t>α</a:t>
            </a:r>
            <a:r>
              <a:rPr lang="en-US" altLang="ja-JP" sz="2400" dirty="0" smtClean="0"/>
              <a:t>+Aβ  </a:t>
            </a:r>
            <a:r>
              <a:rPr lang="ja-JP" altLang="en-US" sz="2400" dirty="0"/>
              <a:t>　　</a:t>
            </a: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1942746" y="4951962"/>
            <a:ext cx="4641014" cy="9218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400" dirty="0"/>
              <a:t>【</a:t>
            </a:r>
            <a:r>
              <a:rPr lang="ja-JP" altLang="en-US" sz="2400" dirty="0"/>
              <a:t>例</a:t>
            </a:r>
            <a:r>
              <a:rPr lang="en-US" altLang="ja-JP" sz="2400" dirty="0"/>
              <a:t>】</a:t>
            </a:r>
            <a:r>
              <a:rPr lang="ja-JP" altLang="en-US" sz="2400" dirty="0"/>
              <a:t>　</a:t>
            </a:r>
            <a:r>
              <a:rPr lang="en-US" altLang="ja-JP" sz="2400" dirty="0"/>
              <a:t>{</a:t>
            </a:r>
            <a:r>
              <a:rPr lang="en-US" altLang="ja-JP" sz="2400" dirty="0" err="1"/>
              <a:t>u,v</a:t>
            </a:r>
            <a:r>
              <a:rPr lang="en-US" altLang="ja-JP" sz="2400" dirty="0"/>
              <a:t> </a:t>
            </a:r>
            <a:r>
              <a:rPr lang="ja-JP" altLang="en-US" sz="2400" dirty="0"/>
              <a:t>∈</a:t>
            </a:r>
            <a:r>
              <a:rPr lang="en-US" altLang="ja-JP" sz="2400" dirty="0"/>
              <a:t> R</a:t>
            </a:r>
            <a:r>
              <a:rPr lang="en-US" altLang="ja-JP" baseline="30000" dirty="0"/>
              <a:t>2</a:t>
            </a:r>
            <a:r>
              <a:rPr lang="en-US" altLang="ja-JP" sz="2400" dirty="0"/>
              <a:t>} : </a:t>
            </a:r>
            <a:r>
              <a:rPr lang="ja-JP" altLang="en-US" sz="2400" dirty="0"/>
              <a:t>正規直交系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テキスト ボックス 9"/>
              <p:cNvSpPr txBox="1"/>
              <p:nvPr/>
            </p:nvSpPr>
            <p:spPr>
              <a:xfrm>
                <a:off x="3360883" y="5612461"/>
                <a:ext cx="2160291" cy="78515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altLang="ja-JP" sz="2800" dirty="0">
                    <a:latin typeface="+mn-ea"/>
                  </a:rPr>
                  <a:t>A</a:t>
                </a:r>
                <a:r>
                  <a:rPr lang="en-US" altLang="ja-JP" sz="2800" baseline="30000" dirty="0">
                    <a:latin typeface="+mn-ea"/>
                  </a:rPr>
                  <a:t>T</a:t>
                </a:r>
                <a14:m>
                  <m:oMath xmlns:m="http://schemas.openxmlformats.org/officeDocument/2006/math">
                    <m:r>
                      <a:rPr lang="en-US" altLang="ja-JP" sz="280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altLang="ja-JP" sz="2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ja-JP" sz="28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en-US" altLang="ja-JP" sz="2800" i="1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ja-JP" sz="28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</m:rad>
                      </m:den>
                    </m:f>
                    <m:d>
                      <m:dPr>
                        <m:ctrlPr>
                          <a:rPr lang="en-US" altLang="ja-JP" sz="2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US" altLang="ja-JP" sz="2800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sSup>
                                <m:sSupPr>
                                  <m:ctrlPr>
                                    <a:rPr lang="en-US" altLang="ja-JP" sz="28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altLang="ja-JP" sz="2800">
                                      <a:latin typeface="Cambria Math" panose="02040503050406030204" pitchFamily="18" charset="0"/>
                                    </a:rPr>
                                    <m:t>u</m:t>
                                  </m:r>
                                </m:e>
                                <m:sup>
                                  <m:r>
                                    <m:rPr>
                                      <m:sty m:val="p"/>
                                    </m:rPr>
                                    <a:rPr lang="en-US" altLang="ja-JP" sz="2800">
                                      <a:latin typeface="Cambria Math" panose="02040503050406030204" pitchFamily="18" charset="0"/>
                                    </a:rPr>
                                    <m:t>T</m:t>
                                  </m:r>
                                </m:sup>
                              </m:sSup>
                            </m:e>
                          </m:mr>
                          <m:mr>
                            <m:e>
                              <m:sSup>
                                <m:sSupPr>
                                  <m:ctrlPr>
                                    <a:rPr lang="en-US" altLang="ja-JP" sz="28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altLang="ja-JP" sz="2800">
                                      <a:latin typeface="Cambria Math" panose="02040503050406030204" pitchFamily="18" charset="0"/>
                                    </a:rPr>
                                    <m:t>u</m:t>
                                  </m:r>
                                </m:e>
                                <m:sup>
                                  <m:r>
                                    <m:rPr>
                                      <m:sty m:val="p"/>
                                    </m:rPr>
                                    <a:rPr lang="en-US" altLang="ja-JP" sz="2800">
                                      <a:latin typeface="Cambria Math" panose="02040503050406030204" pitchFamily="18" charset="0"/>
                                    </a:rPr>
                                    <m:t>T</m:t>
                                  </m:r>
                                </m:sup>
                              </m:sSup>
                            </m:e>
                          </m:mr>
                        </m:m>
                      </m:e>
                    </m:d>
                  </m:oMath>
                </a14:m>
                <a:endParaRPr lang="ja-JP" altLang="en-US" sz="2800" dirty="0">
                  <a:latin typeface="+mn-ea"/>
                </a:endParaRPr>
              </a:p>
            </p:txBody>
          </p:sp>
        </mc:Choice>
        <mc:Fallback xmlns="">
          <p:sp>
            <p:nvSpPr>
              <p:cNvPr id="10" name="テキスト ボックス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60883" y="5612461"/>
                <a:ext cx="2160291" cy="785151"/>
              </a:xfrm>
              <a:prstGeom prst="rect">
                <a:avLst/>
              </a:prstGeom>
              <a:blipFill>
                <a:blip r:embed="rId5"/>
                <a:stretch>
                  <a:fillRect l="-9859" b="-703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テキスト ボックス 10"/>
              <p:cNvSpPr txBox="1"/>
              <p:nvPr/>
            </p:nvSpPr>
            <p:spPr>
              <a:xfrm>
                <a:off x="5586050" y="5622086"/>
                <a:ext cx="2498761" cy="78297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altLang="ja-JP" sz="2800" dirty="0">
                    <a:latin typeface="+mn-ea"/>
                  </a:rPr>
                  <a:t>B</a:t>
                </a:r>
                <a:r>
                  <a:rPr lang="en-US" altLang="ja-JP" sz="2800" baseline="30000" dirty="0">
                    <a:latin typeface="+mn-ea"/>
                  </a:rPr>
                  <a:t>T</a:t>
                </a:r>
                <a14:m>
                  <m:oMath xmlns:m="http://schemas.openxmlformats.org/officeDocument/2006/math">
                    <m:r>
                      <a:rPr lang="en-US" altLang="ja-JP" sz="280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altLang="ja-JP" sz="2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ja-JP" sz="28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en-US" altLang="ja-JP" sz="2800" i="1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ja-JP" sz="28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</m:rad>
                      </m:den>
                    </m:f>
                    <m:d>
                      <m:dPr>
                        <m:ctrlPr>
                          <a:rPr lang="en-US" altLang="ja-JP" sz="2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US" altLang="ja-JP" sz="2800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sSup>
                                <m:sSupPr>
                                  <m:ctrlPr>
                                    <a:rPr lang="en-US" altLang="ja-JP" sz="28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altLang="ja-JP" sz="2800">
                                      <a:latin typeface="Cambria Math" panose="02040503050406030204" pitchFamily="18" charset="0"/>
                                    </a:rPr>
                                    <m:t>v</m:t>
                                  </m:r>
                                </m:e>
                                <m:sup>
                                  <m:r>
                                    <m:rPr>
                                      <m:sty m:val="p"/>
                                    </m:rPr>
                                    <a:rPr lang="en-US" altLang="ja-JP" sz="2800">
                                      <a:latin typeface="Cambria Math" panose="02040503050406030204" pitchFamily="18" charset="0"/>
                                    </a:rPr>
                                    <m:t>T</m:t>
                                  </m:r>
                                </m:sup>
                              </m:sSup>
                            </m:e>
                          </m:mr>
                          <m:mr>
                            <m:e>
                              <m:sSup>
                                <m:sSupPr>
                                  <m:ctrlPr>
                                    <a:rPr lang="en-US" altLang="ja-JP" sz="28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nor/>
                                    </m:rPr>
                                    <a:rPr lang="en-US" altLang="ja-JP" sz="2800" dirty="0"/>
                                    <m:t>−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n-US" altLang="ja-JP" sz="2800">
                                      <a:latin typeface="Cambria Math" panose="02040503050406030204" pitchFamily="18" charset="0"/>
                                    </a:rPr>
                                    <m:t>v</m:t>
                                  </m:r>
                                </m:e>
                                <m:sup>
                                  <m:r>
                                    <m:rPr>
                                      <m:sty m:val="p"/>
                                    </m:rPr>
                                    <a:rPr lang="en-US" altLang="ja-JP" sz="2800">
                                      <a:latin typeface="Cambria Math" panose="02040503050406030204" pitchFamily="18" charset="0"/>
                                    </a:rPr>
                                    <m:t>T</m:t>
                                  </m:r>
                                </m:sup>
                              </m:sSup>
                            </m:e>
                          </m:mr>
                        </m:m>
                      </m:e>
                    </m:d>
                  </m:oMath>
                </a14:m>
                <a:endParaRPr lang="ja-JP" altLang="en-US" sz="2800" dirty="0">
                  <a:latin typeface="+mn-ea"/>
                </a:endParaRPr>
              </a:p>
            </p:txBody>
          </p:sp>
        </mc:Choice>
        <mc:Fallback xmlns="">
          <p:sp>
            <p:nvSpPr>
              <p:cNvPr id="11" name="テキスト ボックス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86050" y="5622086"/>
                <a:ext cx="2498761" cy="782971"/>
              </a:xfrm>
              <a:prstGeom prst="rect">
                <a:avLst/>
              </a:prstGeom>
              <a:blipFill>
                <a:blip r:embed="rId6"/>
                <a:stretch>
                  <a:fillRect l="-8537" b="-697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3" name="グループ化 22"/>
          <p:cNvGrpSpPr/>
          <p:nvPr/>
        </p:nvGrpSpPr>
        <p:grpSpPr>
          <a:xfrm>
            <a:off x="1942746" y="1397462"/>
            <a:ext cx="4578554" cy="602062"/>
            <a:chOff x="1879051" y="1492849"/>
            <a:chExt cx="4578554" cy="602062"/>
          </a:xfrm>
        </p:grpSpPr>
        <p:grpSp>
          <p:nvGrpSpPr>
            <p:cNvPr id="14" name="グループ化 13"/>
            <p:cNvGrpSpPr/>
            <p:nvPr/>
          </p:nvGrpSpPr>
          <p:grpSpPr>
            <a:xfrm>
              <a:off x="1879051" y="1496675"/>
              <a:ext cx="1807546" cy="598236"/>
              <a:chOff x="1879051" y="1496675"/>
              <a:chExt cx="1807546" cy="598236"/>
            </a:xfrm>
          </p:grpSpPr>
          <p:sp>
            <p:nvSpPr>
              <p:cNvPr id="8" name="正方形/長方形 7"/>
              <p:cNvSpPr/>
              <p:nvPr/>
            </p:nvSpPr>
            <p:spPr>
              <a:xfrm>
                <a:off x="1879051" y="1496675"/>
                <a:ext cx="1468813" cy="88140"/>
              </a:xfrm>
              <a:prstGeom prst="rect">
                <a:avLst/>
              </a:prstGeom>
              <a:solidFill>
                <a:schemeClr val="accent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 sz="2400"/>
              </a:p>
            </p:txBody>
          </p:sp>
          <p:sp>
            <p:nvSpPr>
              <p:cNvPr id="13" name="正方形/長方形 12"/>
              <p:cNvSpPr/>
              <p:nvPr/>
            </p:nvSpPr>
            <p:spPr>
              <a:xfrm>
                <a:off x="2066417" y="1633246"/>
                <a:ext cx="1620180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ja-JP" sz="2400" dirty="0"/>
                  <a:t>x</a:t>
                </a:r>
                <a:r>
                  <a:rPr lang="ja-JP" altLang="en-US" sz="2400" dirty="0"/>
                  <a:t> ∈</a:t>
                </a:r>
                <a:r>
                  <a:rPr lang="en-US" altLang="ja-JP" sz="2400" dirty="0"/>
                  <a:t> R</a:t>
                </a:r>
                <a:r>
                  <a:rPr lang="en-US" altLang="ja-JP" sz="2400" baseline="30000" dirty="0"/>
                  <a:t>n</a:t>
                </a:r>
                <a:endParaRPr lang="ja-JP" altLang="en-US" sz="2400" dirty="0"/>
              </a:p>
            </p:txBody>
          </p:sp>
        </p:grpSp>
        <p:grpSp>
          <p:nvGrpSpPr>
            <p:cNvPr id="15" name="グループ化 14"/>
            <p:cNvGrpSpPr/>
            <p:nvPr/>
          </p:nvGrpSpPr>
          <p:grpSpPr>
            <a:xfrm>
              <a:off x="3347864" y="1492849"/>
              <a:ext cx="1826789" cy="598236"/>
              <a:chOff x="1879051" y="1496675"/>
              <a:chExt cx="1826789" cy="598236"/>
            </a:xfrm>
          </p:grpSpPr>
          <p:sp>
            <p:nvSpPr>
              <p:cNvPr id="16" name="正方形/長方形 15"/>
              <p:cNvSpPr/>
              <p:nvPr/>
            </p:nvSpPr>
            <p:spPr>
              <a:xfrm>
                <a:off x="1879051" y="1496675"/>
                <a:ext cx="1468813" cy="88140"/>
              </a:xfrm>
              <a:prstGeom prst="rect">
                <a:avLst/>
              </a:prstGeom>
              <a:solidFill>
                <a:srgbClr val="FFC000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 sz="2400"/>
              </a:p>
            </p:txBody>
          </p:sp>
          <p:sp>
            <p:nvSpPr>
              <p:cNvPr id="17" name="正方形/長方形 16"/>
              <p:cNvSpPr/>
              <p:nvPr/>
            </p:nvSpPr>
            <p:spPr>
              <a:xfrm>
                <a:off x="1966927" y="1633246"/>
                <a:ext cx="1738913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ja-JP" altLang="en-US" sz="2400" dirty="0"/>
                  <a:t>ｙ∈</a:t>
                </a:r>
                <a:r>
                  <a:rPr lang="en-US" altLang="ja-JP" sz="2400" dirty="0"/>
                  <a:t> R</a:t>
                </a:r>
                <a:r>
                  <a:rPr lang="en-US" altLang="ja-JP" sz="2400" baseline="30000" dirty="0"/>
                  <a:t>n</a:t>
                </a:r>
                <a:endParaRPr lang="ja-JP" altLang="en-US" sz="2400" dirty="0"/>
              </a:p>
            </p:txBody>
          </p:sp>
        </p:grpSp>
        <p:grpSp>
          <p:nvGrpSpPr>
            <p:cNvPr id="20" name="グループ化 19"/>
            <p:cNvGrpSpPr/>
            <p:nvPr/>
          </p:nvGrpSpPr>
          <p:grpSpPr>
            <a:xfrm>
              <a:off x="4824028" y="1492849"/>
              <a:ext cx="1633577" cy="594410"/>
              <a:chOff x="1879051" y="1496675"/>
              <a:chExt cx="1633577" cy="594410"/>
            </a:xfrm>
          </p:grpSpPr>
          <p:sp>
            <p:nvSpPr>
              <p:cNvPr id="21" name="正方形/長方形 20"/>
              <p:cNvSpPr/>
              <p:nvPr/>
            </p:nvSpPr>
            <p:spPr>
              <a:xfrm>
                <a:off x="1879051" y="1496675"/>
                <a:ext cx="1468813" cy="88140"/>
              </a:xfrm>
              <a:prstGeom prst="rect">
                <a:avLst/>
              </a:prstGeom>
              <a:solidFill>
                <a:schemeClr val="accent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 sz="2400"/>
              </a:p>
            </p:txBody>
          </p:sp>
          <p:sp>
            <p:nvSpPr>
              <p:cNvPr id="22" name="正方形/長方形 21"/>
              <p:cNvSpPr/>
              <p:nvPr/>
            </p:nvSpPr>
            <p:spPr>
              <a:xfrm>
                <a:off x="1916359" y="1629420"/>
                <a:ext cx="1596269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ja-JP" altLang="en-US" sz="2400" dirty="0"/>
                  <a:t>ｚ∈</a:t>
                </a:r>
                <a:r>
                  <a:rPr lang="en-US" altLang="ja-JP" sz="2400" dirty="0"/>
                  <a:t> R</a:t>
                </a:r>
                <a:r>
                  <a:rPr lang="en-US" altLang="ja-JP" sz="2400" baseline="30000" dirty="0"/>
                  <a:t>n</a:t>
                </a:r>
                <a:endParaRPr lang="ja-JP" altLang="en-US" sz="2400" dirty="0"/>
              </a:p>
            </p:txBody>
          </p:sp>
        </p:grpSp>
      </p:grpSp>
      <p:sp>
        <p:nvSpPr>
          <p:cNvPr id="24" name="正方形/長方形 23"/>
          <p:cNvSpPr/>
          <p:nvPr/>
        </p:nvSpPr>
        <p:spPr>
          <a:xfrm>
            <a:off x="7382717" y="4825359"/>
            <a:ext cx="398378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ja-JP" altLang="en-US" sz="1400" dirty="0" smtClean="0">
                <a:solidFill>
                  <a:srgbClr val="FF0000"/>
                </a:solidFill>
              </a:rPr>
              <a:t>☜　</a:t>
            </a:r>
            <a:r>
              <a:rPr lang="en-US" altLang="ja-JP" sz="1400" dirty="0" smtClean="0">
                <a:solidFill>
                  <a:srgbClr val="FF0000"/>
                </a:solidFill>
              </a:rPr>
              <a:t>n</a:t>
            </a:r>
            <a:r>
              <a:rPr lang="ja-JP" altLang="en-US" sz="1400" dirty="0" smtClean="0">
                <a:solidFill>
                  <a:srgbClr val="FF0000"/>
                </a:solidFill>
              </a:rPr>
              <a:t>個の成分から</a:t>
            </a:r>
            <a:r>
              <a:rPr lang="en-US" altLang="ja-JP" sz="1400" dirty="0" smtClean="0">
                <a:solidFill>
                  <a:srgbClr val="FF0000"/>
                </a:solidFill>
              </a:rPr>
              <a:t>n</a:t>
            </a:r>
            <a:r>
              <a:rPr lang="ja-JP" altLang="en-US" sz="1400" dirty="0" smtClean="0">
                <a:solidFill>
                  <a:srgbClr val="FF0000"/>
                </a:solidFill>
              </a:rPr>
              <a:t>次元ベクトルが復元できる</a:t>
            </a:r>
            <a:endParaRPr lang="ja-JP" altLang="en-US" sz="1400" dirty="0">
              <a:solidFill>
                <a:srgbClr val="FF0000"/>
              </a:solidFill>
            </a:endParaRPr>
          </a:p>
        </p:txBody>
      </p:sp>
      <p:sp>
        <p:nvSpPr>
          <p:cNvPr id="25" name="正方形/長方形 24"/>
          <p:cNvSpPr/>
          <p:nvPr/>
        </p:nvSpPr>
        <p:spPr>
          <a:xfrm>
            <a:off x="6645762" y="1308162"/>
            <a:ext cx="262283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ja-JP" altLang="en-US" sz="1400" dirty="0" smtClean="0">
                <a:solidFill>
                  <a:srgbClr val="FF0000"/>
                </a:solidFill>
              </a:rPr>
              <a:t>☜　データを</a:t>
            </a:r>
            <a:r>
              <a:rPr lang="en-US" altLang="ja-JP" sz="1400" dirty="0" smtClean="0">
                <a:solidFill>
                  <a:srgbClr val="FF0000"/>
                </a:solidFill>
              </a:rPr>
              <a:t>n</a:t>
            </a:r>
            <a:r>
              <a:rPr lang="ja-JP" altLang="en-US" sz="1400" dirty="0" smtClean="0">
                <a:solidFill>
                  <a:srgbClr val="FF0000"/>
                </a:solidFill>
              </a:rPr>
              <a:t>個に切り分ける</a:t>
            </a:r>
            <a:endParaRPr lang="ja-JP" altLang="en-US" sz="1400" dirty="0">
              <a:solidFill>
                <a:srgbClr val="FF0000"/>
              </a:solidFill>
            </a:endParaRPr>
          </a:p>
        </p:txBody>
      </p:sp>
      <p:sp>
        <p:nvSpPr>
          <p:cNvPr id="26" name="正方形/長方形 25"/>
          <p:cNvSpPr/>
          <p:nvPr/>
        </p:nvSpPr>
        <p:spPr>
          <a:xfrm>
            <a:off x="7277696" y="2232669"/>
            <a:ext cx="233910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ja-JP" altLang="en-US" sz="1400" dirty="0" smtClean="0">
                <a:solidFill>
                  <a:srgbClr val="FF0000"/>
                </a:solidFill>
              </a:rPr>
              <a:t>☜　ずらして変換していく</a:t>
            </a:r>
            <a:endParaRPr lang="ja-JP" altLang="en-US" sz="1400" dirty="0">
              <a:solidFill>
                <a:srgbClr val="FF0000"/>
              </a:solidFill>
            </a:endParaRPr>
          </a:p>
        </p:txBody>
      </p:sp>
      <p:pic>
        <p:nvPicPr>
          <p:cNvPr id="27" name="オーディオ 2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612214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1779"/>
    </mc:Choice>
    <mc:Fallback>
      <p:transition spd="slow" advTm="1317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  <p:bldLst>
      <p:bldP spid="3" grpId="0" animBg="1"/>
      <p:bldP spid="4" grpId="0"/>
      <p:bldP spid="5" grpId="0"/>
      <p:bldP spid="6" grpId="0" animBg="1"/>
      <p:bldP spid="7" grpId="0"/>
      <p:bldP spid="10" grpId="0"/>
      <p:bldP spid="11" grpId="0"/>
      <p:bldP spid="24" grpId="0"/>
      <p:bldP spid="25" grpId="0"/>
      <p:bldP spid="26" grpId="0"/>
    </p:bldLst>
  </p:timing>
  <p:extLst>
    <p:ext uri="{3A86A75C-4F4B-4683-9AE1-C65F6400EC91}">
      <p14:laserTraceLst xmlns:p14="http://schemas.microsoft.com/office/powerpoint/2010/main">
        <p14:tracePtLst>
          <p14:tracePt t="45976" x="3497263" y="2466975"/>
          <p14:tracePt t="45984" x="3497263" y="2481263"/>
          <p14:tracePt t="45997" x="3513138" y="2497138"/>
          <p14:tracePt t="46014" x="3519488" y="2517775"/>
          <p14:tracePt t="46031" x="3548063" y="2547938"/>
          <p14:tracePt t="46047" x="3578225" y="2576513"/>
          <p14:tracePt t="46064" x="3621088" y="2582863"/>
          <p14:tracePt t="46081" x="3671888" y="2582863"/>
          <p14:tracePt t="46097" x="3708400" y="2582863"/>
          <p14:tracePt t="46114" x="3730625" y="2582863"/>
          <p14:tracePt t="46147" x="3736975" y="2582863"/>
          <p14:tracePt t="46212" x="3736975" y="2576513"/>
          <p14:tracePt t="46853" x="3744913" y="2576513"/>
          <p14:tracePt t="46868" x="3751263" y="2576513"/>
          <p14:tracePt t="46877" x="3787775" y="2576513"/>
          <p14:tracePt t="46884" x="3868738" y="2576513"/>
          <p14:tracePt t="46897" x="3940175" y="2576513"/>
          <p14:tracePt t="46914" x="4137025" y="2576513"/>
          <p14:tracePt t="46931" x="4360863" y="2576513"/>
          <p14:tracePt t="46947" x="4579938" y="2576513"/>
          <p14:tracePt t="46949" x="4665663" y="2576513"/>
          <p14:tracePt t="46964" x="4833938" y="2590800"/>
          <p14:tracePt t="46980" x="4935538" y="2590800"/>
          <p14:tracePt t="46997" x="4992688" y="2590800"/>
          <p14:tracePt t="47014" x="5051425" y="2590800"/>
          <p14:tracePt t="47030" x="5130800" y="2582863"/>
          <p14:tracePt t="47047" x="5203825" y="2568575"/>
          <p14:tracePt t="47064" x="5260975" y="2547938"/>
          <p14:tracePt t="47080" x="5283200" y="2547938"/>
          <p14:tracePt t="47132" x="5291138" y="2547938"/>
          <p14:tracePt t="47141" x="5305425" y="2547938"/>
          <p14:tracePt t="47148" x="5326063" y="2547938"/>
          <p14:tracePt t="47164" x="5348288" y="2547938"/>
          <p14:tracePt t="47180" x="5356225" y="2540000"/>
          <p14:tracePt t="47220" x="5362575" y="2532063"/>
          <p14:tracePt t="47228" x="5384800" y="2532063"/>
          <p14:tracePt t="47236" x="5413375" y="2525713"/>
          <p14:tracePt t="47247" x="5435600" y="2517775"/>
          <p14:tracePt t="47264" x="5486400" y="2511425"/>
          <p14:tracePt t="47280" x="5508625" y="2511425"/>
          <p14:tracePt t="47297" x="5514975" y="2511425"/>
          <p14:tracePt t="48884" x="0" y="0"/>
        </p14:tracePtLst>
        <p14:tracePtLst>
          <p14:tracePt t="51573" x="2125663" y="3127375"/>
          <p14:tracePt t="51741" x="2125663" y="3135313"/>
          <p14:tracePt t="51909" x="2125663" y="3141663"/>
          <p14:tracePt t="51916" x="2119313" y="3141663"/>
          <p14:tracePt t="51924" x="2111375" y="3141663"/>
          <p14:tracePt t="51972" x="2105025" y="3141663"/>
          <p14:tracePt t="51988" x="2097088" y="3149600"/>
          <p14:tracePt t="52028" x="2090738" y="3149600"/>
          <p14:tracePt t="52061" x="2082800" y="3157538"/>
          <p14:tracePt t="52092" x="2074863" y="3157538"/>
          <p14:tracePt t="52116" x="2068513" y="3157538"/>
          <p14:tracePt t="52165" x="2060575" y="3157538"/>
          <p14:tracePt t="52316" x="2060575" y="3163888"/>
          <p14:tracePt t="52996" x="0" y="0"/>
        </p14:tracePtLst>
        <p14:tracePtLst>
          <p14:tracePt t="53550" x="4710113" y="3186113"/>
          <p14:tracePt t="53653" x="4710113" y="3192463"/>
          <p14:tracePt t="54053" x="4710113" y="3200400"/>
          <p14:tracePt t="54060" x="4702175" y="3200400"/>
          <p14:tracePt t="54164" x="4695825" y="3200400"/>
          <p14:tracePt t="54188" x="4687888" y="3200400"/>
          <p14:tracePt t="54220" x="4681538" y="3200400"/>
          <p14:tracePt t="54228" x="4673600" y="3200400"/>
          <p14:tracePt t="54244" x="4673600" y="3208338"/>
          <p14:tracePt t="54277" x="4665663" y="3208338"/>
          <p14:tracePt t="54309" x="4651375" y="3214688"/>
          <p14:tracePt t="54324" x="4645025" y="3214688"/>
          <p14:tracePt t="54341" x="4637088" y="3214688"/>
          <p14:tracePt t="54348" x="4630738" y="3214688"/>
          <p14:tracePt t="54364" x="4622800" y="3214688"/>
          <p14:tracePt t="54436" x="4614863" y="3214688"/>
          <p14:tracePt t="54476" x="4608513" y="3214688"/>
          <p14:tracePt t="54484" x="4608513" y="3208338"/>
          <p14:tracePt t="54495" x="4600575" y="3200400"/>
          <p14:tracePt t="54541" x="4600575" y="3192463"/>
          <p14:tracePt t="54580" x="4594225" y="3192463"/>
          <p14:tracePt t="55485" x="0" y="0"/>
        </p14:tracePtLst>
        <p14:tracePtLst>
          <p14:tracePt t="62413" x="3592513" y="3868738"/>
          <p14:tracePt t="62429" x="3592513" y="3875088"/>
          <p14:tracePt t="62636" x="3598863" y="3875088"/>
          <p14:tracePt t="62652" x="3606800" y="3875088"/>
          <p14:tracePt t="62660" x="3629025" y="3875088"/>
          <p14:tracePt t="62668" x="3671888" y="3875088"/>
          <p14:tracePt t="62676" x="3736975" y="3875088"/>
          <p14:tracePt t="62693" x="3889375" y="3883025"/>
          <p14:tracePt t="62710" x="4071938" y="3883025"/>
          <p14:tracePt t="62726" x="4244975" y="3889375"/>
          <p14:tracePt t="62743" x="4346575" y="3889375"/>
          <p14:tracePt t="62760" x="4391025" y="3889375"/>
          <p14:tracePt t="62776" x="4405313" y="3889375"/>
          <p14:tracePt t="62820" x="4411663" y="3889375"/>
          <p14:tracePt t="62828" x="4427538" y="3889375"/>
          <p14:tracePt t="62838" x="4456113" y="3889375"/>
          <p14:tracePt t="62844" x="4484688" y="3889375"/>
          <p14:tracePt t="62860" x="4549775" y="3889375"/>
          <p14:tracePt t="62876" x="4594225" y="3889375"/>
          <p14:tracePt t="62893" x="4637088" y="3889375"/>
          <p14:tracePt t="62909" x="4681538" y="3897313"/>
          <p14:tracePt t="62926" x="4724400" y="3897313"/>
          <p14:tracePt t="62943" x="4783138" y="3897313"/>
          <p14:tracePt t="62959" x="4848225" y="3897313"/>
          <p14:tracePt t="62976" x="4935538" y="3897313"/>
          <p14:tracePt t="62993" x="5021263" y="3897313"/>
          <p14:tracePt t="63009" x="5130800" y="3897313"/>
          <p14:tracePt t="63026" x="5297488" y="3897313"/>
          <p14:tracePt t="63043" x="5472113" y="3911600"/>
          <p14:tracePt t="63045" x="5545138" y="3911600"/>
          <p14:tracePt t="63060" x="5667375" y="3919538"/>
          <p14:tracePt t="63076" x="5732463" y="3925888"/>
          <p14:tracePt t="63093" x="5776913" y="3925888"/>
          <p14:tracePt t="63110" x="5799138" y="3925888"/>
          <p14:tracePt t="63126" x="5819775" y="3925888"/>
          <p14:tracePt t="63143" x="5849938" y="3925888"/>
          <p14:tracePt t="63159" x="5884863" y="3925888"/>
          <p14:tracePt t="63176" x="5921375" y="3925888"/>
          <p14:tracePt t="63193" x="5943600" y="3925888"/>
          <p14:tracePt t="63209" x="5965825" y="3925888"/>
          <p14:tracePt t="63226" x="6022975" y="3925888"/>
          <p14:tracePt t="63243" x="6096000" y="3925888"/>
          <p14:tracePt t="63245" x="6138863" y="3925888"/>
          <p14:tracePt t="63259" x="6175375" y="3925888"/>
          <p14:tracePt t="63276" x="6313488" y="3925888"/>
          <p14:tracePt t="63293" x="6372225" y="3925888"/>
          <p14:tracePt t="63309" x="6400800" y="3933825"/>
          <p14:tracePt t="63326" x="6429375" y="3933825"/>
          <p14:tracePt t="63343" x="6451600" y="3933825"/>
          <p14:tracePt t="63359" x="6488113" y="3940175"/>
          <p14:tracePt t="63376" x="6530975" y="3940175"/>
          <p14:tracePt t="63393" x="6589713" y="3948113"/>
          <p14:tracePt t="63409" x="6640513" y="3954463"/>
          <p14:tracePt t="63426" x="6697663" y="3954463"/>
          <p14:tracePt t="63443" x="6770688" y="3962400"/>
          <p14:tracePt t="63444" x="6778625" y="3962400"/>
          <p14:tracePt t="63459" x="6799263" y="3962400"/>
          <p14:tracePt t="63476" x="6858000" y="3962400"/>
          <p14:tracePt t="63493" x="6908800" y="3962400"/>
          <p14:tracePt t="63509" x="6945313" y="3962400"/>
          <p14:tracePt t="63526" x="6973888" y="3962400"/>
          <p14:tracePt t="63543" x="6996113" y="3962400"/>
          <p14:tracePt t="63580" x="7002463" y="3962400"/>
          <p14:tracePt t="63676" x="7010400" y="3962400"/>
          <p14:tracePt t="63685" x="7038975" y="3962400"/>
          <p14:tracePt t="63693" x="7061200" y="3962400"/>
          <p14:tracePt t="63709" x="7097713" y="3962400"/>
          <p14:tracePt t="63726" x="7154863" y="3962400"/>
          <p14:tracePt t="63743" x="7221538" y="3970338"/>
          <p14:tracePt t="63759" x="7278688" y="3970338"/>
          <p14:tracePt t="63776" x="7292975" y="3976688"/>
          <p14:tracePt t="65388" x="0" y="0"/>
        </p14:tracePtLst>
        <p14:tracePtLst>
          <p14:tracePt t="69069" x="4913313" y="3911600"/>
          <p14:tracePt t="69164" x="4919663" y="3911600"/>
          <p14:tracePt t="69213" x="4927600" y="3911600"/>
          <p14:tracePt t="69236" x="4970463" y="3911600"/>
          <p14:tracePt t="69244" x="5051425" y="3911600"/>
          <p14:tracePt t="69252" x="5153025" y="3911600"/>
          <p14:tracePt t="69260" x="5240338" y="3911600"/>
          <p14:tracePt t="69274" x="5326063" y="3911600"/>
          <p14:tracePt t="69291" x="5443538" y="3911600"/>
          <p14:tracePt t="69308" x="5472113" y="3911600"/>
          <p14:tracePt t="69380" x="5478463" y="3911600"/>
          <p14:tracePt t="69396" x="5522913" y="3919538"/>
          <p14:tracePt t="69404" x="5573713" y="3925888"/>
          <p14:tracePt t="69413" x="5630863" y="3925888"/>
          <p14:tracePt t="69424" x="5681663" y="3925888"/>
          <p14:tracePt t="69441" x="5783263" y="3933825"/>
          <p14:tracePt t="69458" x="5849938" y="3940175"/>
          <p14:tracePt t="69475" x="5849938" y="3948113"/>
          <p14:tracePt t="69669" x="5856288" y="3948113"/>
          <p14:tracePt t="69901" x="5849938" y="3954463"/>
          <p14:tracePt t="69932" x="5842000" y="3954463"/>
          <p14:tracePt t="69948" x="5834063" y="3954463"/>
          <p14:tracePt t="69972" x="5834063" y="3962400"/>
          <p14:tracePt t="69988" x="5799138" y="3962400"/>
          <p14:tracePt t="69996" x="5697538" y="3954463"/>
          <p14:tracePt t="70008" x="5588000" y="3954463"/>
          <p14:tracePt t="70024" x="5413375" y="3954463"/>
          <p14:tracePt t="70041" x="5254625" y="3948113"/>
          <p14:tracePt t="70058" x="5138738" y="3933825"/>
          <p14:tracePt t="70074" x="5057775" y="3925888"/>
          <p14:tracePt t="70076" x="5029200" y="3919538"/>
          <p14:tracePt t="70091" x="5014913" y="3919538"/>
          <p14:tracePt t="70316" x="5006975" y="3919538"/>
          <p14:tracePt t="70324" x="4986338" y="3919538"/>
          <p14:tracePt t="70332" x="4913313" y="3919538"/>
          <p14:tracePt t="70341" x="4840288" y="3919538"/>
          <p14:tracePt t="70358" x="4665663" y="3940175"/>
          <p14:tracePt t="70374" x="4478338" y="3948113"/>
          <p14:tracePt t="70391" x="4391025" y="3948113"/>
          <p14:tracePt t="70407" x="4376738" y="3948113"/>
          <p14:tracePt t="71692" x="0" y="0"/>
        </p14:tracePtLst>
        <p14:tracePtLst>
          <p14:tracePt t="72149" x="4303713" y="4498975"/>
          <p14:tracePt t="73308" x="0" y="0"/>
        </p14:tracePtLst>
        <p14:tracePtLst>
          <p14:tracePt t="74221" x="5464175" y="4441825"/>
          <p14:tracePt t="74636" x="5464175" y="4448175"/>
          <p14:tracePt t="74652" x="5449888" y="4456113"/>
          <p14:tracePt t="74660" x="5443538" y="4456113"/>
          <p14:tracePt t="74668" x="5435600" y="4456113"/>
          <p14:tracePt t="74684" x="5413375" y="4456113"/>
          <p14:tracePt t="74692" x="5399088" y="4456113"/>
          <p14:tracePt t="74706" x="5392738" y="4456113"/>
          <p14:tracePt t="74723" x="5370513" y="4456113"/>
          <p14:tracePt t="74740" x="5334000" y="4456113"/>
          <p14:tracePt t="74756" x="5297488" y="4462463"/>
          <p14:tracePt t="74773" x="5260975" y="4470400"/>
          <p14:tracePt t="74790" x="5224463" y="4470400"/>
          <p14:tracePt t="74806" x="5195888" y="4470400"/>
          <p14:tracePt t="74823" x="5167313" y="4470400"/>
          <p14:tracePt t="74840" x="5153025" y="4470400"/>
          <p14:tracePt t="74856" x="5138738" y="4470400"/>
          <p14:tracePt t="74876" x="5130800" y="4470400"/>
          <p14:tracePt t="74908" x="5116513" y="4470400"/>
          <p14:tracePt t="74916" x="5102225" y="4470400"/>
          <p14:tracePt t="74924" x="5094288" y="4470400"/>
          <p14:tracePt t="74940" x="5087938" y="4470400"/>
          <p14:tracePt t="74956" x="5065713" y="4462463"/>
          <p14:tracePt t="74973" x="5043488" y="4462463"/>
          <p14:tracePt t="74990" x="5021263" y="4462463"/>
          <p14:tracePt t="75006" x="4992688" y="4462463"/>
          <p14:tracePt t="75023" x="4978400" y="4462463"/>
          <p14:tracePt t="75040" x="4970463" y="4462463"/>
          <p14:tracePt t="75484" x="4992688" y="4462463"/>
          <p14:tracePt t="75492" x="5080000" y="4462463"/>
          <p14:tracePt t="75500" x="5167313" y="4462463"/>
          <p14:tracePt t="75508" x="5254625" y="4462463"/>
          <p14:tracePt t="75523" x="5305425" y="4462463"/>
          <p14:tracePt t="75540" x="5399088" y="4462463"/>
          <p14:tracePt t="75556" x="5421313" y="4462463"/>
          <p14:tracePt t="75573" x="5443538" y="4462463"/>
          <p14:tracePt t="75589" x="5508625" y="4462463"/>
          <p14:tracePt t="75606" x="5595938" y="4462463"/>
          <p14:tracePt t="75623" x="5703888" y="4462463"/>
          <p14:tracePt t="75639" x="5834063" y="4462463"/>
          <p14:tracePt t="75656" x="5943600" y="4462463"/>
          <p14:tracePt t="75673" x="6037263" y="4470400"/>
          <p14:tracePt t="75689" x="6073775" y="4478338"/>
          <p14:tracePt t="75706" x="6081713" y="4478338"/>
          <p14:tracePt t="75756" x="6088063" y="4478338"/>
          <p14:tracePt t="75772" x="6110288" y="4478338"/>
          <p14:tracePt t="75780" x="6161088" y="4478338"/>
          <p14:tracePt t="75789" x="6197600" y="4478338"/>
          <p14:tracePt t="75806" x="6256338" y="4478338"/>
          <p14:tracePt t="75823" x="6270625" y="4478338"/>
          <p14:tracePt t="75972" x="6270625" y="4484688"/>
          <p14:tracePt t="77892" x="0" y="0"/>
        </p14:tracePtLst>
        <p14:tracePtLst>
          <p14:tracePt t="80141" x="7185025" y="4549775"/>
          <p14:tracePt t="80621" x="7191375" y="4549775"/>
          <p14:tracePt t="80628" x="7221538" y="4549775"/>
          <p14:tracePt t="80638" x="7272338" y="4549775"/>
          <p14:tracePt t="80655" x="7351713" y="4549775"/>
          <p14:tracePt t="80671" x="7431088" y="4549775"/>
          <p14:tracePt t="80688" x="7481888" y="4549775"/>
          <p14:tracePt t="80705" x="7518400" y="4549775"/>
          <p14:tracePt t="80721" x="7554913" y="4549775"/>
          <p14:tracePt t="80738" x="7583488" y="4549775"/>
          <p14:tracePt t="80755" x="7605713" y="4549775"/>
          <p14:tracePt t="80757" x="7627938" y="4549775"/>
          <p14:tracePt t="80772" x="7699375" y="4549775"/>
          <p14:tracePt t="80788" x="7815263" y="4549775"/>
          <p14:tracePt t="80805" x="7939088" y="4557713"/>
          <p14:tracePt t="80821" x="8091488" y="4564063"/>
          <p14:tracePt t="80838" x="8215313" y="4579938"/>
          <p14:tracePt t="80855" x="8294688" y="4586288"/>
          <p14:tracePt t="80871" x="8339138" y="4594225"/>
          <p14:tracePt t="80888" x="8389938" y="4600575"/>
          <p14:tracePt t="80905" x="8483600" y="4608513"/>
          <p14:tracePt t="80921" x="8542338" y="4614863"/>
          <p14:tracePt t="80938" x="8664575" y="4614863"/>
          <p14:tracePt t="80955" x="8766175" y="4622800"/>
          <p14:tracePt t="80956" x="8796338" y="4622800"/>
          <p14:tracePt t="80971" x="8802688" y="4622800"/>
          <p14:tracePt t="81252" x="8802688" y="4630738"/>
          <p14:tracePt t="82340" x="0" y="0"/>
        </p14:tracePtLst>
        <p14:tracePtLst>
          <p14:tracePt t="86301" x="8156575" y="5051425"/>
          <p14:tracePt t="86756" x="8207375" y="5051425"/>
          <p14:tracePt t="86764" x="8266113" y="5051425"/>
          <p14:tracePt t="86772" x="8316913" y="5051425"/>
          <p14:tracePt t="86786" x="8367713" y="5051425"/>
          <p14:tracePt t="86803" x="8447088" y="5051425"/>
          <p14:tracePt t="86804" x="8475663" y="5051425"/>
          <p14:tracePt t="86820" x="8512175" y="5051425"/>
          <p14:tracePt t="86836" x="8520113" y="5051425"/>
          <p14:tracePt t="86853" x="8526463" y="5051425"/>
          <p14:tracePt t="86916" x="8556625" y="5051425"/>
          <p14:tracePt t="86924" x="8621713" y="5051425"/>
          <p14:tracePt t="86934" x="8694738" y="5051425"/>
          <p14:tracePt t="86940" x="8780463" y="5051425"/>
          <p14:tracePt t="86953" x="8867775" y="5051425"/>
          <p14:tracePt t="86970" x="8991600" y="5051425"/>
          <p14:tracePt t="86986" x="9050338" y="5051425"/>
          <p14:tracePt t="87003" x="9064625" y="5057775"/>
          <p14:tracePt t="87148" x="9085263" y="5057775"/>
          <p14:tracePt t="87156" x="9166225" y="5057775"/>
          <p14:tracePt t="87165" x="9274175" y="5057775"/>
          <p14:tracePt t="87172" x="9383713" y="5057775"/>
          <p14:tracePt t="87186" x="9471025" y="5057775"/>
          <p14:tracePt t="87203" x="9572625" y="5057775"/>
          <p14:tracePt t="87205" x="9578975" y="5057775"/>
          <p14:tracePt t="88076" x="9615488" y="5057775"/>
          <p14:tracePt t="88084" x="9688513" y="5057775"/>
          <p14:tracePt t="88092" x="9753600" y="5057775"/>
          <p14:tracePt t="88103" x="9804400" y="5057775"/>
          <p14:tracePt t="88120" x="9863138" y="5057775"/>
          <p14:tracePt t="88136" x="9877425" y="5057775"/>
          <p14:tracePt t="88153" x="9883775" y="5057775"/>
          <p14:tracePt t="88292" x="9898063" y="5057775"/>
          <p14:tracePt t="88300" x="9948863" y="5065713"/>
          <p14:tracePt t="88308" x="9979025" y="5065713"/>
          <p14:tracePt t="88319" x="10015538" y="5065713"/>
          <p14:tracePt t="88336" x="10080625" y="5065713"/>
          <p14:tracePt t="88353" x="10123488" y="5072063"/>
          <p14:tracePt t="88369" x="10152063" y="5072063"/>
          <p14:tracePt t="88386" x="10160000" y="5072063"/>
          <p14:tracePt t="88403" x="10167938" y="5072063"/>
          <p14:tracePt t="88420" x="10218738" y="5072063"/>
          <p14:tracePt t="88436" x="10269538" y="5072063"/>
          <p14:tracePt t="88453" x="10320338" y="5072063"/>
          <p14:tracePt t="88469" x="10355263" y="5072063"/>
          <p14:tracePt t="88486" x="10377488" y="5072063"/>
          <p14:tracePt t="88503" x="10391775" y="5072063"/>
          <p14:tracePt t="88519" x="10436225" y="5065713"/>
          <p14:tracePt t="88536" x="10487025" y="5065713"/>
          <p14:tracePt t="88553" x="10544175" y="5051425"/>
          <p14:tracePt t="88569" x="10580688" y="5051425"/>
          <p14:tracePt t="88700" x="10588625" y="5051425"/>
          <p14:tracePt t="88756" x="10609263" y="5043488"/>
          <p14:tracePt t="88764" x="10639425" y="5043488"/>
          <p14:tracePt t="88772" x="10660063" y="5037138"/>
          <p14:tracePt t="88786" x="10690225" y="5037138"/>
          <p14:tracePt t="88803" x="10741025" y="5029200"/>
          <p14:tracePt t="88819" x="10755313" y="5029200"/>
          <p14:tracePt t="88820" x="10761663" y="5029200"/>
          <p14:tracePt t="88836" x="10769600" y="5029200"/>
          <p14:tracePt t="88924" x="10777538" y="5021263"/>
          <p14:tracePt t="88932" x="10798175" y="5021263"/>
          <p14:tracePt t="88940" x="10828338" y="5021263"/>
          <p14:tracePt t="88952" x="10848975" y="5021263"/>
          <p14:tracePt t="88969" x="10879138" y="5021263"/>
          <p14:tracePt t="88986" x="10885488" y="5021263"/>
          <p14:tracePt t="89077" x="10893425" y="5021263"/>
          <p14:tracePt t="89084" x="10914063" y="5021263"/>
          <p14:tracePt t="89092" x="10936288" y="5021263"/>
          <p14:tracePt t="89102" x="10958513" y="5021263"/>
          <p14:tracePt t="89119" x="11009313" y="5021263"/>
          <p14:tracePt t="89136" x="11023600" y="5021263"/>
          <p14:tracePt t="89152" x="11037888" y="5021263"/>
          <p14:tracePt t="89169" x="11045825" y="5021263"/>
          <p14:tracePt t="89186" x="11052175" y="5021263"/>
          <p14:tracePt t="89202" x="11060113" y="5021263"/>
          <p14:tracePt t="89276" x="11074400" y="5021263"/>
          <p14:tracePt t="89285" x="11096625" y="5021263"/>
          <p14:tracePt t="89292" x="11102975" y="5021263"/>
          <p14:tracePt t="89302" x="11117263" y="5021263"/>
          <p14:tracePt t="89319" x="11125200" y="5021263"/>
          <p14:tracePt t="89340" x="11133138" y="5021263"/>
          <p14:tracePt t="89352" x="11139488" y="5021263"/>
          <p14:tracePt t="89369" x="11153775" y="5021263"/>
          <p14:tracePt t="89386" x="11161713" y="5021263"/>
          <p14:tracePt t="91076" x="0" y="0"/>
        </p14:tracePtLst>
        <p14:tracePtLst>
          <p14:tracePt t="96277" x="3563938" y="5275263"/>
          <p14:tracePt t="96508" x="3584575" y="5275263"/>
          <p14:tracePt t="96516" x="3614738" y="5275263"/>
          <p14:tracePt t="96524" x="3643313" y="5275263"/>
          <p14:tracePt t="96534" x="3671888" y="5275263"/>
          <p14:tracePt t="96550" x="3722688" y="5275263"/>
          <p14:tracePt t="96567" x="3773488" y="5275263"/>
          <p14:tracePt t="96584" x="3810000" y="5275263"/>
          <p14:tracePt t="96600" x="3838575" y="5283200"/>
          <p14:tracePt t="97116" x="3846513" y="5283200"/>
          <p14:tracePt t="97156" x="3868738" y="5291138"/>
          <p14:tracePt t="97165" x="3903663" y="5291138"/>
          <p14:tracePt t="97172" x="3933825" y="5291138"/>
          <p14:tracePt t="97184" x="3970338" y="5291138"/>
          <p14:tracePt t="97200" x="4071938" y="5297488"/>
          <p14:tracePt t="97217" x="4179888" y="5297488"/>
          <p14:tracePt t="97234" x="4259263" y="5297488"/>
          <p14:tracePt t="97250" x="4318000" y="5305425"/>
          <p14:tracePt t="97267" x="4332288" y="5305425"/>
          <p14:tracePt t="97445" x="4340225" y="5305425"/>
          <p14:tracePt t="97484" x="4360863" y="5305425"/>
          <p14:tracePt t="97492" x="4383088" y="5305425"/>
          <p14:tracePt t="97500" x="4427538" y="5305425"/>
          <p14:tracePt t="97517" x="4498975" y="5297488"/>
          <p14:tracePt t="97534" x="4557713" y="5297488"/>
          <p14:tracePt t="97550" x="4579938" y="5297488"/>
          <p14:tracePt t="97567" x="4579938" y="5291138"/>
          <p14:tracePt t="98948" x="4630738" y="5291138"/>
          <p14:tracePt t="98956" x="4702175" y="5291138"/>
          <p14:tracePt t="98966" x="4752975" y="5291138"/>
          <p14:tracePt t="98983" x="4854575" y="5291138"/>
          <p14:tracePt t="99000" x="4913313" y="5297488"/>
          <p14:tracePt t="99016" x="4927600" y="5297488"/>
          <p14:tracePt t="99148" x="4949825" y="5297488"/>
          <p14:tracePt t="99156" x="4978400" y="5297488"/>
          <p14:tracePt t="99166" x="4992688" y="5297488"/>
          <p14:tracePt t="99183" x="5029200" y="5297488"/>
          <p14:tracePt t="99200" x="5057775" y="5297488"/>
          <p14:tracePt t="99216" x="5102225" y="5297488"/>
          <p14:tracePt t="99233" x="5167313" y="5297488"/>
          <p14:tracePt t="99250" x="5218113" y="5297488"/>
          <p14:tracePt t="99266" x="5260975" y="5297488"/>
          <p14:tracePt t="99268" x="5275263" y="5297488"/>
          <p14:tracePt t="99283" x="5297488" y="5297488"/>
          <p14:tracePt t="99300" x="5356225" y="5297488"/>
          <p14:tracePt t="99316" x="5413375" y="5305425"/>
          <p14:tracePt t="99333" x="5494338" y="5305425"/>
          <p14:tracePt t="99350" x="5551488" y="5319713"/>
          <p14:tracePt t="99366" x="5595938" y="5319713"/>
          <p14:tracePt t="99383" x="5646738" y="5319713"/>
          <p14:tracePt t="99400" x="5675313" y="5334000"/>
          <p14:tracePt t="99416" x="5711825" y="5334000"/>
          <p14:tracePt t="99433" x="5740400" y="5334000"/>
          <p14:tracePt t="99450" x="5799138" y="5334000"/>
          <p14:tracePt t="99466" x="5864225" y="5334000"/>
          <p14:tracePt t="99468" x="5900738" y="5334000"/>
          <p14:tracePt t="99483" x="5929313" y="5334000"/>
          <p14:tracePt t="99500" x="6008688" y="5334000"/>
          <p14:tracePt t="99516" x="6059488" y="5334000"/>
          <p14:tracePt t="99533" x="6103938" y="5334000"/>
          <p14:tracePt t="99550" x="6161088" y="5334000"/>
          <p14:tracePt t="99566" x="6219825" y="5334000"/>
          <p14:tracePt t="99583" x="6256338" y="5334000"/>
          <p14:tracePt t="99600" x="6284913" y="5334000"/>
          <p14:tracePt t="99616" x="6321425" y="5334000"/>
          <p14:tracePt t="99633" x="6357938" y="5334000"/>
          <p14:tracePt t="99650" x="6378575" y="5334000"/>
          <p14:tracePt t="99666" x="6400800" y="5334000"/>
          <p14:tracePt t="99683" x="6408738" y="5334000"/>
          <p14:tracePt t="99700" x="6465888" y="5334000"/>
          <p14:tracePt t="99716" x="6545263" y="5334000"/>
          <p14:tracePt t="99733" x="6618288" y="5334000"/>
          <p14:tracePt t="99750" x="6677025" y="5334000"/>
          <p14:tracePt t="99766" x="6691313" y="5334000"/>
          <p14:tracePt t="102020" x="0" y="0"/>
        </p14:tracePtLst>
        <p14:tracePtLst>
          <p14:tracePt t="102965" x="2663825" y="2517775"/>
          <p14:tracePt t="105244" x="0" y="0"/>
        </p14:tracePtLst>
        <p14:tracePtLst>
          <p14:tracePt t="105869" x="3344863" y="2547938"/>
          <p14:tracePt t="106308" x="0" y="0"/>
        </p14:tracePtLst>
        <p14:tracePtLst>
          <p14:tracePt t="120037" x="3395663" y="5283200"/>
          <p14:tracePt t="120325" x="3403600" y="5283200"/>
          <p14:tracePt t="120332" x="3425825" y="5283200"/>
          <p14:tracePt t="120344" x="3462338" y="5283200"/>
          <p14:tracePt t="120361" x="3578225" y="5283200"/>
          <p14:tracePt t="120377" x="3700463" y="5283200"/>
          <p14:tracePt t="120394" x="3767138" y="5283200"/>
          <p14:tracePt t="120411" x="3795713" y="5283200"/>
          <p14:tracePt t="120427" x="3802063" y="5291138"/>
          <p14:tracePt t="121316" x="0" y="0"/>
        </p14:tracePtLst>
        <p14:tracePtLst>
          <p14:tracePt t="121933" x="5210175" y="5275263"/>
          <p14:tracePt t="122205" x="5218113" y="5275263"/>
          <p14:tracePt t="122276" x="5246688" y="5275263"/>
          <p14:tracePt t="122284" x="5291138" y="5275263"/>
          <p14:tracePt t="122294" x="5356225" y="5275263"/>
          <p14:tracePt t="122310" x="5464175" y="5275263"/>
          <p14:tracePt t="122327" x="5559425" y="5275263"/>
          <p14:tracePt t="122344" x="5610225" y="5291138"/>
          <p14:tracePt t="122360" x="5624513" y="5291138"/>
          <p14:tracePt t="122377" x="5624513" y="5297488"/>
          <p14:tracePt t="122452" x="5630863" y="5297488"/>
          <p14:tracePt t="122469" x="5661025" y="5297488"/>
          <p14:tracePt t="122476" x="5711825" y="5297488"/>
          <p14:tracePt t="122484" x="5776913" y="5297488"/>
          <p14:tracePt t="122493" x="5827713" y="5297488"/>
          <p14:tracePt t="122510" x="5915025" y="5297488"/>
          <p14:tracePt t="122527" x="5965825" y="5297488"/>
          <p14:tracePt t="122543" x="6030913" y="5297488"/>
          <p14:tracePt t="122560" x="6096000" y="5297488"/>
          <p14:tracePt t="122577" x="6161088" y="5297488"/>
          <p14:tracePt t="122593" x="6205538" y="5305425"/>
          <p14:tracePt t="122610" x="6219825" y="5305425"/>
          <p14:tracePt t="122676" x="6248400" y="5305425"/>
          <p14:tracePt t="122684" x="6284913" y="5305425"/>
          <p14:tracePt t="122693" x="6335713" y="5305425"/>
          <p14:tracePt t="122710" x="6415088" y="5311775"/>
          <p14:tracePt t="122727" x="6443663" y="5319713"/>
          <p14:tracePt t="122743" x="6459538" y="5326063"/>
          <p14:tracePt t="122765" x="6465888" y="5326063"/>
          <p14:tracePt t="124740" x="0" y="0"/>
        </p14:tracePtLst>
        <p14:tracePtLst>
          <p14:tracePt t="126828" x="5305425" y="762000"/>
          <p14:tracePt t="127052" x="5319713" y="762000"/>
          <p14:tracePt t="127060" x="5384800" y="769938"/>
          <p14:tracePt t="127068" x="5449888" y="769938"/>
          <p14:tracePt t="127076" x="5500688" y="769938"/>
          <p14:tracePt t="127092" x="5545138" y="769938"/>
          <p14:tracePt t="127109" x="5551488" y="776288"/>
          <p14:tracePt t="127148" x="5559425" y="776288"/>
          <p14:tracePt t="127204" x="5565775" y="776288"/>
          <p14:tracePt t="127212" x="5610225" y="776288"/>
          <p14:tracePt t="127222" x="5667375" y="776288"/>
          <p14:tracePt t="127228" x="5732463" y="776288"/>
          <p14:tracePt t="127242" x="5799138" y="776288"/>
          <p14:tracePt t="127259" x="5907088" y="776288"/>
          <p14:tracePt t="127260" x="5935663" y="784225"/>
          <p14:tracePt t="127275" x="5972175" y="784225"/>
          <p14:tracePt t="127364" x="5980113" y="784225"/>
          <p14:tracePt t="127372" x="6002338" y="784225"/>
          <p14:tracePt t="127380" x="6030913" y="790575"/>
          <p14:tracePt t="127392" x="6053138" y="790575"/>
          <p14:tracePt t="127409" x="6096000" y="798513"/>
          <p14:tracePt t="127426" x="6103938" y="798513"/>
          <p14:tracePt t="127442" x="6110288" y="798513"/>
          <p14:tracePt t="127460" x="6110288" y="804863"/>
          <p14:tracePt t="127508" x="6118225" y="804863"/>
          <p14:tracePt t="127516" x="6154738" y="804863"/>
          <p14:tracePt t="127525" x="6175375" y="804863"/>
          <p14:tracePt t="127542" x="6226175" y="812800"/>
          <p14:tracePt t="127559" x="6240463" y="812800"/>
          <p14:tracePt t="127575" x="6256338" y="812800"/>
          <p14:tracePt t="127620" x="6256338" y="820738"/>
          <p14:tracePt t="129332" x="0" y="0"/>
        </p14:tracePtLst>
      </p14:laserTrace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56346" y="205181"/>
            <a:ext cx="10515600" cy="793824"/>
          </a:xfrm>
        </p:spPr>
        <p:txBody>
          <a:bodyPr/>
          <a:lstStyle/>
          <a:p>
            <a:pPr algn="ctr"/>
            <a:r>
              <a:rPr kumimoji="1" lang="ja-JP" altLang="en-US" dirty="0" smtClean="0"/>
              <a:t>重複</a:t>
            </a:r>
            <a:r>
              <a:rPr lang="ja-JP" altLang="en-US" dirty="0"/>
              <a:t>双</a:t>
            </a:r>
            <a:r>
              <a:rPr kumimoji="1" lang="ja-JP" altLang="en-US" dirty="0" smtClean="0"/>
              <a:t>直交変換</a:t>
            </a:r>
            <a:endParaRPr kumimoji="1" lang="ja-JP" altLang="en-US" dirty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2244759" y="1448781"/>
            <a:ext cx="3793026" cy="46166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altLang="ja-JP" sz="2400" dirty="0"/>
              <a:t>α=</a:t>
            </a:r>
            <a:r>
              <a:rPr lang="en-US" altLang="ja-JP" sz="2400" dirty="0" err="1"/>
              <a:t>A</a:t>
            </a:r>
            <a:r>
              <a:rPr lang="en-US" altLang="ja-JP" sz="2400" baseline="30000" dirty="0" err="1" smtClean="0"/>
              <a:t>T</a:t>
            </a:r>
            <a:r>
              <a:rPr lang="en-US" altLang="ja-JP" sz="2400" dirty="0" err="1" smtClean="0"/>
              <a:t>x+B</a:t>
            </a:r>
            <a:r>
              <a:rPr lang="en-US" altLang="ja-JP" sz="2400" baseline="30000" dirty="0" err="1" smtClean="0"/>
              <a:t>T</a:t>
            </a:r>
            <a:r>
              <a:rPr lang="en-US" altLang="ja-JP" sz="2400" dirty="0" err="1" smtClean="0"/>
              <a:t>y</a:t>
            </a:r>
            <a:r>
              <a:rPr lang="en-US" altLang="ja-JP" sz="2400" dirty="0"/>
              <a:t>, β=</a:t>
            </a:r>
            <a:r>
              <a:rPr lang="en-US" altLang="ja-JP" sz="2400" dirty="0" err="1"/>
              <a:t>A</a:t>
            </a:r>
            <a:r>
              <a:rPr lang="en-US" altLang="ja-JP" sz="2400" baseline="30000" dirty="0" err="1" smtClean="0"/>
              <a:t>T</a:t>
            </a:r>
            <a:r>
              <a:rPr lang="en-US" altLang="ja-JP" sz="2400" dirty="0" err="1" smtClean="0"/>
              <a:t>y+B</a:t>
            </a:r>
            <a:r>
              <a:rPr lang="en-US" altLang="ja-JP" sz="2400" baseline="30000" dirty="0" err="1" smtClean="0"/>
              <a:t>T</a:t>
            </a:r>
            <a:r>
              <a:rPr lang="en-US" altLang="ja-JP" sz="2400" dirty="0" err="1" smtClean="0"/>
              <a:t>z</a:t>
            </a:r>
            <a:endParaRPr lang="ja-JP" altLang="en-US" sz="2400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2200677" y="2096899"/>
            <a:ext cx="50193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400" u="sng" dirty="0" smtClean="0"/>
              <a:t>B</a:t>
            </a:r>
            <a:r>
              <a:rPr lang="en-US" altLang="ja-JP" sz="2400" dirty="0"/>
              <a:t>α=</a:t>
            </a:r>
            <a:r>
              <a:rPr lang="en-US" altLang="ja-JP" sz="2400" u="sng" dirty="0" err="1" smtClean="0"/>
              <a:t>B</a:t>
            </a:r>
            <a:r>
              <a:rPr lang="en-US" altLang="ja-JP" sz="2400" dirty="0" err="1" smtClean="0"/>
              <a:t>A</a:t>
            </a:r>
            <a:r>
              <a:rPr lang="en-US" altLang="ja-JP" sz="2400" baseline="30000" dirty="0" err="1" smtClean="0"/>
              <a:t>T</a:t>
            </a:r>
            <a:r>
              <a:rPr lang="en-US" altLang="ja-JP" sz="2400" dirty="0" err="1" smtClean="0"/>
              <a:t>x+</a:t>
            </a:r>
            <a:r>
              <a:rPr lang="en-US" altLang="ja-JP" sz="2400" u="sng" dirty="0" err="1" smtClean="0"/>
              <a:t>B</a:t>
            </a:r>
            <a:r>
              <a:rPr lang="en-US" altLang="ja-JP" sz="2400" dirty="0" err="1" smtClean="0"/>
              <a:t>B</a:t>
            </a:r>
            <a:r>
              <a:rPr lang="en-US" altLang="ja-JP" sz="2400" baseline="30000" dirty="0" err="1" smtClean="0"/>
              <a:t>T</a:t>
            </a:r>
            <a:r>
              <a:rPr lang="en-US" altLang="ja-JP" sz="2400" dirty="0" err="1" smtClean="0"/>
              <a:t>y</a:t>
            </a:r>
            <a:r>
              <a:rPr lang="en-US" altLang="ja-JP" sz="2400" dirty="0"/>
              <a:t>, </a:t>
            </a:r>
            <a:r>
              <a:rPr lang="en-US" altLang="ja-JP" sz="2400" u="sng" dirty="0" smtClean="0"/>
              <a:t>A</a:t>
            </a:r>
            <a:r>
              <a:rPr lang="en-US" altLang="ja-JP" sz="2400" dirty="0"/>
              <a:t>β=</a:t>
            </a:r>
            <a:r>
              <a:rPr lang="en-US" altLang="ja-JP" sz="2400" u="sng" dirty="0" err="1" smtClean="0"/>
              <a:t>A</a:t>
            </a:r>
            <a:r>
              <a:rPr lang="en-US" altLang="ja-JP" sz="2400" dirty="0" err="1" smtClean="0"/>
              <a:t>A</a:t>
            </a:r>
            <a:r>
              <a:rPr lang="en-US" altLang="ja-JP" sz="2400" baseline="30000" dirty="0" err="1" smtClean="0"/>
              <a:t>T</a:t>
            </a:r>
            <a:r>
              <a:rPr lang="en-US" altLang="ja-JP" sz="2400" dirty="0" err="1" smtClean="0"/>
              <a:t>y+</a:t>
            </a:r>
            <a:r>
              <a:rPr lang="en-US" altLang="ja-JP" sz="2400" u="sng" dirty="0" err="1" smtClean="0"/>
              <a:t>A</a:t>
            </a:r>
            <a:r>
              <a:rPr lang="en-US" altLang="ja-JP" sz="2400" dirty="0" err="1" smtClean="0"/>
              <a:t>B</a:t>
            </a:r>
            <a:r>
              <a:rPr lang="en-US" altLang="ja-JP" sz="2400" baseline="30000" dirty="0" err="1" smtClean="0"/>
              <a:t>T</a:t>
            </a:r>
            <a:r>
              <a:rPr lang="en-US" altLang="ja-JP" sz="2400" dirty="0" err="1" smtClean="0"/>
              <a:t>z</a:t>
            </a:r>
            <a:endParaRPr lang="ja-JP" altLang="en-US" sz="2400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2200676" y="2745017"/>
            <a:ext cx="51587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400" u="sng" dirty="0" smtClean="0"/>
              <a:t>B</a:t>
            </a:r>
            <a:r>
              <a:rPr lang="en-US" altLang="ja-JP" sz="2400" dirty="0" smtClean="0"/>
              <a:t>α+</a:t>
            </a:r>
            <a:r>
              <a:rPr lang="en-US" altLang="ja-JP" sz="2400" u="sng" dirty="0" smtClean="0"/>
              <a:t>A</a:t>
            </a:r>
            <a:r>
              <a:rPr lang="en-US" altLang="ja-JP" sz="2400" dirty="0"/>
              <a:t>β=</a:t>
            </a:r>
            <a:r>
              <a:rPr lang="en-US" altLang="ja-JP" sz="2400" u="sng" dirty="0" err="1" smtClean="0"/>
              <a:t>B</a:t>
            </a:r>
            <a:r>
              <a:rPr lang="en-US" altLang="ja-JP" sz="2400" dirty="0" err="1" smtClean="0"/>
              <a:t>A</a:t>
            </a:r>
            <a:r>
              <a:rPr lang="en-US" altLang="ja-JP" sz="2400" baseline="30000" dirty="0" err="1" smtClean="0"/>
              <a:t>T</a:t>
            </a:r>
            <a:r>
              <a:rPr lang="en-US" altLang="ja-JP" sz="2400" dirty="0" err="1" smtClean="0"/>
              <a:t>x</a:t>
            </a:r>
            <a:r>
              <a:rPr lang="en-US" altLang="ja-JP" sz="2400" dirty="0"/>
              <a:t>+(</a:t>
            </a:r>
            <a:r>
              <a:rPr lang="en-US" altLang="ja-JP" sz="2400" u="sng" dirty="0"/>
              <a:t>B</a:t>
            </a:r>
            <a:r>
              <a:rPr lang="en-US" altLang="ja-JP" sz="2400" dirty="0"/>
              <a:t>B</a:t>
            </a:r>
            <a:r>
              <a:rPr lang="en-US" altLang="ja-JP" sz="2400" baseline="30000" dirty="0"/>
              <a:t>T</a:t>
            </a:r>
            <a:r>
              <a:rPr lang="en-US" altLang="ja-JP" sz="2400" dirty="0"/>
              <a:t>+</a:t>
            </a:r>
            <a:r>
              <a:rPr lang="en-US" altLang="ja-JP" sz="2400" u="sng" dirty="0"/>
              <a:t>A</a:t>
            </a:r>
            <a:r>
              <a:rPr lang="en-US" altLang="ja-JP" sz="2400" dirty="0"/>
              <a:t>A</a:t>
            </a:r>
            <a:r>
              <a:rPr lang="en-US" altLang="ja-JP" sz="2400" baseline="30000" dirty="0"/>
              <a:t>T</a:t>
            </a:r>
            <a:r>
              <a:rPr lang="en-US" altLang="ja-JP" sz="2400" dirty="0"/>
              <a:t>)</a:t>
            </a:r>
            <a:r>
              <a:rPr lang="en-US" altLang="ja-JP" sz="2400" dirty="0" err="1"/>
              <a:t>y+</a:t>
            </a:r>
            <a:r>
              <a:rPr lang="en-US" altLang="ja-JP" sz="2400" u="sng" dirty="0" err="1"/>
              <a:t>A</a:t>
            </a:r>
            <a:r>
              <a:rPr lang="en-US" altLang="ja-JP" sz="2400" dirty="0" err="1"/>
              <a:t>B</a:t>
            </a:r>
            <a:r>
              <a:rPr lang="en-US" altLang="ja-JP" sz="2400" baseline="30000" dirty="0" err="1"/>
              <a:t>T</a:t>
            </a:r>
            <a:r>
              <a:rPr lang="en-US" altLang="ja-JP" sz="2400" dirty="0" err="1"/>
              <a:t>z</a:t>
            </a:r>
            <a:endParaRPr lang="ja-JP" altLang="en-US" sz="2400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2333726" y="3393134"/>
            <a:ext cx="6517666" cy="46166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ja-JP" sz="2400" u="sng" dirty="0"/>
              <a:t>A</a:t>
            </a:r>
            <a:r>
              <a:rPr lang="en-US" altLang="ja-JP" sz="2400" dirty="0"/>
              <a:t>A</a:t>
            </a:r>
            <a:r>
              <a:rPr lang="en-US" altLang="ja-JP" sz="2400" baseline="30000" dirty="0"/>
              <a:t>T</a:t>
            </a:r>
            <a:r>
              <a:rPr lang="en-US" altLang="ja-JP" sz="2400" dirty="0"/>
              <a:t>+</a:t>
            </a:r>
            <a:r>
              <a:rPr lang="en-US" altLang="ja-JP" sz="2400" u="sng" dirty="0"/>
              <a:t>B</a:t>
            </a:r>
            <a:r>
              <a:rPr lang="en-US" altLang="ja-JP" sz="2400" dirty="0"/>
              <a:t>B</a:t>
            </a:r>
            <a:r>
              <a:rPr lang="en-US" altLang="ja-JP" sz="2400" baseline="30000" dirty="0"/>
              <a:t>T</a:t>
            </a:r>
            <a:r>
              <a:rPr lang="en-US" altLang="ja-JP" sz="2400" dirty="0"/>
              <a:t>=I,  </a:t>
            </a:r>
            <a:r>
              <a:rPr lang="en-US" altLang="ja-JP" sz="2400" u="sng" dirty="0"/>
              <a:t>B</a:t>
            </a:r>
            <a:r>
              <a:rPr lang="en-US" altLang="ja-JP" sz="2400" dirty="0"/>
              <a:t>A</a:t>
            </a:r>
            <a:r>
              <a:rPr lang="en-US" altLang="ja-JP" sz="2400" baseline="30000" dirty="0"/>
              <a:t>T</a:t>
            </a:r>
            <a:r>
              <a:rPr lang="en-US" altLang="ja-JP" sz="2400" dirty="0"/>
              <a:t>=</a:t>
            </a:r>
            <a:r>
              <a:rPr lang="en-US" altLang="ja-JP" sz="2400" u="sng" dirty="0"/>
              <a:t>A</a:t>
            </a:r>
            <a:r>
              <a:rPr lang="en-US" altLang="ja-JP" sz="2400" dirty="0"/>
              <a:t>B</a:t>
            </a:r>
            <a:r>
              <a:rPr lang="en-US" altLang="ja-JP" sz="2400" baseline="30000" dirty="0"/>
              <a:t>T</a:t>
            </a:r>
            <a:r>
              <a:rPr lang="en-US" altLang="ja-JP" sz="2400" dirty="0"/>
              <a:t>= 0 </a:t>
            </a:r>
            <a:r>
              <a:rPr lang="ja-JP" altLang="en-US" sz="2400" dirty="0"/>
              <a:t>⇔　</a:t>
            </a:r>
            <a:r>
              <a:rPr lang="en-US" altLang="ja-JP" sz="2400" dirty="0" smtClean="0"/>
              <a:t>y=</a:t>
            </a:r>
            <a:r>
              <a:rPr lang="en-US" altLang="ja-JP" sz="2400" u="sng" dirty="0" smtClean="0"/>
              <a:t>B</a:t>
            </a:r>
            <a:r>
              <a:rPr lang="en-US" altLang="ja-JP" sz="2400" dirty="0" smtClean="0"/>
              <a:t>α+</a:t>
            </a:r>
            <a:r>
              <a:rPr lang="en-US" altLang="ja-JP" sz="2400" u="sng" dirty="0" smtClean="0"/>
              <a:t>A</a:t>
            </a:r>
            <a:r>
              <a:rPr lang="en-US" altLang="ja-JP" sz="2400" dirty="0"/>
              <a:t>β  </a:t>
            </a:r>
            <a:r>
              <a:rPr lang="ja-JP" altLang="en-US" sz="2400" dirty="0"/>
              <a:t>　　</a:t>
            </a:r>
          </a:p>
        </p:txBody>
      </p:sp>
      <p:grpSp>
        <p:nvGrpSpPr>
          <p:cNvPr id="18" name="グループ化 17"/>
          <p:cNvGrpSpPr/>
          <p:nvPr/>
        </p:nvGrpSpPr>
        <p:grpSpPr>
          <a:xfrm>
            <a:off x="1861642" y="4314031"/>
            <a:ext cx="6406143" cy="2180547"/>
            <a:chOff x="337641" y="4314030"/>
            <a:chExt cx="6406143" cy="218054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テキスト ボックス 14"/>
                <p:cNvSpPr txBox="1"/>
                <p:nvPr/>
              </p:nvSpPr>
              <p:spPr>
                <a:xfrm>
                  <a:off x="4839469" y="5622383"/>
                  <a:ext cx="1773499" cy="544060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r>
                    <a:rPr lang="en-US" altLang="ja-JP" sz="2400" u="sng" dirty="0">
                      <a:latin typeface="+mn-ea"/>
                    </a:rPr>
                    <a:t>B</a:t>
                  </a:r>
                  <a:r>
                    <a:rPr lang="en-US" altLang="ja-JP" sz="2400" baseline="30000" dirty="0">
                      <a:latin typeface="+mn-ea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altLang="ja-JP" sz="240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ja-JP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ja-JP" sz="2400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altLang="ja-JP" sz="2400"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ja-JP" sz="2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rad>
                        </m:den>
                      </m:f>
                      <m:r>
                        <a:rPr lang="en-US" altLang="ja-JP" sz="2400" i="1">
                          <a:latin typeface="Cambria Math" panose="02040503050406030204" pitchFamily="18" charset="0"/>
                        </a:rPr>
                        <m:t>(         )</m:t>
                      </m:r>
                    </m:oMath>
                  </a14:m>
                  <a:endParaRPr lang="ja-JP" altLang="en-US" sz="2400" dirty="0">
                    <a:latin typeface="+mn-ea"/>
                  </a:endParaRPr>
                </a:p>
              </p:txBody>
            </p:sp>
          </mc:Choice>
          <mc:Fallback xmlns="">
            <p:sp>
              <p:nvSpPr>
                <p:cNvPr id="15" name="テキスト ボックス 1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839469" y="5622383"/>
                  <a:ext cx="1773499" cy="544060"/>
                </a:xfrm>
                <a:prstGeom prst="rect">
                  <a:avLst/>
                </a:prstGeom>
                <a:blipFill>
                  <a:blip r:embed="rId5"/>
                  <a:stretch>
                    <a:fillRect l="-10653" t="-1111" b="-16667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9" name="グループ化 8"/>
            <p:cNvGrpSpPr/>
            <p:nvPr/>
          </p:nvGrpSpPr>
          <p:grpSpPr>
            <a:xfrm>
              <a:off x="337641" y="4314030"/>
              <a:ext cx="6406143" cy="2180547"/>
              <a:chOff x="337641" y="4314030"/>
              <a:chExt cx="6406143" cy="2180547"/>
            </a:xfrm>
          </p:grpSpPr>
          <p:grpSp>
            <p:nvGrpSpPr>
              <p:cNvPr id="12" name="グループ化 11"/>
              <p:cNvGrpSpPr/>
              <p:nvPr/>
            </p:nvGrpSpPr>
            <p:grpSpPr>
              <a:xfrm>
                <a:off x="337641" y="4314030"/>
                <a:ext cx="6406143" cy="1852413"/>
                <a:chOff x="337641" y="4097890"/>
                <a:chExt cx="6406143" cy="1852413"/>
              </a:xfrm>
            </p:grpSpPr>
            <p:sp>
              <p:nvSpPr>
                <p:cNvPr id="7" name="テキスト ボックス 6"/>
                <p:cNvSpPr txBox="1"/>
                <p:nvPr/>
              </p:nvSpPr>
              <p:spPr>
                <a:xfrm>
                  <a:off x="337641" y="4097890"/>
                  <a:ext cx="6300123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altLang="ja-JP" sz="2400" dirty="0"/>
                    <a:t>【</a:t>
                  </a:r>
                  <a:r>
                    <a:rPr lang="ja-JP" altLang="en-US" sz="2400" dirty="0"/>
                    <a:t>例</a:t>
                  </a:r>
                  <a:r>
                    <a:rPr lang="en-US" altLang="ja-JP" sz="2400" dirty="0"/>
                    <a:t>1】</a:t>
                  </a:r>
                  <a:r>
                    <a:rPr lang="ja-JP" altLang="en-US" sz="2400" dirty="0"/>
                    <a:t>　</a:t>
                  </a:r>
                  <a:r>
                    <a:rPr lang="en-US" altLang="ja-JP" sz="2400" dirty="0"/>
                    <a:t>{u, v </a:t>
                  </a:r>
                  <a:r>
                    <a:rPr lang="ja-JP" altLang="en-US" sz="2400" dirty="0"/>
                    <a:t>∈</a:t>
                  </a:r>
                  <a:r>
                    <a:rPr lang="en-US" altLang="ja-JP" sz="2400" dirty="0"/>
                    <a:t> R</a:t>
                  </a:r>
                  <a:r>
                    <a:rPr lang="en-US" altLang="ja-JP" sz="2400" baseline="30000" dirty="0"/>
                    <a:t>2</a:t>
                  </a:r>
                  <a:r>
                    <a:rPr lang="en-US" altLang="ja-JP" sz="2400" dirty="0"/>
                    <a:t>}, {</a:t>
                  </a:r>
                  <a:r>
                    <a:rPr lang="en-US" altLang="ja-JP" sz="2400" u="sng" dirty="0"/>
                    <a:t>u</a:t>
                  </a:r>
                  <a:r>
                    <a:rPr lang="en-US" altLang="ja-JP" sz="2400" dirty="0"/>
                    <a:t>,</a:t>
                  </a:r>
                  <a:r>
                    <a:rPr lang="ja-JP" altLang="en-US" sz="2400" dirty="0"/>
                    <a:t> </a:t>
                  </a:r>
                  <a:r>
                    <a:rPr lang="en-US" altLang="ja-JP" sz="2400" u="sng" dirty="0"/>
                    <a:t>v</a:t>
                  </a:r>
                  <a:r>
                    <a:rPr lang="en-US" altLang="ja-JP" sz="2400" dirty="0"/>
                    <a:t> </a:t>
                  </a:r>
                  <a:r>
                    <a:rPr lang="ja-JP" altLang="en-US" sz="2400" dirty="0"/>
                    <a:t>∈</a:t>
                  </a:r>
                  <a:r>
                    <a:rPr lang="en-US" altLang="ja-JP" sz="2400" dirty="0"/>
                    <a:t> R</a:t>
                  </a:r>
                  <a:r>
                    <a:rPr lang="en-US" altLang="ja-JP" sz="2400" baseline="30000" dirty="0"/>
                    <a:t>2</a:t>
                  </a:r>
                  <a:r>
                    <a:rPr lang="en-US" altLang="ja-JP" sz="2400" dirty="0"/>
                    <a:t>} : </a:t>
                  </a:r>
                  <a:r>
                    <a:rPr lang="ja-JP" altLang="en-US" sz="2400" dirty="0"/>
                    <a:t>双直交系</a:t>
                  </a:r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0" name="テキスト ボックス 9"/>
                    <p:cNvSpPr txBox="1"/>
                    <p:nvPr/>
                  </p:nvSpPr>
                  <p:spPr>
                    <a:xfrm>
                      <a:off x="1691680" y="4582091"/>
                      <a:ext cx="1606337" cy="672813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r>
                        <a:rPr lang="en-US" altLang="ja-JP" sz="2400" dirty="0">
                          <a:latin typeface="+mn-ea"/>
                        </a:rPr>
                        <a:t>A</a:t>
                      </a:r>
                      <a:r>
                        <a:rPr lang="en-US" altLang="ja-JP" sz="2400" baseline="30000" dirty="0">
                          <a:latin typeface="+mn-ea"/>
                        </a:rPr>
                        <a:t>T</a:t>
                      </a:r>
                      <a14:m>
                        <m:oMath xmlns:m="http://schemas.openxmlformats.org/officeDocument/2006/math">
                          <m:r>
                            <a:rPr lang="en-US" altLang="ja-JP" sz="2400">
                              <a:latin typeface="Cambria Math" panose="02040503050406030204" pitchFamily="18" charset="0"/>
                            </a:rPr>
                            <m:t>=</m:t>
                          </m:r>
                          <m:f>
                            <m:fPr>
                              <m:ctrlPr>
                                <a:rPr lang="en-US" altLang="ja-JP" sz="24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ja-JP" sz="24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ad>
                                <m:radPr>
                                  <m:degHide m:val="on"/>
                                  <m:ctrlPr>
                                    <a:rPr lang="en-US" altLang="ja-JP" sz="2400" i="1"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altLang="ja-JP" sz="24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e>
                              </m:rad>
                            </m:den>
                          </m:f>
                          <m:d>
                            <m:dPr>
                              <m:ctrlPr>
                                <a:rPr lang="en-US" altLang="ja-JP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1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n-US" altLang="ja-JP" sz="2400" i="1">
                                      <a:latin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sSup>
                                      <m:sSupPr>
                                        <m:ctrlPr>
                                          <a:rPr lang="en-US" altLang="ja-JP" sz="24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n-US" altLang="ja-JP" sz="2400">
                                            <a:latin typeface="Cambria Math" panose="02040503050406030204" pitchFamily="18" charset="0"/>
                                          </a:rPr>
                                          <m:t>u</m:t>
                                        </m:r>
                                      </m:e>
                                      <m:sup>
                                        <m:r>
                                          <m:rPr>
                                            <m:sty m:val="p"/>
                                          </m:rPr>
                                          <a:rPr lang="en-US" altLang="ja-JP" sz="2400">
                                            <a:latin typeface="Cambria Math" panose="02040503050406030204" pitchFamily="18" charset="0"/>
                                          </a:rPr>
                                          <m:t>T</m:t>
                                        </m:r>
                                      </m:sup>
                                    </m:sSup>
                                  </m:e>
                                </m:mr>
                                <m:mr>
                                  <m:e>
                                    <m:sSup>
                                      <m:sSupPr>
                                        <m:ctrlPr>
                                          <a:rPr lang="en-US" altLang="ja-JP" sz="24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n-US" altLang="ja-JP" sz="2400">
                                            <a:latin typeface="Cambria Math" panose="02040503050406030204" pitchFamily="18" charset="0"/>
                                          </a:rPr>
                                          <m:t>u</m:t>
                                        </m:r>
                                      </m:e>
                                      <m:sup>
                                        <m:r>
                                          <m:rPr>
                                            <m:sty m:val="p"/>
                                          </m:rPr>
                                          <a:rPr lang="en-US" altLang="ja-JP" sz="2400">
                                            <a:latin typeface="Cambria Math" panose="02040503050406030204" pitchFamily="18" charset="0"/>
                                          </a:rPr>
                                          <m:t>T</m:t>
                                        </m:r>
                                      </m:sup>
                                    </m:sSup>
                                  </m:e>
                                </m:mr>
                              </m:m>
                            </m:e>
                          </m:d>
                        </m:oMath>
                      </a14:m>
                      <a:endParaRPr lang="ja-JP" altLang="en-US" sz="2400" dirty="0">
                        <a:latin typeface="+mn-ea"/>
                      </a:endParaRPr>
                    </a:p>
                  </p:txBody>
                </p:sp>
              </mc:Choice>
              <mc:Fallback xmlns="">
                <p:sp>
                  <p:nvSpPr>
                    <p:cNvPr id="10" name="テキスト ボックス 9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1691680" y="4582091"/>
                      <a:ext cx="1606337" cy="672813"/>
                    </a:xfrm>
                    <a:prstGeom prst="rect">
                      <a:avLst/>
                    </a:prstGeom>
                    <a:blipFill>
                      <a:blip r:embed="rId6"/>
                      <a:stretch>
                        <a:fillRect l="-11787" b="-7273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ja-JP" alt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1" name="テキスト ボックス 10"/>
                    <p:cNvSpPr txBox="1"/>
                    <p:nvPr/>
                  </p:nvSpPr>
                  <p:spPr>
                    <a:xfrm>
                      <a:off x="4824028" y="4578286"/>
                      <a:ext cx="1919756" cy="671018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r>
                        <a:rPr lang="en-US" altLang="ja-JP" sz="2400" dirty="0">
                          <a:latin typeface="+mn-ea"/>
                        </a:rPr>
                        <a:t>B</a:t>
                      </a:r>
                      <a:r>
                        <a:rPr lang="en-US" altLang="ja-JP" sz="2400" baseline="30000" dirty="0">
                          <a:latin typeface="+mn-ea"/>
                        </a:rPr>
                        <a:t>T</a:t>
                      </a:r>
                      <a14:m>
                        <m:oMath xmlns:m="http://schemas.openxmlformats.org/officeDocument/2006/math">
                          <m:r>
                            <a:rPr lang="en-US" altLang="ja-JP" sz="2400">
                              <a:latin typeface="Cambria Math" panose="02040503050406030204" pitchFamily="18" charset="0"/>
                            </a:rPr>
                            <m:t>=</m:t>
                          </m:r>
                          <m:f>
                            <m:fPr>
                              <m:ctrlPr>
                                <a:rPr lang="en-US" altLang="ja-JP" sz="24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ja-JP" sz="24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ad>
                                <m:radPr>
                                  <m:degHide m:val="on"/>
                                  <m:ctrlPr>
                                    <a:rPr lang="en-US" altLang="ja-JP" sz="2400" i="1"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altLang="ja-JP" sz="24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e>
                              </m:rad>
                            </m:den>
                          </m:f>
                          <m:d>
                            <m:dPr>
                              <m:ctrlPr>
                                <a:rPr lang="en-US" altLang="ja-JP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1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n-US" altLang="ja-JP" sz="2400" i="1">
                                      <a:latin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sSup>
                                      <m:sSupPr>
                                        <m:ctrlPr>
                                          <a:rPr lang="en-US" altLang="ja-JP" sz="24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n-US" altLang="ja-JP" sz="2400">
                                            <a:latin typeface="Cambria Math" panose="02040503050406030204" pitchFamily="18" charset="0"/>
                                          </a:rPr>
                                          <m:t>v</m:t>
                                        </m:r>
                                      </m:e>
                                      <m:sup>
                                        <m:r>
                                          <m:rPr>
                                            <m:sty m:val="p"/>
                                          </m:rPr>
                                          <a:rPr lang="en-US" altLang="ja-JP" sz="2400">
                                            <a:latin typeface="Cambria Math" panose="02040503050406030204" pitchFamily="18" charset="0"/>
                                          </a:rPr>
                                          <m:t>T</m:t>
                                        </m:r>
                                      </m:sup>
                                    </m:sSup>
                                  </m:e>
                                </m:mr>
                                <m:mr>
                                  <m:e>
                                    <m:sSup>
                                      <m:sSupPr>
                                        <m:ctrlPr>
                                          <a:rPr lang="en-US" altLang="ja-JP" sz="24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m:rPr>
                                            <m:nor/>
                                          </m:rPr>
                                          <a:rPr lang="en-US" altLang="ja-JP" sz="2400" dirty="0"/>
                                          <m:t>−</m:t>
                                        </m:r>
                                        <m:r>
                                          <m:rPr>
                                            <m:sty m:val="p"/>
                                          </m:rPr>
                                          <a:rPr lang="en-US" altLang="ja-JP" sz="2400">
                                            <a:latin typeface="Cambria Math" panose="02040503050406030204" pitchFamily="18" charset="0"/>
                                          </a:rPr>
                                          <m:t>v</m:t>
                                        </m:r>
                                      </m:e>
                                      <m:sup>
                                        <m:r>
                                          <m:rPr>
                                            <m:sty m:val="p"/>
                                          </m:rPr>
                                          <a:rPr lang="en-US" altLang="ja-JP" sz="2400">
                                            <a:latin typeface="Cambria Math" panose="02040503050406030204" pitchFamily="18" charset="0"/>
                                          </a:rPr>
                                          <m:t>T</m:t>
                                        </m:r>
                                      </m:sup>
                                    </m:sSup>
                                  </m:e>
                                </m:mr>
                              </m:m>
                            </m:e>
                          </m:d>
                        </m:oMath>
                      </a14:m>
                      <a:endParaRPr lang="ja-JP" altLang="en-US" sz="2400" dirty="0">
                        <a:latin typeface="+mn-ea"/>
                      </a:endParaRPr>
                    </a:p>
                  </p:txBody>
                </p:sp>
              </mc:Choice>
              <mc:Fallback xmlns="">
                <p:sp>
                  <p:nvSpPr>
                    <p:cNvPr id="11" name="テキスト ボックス 10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4824028" y="4578286"/>
                      <a:ext cx="1919756" cy="671018"/>
                    </a:xfrm>
                    <a:prstGeom prst="rect">
                      <a:avLst/>
                    </a:prstGeom>
                    <a:blipFill>
                      <a:blip r:embed="rId7"/>
                      <a:stretch>
                        <a:fillRect l="-9524" b="-5405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ja-JP" alt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3" name="テキスト ボックス 12"/>
                    <p:cNvSpPr txBox="1"/>
                    <p:nvPr/>
                  </p:nvSpPr>
                  <p:spPr>
                    <a:xfrm>
                      <a:off x="1692263" y="5406243"/>
                      <a:ext cx="1698157" cy="544060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r>
                        <a:rPr lang="en-US" altLang="ja-JP" sz="2400" u="sng" dirty="0" smtClean="0">
                          <a:latin typeface="+mn-ea"/>
                        </a:rPr>
                        <a:t>A</a:t>
                      </a:r>
                      <a:r>
                        <a:rPr lang="en-US" altLang="ja-JP" sz="2400" baseline="30000" dirty="0">
                          <a:latin typeface="+mn-ea"/>
                        </a:rPr>
                        <a:t> </a:t>
                      </a:r>
                      <a14:m>
                        <m:oMath xmlns:m="http://schemas.openxmlformats.org/officeDocument/2006/math">
                          <m:r>
                            <a:rPr lang="en-US" altLang="ja-JP" sz="2400">
                              <a:latin typeface="Cambria Math" panose="02040503050406030204" pitchFamily="18" charset="0"/>
                            </a:rPr>
                            <m:t>=</m:t>
                          </m:r>
                          <m:f>
                            <m:fPr>
                              <m:ctrlPr>
                                <a:rPr lang="en-US" altLang="ja-JP" sz="24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ja-JP" sz="24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ad>
                                <m:radPr>
                                  <m:degHide m:val="on"/>
                                  <m:ctrlPr>
                                    <a:rPr lang="en-US" altLang="ja-JP" sz="2400" i="1"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altLang="ja-JP" sz="24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e>
                              </m:rad>
                            </m:den>
                          </m:f>
                          <m:r>
                            <a:rPr lang="en-US" altLang="ja-JP" sz="2400" i="1">
                              <a:latin typeface="Cambria Math" panose="02040503050406030204" pitchFamily="18" charset="0"/>
                            </a:rPr>
                            <m:t>(        )</m:t>
                          </m:r>
                        </m:oMath>
                      </a14:m>
                      <a:endParaRPr lang="ja-JP" altLang="en-US" sz="2400" dirty="0">
                        <a:latin typeface="+mn-ea"/>
                      </a:endParaRPr>
                    </a:p>
                  </p:txBody>
                </p:sp>
              </mc:Choice>
              <mc:Fallback xmlns="">
                <p:sp>
                  <p:nvSpPr>
                    <p:cNvPr id="13" name="テキスト ボックス 12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1692263" y="5406243"/>
                      <a:ext cx="1698157" cy="544060"/>
                    </a:xfrm>
                    <a:prstGeom prst="rect">
                      <a:avLst/>
                    </a:prstGeom>
                    <a:blipFill>
                      <a:blip r:embed="rId8"/>
                      <a:stretch>
                        <a:fillRect l="-11151" t="-1111" b="-16667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ja-JP" alt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" name="正方形/長方形 7"/>
                  <p:cNvSpPr/>
                  <p:nvPr/>
                </p:nvSpPr>
                <p:spPr>
                  <a:xfrm flipH="1">
                    <a:off x="2617271" y="5652210"/>
                    <a:ext cx="447025" cy="461665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m:rPr>
                              <m:sty m:val="p"/>
                            </m:rPr>
                            <a:rPr lang="en-US" altLang="ja-JP" sz="2400" u="sng" smtClean="0">
                              <a:latin typeface="Cambria Math" panose="02040503050406030204" pitchFamily="18" charset="0"/>
                            </a:rPr>
                            <m:t>u</m:t>
                          </m:r>
                        </m:oMath>
                      </m:oMathPara>
                    </a14:m>
                    <a:endParaRPr lang="ja-JP" altLang="en-US" sz="2400" u="sng" dirty="0"/>
                  </a:p>
                </p:txBody>
              </p:sp>
            </mc:Choice>
            <mc:Fallback xmlns="">
              <p:sp>
                <p:nvSpPr>
                  <p:cNvPr id="8" name="正方形/長方形 7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 flipH="1">
                    <a:off x="2617271" y="5652210"/>
                    <a:ext cx="447025" cy="461665"/>
                  </a:xfrm>
                  <a:prstGeom prst="rect">
                    <a:avLst/>
                  </a:prstGeom>
                  <a:blipFill>
                    <a:blip r:embed="rId9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ja-JP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4" name="正方形/長方形 13"/>
                  <p:cNvSpPr/>
                  <p:nvPr/>
                </p:nvSpPr>
                <p:spPr>
                  <a:xfrm flipH="1">
                    <a:off x="5775852" y="5655504"/>
                    <a:ext cx="447025" cy="461665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m:rPr>
                              <m:sty m:val="p"/>
                            </m:rPr>
                            <a:rPr lang="en-US" altLang="ja-JP" sz="2400" u="sng">
                              <a:latin typeface="Cambria Math" panose="02040503050406030204" pitchFamily="18" charset="0"/>
                            </a:rPr>
                            <m:t>v</m:t>
                          </m:r>
                        </m:oMath>
                      </m:oMathPara>
                    </a14:m>
                    <a:endParaRPr lang="ja-JP" altLang="en-US" sz="2400" u="sng" dirty="0"/>
                  </a:p>
                </p:txBody>
              </p:sp>
            </mc:Choice>
            <mc:Fallback xmlns="">
              <p:sp>
                <p:nvSpPr>
                  <p:cNvPr id="14" name="正方形/長方形 13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 flipH="1">
                    <a:off x="5775852" y="5655504"/>
                    <a:ext cx="447025" cy="461665"/>
                  </a:xfrm>
                  <a:prstGeom prst="rect">
                    <a:avLst/>
                  </a:prstGeom>
                  <a:blipFill>
                    <a:blip r:embed="rId10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ja-JP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6" name="正方形/長方形 15"/>
                  <p:cNvSpPr/>
                  <p:nvPr/>
                </p:nvSpPr>
                <p:spPr>
                  <a:xfrm flipH="1">
                    <a:off x="2902085" y="5652210"/>
                    <a:ext cx="447025" cy="461665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m:rPr>
                              <m:sty m:val="p"/>
                            </m:rPr>
                            <a:rPr lang="en-US" altLang="ja-JP" sz="2400" u="sng" smtClean="0">
                              <a:latin typeface="Cambria Math" panose="02040503050406030204" pitchFamily="18" charset="0"/>
                            </a:rPr>
                            <m:t>u</m:t>
                          </m:r>
                        </m:oMath>
                      </m:oMathPara>
                    </a14:m>
                    <a:endParaRPr lang="ja-JP" altLang="en-US" sz="2400" u="sng" dirty="0"/>
                  </a:p>
                </p:txBody>
              </p:sp>
            </mc:Choice>
            <mc:Fallback xmlns="">
              <p:sp>
                <p:nvSpPr>
                  <p:cNvPr id="16" name="正方形/長方形 15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 flipH="1">
                    <a:off x="2902085" y="5652210"/>
                    <a:ext cx="447025" cy="461665"/>
                  </a:xfrm>
                  <a:prstGeom prst="rect">
                    <a:avLst/>
                  </a:prstGeom>
                  <a:blipFill>
                    <a:blip r:embed="rId11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ja-JP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7" name="正方形/長方形 16"/>
                  <p:cNvSpPr/>
                  <p:nvPr/>
                </p:nvSpPr>
                <p:spPr>
                  <a:xfrm flipH="1">
                    <a:off x="6066265" y="5663580"/>
                    <a:ext cx="548513" cy="830997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r>
                      <a:rPr lang="en-US" altLang="ja-JP" sz="2400" dirty="0"/>
                      <a:t>-</a:t>
                    </a:r>
                    <a14:m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altLang="ja-JP" sz="2400" u="sng">
                            <a:latin typeface="Cambria Math" panose="02040503050406030204" pitchFamily="18" charset="0"/>
                          </a:rPr>
                          <m:t>v</m:t>
                        </m:r>
                      </m:oMath>
                    </a14:m>
                    <a:endParaRPr lang="ja-JP" altLang="en-US" sz="2400" u="sng" dirty="0"/>
                  </a:p>
                  <a:p>
                    <a:r>
                      <a:rPr lang="en-US" altLang="ja-JP" sz="2400" u="sng" dirty="0"/>
                      <a:t> </a:t>
                    </a:r>
                    <a:endParaRPr lang="ja-JP" altLang="en-US" sz="2400" u="sng" dirty="0"/>
                  </a:p>
                </p:txBody>
              </p:sp>
            </mc:Choice>
            <mc:Fallback xmlns="">
              <p:sp>
                <p:nvSpPr>
                  <p:cNvPr id="17" name="正方形/長方形 16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 flipH="1">
                    <a:off x="6066265" y="5663580"/>
                    <a:ext cx="548513" cy="830997"/>
                  </a:xfrm>
                  <a:prstGeom prst="rect">
                    <a:avLst/>
                  </a:prstGeom>
                  <a:blipFill>
                    <a:blip r:embed="rId12"/>
                    <a:stretch>
                      <a:fillRect l="-16667" t="-5882"/>
                    </a:stretch>
                  </a:blipFill>
                </p:spPr>
                <p:txBody>
                  <a:bodyPr/>
                  <a:lstStyle/>
                  <a:p>
                    <a:r>
                      <a:rPr lang="ja-JP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pic>
        <p:nvPicPr>
          <p:cNvPr id="19" name="オーディオ 18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266904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0224"/>
    </mc:Choice>
    <mc:Fallback>
      <p:transition spd="slow" advTm="902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3" grpId="0" animBg="1"/>
      <p:bldP spid="4" grpId="0"/>
      <p:bldP spid="5" grpId="0"/>
      <p:bldP spid="6" grpId="0" animBg="1"/>
    </p:bldLst>
  </p:timing>
  <p:extLst>
    <p:ext uri="{3A86A75C-4F4B-4683-9AE1-C65F6400EC91}">
      <p14:laserTraceLst xmlns:p14="http://schemas.microsoft.com/office/powerpoint/2010/main">
        <p14:tracePtLst>
          <p14:tracePt t="22078" x="2379663" y="2460625"/>
          <p14:tracePt t="22749" x="2387600" y="2460625"/>
          <p14:tracePt t="22757" x="2395538" y="2466975"/>
          <p14:tracePt t="22789" x="2401888" y="2474913"/>
          <p14:tracePt t="22821" x="2409825" y="2474913"/>
          <p14:tracePt t="22829" x="2424113" y="2474913"/>
          <p14:tracePt t="22837" x="2430463" y="2474913"/>
          <p14:tracePt t="22845" x="2446338" y="2474913"/>
          <p14:tracePt t="22860" x="2489200" y="2474913"/>
          <p14:tracePt t="22877" x="2540000" y="2481263"/>
          <p14:tracePt t="22893" x="2562225" y="2489200"/>
          <p14:tracePt t="23005" x="2576513" y="2489200"/>
          <p14:tracePt t="23012" x="2605088" y="2489200"/>
          <p14:tracePt t="23021" x="2641600" y="2489200"/>
          <p14:tracePt t="23028" x="2700338" y="2489200"/>
          <p14:tracePt t="23043" x="2751138" y="2489200"/>
          <p14:tracePt t="23060" x="2903538" y="2497138"/>
          <p14:tracePt t="23077" x="2982913" y="2511425"/>
          <p14:tracePt t="23093" x="3025775" y="2517775"/>
          <p14:tracePt t="23110" x="3040063" y="2517775"/>
          <p14:tracePt t="23127" x="3048000" y="2517775"/>
          <p14:tracePt t="23189" x="3055938" y="2517775"/>
          <p14:tracePt t="23214" x="3070225" y="2517775"/>
          <p14:tracePt t="23221" x="3090863" y="2517775"/>
          <p14:tracePt t="23228" x="3106738" y="2517775"/>
          <p14:tracePt t="23243" x="3135313" y="2517775"/>
          <p14:tracePt t="23260" x="3186113" y="2517775"/>
          <p14:tracePt t="23277" x="3214688" y="2517775"/>
          <p14:tracePt t="23293" x="3236913" y="2517775"/>
          <p14:tracePt t="23310" x="3251200" y="2517775"/>
          <p14:tracePt t="23917" x="3259138" y="2517775"/>
          <p14:tracePt t="23925" x="3279775" y="2517775"/>
          <p14:tracePt t="23933" x="3389313" y="2525713"/>
          <p14:tracePt t="23943" x="3578225" y="2525713"/>
          <p14:tracePt t="23960" x="4114800" y="2540000"/>
          <p14:tracePt t="23977" x="4586288" y="2576513"/>
          <p14:tracePt t="23993" x="4868863" y="2613025"/>
          <p14:tracePt t="24010" x="4956175" y="2619375"/>
          <p14:tracePt t="24027" x="4964113" y="2627313"/>
          <p14:tracePt t="24229" x="5000625" y="2627313"/>
          <p14:tracePt t="24237" x="5037138" y="2619375"/>
          <p14:tracePt t="24245" x="5065713" y="2613025"/>
          <p14:tracePt t="24260" x="5087938" y="2605088"/>
          <p14:tracePt t="24429" x="5080000" y="2598738"/>
          <p14:tracePt t="24437" x="5072063" y="2590800"/>
          <p14:tracePt t="24460" x="5065713" y="2582863"/>
          <p14:tracePt t="24469" x="5057775" y="2582863"/>
          <p14:tracePt t="24477" x="5057775" y="2576513"/>
          <p14:tracePt t="24493" x="5057775" y="2568575"/>
          <p14:tracePt t="24605" x="5043488" y="2568575"/>
          <p14:tracePt t="24621" x="5029200" y="2568575"/>
          <p14:tracePt t="24637" x="5029200" y="2562225"/>
          <p14:tracePt t="24653" x="5014913" y="2554288"/>
          <p14:tracePt t="24661" x="5006975" y="2554288"/>
          <p14:tracePt t="24669" x="5006975" y="2547938"/>
          <p14:tracePt t="24813" x="5000625" y="2547938"/>
          <p14:tracePt t="27709" x="4899025" y="2576513"/>
          <p14:tracePt t="27717" x="4789488" y="2590800"/>
          <p14:tracePt t="27726" x="4651375" y="2590800"/>
          <p14:tracePt t="27742" x="4368800" y="2598738"/>
          <p14:tracePt t="27759" x="4122738" y="2598738"/>
          <p14:tracePt t="27776" x="3990975" y="2590800"/>
          <p14:tracePt t="27792" x="3984625" y="2582863"/>
          <p14:tracePt t="27901" x="3954463" y="2582863"/>
          <p14:tracePt t="27909" x="3933825" y="2582863"/>
          <p14:tracePt t="27949" x="3925888" y="2582863"/>
          <p14:tracePt t="28093" x="3897313" y="2582863"/>
          <p14:tracePt t="28101" x="3795713" y="2582863"/>
          <p14:tracePt t="28109" x="3686175" y="2582863"/>
          <p14:tracePt t="28125" x="3497263" y="2590800"/>
          <p14:tracePt t="28142" x="3360738" y="2590800"/>
          <p14:tracePt t="28159" x="3338513" y="2582863"/>
          <p14:tracePt t="28175" x="3330575" y="2582863"/>
          <p14:tracePt t="30109" x="3330575" y="2576513"/>
          <p14:tracePt t="30125" x="3330575" y="2568575"/>
          <p14:tracePt t="30132" x="3338513" y="2562225"/>
          <p14:tracePt t="30142" x="3352800" y="2554288"/>
          <p14:tracePt t="30158" x="3360738" y="2497138"/>
          <p14:tracePt t="30175" x="3330575" y="2424113"/>
          <p14:tracePt t="30192" x="3294063" y="2336800"/>
          <p14:tracePt t="30208" x="3259138" y="2263775"/>
          <p14:tracePt t="30225" x="3243263" y="2206625"/>
          <p14:tracePt t="30242" x="3236913" y="2176463"/>
          <p14:tracePt t="30258" x="3236913" y="2141538"/>
          <p14:tracePt t="30275" x="3236913" y="2119313"/>
          <p14:tracePt t="30292" x="3236913" y="2090738"/>
          <p14:tracePt t="30293" x="3236913" y="2068513"/>
          <p14:tracePt t="30308" x="3236913" y="2039938"/>
          <p14:tracePt t="30326" x="3236913" y="1995488"/>
          <p14:tracePt t="30342" x="3236913" y="1944688"/>
          <p14:tracePt t="30359" x="3236913" y="1901825"/>
          <p14:tracePt t="30375" x="3236913" y="1865313"/>
          <p14:tracePt t="30392" x="3228975" y="1836738"/>
          <p14:tracePt t="30408" x="3222625" y="1814513"/>
          <p14:tracePt t="30425" x="3214688" y="1806575"/>
          <p14:tracePt t="30441" x="3208338" y="1800225"/>
          <p14:tracePt t="30822" x="3236913" y="1800225"/>
          <p14:tracePt t="30828" x="3259138" y="1785938"/>
          <p14:tracePt t="30837" x="3287713" y="1778000"/>
          <p14:tracePt t="30844" x="3316288" y="1770063"/>
          <p14:tracePt t="30858" x="3352800" y="1763713"/>
          <p14:tracePt t="30875" x="3454400" y="1749425"/>
          <p14:tracePt t="30891" x="3513138" y="1735138"/>
          <p14:tracePt t="30893" x="3519488" y="1727200"/>
          <p14:tracePt t="30908" x="3527425" y="1727200"/>
          <p14:tracePt t="30925" x="3533775" y="1727200"/>
          <p14:tracePt t="31028" x="3541713" y="1727200"/>
          <p14:tracePt t="31036" x="3548063" y="1727200"/>
          <p14:tracePt t="31044" x="3556000" y="1727200"/>
          <p14:tracePt t="31058" x="3556000" y="1735138"/>
          <p14:tracePt t="31075" x="3598863" y="1741488"/>
          <p14:tracePt t="31091" x="3671888" y="1749425"/>
          <p14:tracePt t="31093" x="3736975" y="1755775"/>
          <p14:tracePt t="31108" x="3897313" y="1763713"/>
          <p14:tracePt t="31125" x="4013200" y="1763713"/>
          <p14:tracePt t="31141" x="4041775" y="1763713"/>
          <p14:tracePt t="31317" x="4041775" y="1770063"/>
          <p14:tracePt t="31541" x="4041775" y="1778000"/>
          <p14:tracePt t="31548" x="4041775" y="1785938"/>
          <p14:tracePt t="31558" x="4056063" y="1857375"/>
          <p14:tracePt t="31574" x="4100513" y="1938338"/>
          <p14:tracePt t="31591" x="4129088" y="2009775"/>
          <p14:tracePt t="31608" x="4151313" y="2097088"/>
          <p14:tracePt t="31624" x="4173538" y="2162175"/>
          <p14:tracePt t="31641" x="4187825" y="2206625"/>
          <p14:tracePt t="31658" x="4194175" y="2235200"/>
          <p14:tracePt t="31674" x="4194175" y="2263775"/>
          <p14:tracePt t="31691" x="4194175" y="2286000"/>
          <p14:tracePt t="31693" x="4194175" y="2293938"/>
          <p14:tracePt t="31708" x="4194175" y="2322513"/>
          <p14:tracePt t="31724" x="4202113" y="2344738"/>
          <p14:tracePt t="31741" x="4202113" y="2359025"/>
          <p14:tracePt t="31758" x="4202113" y="2373313"/>
          <p14:tracePt t="31775" x="4202113" y="2379663"/>
          <p14:tracePt t="31791" x="4202113" y="2395538"/>
          <p14:tracePt t="31901" x="4202113" y="2401888"/>
          <p14:tracePt t="32421" x="4208463" y="2401888"/>
          <p14:tracePt t="32670" x="4244975" y="2401888"/>
          <p14:tracePt t="32676" x="4310063" y="2416175"/>
          <p14:tracePt t="32684" x="4376738" y="2430463"/>
          <p14:tracePt t="32692" x="4448175" y="2446338"/>
          <p14:tracePt t="32708" x="4529138" y="2452688"/>
          <p14:tracePt t="32724" x="4746625" y="2489200"/>
          <p14:tracePt t="32741" x="4818063" y="2497138"/>
          <p14:tracePt t="32757" x="4848225" y="2503488"/>
          <p14:tracePt t="32774" x="4854575" y="2503488"/>
          <p14:tracePt t="32853" x="4876800" y="2503488"/>
          <p14:tracePt t="32860" x="4919663" y="2503488"/>
          <p14:tracePt t="32869" x="5000625" y="2503488"/>
          <p14:tracePt t="32876" x="5072063" y="2503488"/>
          <p14:tracePt t="32891" x="5173663" y="2511425"/>
          <p14:tracePt t="32908" x="5319713" y="2511425"/>
          <p14:tracePt t="32909" x="5384800" y="2525713"/>
          <p14:tracePt t="32924" x="5457825" y="2525713"/>
          <p14:tracePt t="32941" x="5514975" y="2525713"/>
          <p14:tracePt t="32957" x="5565775" y="2525713"/>
          <p14:tracePt t="32974" x="5610225" y="2525713"/>
          <p14:tracePt t="32991" x="5675313" y="2525713"/>
          <p14:tracePt t="33007" x="5754688" y="2532063"/>
          <p14:tracePt t="33024" x="5827713" y="2532063"/>
          <p14:tracePt t="33041" x="5907088" y="2532063"/>
          <p14:tracePt t="33057" x="5980113" y="2532063"/>
          <p14:tracePt t="33074" x="6053138" y="2532063"/>
          <p14:tracePt t="33091" x="6110288" y="2532063"/>
          <p14:tracePt t="33107" x="6161088" y="2540000"/>
          <p14:tracePt t="33109" x="6189663" y="2540000"/>
          <p14:tracePt t="33124" x="6248400" y="2540000"/>
          <p14:tracePt t="33141" x="6284913" y="2540000"/>
          <p14:tracePt t="33157" x="6299200" y="2540000"/>
          <p14:tracePt t="33174" x="6313488" y="2540000"/>
          <p14:tracePt t="33207" x="6321425" y="2540000"/>
          <p14:tracePt t="33224" x="6327775" y="2540000"/>
          <p14:tracePt t="33241" x="6342063" y="2540000"/>
          <p14:tracePt t="33429" x="6350000" y="2540000"/>
          <p14:tracePt t="33437" x="6408738" y="2540000"/>
          <p14:tracePt t="33444" x="6516688" y="2540000"/>
          <p14:tracePt t="33457" x="6640513" y="2540000"/>
          <p14:tracePt t="33474" x="6872288" y="2540000"/>
          <p14:tracePt t="33491" x="7018338" y="2540000"/>
          <p14:tracePt t="33507" x="7032625" y="2540000"/>
          <p14:tracePt t="33509" x="7038975" y="2540000"/>
          <p14:tracePt t="33557" x="7038975" y="2547938"/>
          <p14:tracePt t="34021" x="7075488" y="2547938"/>
          <p14:tracePt t="34028" x="7148513" y="2540000"/>
          <p14:tracePt t="34036" x="7235825" y="2540000"/>
          <p14:tracePt t="34045" x="7307263" y="2525713"/>
          <p14:tracePt t="34057" x="7358063" y="2525713"/>
          <p14:tracePt t="34074" x="7373938" y="2525713"/>
          <p14:tracePt t="34549" x="0" y="0"/>
        </p14:tracePtLst>
        <p14:tracePtLst>
          <p14:tracePt t="37765" x="2249488" y="3810000"/>
          <p14:tracePt t="37965" x="2257425" y="3810000"/>
          <p14:tracePt t="37981" x="2293938" y="3810000"/>
          <p14:tracePt t="38012" x="2757488" y="3810000"/>
          <p14:tracePt t="38020" x="2830513" y="3810000"/>
          <p14:tracePt t="38029" x="2895600" y="3810000"/>
          <p14:tracePt t="38039" x="2932113" y="3810000"/>
          <p14:tracePt t="38056" x="3005138" y="3810000"/>
          <p14:tracePt t="38073" x="3033713" y="3817938"/>
          <p14:tracePt t="38089" x="3062288" y="3817938"/>
          <p14:tracePt t="38106" x="3121025" y="3817938"/>
          <p14:tracePt t="38123" x="3273425" y="3832225"/>
          <p14:tracePt t="38139" x="3468688" y="3838575"/>
          <p14:tracePt t="38140" x="3584575" y="3838575"/>
          <p14:tracePt t="38156" x="3817938" y="3846513"/>
          <p14:tracePt t="38173" x="3976688" y="3860800"/>
          <p14:tracePt t="38189" x="4064000" y="3860800"/>
          <p14:tracePt t="38206" x="4122738" y="3868738"/>
          <p14:tracePt t="38223" x="4157663" y="3875088"/>
          <p14:tracePt t="38239" x="4224338" y="3875088"/>
          <p14:tracePt t="38256" x="4325938" y="3875088"/>
          <p14:tracePt t="38273" x="4456113" y="3875088"/>
          <p14:tracePt t="38289" x="4594225" y="3868738"/>
          <p14:tracePt t="38306" x="4724400" y="3860800"/>
          <p14:tracePt t="38323" x="4848225" y="3860800"/>
          <p14:tracePt t="38339" x="4949825" y="3860800"/>
          <p14:tracePt t="38341" x="5000625" y="3860800"/>
          <p14:tracePt t="38356" x="5122863" y="3860800"/>
          <p14:tracePt t="38373" x="5260975" y="3860800"/>
          <p14:tracePt t="38389" x="5413375" y="3860800"/>
          <p14:tracePt t="38406" x="5595938" y="3860800"/>
          <p14:tracePt t="38423" x="5768975" y="3860800"/>
          <p14:tracePt t="38439" x="5929313" y="3860800"/>
          <p14:tracePt t="38456" x="6096000" y="3860800"/>
          <p14:tracePt t="38473" x="6262688" y="3860800"/>
          <p14:tracePt t="38489" x="6465888" y="3860800"/>
          <p14:tracePt t="38506" x="6713538" y="3875088"/>
          <p14:tracePt t="38523" x="6945313" y="3875088"/>
          <p14:tracePt t="38539" x="7140575" y="3875088"/>
          <p14:tracePt t="38541" x="7213600" y="3875088"/>
          <p14:tracePt t="38556" x="7351713" y="3868738"/>
          <p14:tracePt t="38573" x="7453313" y="3868738"/>
          <p14:tracePt t="38589" x="7561263" y="3852863"/>
          <p14:tracePt t="38606" x="7656513" y="3852863"/>
          <p14:tracePt t="38623" x="7764463" y="3846513"/>
          <p14:tracePt t="38639" x="7851775" y="3846513"/>
          <p14:tracePt t="38656" x="7924800" y="3846513"/>
          <p14:tracePt t="38673" x="7983538" y="3846513"/>
          <p14:tracePt t="38689" x="8040688" y="3846513"/>
          <p14:tracePt t="38706" x="8099425" y="3846513"/>
          <p14:tracePt t="38723" x="8193088" y="3846513"/>
          <p14:tracePt t="38739" x="8294688" y="3846513"/>
          <p14:tracePt t="38741" x="8345488" y="3846513"/>
          <p14:tracePt t="38756" x="8447088" y="3832225"/>
          <p14:tracePt t="38773" x="8526463" y="3832225"/>
          <p14:tracePt t="38789" x="8585200" y="3824288"/>
          <p14:tracePt t="38806" x="8621713" y="3824288"/>
          <p14:tracePt t="38823" x="8658225" y="3824288"/>
          <p14:tracePt t="38839" x="8686800" y="3824288"/>
          <p14:tracePt t="38856" x="8709025" y="3824288"/>
          <p14:tracePt t="38873" x="8723313" y="3824288"/>
          <p14:tracePt t="38889" x="8737600" y="3824288"/>
          <p14:tracePt t="38906" x="8759825" y="3824288"/>
          <p14:tracePt t="38923" x="8780463" y="3824288"/>
          <p14:tracePt t="38939" x="8802688" y="3824288"/>
          <p14:tracePt t="38941" x="8810625" y="3824288"/>
          <p14:tracePt t="38957" x="8816975" y="3824288"/>
          <p14:tracePt t="38973" x="8824913" y="3824288"/>
          <p14:tracePt t="39181" x="8839200" y="3824288"/>
          <p14:tracePt t="39189" x="8897938" y="3824288"/>
          <p14:tracePt t="39197" x="8963025" y="3838575"/>
          <p14:tracePt t="39206" x="8999538" y="3838575"/>
          <p14:tracePt t="39223" x="9034463" y="3838575"/>
          <p14:tracePt t="41645" x="0" y="0"/>
        </p14:tracePtLst>
        <p14:tracePtLst>
          <p14:tracePt t="47701" x="2757488" y="3744913"/>
          <p14:tracePt t="48469" x="0" y="0"/>
        </p14:tracePtLst>
        <p14:tracePtLst>
          <p14:tracePt t="49317" x="2582863" y="3736975"/>
          <p14:tracePt t="53749" x="0" y="0"/>
        </p14:tracePtLst>
        <p14:tracePtLst>
          <p14:tracePt t="54605" x="3330575" y="3722688"/>
          <p14:tracePt t="55236" x="0" y="0"/>
        </p14:tracePtLst>
        <p14:tracePtLst>
          <p14:tracePt t="62645" x="2373313" y="3744913"/>
          <p14:tracePt t="63029" x="2379663" y="3744913"/>
          <p14:tracePt t="63036" x="2387600" y="3744913"/>
          <p14:tracePt t="63044" x="2395538" y="3751263"/>
          <p14:tracePt t="63052" x="2409825" y="3751263"/>
          <p14:tracePt t="63066" x="2424113" y="3751263"/>
          <p14:tracePt t="63083" x="2430463" y="3759200"/>
          <p14:tracePt t="63252" x="2438400" y="3759200"/>
          <p14:tracePt t="63348" x="2446338" y="3759200"/>
          <p14:tracePt t="63356" x="2452688" y="3759200"/>
          <p14:tracePt t="63366" x="2481263" y="3759200"/>
          <p14:tracePt t="63383" x="2497138" y="3759200"/>
          <p14:tracePt t="63812" x="0" y="0"/>
        </p14:tracePtLst>
        <p14:tracePtLst>
          <p14:tracePt t="64349" x="2808288" y="3736975"/>
          <p14:tracePt t="65492" x="0" y="0"/>
        </p14:tracePtLst>
        <p14:tracePtLst>
          <p14:tracePt t="66501" x="5326063" y="906463"/>
          <p14:tracePt t="66565" x="5341938" y="906463"/>
          <p14:tracePt t="66581" x="5348288" y="906463"/>
          <p14:tracePt t="66588" x="5356225" y="906463"/>
          <p14:tracePt t="66598" x="5370513" y="906463"/>
          <p14:tracePt t="66615" x="5407025" y="892175"/>
          <p14:tracePt t="66632" x="5486400" y="877888"/>
          <p14:tracePt t="66648" x="5624513" y="849313"/>
          <p14:tracePt t="66665" x="5791200" y="827088"/>
          <p14:tracePt t="66682" x="5943600" y="812800"/>
          <p14:tracePt t="66698" x="6067425" y="804863"/>
          <p14:tracePt t="66715" x="6161088" y="790575"/>
          <p14:tracePt t="66732" x="6189663" y="790575"/>
          <p14:tracePt t="66780" x="6197600" y="790575"/>
          <p14:tracePt t="66788" x="6205538" y="790575"/>
          <p14:tracePt t="66798" x="6256338" y="790575"/>
          <p14:tracePt t="66815" x="6400800" y="790575"/>
          <p14:tracePt t="66832" x="6538913" y="798513"/>
          <p14:tracePt t="66848" x="6618288" y="804863"/>
          <p14:tracePt t="66865" x="6669088" y="820738"/>
          <p14:tracePt t="66882" x="6697663" y="827088"/>
          <p14:tracePt t="66898" x="6734175" y="827088"/>
          <p14:tracePt t="66915" x="6784975" y="827088"/>
          <p14:tracePt t="66917" x="6815138" y="827088"/>
          <p14:tracePt t="66932" x="6872288" y="827088"/>
          <p14:tracePt t="66948" x="6916738" y="827088"/>
          <p14:tracePt t="66965" x="6931025" y="827088"/>
          <p14:tracePt t="66988" x="6937375" y="827088"/>
          <p14:tracePt t="67564" x="0" y="0"/>
        </p14:tracePtLst>
        <p14:tracePtLst>
          <p14:tracePt t="76237" x="3606800" y="4702175"/>
          <p14:tracePt t="76701" x="3614738" y="4702175"/>
          <p14:tracePt t="76733" x="3643313" y="4702175"/>
          <p14:tracePt t="76740" x="3679825" y="4702175"/>
          <p14:tracePt t="76748" x="3716338" y="4710113"/>
          <p14:tracePt t="76762" x="3759200" y="4710113"/>
          <p14:tracePt t="76779" x="3860800" y="4738688"/>
          <p14:tracePt t="76796" x="4035425" y="4775200"/>
          <p14:tracePt t="76812" x="4122738" y="4789488"/>
          <p14:tracePt t="76829" x="4157663" y="4803775"/>
          <p14:tracePt t="77805" x="0" y="0"/>
        </p14:tracePtLst>
        <p14:tracePtLst>
          <p14:tracePt t="78509" x="5362575" y="4695825"/>
          <p14:tracePt t="79157" x="5356225" y="4695825"/>
          <p14:tracePt t="79164" x="5356225" y="4702175"/>
          <p14:tracePt t="79188" x="5348288" y="4702175"/>
          <p14:tracePt t="79213" x="5348288" y="4710113"/>
          <p14:tracePt t="79300" x="5341938" y="4710113"/>
          <p14:tracePt t="79332" x="5334000" y="4710113"/>
          <p14:tracePt t="79740" x="0" y="0"/>
        </p14:tracePtLst>
        <p14:tracePtLst>
          <p14:tracePt t="80309" x="5537200" y="4681538"/>
          <p14:tracePt t="81429" x="0" y="0"/>
        </p14:tracePtLst>
        <p14:tracePtLst>
          <p14:tracePt t="81941" x="6937375" y="4614863"/>
          <p14:tracePt t="82092" x="6937375" y="4622800"/>
          <p14:tracePt t="82268" x="6951663" y="4622800"/>
          <p14:tracePt t="82277" x="7010400" y="4622800"/>
          <p14:tracePt t="82284" x="7089775" y="4622800"/>
          <p14:tracePt t="82294" x="7148513" y="4622800"/>
          <p14:tracePt t="82311" x="7278688" y="4614863"/>
          <p14:tracePt t="82327" x="7351713" y="4614863"/>
          <p14:tracePt t="82344" x="7388225" y="4614863"/>
          <p14:tracePt t="82361" x="7394575" y="4614863"/>
          <p14:tracePt t="82420" x="7402513" y="4614863"/>
          <p14:tracePt t="82428" x="7431088" y="4614863"/>
          <p14:tracePt t="82436" x="7496175" y="4614863"/>
          <p14:tracePt t="82444" x="7569200" y="4614863"/>
          <p14:tracePt t="82461" x="7721600" y="4614863"/>
          <p14:tracePt t="82477" x="7815263" y="4622800"/>
          <p14:tracePt t="82494" x="7845425" y="4637088"/>
          <p14:tracePt t="82511" x="7859713" y="4637088"/>
          <p14:tracePt t="82812" x="7910513" y="4637088"/>
          <p14:tracePt t="82820" x="7975600" y="4637088"/>
          <p14:tracePt t="82828" x="8026400" y="4637088"/>
          <p14:tracePt t="82844" x="8069263" y="4637088"/>
          <p14:tracePt t="82861" x="8077200" y="4645025"/>
          <p14:tracePt t="83876" x="0" y="0"/>
        </p14:tracePtLst>
        <p14:tracePtLst>
          <p14:tracePt t="84541" x="4543425" y="5870575"/>
          <p14:tracePt t="85061" x="4549775" y="5870575"/>
          <p14:tracePt t="85293" x="4564063" y="5870575"/>
          <p14:tracePt t="85308" x="4681538" y="5870575"/>
          <p14:tracePt t="85316" x="4738688" y="5870575"/>
          <p14:tracePt t="85327" x="4789488" y="5870575"/>
          <p14:tracePt t="85343" x="4891088" y="5878513"/>
          <p14:tracePt t="85360" x="4949825" y="5878513"/>
          <p14:tracePt t="85377" x="4978400" y="5878513"/>
          <p14:tracePt t="85393" x="5014913" y="5878513"/>
          <p14:tracePt t="85410" x="5037138" y="5878513"/>
          <p14:tracePt t="85427" x="5057775" y="5878513"/>
          <p14:tracePt t="85444" x="5138738" y="5878513"/>
          <p14:tracePt t="85460" x="5189538" y="5878513"/>
          <p14:tracePt t="85477" x="5254625" y="5878513"/>
          <p14:tracePt t="85493" x="5319713" y="5878513"/>
          <p14:tracePt t="85510" x="5370513" y="5870575"/>
          <p14:tracePt t="85527" x="5427663" y="5870575"/>
          <p14:tracePt t="85543" x="5500688" y="5870575"/>
          <p14:tracePt t="85560" x="5588000" y="5864225"/>
          <p14:tracePt t="85577" x="5689600" y="5864225"/>
          <p14:tracePt t="85594" x="5791200" y="5864225"/>
          <p14:tracePt t="85610" x="5907088" y="5849938"/>
          <p14:tracePt t="85627" x="5994400" y="5849938"/>
          <p14:tracePt t="85628" x="6030913" y="5849938"/>
          <p14:tracePt t="85643" x="6073775" y="5849938"/>
          <p14:tracePt t="85661" x="6189663" y="5834063"/>
          <p14:tracePt t="85677" x="6248400" y="5834063"/>
          <p14:tracePt t="85693" x="6313488" y="5827713"/>
          <p14:tracePt t="85710" x="6392863" y="5827713"/>
          <p14:tracePt t="85727" x="6465888" y="5819775"/>
          <p14:tracePt t="85743" x="6561138" y="5813425"/>
          <p14:tracePt t="85760" x="6626225" y="5813425"/>
          <p14:tracePt t="85777" x="6683375" y="5805488"/>
          <p14:tracePt t="85793" x="6713538" y="5805488"/>
          <p14:tracePt t="85810" x="6748463" y="5805488"/>
          <p14:tracePt t="85827" x="6799263" y="5805488"/>
          <p14:tracePt t="85843" x="6886575" y="5805488"/>
          <p14:tracePt t="85860" x="7069138" y="5813425"/>
          <p14:tracePt t="85877" x="7199313" y="5813425"/>
          <p14:tracePt t="85893" x="7337425" y="5813425"/>
          <p14:tracePt t="85910" x="7467600" y="5819775"/>
          <p14:tracePt t="85927" x="7554913" y="5819775"/>
          <p14:tracePt t="85943" x="7620000" y="5819775"/>
          <p14:tracePt t="85960" x="7662863" y="5827713"/>
          <p14:tracePt t="85977" x="7699375" y="5827713"/>
          <p14:tracePt t="85993" x="7735888" y="5834063"/>
          <p14:tracePt t="86010" x="7786688" y="5834063"/>
          <p14:tracePt t="86027" x="7866063" y="5834063"/>
          <p14:tracePt t="86028" x="7902575" y="5834063"/>
          <p14:tracePt t="86043" x="7939088" y="5834063"/>
          <p14:tracePt t="86060" x="7983538" y="5834063"/>
          <p14:tracePt t="88788" x="0" y="0"/>
        </p14:tracePtLst>
      </p14:laserTrace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293376" y="446765"/>
            <a:ext cx="7787485" cy="791469"/>
          </a:xfrm>
        </p:spPr>
        <p:txBody>
          <a:bodyPr>
            <a:normAutofit fontScale="90000"/>
          </a:bodyPr>
          <a:lstStyle/>
          <a:p>
            <a:pPr algn="ctr"/>
            <a:r>
              <a:rPr kumimoji="1" lang="ja-JP" altLang="en-US" dirty="0" smtClean="0"/>
              <a:t>サブバンド</a:t>
            </a:r>
            <a:r>
              <a:rPr kumimoji="1" lang="ja-JP" altLang="en-US" dirty="0" smtClean="0"/>
              <a:t>符号化（</a:t>
            </a:r>
            <a:r>
              <a:rPr kumimoji="1" lang="en-US" altLang="ja-JP" dirty="0" smtClean="0"/>
              <a:t>jpeg2000</a:t>
            </a:r>
            <a:r>
              <a:rPr kumimoji="1" lang="ja-JP" altLang="en-US" dirty="0" smtClean="0"/>
              <a:t>）</a:t>
            </a:r>
            <a:endParaRPr kumimoji="1" lang="ja-JP" altLang="en-US" dirty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1289227" y="1545733"/>
            <a:ext cx="95921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dirty="0"/>
              <a:t>帯域（低・高）二分割</a:t>
            </a:r>
            <a:r>
              <a:rPr lang="ja-JP" altLang="en-US" sz="2400" dirty="0" smtClean="0"/>
              <a:t>フィルター</a:t>
            </a:r>
            <a:r>
              <a:rPr lang="en-US" altLang="ja-JP" sz="2400" dirty="0" smtClean="0"/>
              <a:t>(</a:t>
            </a:r>
            <a:r>
              <a:rPr lang="ja-JP" altLang="en-US" sz="2400" dirty="0"/>
              <a:t>重複双直交変換</a:t>
            </a:r>
            <a:r>
              <a:rPr lang="en-US" altLang="ja-JP" sz="2400" dirty="0" smtClean="0"/>
              <a:t>)</a:t>
            </a:r>
            <a:r>
              <a:rPr lang="ja-JP" altLang="en-US" sz="2400" dirty="0" smtClean="0"/>
              <a:t>を</a:t>
            </a:r>
            <a:r>
              <a:rPr lang="ja-JP" altLang="en-US" sz="2400" dirty="0"/>
              <a:t>縦横に</a:t>
            </a:r>
            <a:r>
              <a:rPr lang="ja-JP" altLang="en-US" sz="2400" dirty="0" smtClean="0"/>
              <a:t>かける</a:t>
            </a:r>
            <a:endParaRPr lang="en-US" altLang="ja-JP" sz="2400" dirty="0" smtClean="0"/>
          </a:p>
        </p:txBody>
      </p:sp>
      <p:sp>
        <p:nvSpPr>
          <p:cNvPr id="5" name="正方形/長方形 4"/>
          <p:cNvSpPr/>
          <p:nvPr/>
        </p:nvSpPr>
        <p:spPr>
          <a:xfrm>
            <a:off x="1985971" y="3736472"/>
            <a:ext cx="1656184" cy="154817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grpSp>
        <p:nvGrpSpPr>
          <p:cNvPr id="94" name="グループ化 93"/>
          <p:cNvGrpSpPr/>
          <p:nvPr/>
        </p:nvGrpSpPr>
        <p:grpSpPr>
          <a:xfrm>
            <a:off x="3652788" y="2725428"/>
            <a:ext cx="1585911" cy="3332001"/>
            <a:chOff x="2458397" y="2668099"/>
            <a:chExt cx="1585911" cy="3332001"/>
          </a:xfrm>
        </p:grpSpPr>
        <p:grpSp>
          <p:nvGrpSpPr>
            <p:cNvPr id="8" name="グループ化 7"/>
            <p:cNvGrpSpPr/>
            <p:nvPr/>
          </p:nvGrpSpPr>
          <p:grpSpPr>
            <a:xfrm>
              <a:off x="3219803" y="2668099"/>
              <a:ext cx="814415" cy="1548172"/>
              <a:chOff x="3455876" y="3301355"/>
              <a:chExt cx="814415" cy="1548172"/>
            </a:xfrm>
          </p:grpSpPr>
          <p:sp>
            <p:nvSpPr>
              <p:cNvPr id="6" name="正方形/長方形 5"/>
              <p:cNvSpPr/>
              <p:nvPr/>
            </p:nvSpPr>
            <p:spPr>
              <a:xfrm>
                <a:off x="3455876" y="3301355"/>
                <a:ext cx="814415" cy="154817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/>
              </a:p>
            </p:txBody>
          </p:sp>
          <p:sp>
            <p:nvSpPr>
              <p:cNvPr id="7" name="正方形/長方形 6"/>
              <p:cNvSpPr/>
              <p:nvPr/>
            </p:nvSpPr>
            <p:spPr>
              <a:xfrm>
                <a:off x="3707904" y="3861048"/>
                <a:ext cx="415498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ja-JP" altLang="en-US" dirty="0"/>
                  <a:t>Ｌ</a:t>
                </a:r>
              </a:p>
            </p:txBody>
          </p:sp>
        </p:grpSp>
        <p:grpSp>
          <p:nvGrpSpPr>
            <p:cNvPr id="9" name="グループ化 8"/>
            <p:cNvGrpSpPr/>
            <p:nvPr/>
          </p:nvGrpSpPr>
          <p:grpSpPr>
            <a:xfrm>
              <a:off x="3229893" y="4451928"/>
              <a:ext cx="814415" cy="1548172"/>
              <a:chOff x="3455876" y="3301355"/>
              <a:chExt cx="814415" cy="1548172"/>
            </a:xfrm>
          </p:grpSpPr>
          <p:sp>
            <p:nvSpPr>
              <p:cNvPr id="10" name="正方形/長方形 9"/>
              <p:cNvSpPr/>
              <p:nvPr/>
            </p:nvSpPr>
            <p:spPr>
              <a:xfrm>
                <a:off x="3455876" y="3301355"/>
                <a:ext cx="814415" cy="154817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/>
              </a:p>
            </p:txBody>
          </p:sp>
          <p:sp>
            <p:nvSpPr>
              <p:cNvPr id="11" name="正方形/長方形 10"/>
              <p:cNvSpPr/>
              <p:nvPr/>
            </p:nvSpPr>
            <p:spPr>
              <a:xfrm>
                <a:off x="3707904" y="3861048"/>
                <a:ext cx="356188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ja-JP" dirty="0"/>
                  <a:t>H</a:t>
                </a:r>
                <a:endParaRPr lang="ja-JP" altLang="en-US" dirty="0"/>
              </a:p>
            </p:txBody>
          </p:sp>
        </p:grpSp>
        <p:grpSp>
          <p:nvGrpSpPr>
            <p:cNvPr id="29" name="グループ化 28"/>
            <p:cNvGrpSpPr/>
            <p:nvPr/>
          </p:nvGrpSpPr>
          <p:grpSpPr>
            <a:xfrm>
              <a:off x="2458397" y="3442185"/>
              <a:ext cx="771496" cy="1783829"/>
              <a:chOff x="2694470" y="4075441"/>
              <a:chExt cx="771496" cy="1783829"/>
            </a:xfrm>
          </p:grpSpPr>
          <p:cxnSp>
            <p:nvCxnSpPr>
              <p:cNvPr id="13" name="カギ線コネクタ 12"/>
              <p:cNvCxnSpPr>
                <a:stCxn id="5" idx="3"/>
                <a:endCxn id="6" idx="1"/>
              </p:cNvCxnSpPr>
              <p:nvPr/>
            </p:nvCxnSpPr>
            <p:spPr>
              <a:xfrm flipV="1">
                <a:off x="2694470" y="4075441"/>
                <a:ext cx="761406" cy="1011044"/>
              </a:xfrm>
              <a:prstGeom prst="bentConnector3">
                <a:avLst/>
              </a:prstGeom>
              <a:ln w="28575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カギ線コネクタ 13"/>
              <p:cNvCxnSpPr>
                <a:stCxn id="5" idx="3"/>
                <a:endCxn id="10" idx="1"/>
              </p:cNvCxnSpPr>
              <p:nvPr/>
            </p:nvCxnSpPr>
            <p:spPr>
              <a:xfrm>
                <a:off x="2694470" y="5086485"/>
                <a:ext cx="771496" cy="772785"/>
              </a:xfrm>
              <a:prstGeom prst="bentConnector3">
                <a:avLst/>
              </a:prstGeom>
              <a:ln w="28575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95" name="グループ化 94"/>
          <p:cNvGrpSpPr/>
          <p:nvPr/>
        </p:nvGrpSpPr>
        <p:grpSpPr>
          <a:xfrm>
            <a:off x="5239242" y="2478216"/>
            <a:ext cx="1456075" cy="1872208"/>
            <a:chOff x="4044850" y="2420888"/>
            <a:chExt cx="1456075" cy="1872208"/>
          </a:xfrm>
        </p:grpSpPr>
        <p:grpSp>
          <p:nvGrpSpPr>
            <p:cNvPr id="17" name="グループ化 16"/>
            <p:cNvGrpSpPr/>
            <p:nvPr/>
          </p:nvGrpSpPr>
          <p:grpSpPr>
            <a:xfrm>
              <a:off x="4670052" y="2420888"/>
              <a:ext cx="830873" cy="772784"/>
              <a:chOff x="3465965" y="3343802"/>
              <a:chExt cx="830873" cy="1548172"/>
            </a:xfrm>
          </p:grpSpPr>
          <p:sp>
            <p:nvSpPr>
              <p:cNvPr id="18" name="正方形/長方形 17"/>
              <p:cNvSpPr/>
              <p:nvPr/>
            </p:nvSpPr>
            <p:spPr>
              <a:xfrm>
                <a:off x="3465965" y="3343802"/>
                <a:ext cx="814415" cy="154817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/>
              </a:p>
            </p:txBody>
          </p:sp>
          <p:sp>
            <p:nvSpPr>
              <p:cNvPr id="19" name="正方形/長方形 18"/>
              <p:cNvSpPr/>
              <p:nvPr/>
            </p:nvSpPr>
            <p:spPr>
              <a:xfrm>
                <a:off x="3650507" y="3779399"/>
                <a:ext cx="646331" cy="73990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ja-JP" altLang="en-US" dirty="0"/>
                  <a:t>ＬＬ</a:t>
                </a:r>
              </a:p>
            </p:txBody>
          </p:sp>
        </p:grpSp>
        <p:grpSp>
          <p:nvGrpSpPr>
            <p:cNvPr id="20" name="グループ化 19"/>
            <p:cNvGrpSpPr/>
            <p:nvPr/>
          </p:nvGrpSpPr>
          <p:grpSpPr>
            <a:xfrm>
              <a:off x="4680012" y="3520312"/>
              <a:ext cx="814415" cy="772784"/>
              <a:chOff x="3455876" y="3301355"/>
              <a:chExt cx="814415" cy="1548172"/>
            </a:xfrm>
          </p:grpSpPr>
          <p:sp>
            <p:nvSpPr>
              <p:cNvPr id="21" name="正方形/長方形 20"/>
              <p:cNvSpPr/>
              <p:nvPr/>
            </p:nvSpPr>
            <p:spPr>
              <a:xfrm>
                <a:off x="3455876" y="3301355"/>
                <a:ext cx="814415" cy="154817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/>
              </a:p>
            </p:txBody>
          </p:sp>
          <p:sp>
            <p:nvSpPr>
              <p:cNvPr id="22" name="正方形/長方形 21"/>
              <p:cNvSpPr/>
              <p:nvPr/>
            </p:nvSpPr>
            <p:spPr>
              <a:xfrm>
                <a:off x="3641218" y="3681985"/>
                <a:ext cx="587020" cy="73990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ja-JP" dirty="0"/>
                  <a:t>H</a:t>
                </a:r>
                <a:r>
                  <a:rPr lang="ja-JP" altLang="en-US" dirty="0"/>
                  <a:t>Ｌ</a:t>
                </a:r>
              </a:p>
            </p:txBody>
          </p:sp>
        </p:grpSp>
        <p:grpSp>
          <p:nvGrpSpPr>
            <p:cNvPr id="30" name="グループ化 29"/>
            <p:cNvGrpSpPr/>
            <p:nvPr/>
          </p:nvGrpSpPr>
          <p:grpSpPr>
            <a:xfrm>
              <a:off x="4044850" y="2807280"/>
              <a:ext cx="635162" cy="1099424"/>
              <a:chOff x="4280923" y="3440536"/>
              <a:chExt cx="635162" cy="1099424"/>
            </a:xfrm>
          </p:grpSpPr>
          <p:cxnSp>
            <p:nvCxnSpPr>
              <p:cNvPr id="23" name="カギ線コネクタ 22"/>
              <p:cNvCxnSpPr>
                <a:stCxn id="6" idx="3"/>
                <a:endCxn id="18" idx="1"/>
              </p:cNvCxnSpPr>
              <p:nvPr/>
            </p:nvCxnSpPr>
            <p:spPr>
              <a:xfrm flipV="1">
                <a:off x="4280923" y="3440536"/>
                <a:ext cx="625202" cy="634906"/>
              </a:xfrm>
              <a:prstGeom prst="bentConnector3">
                <a:avLst/>
              </a:prstGeom>
              <a:ln w="28575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カギ線コネクタ 25"/>
              <p:cNvCxnSpPr>
                <a:stCxn id="6" idx="3"/>
                <a:endCxn id="21" idx="1"/>
              </p:cNvCxnSpPr>
              <p:nvPr/>
            </p:nvCxnSpPr>
            <p:spPr>
              <a:xfrm>
                <a:off x="4280923" y="4075442"/>
                <a:ext cx="635162" cy="464518"/>
              </a:xfrm>
              <a:prstGeom prst="bentConnector3">
                <a:avLst>
                  <a:gd name="adj1" fmla="val 50000"/>
                </a:avLst>
              </a:prstGeom>
              <a:ln w="28575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96" name="グループ化 95"/>
          <p:cNvGrpSpPr/>
          <p:nvPr/>
        </p:nvGrpSpPr>
        <p:grpSpPr>
          <a:xfrm>
            <a:off x="5249332" y="4416979"/>
            <a:ext cx="1436260" cy="1759025"/>
            <a:chOff x="4054941" y="4359650"/>
            <a:chExt cx="1436260" cy="1759025"/>
          </a:xfrm>
        </p:grpSpPr>
        <p:grpSp>
          <p:nvGrpSpPr>
            <p:cNvPr id="31" name="グループ化 30"/>
            <p:cNvGrpSpPr/>
            <p:nvPr/>
          </p:nvGrpSpPr>
          <p:grpSpPr>
            <a:xfrm>
              <a:off x="4676785" y="4359650"/>
              <a:ext cx="814415" cy="772784"/>
              <a:chOff x="3465965" y="3343802"/>
              <a:chExt cx="814415" cy="1548172"/>
            </a:xfrm>
          </p:grpSpPr>
          <p:sp>
            <p:nvSpPr>
              <p:cNvPr id="32" name="正方形/長方形 31"/>
              <p:cNvSpPr/>
              <p:nvPr/>
            </p:nvSpPr>
            <p:spPr>
              <a:xfrm>
                <a:off x="3465965" y="3343802"/>
                <a:ext cx="814415" cy="154817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/>
              </a:p>
            </p:txBody>
          </p:sp>
          <p:sp>
            <p:nvSpPr>
              <p:cNvPr id="33" name="正方形/長方形 32"/>
              <p:cNvSpPr/>
              <p:nvPr/>
            </p:nvSpPr>
            <p:spPr>
              <a:xfrm>
                <a:off x="3571998" y="3707932"/>
                <a:ext cx="587020" cy="73990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ja-JP" altLang="en-US" dirty="0"/>
                  <a:t>Ｌ</a:t>
                </a:r>
                <a:r>
                  <a:rPr lang="en-US" altLang="ja-JP" dirty="0"/>
                  <a:t>H</a:t>
                </a:r>
                <a:endParaRPr lang="ja-JP" altLang="en-US" dirty="0"/>
              </a:p>
            </p:txBody>
          </p:sp>
        </p:grpSp>
        <p:grpSp>
          <p:nvGrpSpPr>
            <p:cNvPr id="34" name="グループ化 33"/>
            <p:cNvGrpSpPr/>
            <p:nvPr/>
          </p:nvGrpSpPr>
          <p:grpSpPr>
            <a:xfrm>
              <a:off x="4676786" y="5345891"/>
              <a:ext cx="814415" cy="772784"/>
              <a:chOff x="3455876" y="3301355"/>
              <a:chExt cx="814415" cy="1548172"/>
            </a:xfrm>
          </p:grpSpPr>
          <p:sp>
            <p:nvSpPr>
              <p:cNvPr id="35" name="正方形/長方形 34"/>
              <p:cNvSpPr/>
              <p:nvPr/>
            </p:nvSpPr>
            <p:spPr>
              <a:xfrm>
                <a:off x="3455876" y="3301355"/>
                <a:ext cx="814415" cy="154817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/>
              </a:p>
            </p:txBody>
          </p:sp>
          <p:sp>
            <p:nvSpPr>
              <p:cNvPr id="36" name="正方形/長方形 35"/>
              <p:cNvSpPr/>
              <p:nvPr/>
            </p:nvSpPr>
            <p:spPr>
              <a:xfrm>
                <a:off x="3641218" y="3681985"/>
                <a:ext cx="527709" cy="73990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ja-JP" dirty="0"/>
                  <a:t>HH</a:t>
                </a:r>
                <a:endParaRPr lang="ja-JP" altLang="en-US" dirty="0"/>
              </a:p>
            </p:txBody>
          </p:sp>
        </p:grpSp>
        <p:grpSp>
          <p:nvGrpSpPr>
            <p:cNvPr id="37" name="グループ化 36"/>
            <p:cNvGrpSpPr/>
            <p:nvPr/>
          </p:nvGrpSpPr>
          <p:grpSpPr>
            <a:xfrm>
              <a:off x="4054941" y="4746041"/>
              <a:ext cx="621849" cy="986241"/>
              <a:chOff x="4243691" y="5181963"/>
              <a:chExt cx="492818" cy="1146563"/>
            </a:xfrm>
          </p:grpSpPr>
          <p:cxnSp>
            <p:nvCxnSpPr>
              <p:cNvPr id="38" name="カギ線コネクタ 37"/>
              <p:cNvCxnSpPr>
                <a:stCxn id="10" idx="3"/>
                <a:endCxn id="32" idx="1"/>
              </p:cNvCxnSpPr>
              <p:nvPr/>
            </p:nvCxnSpPr>
            <p:spPr>
              <a:xfrm flipV="1">
                <a:off x="4243691" y="5181963"/>
                <a:ext cx="492814" cy="557996"/>
              </a:xfrm>
              <a:prstGeom prst="bentConnector3">
                <a:avLst/>
              </a:prstGeom>
              <a:ln w="28575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カギ線コネクタ 38"/>
              <p:cNvCxnSpPr>
                <a:stCxn id="10" idx="3"/>
                <a:endCxn id="35" idx="1"/>
              </p:cNvCxnSpPr>
              <p:nvPr/>
            </p:nvCxnSpPr>
            <p:spPr>
              <a:xfrm>
                <a:off x="4243694" y="5739959"/>
                <a:ext cx="492815" cy="588567"/>
              </a:xfrm>
              <a:prstGeom prst="bentConnector3">
                <a:avLst>
                  <a:gd name="adj1" fmla="val 50000"/>
                </a:avLst>
              </a:prstGeom>
              <a:ln w="28575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55" name="グループ化 54"/>
          <p:cNvGrpSpPr/>
          <p:nvPr/>
        </p:nvGrpSpPr>
        <p:grpSpPr>
          <a:xfrm>
            <a:off x="7841035" y="3529763"/>
            <a:ext cx="2239826" cy="1539187"/>
            <a:chOff x="5896570" y="3688796"/>
            <a:chExt cx="2239826" cy="1539187"/>
          </a:xfrm>
        </p:grpSpPr>
        <p:grpSp>
          <p:nvGrpSpPr>
            <p:cNvPr id="43" name="グループ化 42"/>
            <p:cNvGrpSpPr/>
            <p:nvPr/>
          </p:nvGrpSpPr>
          <p:grpSpPr>
            <a:xfrm>
              <a:off x="5896570" y="3688796"/>
              <a:ext cx="1434061" cy="772784"/>
              <a:chOff x="2846319" y="3343802"/>
              <a:chExt cx="1434061" cy="1548172"/>
            </a:xfrm>
          </p:grpSpPr>
          <p:sp>
            <p:nvSpPr>
              <p:cNvPr id="44" name="正方形/長方形 43"/>
              <p:cNvSpPr/>
              <p:nvPr/>
            </p:nvSpPr>
            <p:spPr>
              <a:xfrm>
                <a:off x="3465965" y="3343802"/>
                <a:ext cx="814415" cy="154817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/>
              </a:p>
            </p:txBody>
          </p:sp>
          <p:sp>
            <p:nvSpPr>
              <p:cNvPr id="45" name="正方形/長方形 44"/>
              <p:cNvSpPr/>
              <p:nvPr/>
            </p:nvSpPr>
            <p:spPr>
              <a:xfrm>
                <a:off x="2846319" y="3787807"/>
                <a:ext cx="646331" cy="73990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ja-JP" altLang="en-US" dirty="0"/>
                  <a:t>ＬＬ</a:t>
                </a:r>
              </a:p>
            </p:txBody>
          </p:sp>
        </p:grpSp>
        <p:grpSp>
          <p:nvGrpSpPr>
            <p:cNvPr id="46" name="グループ化 45"/>
            <p:cNvGrpSpPr/>
            <p:nvPr/>
          </p:nvGrpSpPr>
          <p:grpSpPr>
            <a:xfrm>
              <a:off x="7321981" y="3688796"/>
              <a:ext cx="814415" cy="772784"/>
              <a:chOff x="3455876" y="3301355"/>
              <a:chExt cx="814415" cy="1548172"/>
            </a:xfrm>
          </p:grpSpPr>
          <p:sp>
            <p:nvSpPr>
              <p:cNvPr id="47" name="正方形/長方形 46"/>
              <p:cNvSpPr/>
              <p:nvPr/>
            </p:nvSpPr>
            <p:spPr>
              <a:xfrm>
                <a:off x="3455876" y="3301355"/>
                <a:ext cx="814415" cy="154817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/>
              </a:p>
            </p:txBody>
          </p:sp>
          <p:sp>
            <p:nvSpPr>
              <p:cNvPr id="48" name="正方形/長方形 47"/>
              <p:cNvSpPr/>
              <p:nvPr/>
            </p:nvSpPr>
            <p:spPr>
              <a:xfrm>
                <a:off x="3641218" y="3681985"/>
                <a:ext cx="587020" cy="73990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ja-JP" dirty="0"/>
                  <a:t>H</a:t>
                </a:r>
                <a:r>
                  <a:rPr lang="ja-JP" altLang="en-US" dirty="0"/>
                  <a:t>Ｌ</a:t>
                </a:r>
              </a:p>
            </p:txBody>
          </p:sp>
        </p:grpSp>
        <p:grpSp>
          <p:nvGrpSpPr>
            <p:cNvPr id="49" name="グループ化 48"/>
            <p:cNvGrpSpPr/>
            <p:nvPr/>
          </p:nvGrpSpPr>
          <p:grpSpPr>
            <a:xfrm>
              <a:off x="6516216" y="4457134"/>
              <a:ext cx="814415" cy="770849"/>
              <a:chOff x="3465965" y="3343802"/>
              <a:chExt cx="814415" cy="1544295"/>
            </a:xfrm>
          </p:grpSpPr>
          <p:sp>
            <p:nvSpPr>
              <p:cNvPr id="50" name="正方形/長方形 49"/>
              <p:cNvSpPr/>
              <p:nvPr/>
            </p:nvSpPr>
            <p:spPr>
              <a:xfrm>
                <a:off x="3465965" y="3343802"/>
                <a:ext cx="814415" cy="154429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/>
              </a:p>
            </p:txBody>
          </p:sp>
          <p:sp>
            <p:nvSpPr>
              <p:cNvPr id="51" name="正方形/長方形 50"/>
              <p:cNvSpPr/>
              <p:nvPr/>
            </p:nvSpPr>
            <p:spPr>
              <a:xfrm>
                <a:off x="3650507" y="3779399"/>
                <a:ext cx="587020" cy="73990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ja-JP" altLang="en-US" dirty="0"/>
                  <a:t>Ｌ</a:t>
                </a:r>
                <a:r>
                  <a:rPr lang="en-US" altLang="ja-JP" dirty="0"/>
                  <a:t>H</a:t>
                </a:r>
                <a:endParaRPr lang="ja-JP" altLang="en-US" dirty="0"/>
              </a:p>
            </p:txBody>
          </p:sp>
        </p:grpSp>
        <p:grpSp>
          <p:nvGrpSpPr>
            <p:cNvPr id="52" name="グループ化 51"/>
            <p:cNvGrpSpPr/>
            <p:nvPr/>
          </p:nvGrpSpPr>
          <p:grpSpPr>
            <a:xfrm>
              <a:off x="7321981" y="4456416"/>
              <a:ext cx="814415" cy="771566"/>
              <a:chOff x="3455876" y="3301357"/>
              <a:chExt cx="814415" cy="1545733"/>
            </a:xfrm>
          </p:grpSpPr>
          <p:sp>
            <p:nvSpPr>
              <p:cNvPr id="53" name="正方形/長方形 52"/>
              <p:cNvSpPr/>
              <p:nvPr/>
            </p:nvSpPr>
            <p:spPr>
              <a:xfrm>
                <a:off x="3455876" y="3301357"/>
                <a:ext cx="814415" cy="1545733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/>
              </a:p>
            </p:txBody>
          </p:sp>
          <p:sp>
            <p:nvSpPr>
              <p:cNvPr id="54" name="正方形/長方形 53"/>
              <p:cNvSpPr/>
              <p:nvPr/>
            </p:nvSpPr>
            <p:spPr>
              <a:xfrm>
                <a:off x="3641218" y="3681985"/>
                <a:ext cx="527709" cy="73990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ja-JP" dirty="0"/>
                  <a:t>HH</a:t>
                </a:r>
                <a:endParaRPr lang="ja-JP" altLang="en-US" dirty="0"/>
              </a:p>
            </p:txBody>
          </p:sp>
        </p:grpSp>
      </p:grpSp>
      <p:grpSp>
        <p:nvGrpSpPr>
          <p:cNvPr id="67" name="グループ化 66"/>
          <p:cNvGrpSpPr/>
          <p:nvPr/>
        </p:nvGrpSpPr>
        <p:grpSpPr>
          <a:xfrm>
            <a:off x="8410680" y="3521925"/>
            <a:ext cx="855767" cy="775456"/>
            <a:chOff x="6410565" y="3688796"/>
            <a:chExt cx="1725831" cy="1541121"/>
          </a:xfrm>
        </p:grpSpPr>
        <p:grpSp>
          <p:nvGrpSpPr>
            <p:cNvPr id="68" name="グループ化 67"/>
            <p:cNvGrpSpPr/>
            <p:nvPr/>
          </p:nvGrpSpPr>
          <p:grpSpPr>
            <a:xfrm>
              <a:off x="6410565" y="3688796"/>
              <a:ext cx="941387" cy="772784"/>
              <a:chOff x="3360314" y="3343802"/>
              <a:chExt cx="941387" cy="1548172"/>
            </a:xfrm>
          </p:grpSpPr>
          <p:sp>
            <p:nvSpPr>
              <p:cNvPr id="78" name="正方形/長方形 77"/>
              <p:cNvSpPr/>
              <p:nvPr/>
            </p:nvSpPr>
            <p:spPr>
              <a:xfrm>
                <a:off x="3465965" y="3343802"/>
                <a:ext cx="814415" cy="154817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 sz="1100"/>
              </a:p>
            </p:txBody>
          </p:sp>
          <p:sp>
            <p:nvSpPr>
              <p:cNvPr id="79" name="正方形/長方形 78"/>
              <p:cNvSpPr/>
              <p:nvPr/>
            </p:nvSpPr>
            <p:spPr>
              <a:xfrm>
                <a:off x="3360314" y="3779400"/>
                <a:ext cx="941387" cy="104158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ja-JP" altLang="en-US" sz="1100" dirty="0"/>
                  <a:t>ＬＬ</a:t>
                </a:r>
              </a:p>
            </p:txBody>
          </p:sp>
        </p:grpSp>
        <p:grpSp>
          <p:nvGrpSpPr>
            <p:cNvPr id="69" name="グループ化 68"/>
            <p:cNvGrpSpPr/>
            <p:nvPr/>
          </p:nvGrpSpPr>
          <p:grpSpPr>
            <a:xfrm>
              <a:off x="7252687" y="3688796"/>
              <a:ext cx="883709" cy="772784"/>
              <a:chOff x="3386582" y="3301355"/>
              <a:chExt cx="883709" cy="1548172"/>
            </a:xfrm>
          </p:grpSpPr>
          <p:sp>
            <p:nvSpPr>
              <p:cNvPr id="76" name="正方形/長方形 75"/>
              <p:cNvSpPr/>
              <p:nvPr/>
            </p:nvSpPr>
            <p:spPr>
              <a:xfrm>
                <a:off x="3455876" y="3301355"/>
                <a:ext cx="814415" cy="154817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 sz="1100"/>
              </a:p>
            </p:txBody>
          </p:sp>
          <p:sp>
            <p:nvSpPr>
              <p:cNvPr id="77" name="正方形/長方形 76"/>
              <p:cNvSpPr/>
              <p:nvPr/>
            </p:nvSpPr>
            <p:spPr>
              <a:xfrm>
                <a:off x="3386582" y="3681985"/>
                <a:ext cx="870268" cy="104158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altLang="ja-JP" sz="1100" dirty="0"/>
                  <a:t>H</a:t>
                </a:r>
                <a:r>
                  <a:rPr lang="ja-JP" altLang="en-US" sz="1100" dirty="0"/>
                  <a:t>Ｌ</a:t>
                </a:r>
              </a:p>
            </p:txBody>
          </p:sp>
        </p:grpSp>
        <p:grpSp>
          <p:nvGrpSpPr>
            <p:cNvPr id="70" name="グループ化 69"/>
            <p:cNvGrpSpPr/>
            <p:nvPr/>
          </p:nvGrpSpPr>
          <p:grpSpPr>
            <a:xfrm>
              <a:off x="6446123" y="4457133"/>
              <a:ext cx="884508" cy="772784"/>
              <a:chOff x="3395872" y="3343802"/>
              <a:chExt cx="884508" cy="1548172"/>
            </a:xfrm>
          </p:grpSpPr>
          <p:sp>
            <p:nvSpPr>
              <p:cNvPr id="74" name="正方形/長方形 73"/>
              <p:cNvSpPr/>
              <p:nvPr/>
            </p:nvSpPr>
            <p:spPr>
              <a:xfrm>
                <a:off x="3465965" y="3343802"/>
                <a:ext cx="814415" cy="154817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 sz="1100"/>
              </a:p>
            </p:txBody>
          </p:sp>
          <p:sp>
            <p:nvSpPr>
              <p:cNvPr id="75" name="正方形/長方形 74"/>
              <p:cNvSpPr/>
              <p:nvPr/>
            </p:nvSpPr>
            <p:spPr>
              <a:xfrm>
                <a:off x="3395872" y="3779400"/>
                <a:ext cx="870268" cy="104158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ja-JP" altLang="en-US" sz="1100" dirty="0"/>
                  <a:t>Ｌ</a:t>
                </a:r>
                <a:r>
                  <a:rPr lang="en-US" altLang="ja-JP" sz="1100" dirty="0"/>
                  <a:t>H</a:t>
                </a:r>
                <a:endParaRPr lang="ja-JP" altLang="en-US" sz="1100" dirty="0"/>
              </a:p>
            </p:txBody>
          </p:sp>
        </p:grpSp>
        <p:grpSp>
          <p:nvGrpSpPr>
            <p:cNvPr id="71" name="グループ化 70"/>
            <p:cNvGrpSpPr/>
            <p:nvPr/>
          </p:nvGrpSpPr>
          <p:grpSpPr>
            <a:xfrm>
              <a:off x="7288250" y="4456416"/>
              <a:ext cx="848146" cy="772784"/>
              <a:chOff x="3422145" y="3301355"/>
              <a:chExt cx="848146" cy="1548172"/>
            </a:xfrm>
          </p:grpSpPr>
          <p:sp>
            <p:nvSpPr>
              <p:cNvPr id="72" name="正方形/長方形 71"/>
              <p:cNvSpPr/>
              <p:nvPr/>
            </p:nvSpPr>
            <p:spPr>
              <a:xfrm>
                <a:off x="3455876" y="3301355"/>
                <a:ext cx="814415" cy="154817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 sz="1100"/>
              </a:p>
            </p:txBody>
          </p:sp>
          <p:sp>
            <p:nvSpPr>
              <p:cNvPr id="73" name="正方形/長方形 72"/>
              <p:cNvSpPr/>
              <p:nvPr/>
            </p:nvSpPr>
            <p:spPr>
              <a:xfrm>
                <a:off x="3422145" y="3681985"/>
                <a:ext cx="799144" cy="104158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altLang="ja-JP" sz="1100" dirty="0"/>
                  <a:t>HH</a:t>
                </a:r>
                <a:endParaRPr lang="ja-JP" altLang="en-US" sz="1100" dirty="0"/>
              </a:p>
            </p:txBody>
          </p:sp>
        </p:grpSp>
      </p:grpSp>
      <p:pic>
        <p:nvPicPr>
          <p:cNvPr id="4" name="オーディオ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659557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6723"/>
    </mc:Choice>
    <mc:Fallback>
      <p:transition spd="slow" advTm="767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43686" y="346754"/>
            <a:ext cx="8229600" cy="900455"/>
          </a:xfrm>
        </p:spPr>
        <p:txBody>
          <a:bodyPr/>
          <a:lstStyle/>
          <a:p>
            <a:pPr algn="ctr"/>
            <a:r>
              <a:rPr kumimoji="1" lang="en-US" altLang="ja-JP" dirty="0" smtClean="0"/>
              <a:t>MDCT</a:t>
            </a:r>
            <a:r>
              <a:rPr kumimoji="1" lang="ja-JP" altLang="en-US" dirty="0" smtClean="0"/>
              <a:t>と窓関数（</a:t>
            </a:r>
            <a:r>
              <a:rPr kumimoji="1" lang="en-US" altLang="ja-JP" dirty="0" smtClean="0"/>
              <a:t>mp3</a:t>
            </a:r>
            <a:r>
              <a:rPr kumimoji="1" lang="ja-JP" altLang="en-US" dirty="0" smtClean="0"/>
              <a:t>）</a:t>
            </a:r>
            <a:endParaRPr kumimoji="1" lang="ja-JP" altLang="en-US" dirty="0"/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2085885" y="1485420"/>
            <a:ext cx="41616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000" dirty="0"/>
              <a:t>【</a:t>
            </a:r>
            <a:r>
              <a:rPr lang="ja-JP" altLang="en-US" sz="2000" dirty="0"/>
              <a:t>音響周波数変換符号化の論法</a:t>
            </a:r>
            <a:r>
              <a:rPr lang="en-US" altLang="ja-JP" sz="2000" dirty="0"/>
              <a:t>】</a:t>
            </a: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2265338" y="4628993"/>
            <a:ext cx="38027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2000" dirty="0"/>
              <a:t>重複直交変換</a:t>
            </a:r>
            <a:endParaRPr lang="en-US" altLang="ja-JP" sz="2000" dirty="0"/>
          </a:p>
        </p:txBody>
      </p:sp>
      <p:grpSp>
        <p:nvGrpSpPr>
          <p:cNvPr id="24" name="グループ化 23"/>
          <p:cNvGrpSpPr/>
          <p:nvPr/>
        </p:nvGrpSpPr>
        <p:grpSpPr>
          <a:xfrm>
            <a:off x="881105" y="1994146"/>
            <a:ext cx="6571253" cy="1041633"/>
            <a:chOff x="1707115" y="2283699"/>
            <a:chExt cx="5729770" cy="1839099"/>
          </a:xfrm>
        </p:grpSpPr>
        <p:sp>
          <p:nvSpPr>
            <p:cNvPr id="5" name="テキスト ボックス 4"/>
            <p:cNvSpPr txBox="1"/>
            <p:nvPr/>
          </p:nvSpPr>
          <p:spPr>
            <a:xfrm>
              <a:off x="1707115" y="2283699"/>
              <a:ext cx="5729770" cy="12498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2000" dirty="0"/>
                <a:t>ブロック符号化では境界部分にノイズが発生</a:t>
              </a:r>
              <a:r>
                <a:rPr lang="ja-JP" altLang="en-US" sz="2000" dirty="0" smtClean="0"/>
                <a:t>する</a:t>
              </a:r>
              <a:endParaRPr lang="en-US" altLang="ja-JP" sz="2000" dirty="0" smtClean="0"/>
            </a:p>
            <a:p>
              <a:pPr algn="ctr"/>
              <a:r>
                <a:rPr lang="ja-JP" altLang="en-US" sz="2000" dirty="0" smtClean="0"/>
                <a:t>（一定周期のノイズとなるため致命的）</a:t>
              </a:r>
              <a:endParaRPr lang="en-US" altLang="ja-JP" sz="2000" dirty="0"/>
            </a:p>
          </p:txBody>
        </p:sp>
        <p:cxnSp>
          <p:nvCxnSpPr>
            <p:cNvPr id="12" name="直線矢印コネクタ 11"/>
            <p:cNvCxnSpPr>
              <a:stCxn id="5" idx="2"/>
              <a:endCxn id="6" idx="0"/>
            </p:cNvCxnSpPr>
            <p:nvPr/>
          </p:nvCxnSpPr>
          <p:spPr>
            <a:xfrm flipH="1">
              <a:off x="4572000" y="3533537"/>
              <a:ext cx="1" cy="589261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" name="グループ化 24"/>
          <p:cNvGrpSpPr/>
          <p:nvPr/>
        </p:nvGrpSpPr>
        <p:grpSpPr>
          <a:xfrm>
            <a:off x="2037360" y="3035779"/>
            <a:ext cx="4258742" cy="729761"/>
            <a:chOff x="2442629" y="2959479"/>
            <a:chExt cx="4258742" cy="729761"/>
          </a:xfrm>
        </p:grpSpPr>
        <p:sp>
          <p:nvSpPr>
            <p:cNvPr id="6" name="テキスト ボックス 5"/>
            <p:cNvSpPr txBox="1"/>
            <p:nvPr/>
          </p:nvSpPr>
          <p:spPr>
            <a:xfrm>
              <a:off x="2442629" y="2959479"/>
              <a:ext cx="425874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2000" dirty="0"/>
                <a:t>左右が零に収束する窓関数をかける</a:t>
              </a:r>
              <a:endParaRPr lang="en-US" altLang="ja-JP" sz="2000" dirty="0"/>
            </a:p>
          </p:txBody>
        </p:sp>
        <p:cxnSp>
          <p:nvCxnSpPr>
            <p:cNvPr id="17" name="直線矢印コネクタ 16"/>
            <p:cNvCxnSpPr>
              <a:stCxn id="6" idx="2"/>
              <a:endCxn id="7" idx="0"/>
            </p:cNvCxnSpPr>
            <p:nvPr/>
          </p:nvCxnSpPr>
          <p:spPr>
            <a:xfrm>
              <a:off x="4572000" y="3359589"/>
              <a:ext cx="0" cy="329651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グループ化 25"/>
          <p:cNvGrpSpPr/>
          <p:nvPr/>
        </p:nvGrpSpPr>
        <p:grpSpPr>
          <a:xfrm>
            <a:off x="2610857" y="3765540"/>
            <a:ext cx="3111748" cy="863453"/>
            <a:chOff x="3016126" y="3636892"/>
            <a:chExt cx="3111748" cy="863453"/>
          </a:xfrm>
        </p:grpSpPr>
        <p:sp>
          <p:nvSpPr>
            <p:cNvPr id="7" name="テキスト ボックス 6"/>
            <p:cNvSpPr txBox="1"/>
            <p:nvPr/>
          </p:nvSpPr>
          <p:spPr>
            <a:xfrm>
              <a:off x="3016126" y="3636892"/>
              <a:ext cx="311174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2000" dirty="0"/>
                <a:t>重複による符号の冗長性</a:t>
              </a:r>
              <a:endParaRPr lang="en-US" altLang="ja-JP" sz="2000" dirty="0"/>
            </a:p>
          </p:txBody>
        </p:sp>
        <p:cxnSp>
          <p:nvCxnSpPr>
            <p:cNvPr id="20" name="直線矢印コネクタ 19"/>
            <p:cNvCxnSpPr>
              <a:stCxn id="7" idx="2"/>
              <a:endCxn id="8" idx="0"/>
            </p:cNvCxnSpPr>
            <p:nvPr/>
          </p:nvCxnSpPr>
          <p:spPr>
            <a:xfrm>
              <a:off x="4572000" y="4037002"/>
              <a:ext cx="0" cy="463343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" name="図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77445" y="1247209"/>
            <a:ext cx="4752612" cy="4097157"/>
          </a:xfrm>
          <a:prstGeom prst="rect">
            <a:avLst/>
          </a:prstGeom>
        </p:spPr>
      </p:pic>
      <p:grpSp>
        <p:nvGrpSpPr>
          <p:cNvPr id="4" name="グループ化 3"/>
          <p:cNvGrpSpPr/>
          <p:nvPr/>
        </p:nvGrpSpPr>
        <p:grpSpPr>
          <a:xfrm>
            <a:off x="595409" y="1327457"/>
            <a:ext cx="8941055" cy="4609587"/>
            <a:chOff x="595409" y="1327457"/>
            <a:chExt cx="8941055" cy="4609587"/>
          </a:xfrm>
        </p:grpSpPr>
        <p:sp>
          <p:nvSpPr>
            <p:cNvPr id="27" name="テキスト ボックス 26"/>
            <p:cNvSpPr txBox="1"/>
            <p:nvPr/>
          </p:nvSpPr>
          <p:spPr>
            <a:xfrm>
              <a:off x="595409" y="5229158"/>
              <a:ext cx="698906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2000" dirty="0" smtClean="0"/>
                <a:t>前半は“腹”となる部分が後半では“節”となるため，</a:t>
              </a:r>
              <a:endParaRPr lang="en-US" altLang="ja-JP" sz="2000" dirty="0" smtClean="0"/>
            </a:p>
            <a:p>
              <a:pPr algn="ctr"/>
              <a:r>
                <a:rPr lang="ja-JP" altLang="en-US" sz="2000" dirty="0" smtClean="0"/>
                <a:t>滑らかに接合できる．</a:t>
              </a:r>
              <a:endParaRPr lang="en-US" altLang="ja-JP" sz="2000" dirty="0" smtClean="0"/>
            </a:p>
          </p:txBody>
        </p:sp>
        <p:grpSp>
          <p:nvGrpSpPr>
            <p:cNvPr id="22" name="グループ化 21"/>
            <p:cNvGrpSpPr/>
            <p:nvPr/>
          </p:nvGrpSpPr>
          <p:grpSpPr>
            <a:xfrm>
              <a:off x="8191500" y="1327457"/>
              <a:ext cx="1344964" cy="3974793"/>
              <a:chOff x="8191500" y="1327457"/>
              <a:chExt cx="1344964" cy="3974793"/>
            </a:xfrm>
          </p:grpSpPr>
          <p:cxnSp>
            <p:nvCxnSpPr>
              <p:cNvPr id="15" name="直線コネクタ 14"/>
              <p:cNvCxnSpPr/>
              <p:nvPr/>
            </p:nvCxnSpPr>
            <p:spPr>
              <a:xfrm flipH="1">
                <a:off x="8191500" y="4379407"/>
                <a:ext cx="3844" cy="922843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直線コネクタ 27"/>
              <p:cNvCxnSpPr/>
              <p:nvPr/>
            </p:nvCxnSpPr>
            <p:spPr>
              <a:xfrm flipH="1">
                <a:off x="9532620" y="4379406"/>
                <a:ext cx="3844" cy="922843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直線コネクタ 28"/>
              <p:cNvCxnSpPr/>
              <p:nvPr/>
            </p:nvCxnSpPr>
            <p:spPr>
              <a:xfrm flipH="1">
                <a:off x="8357834" y="1327457"/>
                <a:ext cx="3844" cy="922843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直線コネクタ 29"/>
              <p:cNvCxnSpPr/>
              <p:nvPr/>
            </p:nvCxnSpPr>
            <p:spPr>
              <a:xfrm flipH="1">
                <a:off x="9106815" y="2862552"/>
                <a:ext cx="3844" cy="922843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19" name="オーディオ 18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755799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4154"/>
    </mc:Choice>
    <mc:Fallback>
      <p:transition spd="slow" advTm="1841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21" grpId="0"/>
      <p:bldP spid="8" grpId="0"/>
    </p:bldLst>
  </p:timing>
  <p:extLst>
    <p:ext uri="{3A86A75C-4F4B-4683-9AE1-C65F6400EC91}">
      <p14:laserTraceLst xmlns:p14="http://schemas.microsoft.com/office/powerpoint/2010/main">
        <p14:tracePtLst>
          <p14:tracePt t="29212" x="2511425" y="2619375"/>
          <p14:tracePt t="29683" x="2517775" y="2619375"/>
          <p14:tracePt t="29691" x="2532063" y="2633663"/>
          <p14:tracePt t="29699" x="2576513" y="2641600"/>
          <p14:tracePt t="29713" x="2613025" y="2649538"/>
          <p14:tracePt t="29729" x="2663825" y="2670175"/>
          <p14:tracePt t="29731" x="2678113" y="2678113"/>
          <p14:tracePt t="29746" x="2684463" y="2684463"/>
          <p14:tracePt t="29763" x="2700338" y="2692400"/>
          <p14:tracePt t="29963" x="2714625" y="2692400"/>
          <p14:tracePt t="29971" x="2765425" y="2692400"/>
          <p14:tracePt t="29979" x="2801938" y="2684463"/>
          <p14:tracePt t="29996" x="2873375" y="2678113"/>
          <p14:tracePt t="30013" x="2917825" y="2678113"/>
          <p14:tracePt t="30029" x="2954338" y="2678113"/>
          <p14:tracePt t="30046" x="2960688" y="2678113"/>
          <p14:tracePt t="30063" x="2968625" y="2678113"/>
          <p14:tracePt t="30131" x="2974975" y="2678113"/>
          <p14:tracePt t="30139" x="3005138" y="2678113"/>
          <p14:tracePt t="30147" x="3025775" y="2678113"/>
          <p14:tracePt t="30163" x="3070225" y="2678113"/>
          <p14:tracePt t="30179" x="3106738" y="2678113"/>
          <p14:tracePt t="30196" x="3135313" y="2678113"/>
          <p14:tracePt t="30212" x="3149600" y="2678113"/>
          <p14:tracePt t="30229" x="3163888" y="2678113"/>
          <p14:tracePt t="30252" x="3171825" y="2678113"/>
          <p14:tracePt t="30315" x="3186113" y="2678113"/>
          <p14:tracePt t="30323" x="3200400" y="2678113"/>
          <p14:tracePt t="30331" x="3228975" y="2678113"/>
          <p14:tracePt t="30346" x="3251200" y="2678113"/>
          <p14:tracePt t="30363" x="3294063" y="2678113"/>
          <p14:tracePt t="30483" x="3302000" y="2678113"/>
          <p14:tracePt t="30523" x="3309938" y="2670175"/>
          <p14:tracePt t="30531" x="3367088" y="2670175"/>
          <p14:tracePt t="30539" x="3403600" y="2670175"/>
          <p14:tracePt t="30548" x="3432175" y="2663825"/>
          <p14:tracePt t="30563" x="3490913" y="2655888"/>
          <p14:tracePt t="30579" x="3527425" y="2655888"/>
          <p14:tracePt t="30596" x="3541713" y="2655888"/>
          <p14:tracePt t="30613" x="3548063" y="2655888"/>
          <p14:tracePt t="30867" x="3556000" y="2655888"/>
          <p14:tracePt t="30939" x="3614738" y="2655888"/>
          <p14:tracePt t="30947" x="3679825" y="2655888"/>
          <p14:tracePt t="30955" x="3716338" y="2655888"/>
          <p14:tracePt t="30963" x="3744913" y="2649538"/>
          <p14:tracePt t="30979" x="3802063" y="2649538"/>
          <p14:tracePt t="30996" x="3817938" y="2649538"/>
          <p14:tracePt t="31115" x="3824288" y="2649538"/>
          <p14:tracePt t="31123" x="3868738" y="2649538"/>
          <p14:tracePt t="31131" x="3919538" y="2649538"/>
          <p14:tracePt t="31146" x="3954463" y="2641600"/>
          <p14:tracePt t="31162" x="4027488" y="2633663"/>
          <p14:tracePt t="31179" x="4078288" y="2633663"/>
          <p14:tracePt t="31195" x="4086225" y="2633663"/>
          <p14:tracePt t="31363" x="4092575" y="2633663"/>
          <p14:tracePt t="31739" x="4100513" y="2633663"/>
          <p14:tracePt t="31755" x="4106863" y="2633663"/>
          <p14:tracePt t="31763" x="4187825" y="2633663"/>
          <p14:tracePt t="31771" x="4238625" y="2633663"/>
          <p14:tracePt t="31779" x="4275138" y="2633663"/>
          <p14:tracePt t="31795" x="4354513" y="2633663"/>
          <p14:tracePt t="31812" x="4391025" y="2633663"/>
          <p14:tracePt t="31829" x="4419600" y="2633663"/>
          <p14:tracePt t="31845" x="4433888" y="2633663"/>
          <p14:tracePt t="31862" x="4441825" y="2633663"/>
          <p14:tracePt t="31955" x="4448175" y="2633663"/>
          <p14:tracePt t="31995" x="4462463" y="2633663"/>
          <p14:tracePt t="32003" x="4498975" y="2633663"/>
          <p14:tracePt t="32012" x="4513263" y="2633663"/>
          <p14:tracePt t="32029" x="4564063" y="2633663"/>
          <p14:tracePt t="32045" x="4614863" y="2633663"/>
          <p14:tracePt t="32062" x="4637088" y="2627313"/>
          <p14:tracePt t="32079" x="4645025" y="2627313"/>
          <p14:tracePt t="32275" x="4651375" y="2627313"/>
          <p14:tracePt t="32419" x="4673600" y="2627313"/>
          <p14:tracePt t="32427" x="4732338" y="2627313"/>
          <p14:tracePt t="32435" x="4767263" y="2627313"/>
          <p14:tracePt t="32445" x="4811713" y="2619375"/>
          <p14:tracePt t="32462" x="4868863" y="2619375"/>
          <p14:tracePt t="32478" x="4905375" y="2619375"/>
          <p14:tracePt t="32495" x="4927600" y="2619375"/>
          <p14:tracePt t="32512" x="4949825" y="2619375"/>
          <p14:tracePt t="32595" x="4949825" y="2627313"/>
          <p14:tracePt t="32667" x="4964113" y="2627313"/>
          <p14:tracePt t="32675" x="5006975" y="2627313"/>
          <p14:tracePt t="32683" x="5051425" y="2627313"/>
          <p14:tracePt t="32695" x="5087938" y="2627313"/>
          <p14:tracePt t="32712" x="5153025" y="2627313"/>
          <p14:tracePt t="32728" x="5195888" y="2627313"/>
          <p14:tracePt t="32745" x="5218113" y="2627313"/>
          <p14:tracePt t="32762" x="5224463" y="2627313"/>
          <p14:tracePt t="32779" x="5240338" y="2627313"/>
          <p14:tracePt t="32795" x="5254625" y="2627313"/>
          <p14:tracePt t="32812" x="5268913" y="2627313"/>
          <p14:tracePt t="32828" x="5297488" y="2627313"/>
          <p14:tracePt t="32845" x="5319713" y="2627313"/>
          <p14:tracePt t="32862" x="5341938" y="2627313"/>
          <p14:tracePt t="32878" x="5376863" y="2627313"/>
          <p14:tracePt t="32895" x="5384800" y="2627313"/>
          <p14:tracePt t="32912" x="5407025" y="2633663"/>
          <p14:tracePt t="32928" x="5449888" y="2633663"/>
          <p14:tracePt t="32945" x="5486400" y="2633663"/>
          <p14:tracePt t="32962" x="5545138" y="2633663"/>
          <p14:tracePt t="32963" x="5565775" y="2633663"/>
          <p14:tracePt t="32979" x="5595938" y="2633663"/>
          <p14:tracePt t="32995" x="5616575" y="2633663"/>
          <p14:tracePt t="33012" x="5653088" y="2633663"/>
          <p14:tracePt t="33028" x="5675313" y="2633663"/>
          <p14:tracePt t="33045" x="5703888" y="2633663"/>
          <p14:tracePt t="33062" x="5740400" y="2633663"/>
          <p14:tracePt t="33078" x="5762625" y="2633663"/>
          <p14:tracePt t="33095" x="5776913" y="2633663"/>
          <p14:tracePt t="33112" x="5799138" y="2633663"/>
          <p14:tracePt t="33128" x="5827713" y="2633663"/>
          <p14:tracePt t="33145" x="5856288" y="2633663"/>
          <p14:tracePt t="33162" x="5900738" y="2633663"/>
          <p14:tracePt t="33163" x="5907088" y="2633663"/>
          <p14:tracePt t="33179" x="5943600" y="2633663"/>
          <p14:tracePt t="33195" x="5972175" y="2633663"/>
          <p14:tracePt t="33212" x="6002338" y="2633663"/>
          <p14:tracePt t="33228" x="6022975" y="2633663"/>
          <p14:tracePt t="33245" x="6037263" y="2633663"/>
          <p14:tracePt t="33262" x="6059488" y="2633663"/>
          <p14:tracePt t="33278" x="6081713" y="2633663"/>
          <p14:tracePt t="33295" x="6096000" y="2633663"/>
          <p14:tracePt t="33312" x="6103938" y="2633663"/>
          <p14:tracePt t="33328" x="6118225" y="2633663"/>
          <p14:tracePt t="33345" x="6124575" y="2633663"/>
          <p14:tracePt t="33363" x="6132513" y="2633663"/>
          <p14:tracePt t="33379" x="6138863" y="2633663"/>
          <p14:tracePt t="33395" x="6146800" y="2633663"/>
          <p14:tracePt t="33412" x="6161088" y="2633663"/>
          <p14:tracePt t="33428" x="6175375" y="2633663"/>
          <p14:tracePt t="33445" x="6197600" y="2633663"/>
          <p14:tracePt t="33462" x="6226175" y="2627313"/>
          <p14:tracePt t="33478" x="6248400" y="2627313"/>
          <p14:tracePt t="33495" x="6256338" y="2627313"/>
          <p14:tracePt t="33512" x="6270625" y="2627313"/>
          <p14:tracePt t="34067" x="6262688" y="2627313"/>
          <p14:tracePt t="34315" x="6226175" y="2619375"/>
          <p14:tracePt t="34323" x="6138863" y="2605088"/>
          <p14:tracePt t="34331" x="6053138" y="2605088"/>
          <p14:tracePt t="34345" x="6002338" y="2590800"/>
          <p14:tracePt t="34361" x="5929313" y="2590800"/>
          <p14:tracePt t="34378" x="5819775" y="2582863"/>
          <p14:tracePt t="34379" x="5783263" y="2582863"/>
          <p14:tracePt t="34395" x="5768975" y="2576513"/>
          <p14:tracePt t="34508" x="5754688" y="2582863"/>
          <p14:tracePt t="34515" x="5703888" y="2613025"/>
          <p14:tracePt t="34523" x="5675313" y="2613025"/>
          <p14:tracePt t="34531" x="5653088" y="2627313"/>
          <p14:tracePt t="34545" x="5624513" y="2633663"/>
          <p14:tracePt t="34561" x="5545138" y="2655888"/>
          <p14:tracePt t="34578" x="5472113" y="2670175"/>
          <p14:tracePt t="34579" x="5443538" y="2678113"/>
          <p14:tracePt t="34595" x="5407025" y="2684463"/>
          <p14:tracePt t="34611" x="5348288" y="2692400"/>
          <p14:tracePt t="34628" x="5291138" y="2700338"/>
          <p14:tracePt t="34645" x="5203825" y="2706688"/>
          <p14:tracePt t="34661" x="5122863" y="2714625"/>
          <p14:tracePt t="34678" x="5021263" y="2720975"/>
          <p14:tracePt t="34695" x="4935538" y="2720975"/>
          <p14:tracePt t="34711" x="4833938" y="2720975"/>
          <p14:tracePt t="34728" x="4716463" y="2720975"/>
          <p14:tracePt t="34745" x="4630738" y="2720975"/>
          <p14:tracePt t="34761" x="4572000" y="2720975"/>
          <p14:tracePt t="34778" x="4506913" y="2720975"/>
          <p14:tracePt t="34779" x="4478338" y="2720975"/>
          <p14:tracePt t="34795" x="4441825" y="2720975"/>
          <p14:tracePt t="34811" x="4383088" y="2720975"/>
          <p14:tracePt t="34828" x="4340225" y="2720975"/>
          <p14:tracePt t="34845" x="4295775" y="2728913"/>
          <p14:tracePt t="34861" x="4230688" y="2735263"/>
          <p14:tracePt t="34878" x="4165600" y="2735263"/>
          <p14:tracePt t="34895" x="4078288" y="2743200"/>
          <p14:tracePt t="34911" x="3984625" y="2757488"/>
          <p14:tracePt t="34928" x="3903663" y="2757488"/>
          <p14:tracePt t="34944" x="3852863" y="2757488"/>
          <p14:tracePt t="34961" x="3810000" y="2757488"/>
          <p14:tracePt t="34978" x="3781425" y="2757488"/>
          <p14:tracePt t="34979" x="3759200" y="2757488"/>
          <p14:tracePt t="34995" x="3722688" y="2751138"/>
          <p14:tracePt t="35011" x="3671888" y="2751138"/>
          <p14:tracePt t="35028" x="3606800" y="2751138"/>
          <p14:tracePt t="35045" x="3541713" y="2751138"/>
          <p14:tracePt t="35061" x="3454400" y="2751138"/>
          <p14:tracePt t="35078" x="3352800" y="2751138"/>
          <p14:tracePt t="35094" x="3251200" y="2735263"/>
          <p14:tracePt t="35111" x="3113088" y="2735263"/>
          <p14:tracePt t="35128" x="2982913" y="2728913"/>
          <p14:tracePt t="35144" x="2895600" y="2728913"/>
          <p14:tracePt t="35161" x="2816225" y="2720975"/>
          <p14:tracePt t="35178" x="2786063" y="2714625"/>
          <p14:tracePt t="35179" x="2771775" y="2714625"/>
          <p14:tracePt t="35194" x="2751138" y="2714625"/>
          <p14:tracePt t="35211" x="2706688" y="2714625"/>
          <p14:tracePt t="35228" x="2641600" y="2714625"/>
          <p14:tracePt t="35244" x="2562225" y="2714625"/>
          <p14:tracePt t="35261" x="2481263" y="2714625"/>
          <p14:tracePt t="35278" x="2424113" y="2714625"/>
          <p14:tracePt t="35295" x="2395538" y="2714625"/>
          <p14:tracePt t="35311" x="2379663" y="2714625"/>
          <p14:tracePt t="35328" x="2373313" y="2714625"/>
          <p14:tracePt t="35579" x="2424113" y="2714625"/>
          <p14:tracePt t="35587" x="2540000" y="2714625"/>
          <p14:tracePt t="35595" x="2633663" y="2714625"/>
          <p14:tracePt t="35611" x="2873375" y="2700338"/>
          <p14:tracePt t="35628" x="3090863" y="2692400"/>
          <p14:tracePt t="35644" x="3208338" y="2692400"/>
          <p14:tracePt t="35661" x="3243263" y="2692400"/>
          <p14:tracePt t="35678" x="3265488" y="2692400"/>
          <p14:tracePt t="35694" x="3273425" y="2692400"/>
          <p14:tracePt t="35711" x="3302000" y="2692400"/>
          <p14:tracePt t="35728" x="3367088" y="2692400"/>
          <p14:tracePt t="35744" x="3476625" y="2700338"/>
          <p14:tracePt t="35761" x="3598863" y="2700338"/>
          <p14:tracePt t="35778" x="3736975" y="2706688"/>
          <p14:tracePt t="35795" x="3948113" y="2728913"/>
          <p14:tracePt t="35811" x="4078288" y="2728913"/>
          <p14:tracePt t="35828" x="4165600" y="2735263"/>
          <p14:tracePt t="35844" x="4267200" y="2735263"/>
          <p14:tracePt t="35861" x="4368800" y="2735263"/>
          <p14:tracePt t="35878" x="4456113" y="2735263"/>
          <p14:tracePt t="35894" x="4557713" y="2728913"/>
          <p14:tracePt t="35911" x="4673600" y="2728913"/>
          <p14:tracePt t="35928" x="4775200" y="2714625"/>
          <p14:tracePt t="35944" x="4891088" y="2714625"/>
          <p14:tracePt t="35961" x="5014913" y="2714625"/>
          <p14:tracePt t="35978" x="5159375" y="2714625"/>
          <p14:tracePt t="35995" x="5384800" y="2706688"/>
          <p14:tracePt t="36011" x="5522913" y="2706688"/>
          <p14:tracePt t="36028" x="5616575" y="2700338"/>
          <p14:tracePt t="36044" x="5661025" y="2700338"/>
          <p14:tracePt t="36061" x="5711825" y="2700338"/>
          <p14:tracePt t="36078" x="5754688" y="2692400"/>
          <p14:tracePt t="36094" x="5813425" y="2692400"/>
          <p14:tracePt t="36111" x="5870575" y="2692400"/>
          <p14:tracePt t="36128" x="5915025" y="2692400"/>
          <p14:tracePt t="36144" x="5957888" y="2684463"/>
          <p14:tracePt t="36161" x="5994400" y="2684463"/>
          <p14:tracePt t="36178" x="6030913" y="2684463"/>
          <p14:tracePt t="36194" x="6037263" y="2684463"/>
          <p14:tracePt t="36211" x="6059488" y="2684463"/>
          <p14:tracePt t="36227" x="6103938" y="2684463"/>
          <p14:tracePt t="36244" x="6154738" y="2684463"/>
          <p14:tracePt t="36261" x="6175375" y="2684463"/>
          <p14:tracePt t="36278" x="6183313" y="2684463"/>
          <p14:tracePt t="38819" x="0" y="0"/>
        </p14:tracePtLst>
        <p14:tracePtLst>
          <p14:tracePt t="44028" x="5580063" y="1117600"/>
          <p14:tracePt t="44275" x="5588000" y="1125538"/>
          <p14:tracePt t="44283" x="5638800" y="1131888"/>
          <p14:tracePt t="44292" x="5732463" y="1139825"/>
          <p14:tracePt t="44309" x="5935663" y="1154113"/>
          <p14:tracePt t="44325" x="6081713" y="1160463"/>
          <p14:tracePt t="44342" x="6189663" y="1182688"/>
          <p14:tracePt t="44359" x="6248400" y="1196975"/>
          <p14:tracePt t="44375" x="6299200" y="1204913"/>
          <p14:tracePt t="44392" x="6357938" y="1204913"/>
          <p14:tracePt t="44409" x="6429375" y="1204913"/>
          <p14:tracePt t="44425" x="6545263" y="1211263"/>
          <p14:tracePt t="44442" x="6654800" y="1211263"/>
          <p14:tracePt t="44459" x="6770688" y="1211263"/>
          <p14:tracePt t="44475" x="6807200" y="1219200"/>
          <p14:tracePt t="44492" x="6835775" y="1227138"/>
          <p14:tracePt t="44509" x="6858000" y="1227138"/>
          <p14:tracePt t="44525" x="6894513" y="1227138"/>
          <p14:tracePt t="44542" x="6931025" y="1227138"/>
          <p14:tracePt t="44559" x="6981825" y="1233488"/>
          <p14:tracePt t="44575" x="7018338" y="1233488"/>
          <p14:tracePt t="44592" x="7061200" y="1233488"/>
          <p14:tracePt t="44609" x="7097713" y="1233488"/>
          <p14:tracePt t="44625" x="7140575" y="1233488"/>
          <p14:tracePt t="44642" x="7162800" y="1233488"/>
          <p14:tracePt t="44659" x="7177088" y="1233488"/>
          <p14:tracePt t="44675" x="7191375" y="1233488"/>
          <p14:tracePt t="44692" x="7213600" y="1233488"/>
          <p14:tracePt t="44709" x="7242175" y="1233488"/>
          <p14:tracePt t="44725" x="7264400" y="1233488"/>
          <p14:tracePt t="44742" x="7272338" y="1233488"/>
          <p14:tracePt t="44759" x="7278688" y="1233488"/>
          <p14:tracePt t="44775" x="7286625" y="1233488"/>
          <p14:tracePt t="44792" x="7315200" y="1233488"/>
          <p14:tracePt t="44809" x="7343775" y="1227138"/>
          <p14:tracePt t="44825" x="7380288" y="1219200"/>
          <p14:tracePt t="44842" x="7394575" y="1219200"/>
          <p14:tracePt t="44859" x="7408863" y="1219200"/>
          <p14:tracePt t="44875" x="7424738" y="1211263"/>
          <p14:tracePt t="44892" x="7439025" y="1211263"/>
          <p14:tracePt t="44908" x="7453313" y="1211263"/>
          <p14:tracePt t="44925" x="7467600" y="1204913"/>
          <p14:tracePt t="44942" x="7475538" y="1204913"/>
          <p14:tracePt t="44959" x="7481888" y="1204913"/>
          <p14:tracePt t="44975" x="7489825" y="1204913"/>
          <p14:tracePt t="44992" x="7504113" y="1204913"/>
          <p14:tracePt t="45009" x="7510463" y="1204913"/>
          <p14:tracePt t="45025" x="7526338" y="1204913"/>
          <p14:tracePt t="45042" x="7532688" y="1204913"/>
          <p14:tracePt t="45059" x="7546975" y="1204913"/>
          <p14:tracePt t="45075" x="7561263" y="1204913"/>
          <p14:tracePt t="45108" x="7569200" y="1196975"/>
          <p14:tracePt t="45125" x="7577138" y="1196975"/>
          <p14:tracePt t="45142" x="7583488" y="1196975"/>
          <p14:tracePt t="45163" x="7591425" y="1196975"/>
          <p14:tracePt t="45175" x="7597775" y="1190625"/>
          <p14:tracePt t="45192" x="7612063" y="1190625"/>
          <p14:tracePt t="45208" x="7627938" y="1190625"/>
          <p14:tracePt t="45225" x="7634288" y="1190625"/>
          <p14:tracePt t="45242" x="7648575" y="1182688"/>
          <p14:tracePt t="45259" x="7662863" y="1182688"/>
          <p14:tracePt t="45275" x="7678738" y="1176338"/>
          <p14:tracePt t="45292" x="7685088" y="1176338"/>
          <p14:tracePt t="45308" x="7713663" y="1168400"/>
          <p14:tracePt t="45325" x="7721600" y="1168400"/>
          <p14:tracePt t="45342" x="7743825" y="1160463"/>
          <p14:tracePt t="45359" x="7743825" y="1154113"/>
          <p14:tracePt t="45375" x="7750175" y="1154113"/>
          <p14:tracePt t="45395" x="7758113" y="1154113"/>
          <p14:tracePt t="45408" x="7764463" y="1146175"/>
          <p14:tracePt t="45425" x="7780338" y="1139825"/>
          <p14:tracePt t="45442" x="7786688" y="1139825"/>
          <p14:tracePt t="45459" x="7800975" y="1131888"/>
          <p14:tracePt t="45475" x="7831138" y="1125538"/>
          <p14:tracePt t="45492" x="7837488" y="1125538"/>
          <p14:tracePt t="45508" x="7837488" y="1117600"/>
          <p14:tracePt t="45525" x="7845425" y="1117600"/>
          <p14:tracePt t="46283" x="7866063" y="1117600"/>
          <p14:tracePt t="46291" x="7997825" y="1117600"/>
          <p14:tracePt t="46299" x="8201025" y="1117600"/>
          <p14:tracePt t="46308" x="8389938" y="1131888"/>
          <p14:tracePt t="46325" x="8636000" y="1131888"/>
          <p14:tracePt t="46341" x="8715375" y="1146175"/>
          <p14:tracePt t="46979" x="8737600" y="1146175"/>
          <p14:tracePt t="46987" x="8810625" y="1146175"/>
          <p14:tracePt t="46995" x="8875713" y="1154113"/>
          <p14:tracePt t="47008" x="8882063" y="1154113"/>
          <p14:tracePt t="47187" x="8890000" y="1154113"/>
          <p14:tracePt t="49723" x="0" y="0"/>
        </p14:tracePtLst>
        <p14:tracePtLst>
          <p14:tracePt t="55507" x="2212975" y="3389313"/>
          <p14:tracePt t="55587" x="2220913" y="3389313"/>
          <p14:tracePt t="55667" x="2227263" y="3389313"/>
          <p14:tracePt t="55675" x="2257425" y="3389313"/>
          <p14:tracePt t="55691" x="2424113" y="3389313"/>
          <p14:tracePt t="55699" x="2511425" y="3389313"/>
          <p14:tracePt t="55707" x="2605088" y="3389313"/>
          <p14:tracePt t="55722" x="2743200" y="3389313"/>
          <p14:tracePt t="55739" x="2794000" y="3389313"/>
          <p14:tracePt t="55756" x="2794000" y="3395663"/>
          <p14:tracePt t="55772" x="2801938" y="3395663"/>
          <p14:tracePt t="55843" x="2844800" y="3395663"/>
          <p14:tracePt t="55851" x="2909888" y="3403600"/>
          <p14:tracePt t="55859" x="2982913" y="3403600"/>
          <p14:tracePt t="55872" x="3033713" y="3403600"/>
          <p14:tracePt t="55889" x="3149600" y="3403600"/>
          <p14:tracePt t="55906" x="3200400" y="3411538"/>
          <p14:tracePt t="55907" x="3214688" y="3417888"/>
          <p14:tracePt t="55922" x="3243263" y="3425825"/>
          <p14:tracePt t="55939" x="3259138" y="3425825"/>
          <p14:tracePt t="56019" x="3287713" y="3425825"/>
          <p14:tracePt t="56028" x="3338513" y="3425825"/>
          <p14:tracePt t="56035" x="3403600" y="3425825"/>
          <p14:tracePt t="56043" x="3468688" y="3417888"/>
          <p14:tracePt t="56056" x="3527425" y="3417888"/>
          <p14:tracePt t="56072" x="3606800" y="3417888"/>
          <p14:tracePt t="56089" x="3635375" y="3417888"/>
          <p14:tracePt t="56105" x="3643313" y="3417888"/>
          <p14:tracePt t="56163" x="3649663" y="3417888"/>
          <p14:tracePt t="56243" x="3665538" y="3417888"/>
          <p14:tracePt t="56251" x="3716338" y="3417888"/>
          <p14:tracePt t="56259" x="3751263" y="3417888"/>
          <p14:tracePt t="56272" x="3787775" y="3417888"/>
          <p14:tracePt t="56289" x="3852863" y="3417888"/>
          <p14:tracePt t="56305" x="3897313" y="3417888"/>
          <p14:tracePt t="56307" x="3919538" y="3417888"/>
          <p14:tracePt t="56322" x="3933825" y="3417888"/>
          <p14:tracePt t="56339" x="3970338" y="3417888"/>
          <p14:tracePt t="56356" x="3998913" y="3403600"/>
          <p14:tracePt t="56372" x="4005263" y="3403600"/>
          <p14:tracePt t="56491" x="4035425" y="3403600"/>
          <p14:tracePt t="56499" x="4086225" y="3389313"/>
          <p14:tracePt t="56507" x="4122738" y="3381375"/>
          <p14:tracePt t="56522" x="4179888" y="3375025"/>
          <p14:tracePt t="56539" x="4318000" y="3367088"/>
          <p14:tracePt t="56555" x="4368800" y="3367088"/>
          <p14:tracePt t="56572" x="4376738" y="3360738"/>
          <p14:tracePt t="56707" x="4383088" y="3360738"/>
          <p14:tracePt t="56747" x="4405313" y="3360738"/>
          <p14:tracePt t="56755" x="4462463" y="3352800"/>
          <p14:tracePt t="56763" x="4513263" y="3352800"/>
          <p14:tracePt t="56772" x="4594225" y="3344863"/>
          <p14:tracePt t="56789" x="4702175" y="3344863"/>
          <p14:tracePt t="56805" x="4760913" y="3344863"/>
          <p14:tracePt t="56822" x="4775200" y="3344863"/>
          <p14:tracePt t="56963" x="4783138" y="3344863"/>
          <p14:tracePt t="57691" x="4854575" y="3338513"/>
          <p14:tracePt t="57699" x="4978400" y="3338513"/>
          <p14:tracePt t="57707" x="5072063" y="3330575"/>
          <p14:tracePt t="57722" x="5189538" y="3330575"/>
          <p14:tracePt t="57738" x="5341938" y="3324225"/>
          <p14:tracePt t="57755" x="5356225" y="3324225"/>
          <p14:tracePt t="57995" x="5370513" y="3324225"/>
          <p14:tracePt t="58003" x="5435600" y="3302000"/>
          <p14:tracePt t="58011" x="5545138" y="3302000"/>
          <p14:tracePt t="58022" x="5661025" y="3294063"/>
          <p14:tracePt t="58038" x="5834063" y="3279775"/>
          <p14:tracePt t="58055" x="5864225" y="3279775"/>
          <p14:tracePt t="58179" x="5870575" y="3279775"/>
          <p14:tracePt t="58211" x="5884863" y="3279775"/>
          <p14:tracePt t="58219" x="5943600" y="3273425"/>
          <p14:tracePt t="58227" x="5994400" y="3273425"/>
          <p14:tracePt t="58238" x="6030913" y="3259138"/>
          <p14:tracePt t="58255" x="6081713" y="3251200"/>
          <p14:tracePt t="58291" x="6088063" y="3251200"/>
          <p14:tracePt t="58371" x="6110288" y="3251200"/>
          <p14:tracePt t="58379" x="6154738" y="3236913"/>
          <p14:tracePt t="58388" x="6175375" y="3236913"/>
          <p14:tracePt t="58405" x="6205538" y="3236913"/>
          <p14:tracePt t="59563" x="0" y="0"/>
        </p14:tracePtLst>
        <p14:tracePtLst>
          <p14:tracePt t="71859" x="7577138" y="2032000"/>
          <p14:tracePt t="72108" x="7583488" y="2032000"/>
          <p14:tracePt t="72115" x="7591425" y="2039938"/>
          <p14:tracePt t="72123" x="7634288" y="2046288"/>
          <p14:tracePt t="72134" x="7670800" y="2054225"/>
          <p14:tracePt t="72151" x="7786688" y="2060575"/>
          <p14:tracePt t="72168" x="7924800" y="2074863"/>
          <p14:tracePt t="72185" x="8077200" y="2082800"/>
          <p14:tracePt t="72201" x="8215313" y="2090738"/>
          <p14:tracePt t="72218" x="8331200" y="2111375"/>
          <p14:tracePt t="72218" x="8389938" y="2111375"/>
          <p14:tracePt t="72234" x="8497888" y="2119313"/>
          <p14:tracePt t="72251" x="8599488" y="2125663"/>
          <p14:tracePt t="72268" x="8709025" y="2125663"/>
          <p14:tracePt t="72284" x="8824913" y="2133600"/>
          <p14:tracePt t="72301" x="8926513" y="2147888"/>
          <p14:tracePt t="72318" x="9042400" y="2155825"/>
          <p14:tracePt t="72334" x="9151938" y="2155825"/>
          <p14:tracePt t="72351" x="9288463" y="2155825"/>
          <p14:tracePt t="72368" x="9456738" y="2162175"/>
          <p14:tracePt t="72384" x="9629775" y="2162175"/>
          <p14:tracePt t="72401" x="9812338" y="2162175"/>
          <p14:tracePt t="72418" x="9985375" y="2162175"/>
          <p14:tracePt t="72420" x="10050463" y="2162175"/>
          <p14:tracePt t="72435" x="10160000" y="2162175"/>
          <p14:tracePt t="72451" x="10247313" y="2162175"/>
          <p14:tracePt t="72468" x="10348913" y="2170113"/>
          <p14:tracePt t="72484" x="10464800" y="2170113"/>
          <p14:tracePt t="72501" x="10588625" y="2170113"/>
          <p14:tracePt t="72518" x="10710863" y="2170113"/>
          <p14:tracePt t="72534" x="10820400" y="2170113"/>
          <p14:tracePt t="72551" x="10893425" y="2170113"/>
          <p14:tracePt t="72568" x="10950575" y="2170113"/>
          <p14:tracePt t="72584" x="11023600" y="2170113"/>
          <p14:tracePt t="72601" x="11096625" y="2162175"/>
          <p14:tracePt t="72618" x="11147425" y="2155825"/>
          <p14:tracePt t="72619" x="11168063" y="2155825"/>
          <p14:tracePt t="72634" x="11183938" y="2147888"/>
          <p14:tracePt t="73739" x="0" y="0"/>
        </p14:tracePtLst>
        <p14:tracePtLst>
          <p14:tracePt t="74980" x="7554913" y="2452688"/>
          <p14:tracePt t="75227" x="7561263" y="2452688"/>
          <p14:tracePt t="75235" x="7569200" y="2452688"/>
          <p14:tracePt t="75243" x="7577138" y="2452688"/>
          <p14:tracePt t="75251" x="7597775" y="2452688"/>
          <p14:tracePt t="75267" x="7648575" y="2452688"/>
          <p14:tracePt t="75284" x="7678738" y="2452688"/>
          <p14:tracePt t="75300" x="7693025" y="2460625"/>
          <p14:tracePt t="75484" x="7699375" y="2460625"/>
          <p14:tracePt t="75499" x="7735888" y="2460625"/>
          <p14:tracePt t="75507" x="7794625" y="2460625"/>
          <p14:tracePt t="75517" x="7837488" y="2452688"/>
          <p14:tracePt t="75534" x="7939088" y="2452688"/>
          <p14:tracePt t="75550" x="8012113" y="2452688"/>
          <p14:tracePt t="75567" x="8054975" y="2452688"/>
          <p14:tracePt t="75584" x="8062913" y="2452688"/>
          <p14:tracePt t="75723" x="8085138" y="2452688"/>
          <p14:tracePt t="75731" x="8120063" y="2452688"/>
          <p14:tracePt t="75739" x="8170863" y="2452688"/>
          <p14:tracePt t="75750" x="8221663" y="2452688"/>
          <p14:tracePt t="75767" x="8308975" y="2452688"/>
          <p14:tracePt t="75784" x="8389938" y="2460625"/>
          <p14:tracePt t="75800" x="8440738" y="2460625"/>
          <p14:tracePt t="75817" x="8461375" y="2460625"/>
          <p14:tracePt t="75834" x="8475663" y="2466975"/>
          <p14:tracePt t="75850" x="8505825" y="2466975"/>
          <p14:tracePt t="75867" x="8534400" y="2466975"/>
          <p14:tracePt t="75884" x="8570913" y="2466975"/>
          <p14:tracePt t="75900" x="8613775" y="2466975"/>
          <p14:tracePt t="75917" x="8650288" y="2466975"/>
          <p14:tracePt t="75934" x="8678863" y="2466975"/>
          <p14:tracePt t="75950" x="8715375" y="2466975"/>
          <p14:tracePt t="75967" x="8729663" y="2466975"/>
          <p14:tracePt t="75984" x="8759825" y="2466975"/>
          <p14:tracePt t="76000" x="8788400" y="2466975"/>
          <p14:tracePt t="76017" x="8810625" y="2460625"/>
          <p14:tracePt t="76019" x="8831263" y="2460625"/>
          <p14:tracePt t="76033" x="8847138" y="2460625"/>
          <p14:tracePt t="76050" x="8875713" y="2460625"/>
          <p14:tracePt t="76067" x="8897938" y="2460625"/>
          <p14:tracePt t="76083" x="8904288" y="2460625"/>
          <p14:tracePt t="76291" x="8932863" y="2460625"/>
          <p14:tracePt t="76299" x="8999538" y="2460625"/>
          <p14:tracePt t="76307" x="9050338" y="2452688"/>
          <p14:tracePt t="76317" x="9085263" y="2452688"/>
          <p14:tracePt t="76333" x="9129713" y="2446338"/>
          <p14:tracePt t="76350" x="9144000" y="2446338"/>
          <p14:tracePt t="79483" x="0" y="0"/>
        </p14:tracePtLst>
        <p14:tracePtLst>
          <p14:tracePt t="80507" x="8294688" y="2786063"/>
          <p14:tracePt t="81484" x="8294688" y="2794000"/>
          <p14:tracePt t="81699" x="8316913" y="2794000"/>
          <p14:tracePt t="81707" x="8374063" y="2801938"/>
          <p14:tracePt t="81715" x="8418513" y="2801938"/>
          <p14:tracePt t="81732" x="8475663" y="2801938"/>
          <p14:tracePt t="81749" x="8475663" y="2808288"/>
          <p14:tracePt t="82235" x="8483600" y="2808288"/>
          <p14:tracePt t="82363" x="8491538" y="2808288"/>
          <p14:tracePt t="82403" x="8505825" y="2808288"/>
          <p14:tracePt t="82411" x="8562975" y="2808288"/>
          <p14:tracePt t="82419" x="8593138" y="2808288"/>
          <p14:tracePt t="82432" x="8621713" y="2808288"/>
          <p14:tracePt t="82448" x="8658225" y="2816225"/>
          <p14:tracePt t="82465" x="8664575" y="2816225"/>
          <p14:tracePt t="82523" x="8672513" y="2816225"/>
          <p14:tracePt t="82612" x="8678863" y="2816225"/>
          <p14:tracePt t="82619" x="8715375" y="2822575"/>
          <p14:tracePt t="82627" x="8759825" y="2830513"/>
          <p14:tracePt t="82635" x="8796338" y="2830513"/>
          <p14:tracePt t="82648" x="8824913" y="2830513"/>
          <p14:tracePt t="82665" x="8875713" y="2830513"/>
          <p14:tracePt t="82682" x="8882063" y="2830513"/>
          <p14:tracePt t="82699" x="8890000" y="2830513"/>
          <p14:tracePt t="82876" x="8897938" y="2830513"/>
          <p14:tracePt t="82883" x="8918575" y="2830513"/>
          <p14:tracePt t="82891" x="8969375" y="2836863"/>
          <p14:tracePt t="82899" x="9005888" y="2844800"/>
          <p14:tracePt t="82915" x="9064625" y="2852738"/>
          <p14:tracePt t="82932" x="9093200" y="2852738"/>
          <p14:tracePt t="82948" x="9101138" y="2852738"/>
          <p14:tracePt t="83043" x="9107488" y="2852738"/>
          <p14:tracePt t="83531" x="9115425" y="2852738"/>
          <p14:tracePt t="83611" x="9121775" y="2852738"/>
          <p14:tracePt t="83715" x="9129713" y="2852738"/>
          <p14:tracePt t="83779" x="9158288" y="2852738"/>
          <p14:tracePt t="83787" x="9217025" y="2852738"/>
          <p14:tracePt t="83795" x="9237663" y="2852738"/>
          <p14:tracePt t="83803" x="9267825" y="2852738"/>
          <p14:tracePt t="83815" x="9304338" y="2852738"/>
          <p14:tracePt t="83831" x="9347200" y="2852738"/>
          <p14:tracePt t="83848" x="9361488" y="2852738"/>
          <p14:tracePt t="83883" x="9369425" y="2852738"/>
          <p14:tracePt t="83939" x="9375775" y="2852738"/>
          <p14:tracePt t="83947" x="9420225" y="2844800"/>
          <p14:tracePt t="83955" x="9456738" y="2844800"/>
          <p14:tracePt t="83965" x="9485313" y="2836863"/>
          <p14:tracePt t="83982" x="9536113" y="2830513"/>
          <p14:tracePt t="83998" x="9572625" y="2822575"/>
          <p14:tracePt t="84015" x="9586913" y="2816225"/>
          <p14:tracePt t="84031" x="9615488" y="2816225"/>
          <p14:tracePt t="84048" x="9629775" y="2816225"/>
          <p14:tracePt t="84065" x="9652000" y="2816225"/>
          <p14:tracePt t="84081" x="9680575" y="2816225"/>
          <p14:tracePt t="84098" x="9710738" y="2816225"/>
          <p14:tracePt t="84099" x="9725025" y="2816225"/>
          <p14:tracePt t="84115" x="9745663" y="2816225"/>
          <p14:tracePt t="84131" x="9775825" y="2816225"/>
          <p14:tracePt t="84148" x="9818688" y="2816225"/>
          <p14:tracePt t="84165" x="9869488" y="2816225"/>
          <p14:tracePt t="84181" x="9920288" y="2816225"/>
          <p14:tracePt t="84198" x="9942513" y="2816225"/>
          <p14:tracePt t="84215" x="9948863" y="2816225"/>
          <p14:tracePt t="84315" x="9956800" y="2816225"/>
          <p14:tracePt t="86227" x="0" y="0"/>
        </p14:tracePtLst>
        <p14:tracePtLst>
          <p14:tracePt t="87051" x="8709025" y="2430463"/>
          <p14:tracePt t="87291" x="8715375" y="2430463"/>
          <p14:tracePt t="87747" x="0" y="0"/>
        </p14:tracePtLst>
        <p14:tracePtLst>
          <p14:tracePt t="88259" x="8890000" y="2714625"/>
          <p14:tracePt t="88531" x="0" y="0"/>
        </p14:tracePtLst>
        <p14:tracePtLst>
          <p14:tracePt t="89603" x="8418513" y="3716338"/>
          <p14:tracePt t="89683" x="8424863" y="3722688"/>
          <p14:tracePt t="89691" x="8440738" y="3722688"/>
          <p14:tracePt t="89699" x="8461375" y="3730625"/>
          <p14:tracePt t="89713" x="8475663" y="3730625"/>
          <p14:tracePt t="89730" x="8534400" y="3722688"/>
          <p14:tracePt t="89746" x="8607425" y="3700463"/>
          <p14:tracePt t="89763" x="8613775" y="3700463"/>
          <p14:tracePt t="89787" x="8613775" y="3694113"/>
          <p14:tracePt t="89835" x="8613775" y="3679825"/>
          <p14:tracePt t="89843" x="8628063" y="3649663"/>
          <p14:tracePt t="89851" x="8636000" y="3635375"/>
          <p14:tracePt t="89863" x="8643938" y="3629025"/>
          <p14:tracePt t="89880" x="8664575" y="3606800"/>
          <p14:tracePt t="89896" x="8664575" y="3584575"/>
          <p14:tracePt t="89913" x="8686800" y="3563938"/>
          <p14:tracePt t="89930" x="8701088" y="3533775"/>
          <p14:tracePt t="89946" x="8715375" y="3513138"/>
          <p14:tracePt t="89963" x="8715375" y="3505200"/>
          <p14:tracePt t="90012" x="8723313" y="3505200"/>
          <p14:tracePt t="90027" x="8723313" y="3497263"/>
          <p14:tracePt t="90035" x="8729663" y="3490913"/>
          <p14:tracePt t="90046" x="8745538" y="3468688"/>
          <p14:tracePt t="90063" x="8774113" y="3446463"/>
          <p14:tracePt t="90080" x="8796338" y="3425825"/>
          <p14:tracePt t="90096" x="8810625" y="3403600"/>
          <p14:tracePt t="90113" x="8824913" y="3389313"/>
          <p14:tracePt t="90251" x="8831263" y="3389313"/>
          <p14:tracePt t="90307" x="8839200" y="3389313"/>
          <p14:tracePt t="90315" x="8867775" y="3389313"/>
          <p14:tracePt t="90323" x="8918575" y="3389313"/>
          <p14:tracePt t="90331" x="8963025" y="3375025"/>
          <p14:tracePt t="90346" x="9034463" y="3375025"/>
          <p14:tracePt t="90363" x="9078913" y="3375025"/>
          <p14:tracePt t="90380" x="9085263" y="3375025"/>
          <p14:tracePt t="90467" x="9093200" y="3375025"/>
          <p14:tracePt t="90507" x="9107488" y="3375025"/>
          <p14:tracePt t="90515" x="9144000" y="3375025"/>
          <p14:tracePt t="90523" x="9166225" y="3375025"/>
          <p14:tracePt t="90531" x="9180513" y="3375025"/>
          <p14:tracePt t="90546" x="9223375" y="3375025"/>
          <p14:tracePt t="90563" x="9267825" y="3375025"/>
          <p14:tracePt t="90580" x="9318625" y="3375025"/>
          <p14:tracePt t="90596" x="9361488" y="3375025"/>
          <p14:tracePt t="90613" x="9390063" y="3367088"/>
          <p14:tracePt t="90707" x="9398000" y="3367088"/>
          <p14:tracePt t="90915" x="9434513" y="3389313"/>
          <p14:tracePt t="90923" x="9507538" y="3432175"/>
          <p14:tracePt t="90931" x="9536113" y="3446463"/>
          <p14:tracePt t="90946" x="9593263" y="3476625"/>
          <p14:tracePt t="90963" x="9644063" y="3505200"/>
          <p14:tracePt t="90979" x="9680575" y="3533775"/>
          <p14:tracePt t="90996" x="9702800" y="3533775"/>
          <p14:tracePt t="91035" x="9702800" y="3541713"/>
          <p14:tracePt t="91203" x="9717088" y="3563938"/>
          <p14:tracePt t="91211" x="9745663" y="3592513"/>
          <p14:tracePt t="91219" x="9767888" y="3614738"/>
          <p14:tracePt t="91229" x="9782175" y="3621088"/>
          <p14:tracePt t="91246" x="9804400" y="3643313"/>
          <p14:tracePt t="91263" x="9812338" y="3657600"/>
          <p14:tracePt t="91279" x="9812338" y="3665538"/>
          <p14:tracePt t="91459" x="9826625" y="3686175"/>
          <p14:tracePt t="91467" x="9840913" y="3700463"/>
          <p14:tracePt t="91475" x="9847263" y="3716338"/>
          <p14:tracePt t="91483" x="9855200" y="3722688"/>
          <p14:tracePt t="91496" x="9863138" y="3736975"/>
          <p14:tracePt t="91513" x="9883775" y="3759200"/>
          <p14:tracePt t="91529" x="9891713" y="3767138"/>
          <p14:tracePt t="91547" x="9898063" y="3773488"/>
          <p14:tracePt t="91563" x="9913938" y="3781425"/>
          <p14:tracePt t="91579" x="9920288" y="3787775"/>
          <p14:tracePt t="91596" x="9934575" y="3802063"/>
          <p14:tracePt t="91613" x="9942513" y="3802063"/>
          <p14:tracePt t="91629" x="9964738" y="3810000"/>
          <p14:tracePt t="91646" x="9979025" y="3817938"/>
          <p14:tracePt t="91663" x="9999663" y="3817938"/>
          <p14:tracePt t="91683" x="10007600" y="3817938"/>
          <p14:tracePt t="91696" x="10021888" y="3824288"/>
          <p14:tracePt t="91713" x="10044113" y="3832225"/>
          <p14:tracePt t="91729" x="10072688" y="3832225"/>
          <p14:tracePt t="91730" x="10080625" y="3838575"/>
          <p14:tracePt t="91746" x="10094913" y="3838575"/>
          <p14:tracePt t="92322" x="0" y="0"/>
        </p14:tracePtLst>
        <p14:tracePtLst>
          <p14:tracePt t="93243" x="8280400" y="3767138"/>
          <p14:tracePt t="94467" x="0" y="0"/>
        </p14:tracePtLst>
        <p14:tracePtLst>
          <p14:tracePt t="95060" x="9101138" y="3309938"/>
          <p14:tracePt t="98283" x="0" y="0"/>
        </p14:tracePtLst>
        <p14:tracePtLst>
          <p14:tracePt t="101491" x="8382000" y="1820863"/>
          <p14:tracePt t="103059" x="0" y="0"/>
        </p14:tracePtLst>
        <p14:tracePtLst>
          <p14:tracePt t="103683" x="8288338" y="2452688"/>
          <p14:tracePt t="105171" x="0" y="0"/>
        </p14:tracePtLst>
        <p14:tracePtLst>
          <p14:tracePt t="106645" x="8345488" y="1836738"/>
          <p14:tracePt t="107155" x="0" y="0"/>
        </p14:tracePtLst>
        <p14:tracePtLst>
          <p14:tracePt t="107860" x="9144000" y="3381375"/>
          <p14:tracePt t="112371" x="0" y="0"/>
        </p14:tracePtLst>
        <p14:tracePtLst>
          <p14:tracePt t="113723" x="8186738" y="4411663"/>
          <p14:tracePt t="114596" x="8186738" y="4441825"/>
          <p14:tracePt t="114603" x="8186738" y="4529138"/>
          <p14:tracePt t="114611" x="8186738" y="4600575"/>
          <p14:tracePt t="114623" x="8186738" y="4637088"/>
          <p14:tracePt t="114640" x="8186738" y="4702175"/>
          <p14:tracePt t="114656" x="8193088" y="4760913"/>
          <p14:tracePt t="114673" x="8193088" y="4789488"/>
          <p14:tracePt t="114675" x="8193088" y="4797425"/>
          <p14:tracePt t="114963" x="8193088" y="4818063"/>
          <p14:tracePt t="114971" x="8207375" y="4905375"/>
          <p14:tracePt t="114979" x="8215313" y="4970463"/>
          <p14:tracePt t="114990" x="8215313" y="5021263"/>
          <p14:tracePt t="115006" x="8221663" y="5094288"/>
          <p14:tracePt t="115023" x="8221663" y="5167313"/>
          <p14:tracePt t="115040" x="8229600" y="5189538"/>
          <p14:tracePt t="115056" x="8229600" y="5195888"/>
          <p14:tracePt t="115331" x="8229600" y="5218113"/>
          <p14:tracePt t="115339" x="8215313" y="5275263"/>
          <p14:tracePt t="115347" x="8215313" y="5305425"/>
          <p14:tracePt t="115356" x="8215313" y="5326063"/>
          <p14:tracePt t="115373" x="8207375" y="5370513"/>
          <p14:tracePt t="115390" x="8201025" y="5399088"/>
          <p14:tracePt t="115406" x="8201025" y="5421313"/>
          <p14:tracePt t="115423" x="8201025" y="5427663"/>
          <p14:tracePt t="116107" x="0" y="0"/>
        </p14:tracePtLst>
        <p14:tracePtLst>
          <p14:tracePt t="116467" x="8186738" y="5376863"/>
          <p14:tracePt t="116579" x="8178800" y="5376863"/>
          <p14:tracePt t="116587" x="8135938" y="5376863"/>
          <p14:tracePt t="116595" x="8062913" y="5376863"/>
          <p14:tracePt t="116606" x="8012113" y="5376863"/>
          <p14:tracePt t="116623" x="7910513" y="5384800"/>
          <p14:tracePt t="116639" x="7837488" y="5384800"/>
          <p14:tracePt t="116656" x="7823200" y="5384800"/>
          <p14:tracePt t="116707" x="7786688" y="5362575"/>
          <p14:tracePt t="116715" x="7707313" y="5341938"/>
          <p14:tracePt t="116723" x="7634288" y="5319713"/>
          <p14:tracePt t="116739" x="7445375" y="5268913"/>
          <p14:tracePt t="116756" x="7278688" y="5224463"/>
          <p14:tracePt t="116773" x="7177088" y="5159375"/>
          <p14:tracePt t="116789" x="7148513" y="5130800"/>
          <p14:tracePt t="116806" x="7148513" y="5122863"/>
          <p14:tracePt t="116823" x="7148513" y="5116513"/>
          <p14:tracePt t="116867" x="7148513" y="5072063"/>
          <p14:tracePt t="116874" x="7162800" y="5029200"/>
          <p14:tracePt t="116883" x="7177088" y="5000625"/>
          <p14:tracePt t="116890" x="7185025" y="4956175"/>
          <p14:tracePt t="116906" x="7235825" y="4848225"/>
          <p14:tracePt t="116922" x="7272338" y="4767263"/>
          <p14:tracePt t="116939" x="7300913" y="4695825"/>
          <p14:tracePt t="116956" x="7323138" y="4645025"/>
          <p14:tracePt t="116972" x="7343775" y="4600575"/>
          <p14:tracePt t="116989" x="7343775" y="4586288"/>
          <p14:tracePt t="117006" x="7366000" y="4564063"/>
          <p14:tracePt t="117022" x="7402513" y="4543425"/>
          <p14:tracePt t="117039" x="7459663" y="4513263"/>
          <p14:tracePt t="117056" x="7591425" y="4470400"/>
          <p14:tracePt t="117072" x="7735888" y="4427538"/>
          <p14:tracePt t="117089" x="7851775" y="4391025"/>
          <p14:tracePt t="117106" x="7961313" y="4368800"/>
          <p14:tracePt t="117122" x="8004175" y="4346575"/>
          <p14:tracePt t="117139" x="8034338" y="4340225"/>
          <p14:tracePt t="117156" x="8062913" y="4340225"/>
          <p14:tracePt t="117172" x="8113713" y="4340225"/>
          <p14:tracePt t="117189" x="8221663" y="4340225"/>
          <p14:tracePt t="117206" x="8353425" y="4340225"/>
          <p14:tracePt t="117222" x="8475663" y="4340225"/>
          <p14:tracePt t="117239" x="8599488" y="4346575"/>
          <p14:tracePt t="117256" x="8715375" y="4360863"/>
          <p14:tracePt t="117272" x="8816975" y="4368800"/>
          <p14:tracePt t="117289" x="8926513" y="4391025"/>
          <p14:tracePt t="117306" x="9005888" y="4405313"/>
          <p14:tracePt t="117322" x="9013825" y="4405313"/>
          <p14:tracePt t="117411" x="9013825" y="4411663"/>
          <p14:tracePt t="117459" x="9020175" y="4448175"/>
          <p14:tracePt t="117468" x="9050338" y="4521200"/>
          <p14:tracePt t="117474" x="9070975" y="4564063"/>
          <p14:tracePt t="117489" x="9101138" y="4600575"/>
          <p14:tracePt t="117506" x="9115425" y="4651375"/>
          <p14:tracePt t="117507" x="9136063" y="4681538"/>
          <p14:tracePt t="117522" x="9136063" y="4716463"/>
          <p14:tracePt t="117539" x="9136063" y="4746625"/>
          <p14:tracePt t="117556" x="9136063" y="4767263"/>
          <p14:tracePt t="117572" x="9136063" y="4783138"/>
          <p14:tracePt t="117589" x="9115425" y="4818063"/>
          <p14:tracePt t="117606" x="9107488" y="4833938"/>
          <p14:tracePt t="117622" x="9101138" y="4862513"/>
          <p14:tracePt t="117639" x="9085263" y="4899025"/>
          <p14:tracePt t="117656" x="9070975" y="4941888"/>
          <p14:tracePt t="117672" x="9056688" y="4986338"/>
          <p14:tracePt t="117689" x="9042400" y="5021263"/>
          <p14:tracePt t="117706" x="9028113" y="5057775"/>
          <p14:tracePt t="117707" x="9020175" y="5080000"/>
          <p14:tracePt t="117722" x="9005888" y="5116513"/>
          <p14:tracePt t="117739" x="8991600" y="5153025"/>
          <p14:tracePt t="117756" x="8977313" y="5167313"/>
          <p14:tracePt t="117772" x="8963025" y="5181600"/>
          <p14:tracePt t="117789" x="8940800" y="5195888"/>
          <p14:tracePt t="117806" x="8932863" y="5203825"/>
          <p14:tracePt t="117822" x="8912225" y="5224463"/>
          <p14:tracePt t="117839" x="8882063" y="5246688"/>
          <p14:tracePt t="117856" x="8853488" y="5268913"/>
          <p14:tracePt t="117872" x="8816975" y="5291138"/>
          <p14:tracePt t="117889" x="8802688" y="5297488"/>
          <p14:tracePt t="117906" x="8788400" y="5311775"/>
          <p14:tracePt t="117907" x="8780463" y="5319713"/>
          <p14:tracePt t="117922" x="8745538" y="5326063"/>
          <p14:tracePt t="117939" x="8678863" y="5356225"/>
          <p14:tracePt t="117956" x="8593138" y="5376863"/>
          <p14:tracePt t="117972" x="8512175" y="5399088"/>
          <p14:tracePt t="117989" x="8469313" y="5413375"/>
          <p14:tracePt t="118022" x="8461375" y="5413375"/>
          <p14:tracePt t="118108" x="8455025" y="5413375"/>
          <p14:tracePt t="118203" x="8447088" y="5413375"/>
          <p14:tracePt t="118227" x="8410575" y="5413375"/>
          <p14:tracePt t="118234" x="8316913" y="5399088"/>
          <p14:tracePt t="118243" x="8243888" y="5376863"/>
          <p14:tracePt t="118255" x="8170863" y="5376863"/>
          <p14:tracePt t="118272" x="8004175" y="5370513"/>
          <p14:tracePt t="118289" x="7932738" y="5341938"/>
          <p14:tracePt t="118306" x="7924800" y="5341938"/>
          <p14:tracePt t="118627" x="7910513" y="5341938"/>
          <p14:tracePt t="118642" x="7910513" y="5334000"/>
          <p14:tracePt t="118651" x="7888288" y="5319713"/>
          <p14:tracePt t="118659" x="7866063" y="5305425"/>
          <p14:tracePt t="118672" x="7845425" y="5291138"/>
          <p14:tracePt t="118689" x="7815263" y="5283200"/>
          <p14:tracePt t="118705" x="7808913" y="5268913"/>
          <p14:tracePt t="118722" x="7800975" y="5260975"/>
          <p14:tracePt t="118795" x="7794625" y="5260975"/>
          <p14:tracePt t="118803" x="7786688" y="5260975"/>
          <p14:tracePt t="118811" x="7780338" y="5254625"/>
          <p14:tracePt t="118822" x="7780338" y="5246688"/>
          <p14:tracePt t="118839" x="7750175" y="5240338"/>
          <p14:tracePt t="118855" x="7735888" y="5224463"/>
          <p14:tracePt t="118872" x="7699375" y="5210175"/>
          <p14:tracePt t="118889" x="7685088" y="5203825"/>
          <p14:tracePt t="118905" x="7678738" y="5203825"/>
          <p14:tracePt t="118979" x="7670800" y="5189538"/>
          <p14:tracePt t="118995" x="7662863" y="5181600"/>
          <p14:tracePt t="119019" x="7656513" y="5181600"/>
          <p14:tracePt t="119035" x="7656513" y="5173663"/>
          <p14:tracePt t="120763" x="0" y="0"/>
        </p14:tracePtLst>
        <p14:tracePtLst>
          <p14:tracePt t="123251" x="1436688" y="5529263"/>
          <p14:tracePt t="123443" x="1450975" y="5529263"/>
          <p14:tracePt t="123467" x="1481138" y="5529263"/>
          <p14:tracePt t="123475" x="1516063" y="5529263"/>
          <p14:tracePt t="123482" x="1552575" y="5529263"/>
          <p14:tracePt t="123490" x="1589088" y="5529263"/>
          <p14:tracePt t="123504" x="1633538" y="5529263"/>
          <p14:tracePt t="123521" x="1704975" y="5529263"/>
          <p14:tracePt t="123522" x="1727200" y="5529263"/>
          <p14:tracePt t="123537" x="1763713" y="5529263"/>
          <p14:tracePt t="123554" x="1820863" y="5529263"/>
          <p14:tracePt t="123571" x="1857375" y="5529263"/>
          <p14:tracePt t="123587" x="1871663" y="5529263"/>
          <p14:tracePt t="123604" x="1887538" y="5529263"/>
          <p14:tracePt t="123621" x="1893888" y="5529263"/>
          <p14:tracePt t="123651" x="1908175" y="5529263"/>
          <p14:tracePt t="123659" x="1938338" y="5522913"/>
          <p14:tracePt t="123671" x="1952625" y="5522913"/>
          <p14:tracePt t="123687" x="2003425" y="5522913"/>
          <p14:tracePt t="123704" x="2054225" y="5522913"/>
          <p14:tracePt t="123721" x="2074863" y="5522913"/>
          <p14:tracePt t="123722" x="2082800" y="5522913"/>
          <p14:tracePt t="123867" x="2090738" y="5522913"/>
          <p14:tracePt t="123876" x="2125663" y="5522913"/>
          <p14:tracePt t="123882" x="2162175" y="5522913"/>
          <p14:tracePt t="123890" x="2184400" y="5522913"/>
          <p14:tracePt t="123904" x="2206625" y="5522913"/>
          <p14:tracePt t="123921" x="2235200" y="5522913"/>
          <p14:tracePt t="123937" x="2243138" y="5522913"/>
          <p14:tracePt t="124107" x="2243138" y="5514975"/>
          <p14:tracePt t="124531" x="2249488" y="5514975"/>
          <p14:tracePt t="124538" x="2278063" y="5514975"/>
          <p14:tracePt t="124547" x="2344738" y="5508625"/>
          <p14:tracePt t="124555" x="2409825" y="5508625"/>
          <p14:tracePt t="124570" x="2489200" y="5486400"/>
          <p14:tracePt t="124587" x="2525713" y="5486400"/>
          <p14:tracePt t="124715" x="2532063" y="5486400"/>
          <p14:tracePt t="124763" x="2576513" y="5486400"/>
          <p14:tracePt t="124770" x="2633663" y="5486400"/>
          <p14:tracePt t="124778" x="2720975" y="5486400"/>
          <p14:tracePt t="124787" x="2808288" y="5486400"/>
          <p14:tracePt t="124804" x="2997200" y="5486400"/>
          <p14:tracePt t="124820" x="3141663" y="5486400"/>
          <p14:tracePt t="124837" x="3214688" y="5486400"/>
          <p14:tracePt t="124854" x="3222625" y="5486400"/>
          <p14:tracePt t="124947" x="3228975" y="5486400"/>
          <p14:tracePt t="125026" x="3265488" y="5486400"/>
          <p14:tracePt t="125034" x="3302000" y="5486400"/>
          <p14:tracePt t="125042" x="3330575" y="5486400"/>
          <p14:tracePt t="125054" x="3352800" y="5486400"/>
          <p14:tracePt t="125070" x="3381375" y="5486400"/>
          <p14:tracePt t="125087" x="3395663" y="5486400"/>
          <p14:tracePt t="125651" x="0" y="0"/>
        </p14:tracePtLst>
        <p14:tracePtLst>
          <p14:tracePt t="128315" x="8404225" y="2771775"/>
          <p14:tracePt t="128515" x="8418513" y="2771775"/>
          <p14:tracePt t="128522" x="8469313" y="2771775"/>
          <p14:tracePt t="128530" x="8556625" y="2771775"/>
          <p14:tracePt t="128538" x="8636000" y="2771775"/>
          <p14:tracePt t="128553" x="8729663" y="2771775"/>
          <p14:tracePt t="128569" x="8904288" y="2771775"/>
          <p14:tracePt t="128571" x="8977313" y="2771775"/>
          <p14:tracePt t="128586" x="9070975" y="2771775"/>
          <p14:tracePt t="128603" x="9115425" y="2771775"/>
          <p14:tracePt t="128619" x="9158288" y="2779713"/>
          <p14:tracePt t="128636" x="9194800" y="2779713"/>
          <p14:tracePt t="128653" x="9237663" y="2779713"/>
          <p14:tracePt t="128670" x="9267825" y="2779713"/>
          <p14:tracePt t="128686" x="9310688" y="2779713"/>
          <p14:tracePt t="128703" x="9347200" y="2779713"/>
          <p14:tracePt t="128719" x="9375775" y="2779713"/>
          <p14:tracePt t="128736" x="9440863" y="2779713"/>
          <p14:tracePt t="128753" x="9528175" y="2779713"/>
          <p14:tracePt t="128769" x="9615488" y="2779713"/>
          <p14:tracePt t="128786" x="9680575" y="2779713"/>
          <p14:tracePt t="128803" x="9688513" y="2779713"/>
          <p14:tracePt t="128851" x="9702800" y="2779713"/>
          <p14:tracePt t="128858" x="9753600" y="2771775"/>
          <p14:tracePt t="128869" x="9804400" y="2771775"/>
          <p14:tracePt t="128886" x="9891713" y="2765425"/>
          <p14:tracePt t="128903" x="9942513" y="2765425"/>
          <p14:tracePt t="128920" x="9956800" y="2765425"/>
          <p14:tracePt t="131915" x="0" y="0"/>
        </p14:tracePtLst>
        <p14:tracePtLst>
          <p14:tracePt t="132587" x="9891713" y="4970463"/>
          <p14:tracePt t="133083" x="9877425" y="4970463"/>
          <p14:tracePt t="133139" x="9761538" y="4970463"/>
          <p14:tracePt t="133146" x="9694863" y="4978400"/>
          <p14:tracePt t="133154" x="9644063" y="4978400"/>
          <p14:tracePt t="133168" x="9593263" y="4978400"/>
          <p14:tracePt t="133185" x="9521825" y="4978400"/>
          <p14:tracePt t="133201" x="9499600" y="4986338"/>
          <p14:tracePt t="133322" x="9499600" y="4992688"/>
          <p14:tracePt t="133666" x="9507538" y="4992688"/>
          <p14:tracePt t="133715" x="9507538" y="4986338"/>
          <p14:tracePt t="133723" x="9513888" y="4970463"/>
          <p14:tracePt t="133731" x="9513888" y="4899025"/>
          <p14:tracePt t="133738" x="9513888" y="4868863"/>
          <p14:tracePt t="133751" x="9521825" y="4854575"/>
          <p14:tracePt t="133768" x="9521825" y="4797425"/>
          <p14:tracePt t="133785" x="9521825" y="4760913"/>
          <p14:tracePt t="133801" x="9521825" y="4724400"/>
          <p14:tracePt t="133818" x="9521825" y="4681538"/>
          <p14:tracePt t="133835" x="9521825" y="4659313"/>
          <p14:tracePt t="133851" x="9513888" y="4630738"/>
          <p14:tracePt t="133868" x="9513888" y="4600575"/>
          <p14:tracePt t="133885" x="9513888" y="4572000"/>
          <p14:tracePt t="133901" x="9513888" y="4543425"/>
          <p14:tracePt t="133918" x="9513888" y="4513263"/>
          <p14:tracePt t="133935" x="9513888" y="4498975"/>
          <p14:tracePt t="133951" x="9513888" y="4470400"/>
          <p14:tracePt t="133968" x="9513888" y="4456113"/>
          <p14:tracePt t="133985" x="9513888" y="4448175"/>
          <p14:tracePt t="134001" x="9513888" y="4419600"/>
          <p14:tracePt t="134018" x="9513888" y="4397375"/>
          <p14:tracePt t="134035" x="9513888" y="4391025"/>
          <p14:tracePt t="134051" x="9513888" y="4383088"/>
          <p14:tracePt t="134267" x="9513888" y="4391025"/>
          <p14:tracePt t="134291" x="9513888" y="4397375"/>
          <p14:tracePt t="134299" x="9513888" y="4478338"/>
          <p14:tracePt t="134306" x="9528175" y="4543425"/>
          <p14:tracePt t="134318" x="9536113" y="4594225"/>
          <p14:tracePt t="134334" x="9550400" y="4673600"/>
          <p14:tracePt t="134351" x="9572625" y="4775200"/>
          <p14:tracePt t="134368" x="9586913" y="4868863"/>
          <p14:tracePt t="134385" x="9593263" y="4949825"/>
          <p14:tracePt t="134387" x="9593263" y="4986338"/>
          <p14:tracePt t="134401" x="9593263" y="5014913"/>
          <p14:tracePt t="134418" x="9609138" y="5080000"/>
          <p14:tracePt t="134435" x="9615488" y="5116513"/>
          <p14:tracePt t="134451" x="9615488" y="5145088"/>
          <p14:tracePt t="134468" x="9623425" y="5167313"/>
          <p14:tracePt t="134484" x="9623425" y="5181600"/>
          <p14:tracePt t="134501" x="9623425" y="5195888"/>
          <p14:tracePt t="134518" x="9623425" y="5203825"/>
          <p14:tracePt t="134534" x="9623425" y="5210175"/>
          <p14:tracePt t="134635" x="9623425" y="5218113"/>
          <p14:tracePt t="134642" x="9623425" y="5246688"/>
          <p14:tracePt t="134651" x="9609138" y="5260975"/>
          <p14:tracePt t="134668" x="9593263" y="5291138"/>
          <p14:tracePt t="134684" x="9586913" y="5326063"/>
          <p14:tracePt t="134701" x="9578975" y="5362575"/>
          <p14:tracePt t="134718" x="9572625" y="5384800"/>
          <p14:tracePt t="136124" x="9572625" y="5376863"/>
          <p14:tracePt t="136138" x="9558338" y="5311775"/>
          <p14:tracePt t="136146" x="9558338" y="5224463"/>
          <p14:tracePt t="136155" x="9558338" y="5173663"/>
          <p14:tracePt t="136167" x="9558338" y="5122863"/>
          <p14:tracePt t="136184" x="9542463" y="5021263"/>
          <p14:tracePt t="136201" x="9542463" y="4941888"/>
          <p14:tracePt t="136202" x="9542463" y="4913313"/>
          <p14:tracePt t="136217" x="9542463" y="4891088"/>
          <p14:tracePt t="136218" x="9542463" y="4868863"/>
          <p14:tracePt t="136234" x="9542463" y="4818063"/>
          <p14:tracePt t="136251" x="9542463" y="4775200"/>
          <p14:tracePt t="136267" x="9542463" y="4732338"/>
          <p14:tracePt t="136284" x="9542463" y="4681538"/>
          <p14:tracePt t="136301" x="9550400" y="4622800"/>
          <p14:tracePt t="136317" x="9550400" y="4564063"/>
          <p14:tracePt t="136334" x="9558338" y="4513263"/>
          <p14:tracePt t="136351" x="9558338" y="4470400"/>
          <p14:tracePt t="136367" x="9558338" y="4427538"/>
          <p14:tracePt t="136384" x="9558338" y="4397375"/>
          <p14:tracePt t="136401" x="9558338" y="4376738"/>
          <p14:tracePt t="136417" x="9558338" y="4354513"/>
          <p14:tracePt t="136434" x="9558338" y="4346575"/>
          <p14:tracePt t="137995" x="0" y="0"/>
        </p14:tracePtLst>
        <p14:tracePtLst>
          <p14:tracePt t="139699" x="8339138" y="2714625"/>
          <p14:tracePt t="139971" x="0" y="0"/>
        </p14:tracePtLst>
        <p14:tracePtLst>
          <p14:tracePt t="140595" x="8308975" y="1836738"/>
          <p14:tracePt t="140779" x="0" y="0"/>
        </p14:tracePtLst>
        <p14:tracePtLst>
          <p14:tracePt t="141675" x="8316913" y="2751138"/>
          <p14:tracePt t="142922" x="0" y="0"/>
        </p14:tracePtLst>
        <p14:tracePtLst>
          <p14:tracePt t="143827" x="9637713" y="4383088"/>
          <p14:tracePt t="144347" x="9629775" y="4383088"/>
          <p14:tracePt t="144354" x="9629775" y="4391025"/>
          <p14:tracePt t="144371" x="9629775" y="4397375"/>
          <p14:tracePt t="144382" x="9629775" y="4462463"/>
          <p14:tracePt t="144398" x="9615488" y="4600575"/>
          <p14:tracePt t="144415" x="9609138" y="4659313"/>
          <p14:tracePt t="144432" x="9609138" y="4710113"/>
          <p14:tracePt t="144448" x="9609138" y="4738688"/>
          <p14:tracePt t="144450" x="9609138" y="4760913"/>
          <p14:tracePt t="144465" x="9601200" y="4775200"/>
          <p14:tracePt t="144482" x="9601200" y="4818063"/>
          <p14:tracePt t="144498" x="9601200" y="4848225"/>
          <p14:tracePt t="144515" x="9601200" y="4876800"/>
          <p14:tracePt t="144532" x="9601200" y="4905375"/>
          <p14:tracePt t="144548" x="9601200" y="4927600"/>
          <p14:tracePt t="144565" x="9601200" y="4935538"/>
          <p14:tracePt t="144582" x="9601200" y="4949825"/>
          <p14:tracePt t="144598" x="9601200" y="4978400"/>
          <p14:tracePt t="144615" x="9593263" y="5029200"/>
          <p14:tracePt t="144632" x="9593263" y="5065713"/>
          <p14:tracePt t="144648" x="9593263" y="5108575"/>
          <p14:tracePt t="144665" x="9593263" y="5138738"/>
          <p14:tracePt t="144682" x="9593263" y="5153025"/>
          <p14:tracePt t="144722" x="9593263" y="5159375"/>
          <p14:tracePt t="144843" x="9593263" y="5167313"/>
          <p14:tracePt t="145338" x="9593263" y="5173663"/>
          <p14:tracePt t="145370" x="9586913" y="5173663"/>
          <p14:tracePt t="145386" x="9586913" y="5181600"/>
          <p14:tracePt t="145794" x="0" y="0"/>
        </p14:tracePtLst>
        <p14:tracePtLst>
          <p14:tracePt t="147155" x="8367713" y="3781425"/>
          <p14:tracePt t="147915" x="0" y="0"/>
        </p14:tracePtLst>
        <p14:tracePtLst>
          <p14:tracePt t="148603" x="9564688" y="4868863"/>
          <p14:tracePt t="150107" x="0" y="0"/>
        </p14:tracePtLst>
        <p14:tracePtLst>
          <p14:tracePt t="151387" x="8201025" y="4818063"/>
          <p14:tracePt t="152003" x="0" y="0"/>
        </p14:tracePtLst>
        <p14:tracePtLst>
          <p14:tracePt t="152676" x="9558338" y="4956175"/>
          <p14:tracePt t="153859" x="0" y="0"/>
        </p14:tracePtLst>
        <p14:tracePtLst>
          <p14:tracePt t="154747" x="8170863" y="4891088"/>
          <p14:tracePt t="155354" x="8170863" y="4884738"/>
          <p14:tracePt t="155363" x="8178800" y="4862513"/>
          <p14:tracePt t="155371" x="8186738" y="4797425"/>
          <p14:tracePt t="155379" x="8186738" y="4767263"/>
          <p14:tracePt t="155396" x="8193088" y="4710113"/>
          <p14:tracePt t="155412" x="8193088" y="4645025"/>
          <p14:tracePt t="155429" x="8193088" y="4608513"/>
          <p14:tracePt t="155445" x="8201025" y="4572000"/>
          <p14:tracePt t="155462" x="8201025" y="4564063"/>
          <p14:tracePt t="155479" x="8201025" y="4557713"/>
          <p14:tracePt t="155496" x="8201025" y="4529138"/>
          <p14:tracePt t="155512" x="8201025" y="4492625"/>
          <p14:tracePt t="155529" x="8201025" y="4448175"/>
          <p14:tracePt t="155545" x="8201025" y="4397375"/>
          <p14:tracePt t="155547" x="8201025" y="4376738"/>
          <p14:tracePt t="155562" x="8201025" y="4346575"/>
          <p14:tracePt t="155579" x="8201025" y="4340225"/>
          <p14:tracePt t="155595" x="8201025" y="4332288"/>
          <p14:tracePt t="156058" x="8201025" y="4340225"/>
          <p14:tracePt t="156114" x="8201025" y="4354513"/>
          <p14:tracePt t="156122" x="8201025" y="4456113"/>
          <p14:tracePt t="156130" x="8207375" y="4521200"/>
          <p14:tracePt t="156145" x="8207375" y="4549775"/>
          <p14:tracePt t="156162" x="8207375" y="4673600"/>
          <p14:tracePt t="156179" x="8215313" y="4724400"/>
          <p14:tracePt t="156195" x="8221663" y="4760913"/>
          <p14:tracePt t="156212" x="8221663" y="4775200"/>
          <p14:tracePt t="156229" x="8229600" y="4797425"/>
          <p14:tracePt t="156245" x="8237538" y="4811713"/>
          <p14:tracePt t="156262" x="8243888" y="4833938"/>
          <p14:tracePt t="156279" x="8251825" y="4848225"/>
          <p14:tracePt t="156296" x="8258175" y="4868863"/>
          <p14:tracePt t="156312" x="8266113" y="4884738"/>
          <p14:tracePt t="156329" x="8266113" y="4905375"/>
          <p14:tracePt t="156345" x="8266113" y="4927600"/>
          <p14:tracePt t="156362" x="8272463" y="4956175"/>
          <p14:tracePt t="156379" x="8272463" y="4978400"/>
          <p14:tracePt t="156395" x="8272463" y="5006975"/>
          <p14:tracePt t="156412" x="8280400" y="5029200"/>
          <p14:tracePt t="156429" x="8280400" y="5037138"/>
          <p14:tracePt t="156562" x="8280400" y="5043488"/>
          <p14:tracePt t="156578" x="8280400" y="5072063"/>
          <p14:tracePt t="156586" x="8280400" y="5130800"/>
          <p14:tracePt t="156595" x="8280400" y="5145088"/>
          <p14:tracePt t="156612" x="8266113" y="5195888"/>
          <p14:tracePt t="156628" x="8258175" y="5254625"/>
          <p14:tracePt t="156645" x="8258175" y="5283200"/>
          <p14:tracePt t="156662" x="8251825" y="5305425"/>
          <p14:tracePt t="156738" x="8243888" y="5305425"/>
          <p14:tracePt t="157075" x="8229600" y="5291138"/>
          <p14:tracePt t="157090" x="8229600" y="5283200"/>
          <p14:tracePt t="157107" x="8221663" y="5283200"/>
          <p14:tracePt t="157122" x="8215313" y="5275263"/>
          <p14:tracePt t="157130" x="8215313" y="5268913"/>
          <p14:tracePt t="157170" x="8215313" y="5260975"/>
          <p14:tracePt t="157186" x="8215313" y="5254625"/>
          <p14:tracePt t="157194" x="8215313" y="5240338"/>
          <p14:tracePt t="157202" x="8215313" y="5210175"/>
          <p14:tracePt t="157212" x="8221663" y="5189538"/>
          <p14:tracePt t="157228" x="8237538" y="5138738"/>
          <p14:tracePt t="157245" x="8237538" y="5108575"/>
          <p14:tracePt t="157262" x="8237538" y="5080000"/>
          <p14:tracePt t="157278" x="8243888" y="5065713"/>
          <p14:tracePt t="157295" x="8243888" y="5043488"/>
          <p14:tracePt t="157312" x="8243888" y="5021263"/>
          <p14:tracePt t="157328" x="8251825" y="4992688"/>
          <p14:tracePt t="157345" x="8251825" y="4970463"/>
          <p14:tracePt t="157362" x="8258175" y="4899025"/>
          <p14:tracePt t="157378" x="8266113" y="4854575"/>
          <p14:tracePt t="157395" x="8272463" y="4797425"/>
          <p14:tracePt t="157412" x="8280400" y="4746625"/>
          <p14:tracePt t="157428" x="8280400" y="4710113"/>
          <p14:tracePt t="157445" x="8280400" y="4687888"/>
          <p14:tracePt t="157462" x="8280400" y="4659313"/>
          <p14:tracePt t="157478" x="8280400" y="4645025"/>
          <p14:tracePt t="157495" x="8288338" y="4630738"/>
          <p14:tracePt t="157512" x="8288338" y="4608513"/>
          <p14:tracePt t="157528" x="8288338" y="4594225"/>
          <p14:tracePt t="157545" x="8288338" y="4579938"/>
          <p14:tracePt t="157562" x="8288338" y="4557713"/>
          <p14:tracePt t="157578" x="8288338" y="4543425"/>
          <p14:tracePt t="157595" x="8288338" y="4529138"/>
          <p14:tracePt t="157612" x="8280400" y="4484688"/>
          <p14:tracePt t="157628" x="8272463" y="4448175"/>
          <p14:tracePt t="157645" x="8272463" y="4419600"/>
          <p14:tracePt t="157662" x="8272463" y="4383088"/>
          <p14:tracePt t="157679" x="8272463" y="4376738"/>
          <p14:tracePt t="157698" x="8272463" y="4368800"/>
          <p14:tracePt t="158098" x="8272463" y="4405313"/>
          <p14:tracePt t="158107" x="8272463" y="4506913"/>
          <p14:tracePt t="158114" x="8272463" y="4564063"/>
          <p14:tracePt t="158128" x="8272463" y="4594225"/>
          <p14:tracePt t="158145" x="8272463" y="4659313"/>
          <p14:tracePt t="158146" x="8272463" y="4695825"/>
          <p14:tracePt t="158161" x="8272463" y="4724400"/>
          <p14:tracePt t="158178" x="8266113" y="4789488"/>
          <p14:tracePt t="158195" x="8266113" y="4811713"/>
          <p14:tracePt t="158211" x="8266113" y="4833938"/>
          <p14:tracePt t="158228" x="8266113" y="4854575"/>
          <p14:tracePt t="158245" x="8266113" y="4884738"/>
          <p14:tracePt t="158261" x="8266113" y="4919663"/>
          <p14:tracePt t="158278" x="8266113" y="4935538"/>
          <p14:tracePt t="158295" x="8266113" y="4949825"/>
          <p14:tracePt t="158311" x="8266113" y="4970463"/>
          <p14:tracePt t="158328" x="8266113" y="4978400"/>
          <p14:tracePt t="158345" x="8266113" y="5000625"/>
          <p14:tracePt t="158346" x="8258175" y="5021263"/>
          <p14:tracePt t="158361" x="8258175" y="5043488"/>
          <p14:tracePt t="158378" x="8251825" y="5108575"/>
          <p14:tracePt t="158395" x="8251825" y="5159375"/>
          <p14:tracePt t="158411" x="8251825" y="5181600"/>
          <p14:tracePt t="158428" x="8243888" y="5195888"/>
          <p14:tracePt t="158445" x="8243888" y="5224463"/>
          <p14:tracePt t="158461" x="8243888" y="5232400"/>
          <p14:tracePt t="158478" x="8243888" y="5254625"/>
          <p14:tracePt t="158495" x="8243888" y="5283200"/>
          <p14:tracePt t="158528" x="8243888" y="5291138"/>
          <p14:tracePt t="158874" x="8243888" y="5283200"/>
          <p14:tracePt t="158883" x="8237538" y="5268913"/>
          <p14:tracePt t="158890" x="8229600" y="5268913"/>
          <p14:tracePt t="158898" x="8229600" y="5260975"/>
          <p14:tracePt t="158911" x="8221663" y="5246688"/>
          <p14:tracePt t="158928" x="8221663" y="5189538"/>
          <p14:tracePt t="158945" x="8215313" y="5122863"/>
          <p14:tracePt t="158946" x="8215313" y="5087938"/>
          <p14:tracePt t="158961" x="8215313" y="5057775"/>
          <p14:tracePt t="158978" x="8215313" y="5014913"/>
          <p14:tracePt t="158994" x="8215313" y="4978400"/>
          <p14:tracePt t="159011" x="8215313" y="4949825"/>
          <p14:tracePt t="159028" x="8215313" y="4919663"/>
          <p14:tracePt t="159045" x="8215313" y="4876800"/>
          <p14:tracePt t="159061" x="8221663" y="4848225"/>
          <p14:tracePt t="159078" x="8221663" y="4811713"/>
          <p14:tracePt t="159094" x="8229600" y="4797425"/>
          <p14:tracePt t="159111" x="8229600" y="4783138"/>
          <p14:tracePt t="159128" x="8229600" y="4775200"/>
          <p14:tracePt t="159144" x="8229600" y="4767263"/>
          <p14:tracePt t="159161" x="8229600" y="4752975"/>
          <p14:tracePt t="159178" x="8237538" y="4702175"/>
          <p14:tracePt t="159194" x="8237538" y="4659313"/>
          <p14:tracePt t="159211" x="8237538" y="4622800"/>
          <p14:tracePt t="159228" x="8237538" y="4594225"/>
          <p14:tracePt t="159244" x="8237538" y="4579938"/>
          <p14:tracePt t="159261" x="8237538" y="4572000"/>
          <p14:tracePt t="159278" x="8237538" y="4549775"/>
          <p14:tracePt t="159294" x="8229600" y="4529138"/>
          <p14:tracePt t="159311" x="8229600" y="4513263"/>
          <p14:tracePt t="159328" x="8229600" y="4484688"/>
          <p14:tracePt t="159361" x="8229600" y="4478338"/>
          <p14:tracePt t="159434" x="8221663" y="4478338"/>
          <p14:tracePt t="159442" x="8221663" y="4462463"/>
          <p14:tracePt t="159451" x="8215313" y="4427538"/>
          <p14:tracePt t="159461" x="8215313" y="4419600"/>
          <p14:tracePt t="159478" x="8215313" y="4411663"/>
          <p14:tracePt t="159494" x="8215313" y="4405313"/>
          <p14:tracePt t="159795" x="8215313" y="4411663"/>
          <p14:tracePt t="159866" x="8215313" y="4456113"/>
          <p14:tracePt t="159874" x="8215313" y="4529138"/>
          <p14:tracePt t="159882" x="8215313" y="4557713"/>
          <p14:tracePt t="159894" x="8215313" y="4594225"/>
          <p14:tracePt t="159911" x="8215313" y="4681538"/>
          <p14:tracePt t="159928" x="8215313" y="4760913"/>
          <p14:tracePt t="159944" x="8221663" y="4818063"/>
          <p14:tracePt t="159961" x="8221663" y="4848225"/>
          <p14:tracePt t="159962" x="8221663" y="4862513"/>
          <p14:tracePt t="159978" x="8221663" y="4891088"/>
          <p14:tracePt t="159994" x="8221663" y="4935538"/>
          <p14:tracePt t="160011" x="8221663" y="4970463"/>
          <p14:tracePt t="160028" x="8221663" y="5006975"/>
          <p14:tracePt t="160044" x="8221663" y="5043488"/>
          <p14:tracePt t="160061" x="8221663" y="5065713"/>
          <p14:tracePt t="160078" x="8221663" y="5072063"/>
          <p14:tracePt t="160094" x="8221663" y="5087938"/>
          <p14:tracePt t="160111" x="8215313" y="5094288"/>
          <p14:tracePt t="160128" x="8215313" y="5102225"/>
          <p14:tracePt t="160144" x="8215313" y="5122863"/>
          <p14:tracePt t="160161" x="8215313" y="5159375"/>
          <p14:tracePt t="160163" x="8207375" y="5181600"/>
          <p14:tracePt t="160178" x="8207375" y="5210175"/>
          <p14:tracePt t="160194" x="8207375" y="5254625"/>
          <p14:tracePt t="160211" x="8207375" y="5268913"/>
          <p14:tracePt t="160228" x="8207375" y="5275263"/>
          <p14:tracePt t="160290" x="8207375" y="5283200"/>
          <p14:tracePt t="160410" x="8207375" y="5291138"/>
          <p14:tracePt t="161682" x="0" y="0"/>
        </p14:tracePtLst>
        <p14:tracePtLst>
          <p14:tracePt t="162739" x="9536113" y="4411663"/>
          <p14:tracePt t="162979" x="9536113" y="4427538"/>
          <p14:tracePt t="162986" x="9536113" y="4433888"/>
          <p14:tracePt t="162994" x="9536113" y="4462463"/>
          <p14:tracePt t="163010" x="9536113" y="4498975"/>
          <p14:tracePt t="163027" x="9536113" y="4543425"/>
          <p14:tracePt t="163044" x="9536113" y="4594225"/>
          <p14:tracePt t="163060" x="9536113" y="4645025"/>
          <p14:tracePt t="163077" x="9542463" y="4695825"/>
          <p14:tracePt t="163093" x="9564688" y="4746625"/>
          <p14:tracePt t="163110" x="9586913" y="4797425"/>
          <p14:tracePt t="163127" x="9601200" y="4833938"/>
          <p14:tracePt t="163143" x="9609138" y="4884738"/>
          <p14:tracePt t="163160" x="9623425" y="4919663"/>
          <p14:tracePt t="163177" x="9629775" y="4935538"/>
          <p14:tracePt t="163193" x="9637713" y="4956175"/>
          <p14:tracePt t="163210" x="9637713" y="4970463"/>
          <p14:tracePt t="163227" x="9637713" y="4978400"/>
          <p14:tracePt t="163243" x="9637713" y="5000625"/>
          <p14:tracePt t="163260" x="9637713" y="5037138"/>
          <p14:tracePt t="163277" x="9637713" y="5065713"/>
          <p14:tracePt t="163293" x="9637713" y="5094288"/>
          <p14:tracePt t="163310" x="9644063" y="5122863"/>
          <p14:tracePt t="163327" x="9652000" y="5159375"/>
          <p14:tracePt t="163343" x="9659938" y="5189538"/>
          <p14:tracePt t="163360" x="9666288" y="5203825"/>
          <p14:tracePt t="163377" x="9674225" y="5224463"/>
          <p14:tracePt t="163393" x="9674225" y="5232400"/>
          <p14:tracePt t="163483" x="9674225" y="5240338"/>
          <p14:tracePt t="163530" x="9674225" y="5246688"/>
          <p14:tracePt t="163570" x="9666288" y="5246688"/>
          <p14:tracePt t="163594" x="9659938" y="5246688"/>
          <p14:tracePt t="163602" x="9659938" y="5254625"/>
          <p14:tracePt t="163618" x="9652000" y="5254625"/>
          <p14:tracePt t="163627" x="9644063" y="5260975"/>
          <p14:tracePt t="165810" x="0" y="0"/>
        </p14:tracePtLst>
        <p14:tracePtLst>
          <p14:tracePt t="166939" x="8178800" y="4376738"/>
          <p14:tracePt t="167066" x="8186738" y="4376738"/>
          <p14:tracePt t="167194" x="8186738" y="4383088"/>
          <p14:tracePt t="167834" x="8186738" y="4391025"/>
          <p14:tracePt t="167842" x="8201025" y="4427538"/>
          <p14:tracePt t="167850" x="8229600" y="4478338"/>
          <p14:tracePt t="167859" x="8243888" y="4498975"/>
          <p14:tracePt t="167875" x="8266113" y="4535488"/>
          <p14:tracePt t="167892" x="8288338" y="4572000"/>
          <p14:tracePt t="167909" x="8294688" y="4579938"/>
          <p14:tracePt t="167925" x="8302625" y="4579938"/>
          <p14:tracePt t="168426" x="8302625" y="4586288"/>
          <p14:tracePt t="168434" x="8323263" y="4622800"/>
          <p14:tracePt t="168442" x="8339138" y="4637088"/>
          <p14:tracePt t="168459" x="8359775" y="4673600"/>
          <p14:tracePt t="168475" x="8382000" y="4710113"/>
          <p14:tracePt t="168492" x="8389938" y="4724400"/>
          <p14:tracePt t="168509" x="8396288" y="4738688"/>
          <p14:tracePt t="168530" x="8404225" y="4738688"/>
          <p14:tracePt t="168554" x="8404225" y="4746625"/>
          <p14:tracePt t="168962" x="8410575" y="4746625"/>
          <p14:tracePt t="170442" x="8469313" y="4775200"/>
          <p14:tracePt t="170451" x="8534400" y="4803775"/>
          <p14:tracePt t="170458" x="8599488" y="4826000"/>
          <p14:tracePt t="170475" x="8729663" y="4854575"/>
          <p14:tracePt t="170491" x="8788400" y="4876800"/>
          <p14:tracePt t="170508" x="8802688" y="4891088"/>
          <p14:tracePt t="170826" x="8810625" y="4891088"/>
          <p14:tracePt t="170914" x="8816975" y="4891088"/>
          <p14:tracePt t="170922" x="8839200" y="4899025"/>
          <p14:tracePt t="170930" x="8867775" y="4899025"/>
          <p14:tracePt t="170941" x="8882063" y="4899025"/>
          <p14:tracePt t="170958" x="8912225" y="4905375"/>
          <p14:tracePt t="170975" x="8926513" y="4913313"/>
          <p14:tracePt t="170991" x="8932863" y="4919663"/>
          <p14:tracePt t="171008" x="8948738" y="4919663"/>
          <p14:tracePt t="171041" x="8948738" y="4927600"/>
          <p14:tracePt t="171114" x="8955088" y="4927600"/>
          <p14:tracePt t="172106" x="0" y="0"/>
        </p14:tracePtLst>
        <p14:tracePtLst>
          <p14:tracePt t="172875" x="9572625" y="4884738"/>
          <p14:tracePt t="173419" x="9578975" y="4884738"/>
          <p14:tracePt t="174506" x="9593263" y="4884738"/>
          <p14:tracePt t="174514" x="9644063" y="4884738"/>
          <p14:tracePt t="174524" x="9680575" y="4884738"/>
          <p14:tracePt t="174540" x="9731375" y="4884738"/>
          <p14:tracePt t="174557" x="9739313" y="4884738"/>
          <p14:tracePt t="174714" x="9745663" y="4884738"/>
          <p14:tracePt t="174738" x="9753600" y="4884738"/>
          <p14:tracePt t="174746" x="9782175" y="4884738"/>
          <p14:tracePt t="174757" x="9812338" y="4884738"/>
          <p14:tracePt t="174774" x="9869488" y="4876800"/>
          <p14:tracePt t="174790" x="9891713" y="4868863"/>
          <p14:tracePt t="174807" x="9906000" y="4854575"/>
          <p14:tracePt t="174824" x="9934575" y="4848225"/>
          <p14:tracePt t="174840" x="9964738" y="4826000"/>
          <p14:tracePt t="174857" x="9985375" y="4826000"/>
          <p14:tracePt t="174906" x="9985375" y="4818063"/>
          <p14:tracePt t="174922" x="9993313" y="4818063"/>
          <p14:tracePt t="174970" x="9999663" y="4811713"/>
          <p14:tracePt t="174978" x="10029825" y="4789488"/>
          <p14:tracePt t="174986" x="10058400" y="4783138"/>
          <p14:tracePt t="174994" x="10094913" y="4767263"/>
          <p14:tracePt t="175007" x="10101263" y="4760913"/>
          <p14:tracePt t="175024" x="10131425" y="4752975"/>
          <p14:tracePt t="175040" x="10152063" y="4746625"/>
          <p14:tracePt t="175057" x="10167938" y="4738688"/>
          <p14:tracePt t="175082" x="10167938" y="4732338"/>
          <p14:tracePt t="175210" x="10196513" y="4716463"/>
          <p14:tracePt t="175218" x="10239375" y="4702175"/>
          <p14:tracePt t="175226" x="10261600" y="4687888"/>
          <p14:tracePt t="175240" x="10275888" y="4673600"/>
          <p14:tracePt t="175257" x="10320338" y="4659313"/>
          <p14:tracePt t="175274" x="10348913" y="4637088"/>
          <p14:tracePt t="175290" x="10371138" y="4630738"/>
          <p14:tracePt t="175394" x="10371138" y="4622800"/>
          <p14:tracePt t="175602" x="10371138" y="4608513"/>
          <p14:tracePt t="175610" x="10385425" y="4572000"/>
          <p14:tracePt t="175618" x="10399713" y="4557713"/>
          <p14:tracePt t="175626" x="10414000" y="4535488"/>
          <p14:tracePt t="175640" x="10421938" y="4513263"/>
          <p14:tracePt t="175657" x="10428288" y="4498975"/>
          <p14:tracePt t="175673" x="10428288" y="4492625"/>
          <p14:tracePt t="175690" x="10428288" y="4484688"/>
          <p14:tracePt t="176346" x="0" y="0"/>
        </p14:tracePtLst>
        <p14:tracePtLst>
          <p14:tracePt t="179011" x="7605713" y="1749425"/>
          <p14:tracePt t="179155" x="7620000" y="1755775"/>
          <p14:tracePt t="179163" x="7735888" y="1763713"/>
          <p14:tracePt t="179172" x="7874000" y="1778000"/>
          <p14:tracePt t="179189" x="8105775" y="1778000"/>
          <p14:tracePt t="179206" x="8302625" y="1778000"/>
          <p14:tracePt t="179222" x="8418513" y="1778000"/>
          <p14:tracePt t="179239" x="8461375" y="1778000"/>
          <p14:tracePt t="179256" x="8483600" y="1778000"/>
          <p14:tracePt t="179272" x="8534400" y="1778000"/>
          <p14:tracePt t="179274" x="8577263" y="1778000"/>
          <p14:tracePt t="179289" x="8628063" y="1778000"/>
          <p14:tracePt t="179306" x="8861425" y="1792288"/>
          <p14:tracePt t="179322" x="8999538" y="1800225"/>
          <p14:tracePt t="179339" x="9070975" y="1806575"/>
          <p14:tracePt t="179356" x="9121775" y="1806575"/>
          <p14:tracePt t="179372" x="9144000" y="1814513"/>
          <p14:tracePt t="179389" x="9158288" y="1814513"/>
          <p14:tracePt t="179406" x="9166225" y="1814513"/>
          <p14:tracePt t="182282" x="0" y="0"/>
        </p14:tracePtLst>
      </p14:laserTrace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13885"/>
          </a:xfrm>
        </p:spPr>
        <p:txBody>
          <a:bodyPr/>
          <a:lstStyle/>
          <a:p>
            <a:r>
              <a:rPr kumimoji="1" lang="ja-JP" altLang="en-US" dirty="0" smtClean="0"/>
              <a:t>大きな疑問</a:t>
            </a:r>
            <a:endParaRPr kumimoji="1" lang="ja-JP" altLang="en-US" dirty="0"/>
          </a:p>
        </p:txBody>
      </p:sp>
      <p:grpSp>
        <p:nvGrpSpPr>
          <p:cNvPr id="5" name="グループ化 4"/>
          <p:cNvGrpSpPr/>
          <p:nvPr/>
        </p:nvGrpSpPr>
        <p:grpSpPr>
          <a:xfrm>
            <a:off x="4548972" y="2364832"/>
            <a:ext cx="3166204" cy="971753"/>
            <a:chOff x="2918063" y="1950647"/>
            <a:chExt cx="3166204" cy="971753"/>
          </a:xfrm>
        </p:grpSpPr>
        <p:sp>
          <p:nvSpPr>
            <p:cNvPr id="6" name="フリーフォーム 5"/>
            <p:cNvSpPr/>
            <p:nvPr/>
          </p:nvSpPr>
          <p:spPr>
            <a:xfrm>
              <a:off x="2918063" y="1950647"/>
              <a:ext cx="1584176" cy="966073"/>
            </a:xfrm>
            <a:custGeom>
              <a:avLst/>
              <a:gdLst>
                <a:gd name="connsiteX0" fmla="*/ 0 w 2467155"/>
                <a:gd name="connsiteY0" fmla="*/ 927861 h 973691"/>
                <a:gd name="connsiteX1" fmla="*/ 871268 w 2467155"/>
                <a:gd name="connsiteY1" fmla="*/ 970993 h 973691"/>
                <a:gd name="connsiteX2" fmla="*/ 879894 w 2467155"/>
                <a:gd name="connsiteY2" fmla="*/ 858850 h 973691"/>
                <a:gd name="connsiteX3" fmla="*/ 1613139 w 2467155"/>
                <a:gd name="connsiteY3" fmla="*/ 108352 h 973691"/>
                <a:gd name="connsiteX4" fmla="*/ 2467155 w 2467155"/>
                <a:gd name="connsiteY4" fmla="*/ 4835 h 973691"/>
                <a:gd name="connsiteX5" fmla="*/ 2467155 w 2467155"/>
                <a:gd name="connsiteY5" fmla="*/ 4835 h 973691"/>
                <a:gd name="connsiteX0" fmla="*/ 0 w 2467155"/>
                <a:gd name="connsiteY0" fmla="*/ 979620 h 994206"/>
                <a:gd name="connsiteX1" fmla="*/ 871268 w 2467155"/>
                <a:gd name="connsiteY1" fmla="*/ 970993 h 994206"/>
                <a:gd name="connsiteX2" fmla="*/ 879894 w 2467155"/>
                <a:gd name="connsiteY2" fmla="*/ 858850 h 994206"/>
                <a:gd name="connsiteX3" fmla="*/ 1613139 w 2467155"/>
                <a:gd name="connsiteY3" fmla="*/ 108352 h 994206"/>
                <a:gd name="connsiteX4" fmla="*/ 2467155 w 2467155"/>
                <a:gd name="connsiteY4" fmla="*/ 4835 h 994206"/>
                <a:gd name="connsiteX5" fmla="*/ 2467155 w 2467155"/>
                <a:gd name="connsiteY5" fmla="*/ 4835 h 994206"/>
                <a:gd name="connsiteX0" fmla="*/ 0 w 2484408"/>
                <a:gd name="connsiteY0" fmla="*/ 996873 h 1007713"/>
                <a:gd name="connsiteX1" fmla="*/ 888521 w 2484408"/>
                <a:gd name="connsiteY1" fmla="*/ 970993 h 1007713"/>
                <a:gd name="connsiteX2" fmla="*/ 897147 w 2484408"/>
                <a:gd name="connsiteY2" fmla="*/ 858850 h 1007713"/>
                <a:gd name="connsiteX3" fmla="*/ 1630392 w 2484408"/>
                <a:gd name="connsiteY3" fmla="*/ 108352 h 1007713"/>
                <a:gd name="connsiteX4" fmla="*/ 2484408 w 2484408"/>
                <a:gd name="connsiteY4" fmla="*/ 4835 h 1007713"/>
                <a:gd name="connsiteX5" fmla="*/ 2484408 w 2484408"/>
                <a:gd name="connsiteY5" fmla="*/ 4835 h 1007713"/>
                <a:gd name="connsiteX0" fmla="*/ 0 w 2484408"/>
                <a:gd name="connsiteY0" fmla="*/ 996873 h 996873"/>
                <a:gd name="connsiteX1" fmla="*/ 888521 w 2484408"/>
                <a:gd name="connsiteY1" fmla="*/ 970993 h 996873"/>
                <a:gd name="connsiteX2" fmla="*/ 897147 w 2484408"/>
                <a:gd name="connsiteY2" fmla="*/ 858850 h 996873"/>
                <a:gd name="connsiteX3" fmla="*/ 1630392 w 2484408"/>
                <a:gd name="connsiteY3" fmla="*/ 108352 h 996873"/>
                <a:gd name="connsiteX4" fmla="*/ 2484408 w 2484408"/>
                <a:gd name="connsiteY4" fmla="*/ 4835 h 996873"/>
                <a:gd name="connsiteX5" fmla="*/ 2484408 w 2484408"/>
                <a:gd name="connsiteY5" fmla="*/ 4835 h 996873"/>
                <a:gd name="connsiteX0" fmla="*/ 0 w 2484408"/>
                <a:gd name="connsiteY0" fmla="*/ 996873 h 996873"/>
                <a:gd name="connsiteX1" fmla="*/ 646982 w 2484408"/>
                <a:gd name="connsiteY1" fmla="*/ 772585 h 996873"/>
                <a:gd name="connsiteX2" fmla="*/ 897147 w 2484408"/>
                <a:gd name="connsiteY2" fmla="*/ 858850 h 996873"/>
                <a:gd name="connsiteX3" fmla="*/ 1630392 w 2484408"/>
                <a:gd name="connsiteY3" fmla="*/ 108352 h 996873"/>
                <a:gd name="connsiteX4" fmla="*/ 2484408 w 2484408"/>
                <a:gd name="connsiteY4" fmla="*/ 4835 h 996873"/>
                <a:gd name="connsiteX5" fmla="*/ 2484408 w 2484408"/>
                <a:gd name="connsiteY5" fmla="*/ 4835 h 996873"/>
                <a:gd name="connsiteX0" fmla="*/ 0 w 2484408"/>
                <a:gd name="connsiteY0" fmla="*/ 992038 h 992038"/>
                <a:gd name="connsiteX1" fmla="*/ 646982 w 2484408"/>
                <a:gd name="connsiteY1" fmla="*/ 767750 h 992038"/>
                <a:gd name="connsiteX2" fmla="*/ 966159 w 2484408"/>
                <a:gd name="connsiteY2" fmla="*/ 224287 h 992038"/>
                <a:gd name="connsiteX3" fmla="*/ 1630392 w 2484408"/>
                <a:gd name="connsiteY3" fmla="*/ 103517 h 992038"/>
                <a:gd name="connsiteX4" fmla="*/ 2484408 w 2484408"/>
                <a:gd name="connsiteY4" fmla="*/ 0 h 992038"/>
                <a:gd name="connsiteX5" fmla="*/ 2484408 w 2484408"/>
                <a:gd name="connsiteY5" fmla="*/ 0 h 992038"/>
                <a:gd name="connsiteX0" fmla="*/ 0 w 2484408"/>
                <a:gd name="connsiteY0" fmla="*/ 1031650 h 1031650"/>
                <a:gd name="connsiteX1" fmla="*/ 646982 w 2484408"/>
                <a:gd name="connsiteY1" fmla="*/ 807362 h 1031650"/>
                <a:gd name="connsiteX2" fmla="*/ 931653 w 2484408"/>
                <a:gd name="connsiteY2" fmla="*/ 30985 h 1031650"/>
                <a:gd name="connsiteX3" fmla="*/ 1630392 w 2484408"/>
                <a:gd name="connsiteY3" fmla="*/ 143129 h 1031650"/>
                <a:gd name="connsiteX4" fmla="*/ 2484408 w 2484408"/>
                <a:gd name="connsiteY4" fmla="*/ 39612 h 1031650"/>
                <a:gd name="connsiteX5" fmla="*/ 2484408 w 2484408"/>
                <a:gd name="connsiteY5" fmla="*/ 39612 h 1031650"/>
                <a:gd name="connsiteX0" fmla="*/ 0 w 2484408"/>
                <a:gd name="connsiteY0" fmla="*/ 1039503 h 1041293"/>
                <a:gd name="connsiteX1" fmla="*/ 543465 w 2484408"/>
                <a:gd name="connsiteY1" fmla="*/ 935985 h 1041293"/>
                <a:gd name="connsiteX2" fmla="*/ 931653 w 2484408"/>
                <a:gd name="connsiteY2" fmla="*/ 38838 h 1041293"/>
                <a:gd name="connsiteX3" fmla="*/ 1630392 w 2484408"/>
                <a:gd name="connsiteY3" fmla="*/ 150982 h 1041293"/>
                <a:gd name="connsiteX4" fmla="*/ 2484408 w 2484408"/>
                <a:gd name="connsiteY4" fmla="*/ 47465 h 1041293"/>
                <a:gd name="connsiteX5" fmla="*/ 2484408 w 2484408"/>
                <a:gd name="connsiteY5" fmla="*/ 47465 h 1041293"/>
                <a:gd name="connsiteX0" fmla="*/ 0 w 2484408"/>
                <a:gd name="connsiteY0" fmla="*/ 1036110 h 1036110"/>
                <a:gd name="connsiteX1" fmla="*/ 508959 w 2484408"/>
                <a:gd name="connsiteY1" fmla="*/ 880833 h 1036110"/>
                <a:gd name="connsiteX2" fmla="*/ 931653 w 2484408"/>
                <a:gd name="connsiteY2" fmla="*/ 35445 h 1036110"/>
                <a:gd name="connsiteX3" fmla="*/ 1630392 w 2484408"/>
                <a:gd name="connsiteY3" fmla="*/ 147589 h 1036110"/>
                <a:gd name="connsiteX4" fmla="*/ 2484408 w 2484408"/>
                <a:gd name="connsiteY4" fmla="*/ 44072 h 1036110"/>
                <a:gd name="connsiteX5" fmla="*/ 2484408 w 2484408"/>
                <a:gd name="connsiteY5" fmla="*/ 44072 h 1036110"/>
                <a:gd name="connsiteX0" fmla="*/ 0 w 2484408"/>
                <a:gd name="connsiteY0" fmla="*/ 992038 h 992038"/>
                <a:gd name="connsiteX1" fmla="*/ 508959 w 2484408"/>
                <a:gd name="connsiteY1" fmla="*/ 836761 h 992038"/>
                <a:gd name="connsiteX2" fmla="*/ 931653 w 2484408"/>
                <a:gd name="connsiteY2" fmla="*/ 155275 h 992038"/>
                <a:gd name="connsiteX3" fmla="*/ 1630392 w 2484408"/>
                <a:gd name="connsiteY3" fmla="*/ 103517 h 992038"/>
                <a:gd name="connsiteX4" fmla="*/ 2484408 w 2484408"/>
                <a:gd name="connsiteY4" fmla="*/ 0 h 992038"/>
                <a:gd name="connsiteX5" fmla="*/ 2484408 w 2484408"/>
                <a:gd name="connsiteY5" fmla="*/ 0 h 992038"/>
                <a:gd name="connsiteX0" fmla="*/ 0 w 2484408"/>
                <a:gd name="connsiteY0" fmla="*/ 992189 h 992189"/>
                <a:gd name="connsiteX1" fmla="*/ 508959 w 2484408"/>
                <a:gd name="connsiteY1" fmla="*/ 836912 h 992189"/>
                <a:gd name="connsiteX2" fmla="*/ 931653 w 2484408"/>
                <a:gd name="connsiteY2" fmla="*/ 155426 h 992189"/>
                <a:gd name="connsiteX3" fmla="*/ 1656272 w 2484408"/>
                <a:gd name="connsiteY3" fmla="*/ 17403 h 992189"/>
                <a:gd name="connsiteX4" fmla="*/ 2484408 w 2484408"/>
                <a:gd name="connsiteY4" fmla="*/ 151 h 992189"/>
                <a:gd name="connsiteX5" fmla="*/ 2484408 w 2484408"/>
                <a:gd name="connsiteY5" fmla="*/ 151 h 992189"/>
                <a:gd name="connsiteX0" fmla="*/ 0 w 2881224"/>
                <a:gd name="connsiteY0" fmla="*/ 993315 h 993315"/>
                <a:gd name="connsiteX1" fmla="*/ 508959 w 2881224"/>
                <a:gd name="connsiteY1" fmla="*/ 838038 h 993315"/>
                <a:gd name="connsiteX2" fmla="*/ 931653 w 2881224"/>
                <a:gd name="connsiteY2" fmla="*/ 156552 h 993315"/>
                <a:gd name="connsiteX3" fmla="*/ 1656272 w 2881224"/>
                <a:gd name="connsiteY3" fmla="*/ 18529 h 993315"/>
                <a:gd name="connsiteX4" fmla="*/ 2484408 w 2881224"/>
                <a:gd name="connsiteY4" fmla="*/ 1277 h 993315"/>
                <a:gd name="connsiteX5" fmla="*/ 2881224 w 2881224"/>
                <a:gd name="connsiteY5" fmla="*/ 1277 h 993315"/>
                <a:gd name="connsiteX0" fmla="*/ 0 w 2881224"/>
                <a:gd name="connsiteY0" fmla="*/ 997201 h 997201"/>
                <a:gd name="connsiteX1" fmla="*/ 508959 w 2881224"/>
                <a:gd name="connsiteY1" fmla="*/ 841924 h 997201"/>
                <a:gd name="connsiteX2" fmla="*/ 931653 w 2881224"/>
                <a:gd name="connsiteY2" fmla="*/ 160438 h 997201"/>
                <a:gd name="connsiteX3" fmla="*/ 1584276 w 2881224"/>
                <a:gd name="connsiteY3" fmla="*/ 13827 h 997201"/>
                <a:gd name="connsiteX4" fmla="*/ 2484408 w 2881224"/>
                <a:gd name="connsiteY4" fmla="*/ 5163 h 997201"/>
                <a:gd name="connsiteX5" fmla="*/ 2881224 w 2881224"/>
                <a:gd name="connsiteY5" fmla="*/ 5163 h 9972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881224" h="997201">
                  <a:moveTo>
                    <a:pt x="0" y="997201"/>
                  </a:moveTo>
                  <a:cubicBezTo>
                    <a:pt x="362309" y="972759"/>
                    <a:pt x="353684" y="981384"/>
                    <a:pt x="508959" y="841924"/>
                  </a:cubicBezTo>
                  <a:cubicBezTo>
                    <a:pt x="664234" y="702464"/>
                    <a:pt x="752434" y="298454"/>
                    <a:pt x="931653" y="160438"/>
                  </a:cubicBezTo>
                  <a:cubicBezTo>
                    <a:pt x="1110872" y="22422"/>
                    <a:pt x="1325484" y="39706"/>
                    <a:pt x="1584276" y="13827"/>
                  </a:cubicBezTo>
                  <a:cubicBezTo>
                    <a:pt x="1843069" y="-12052"/>
                    <a:pt x="2268250" y="6607"/>
                    <a:pt x="2484408" y="5163"/>
                  </a:cubicBezTo>
                  <a:lnTo>
                    <a:pt x="2881224" y="5163"/>
                  </a:lnTo>
                </a:path>
              </a:pathLst>
            </a:cu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7" name="フリーフォーム 6"/>
            <p:cNvSpPr/>
            <p:nvPr/>
          </p:nvSpPr>
          <p:spPr>
            <a:xfrm flipH="1">
              <a:off x="4498185" y="1960641"/>
              <a:ext cx="1586082" cy="961759"/>
            </a:xfrm>
            <a:custGeom>
              <a:avLst/>
              <a:gdLst>
                <a:gd name="connsiteX0" fmla="*/ 0 w 2467155"/>
                <a:gd name="connsiteY0" fmla="*/ 927861 h 973691"/>
                <a:gd name="connsiteX1" fmla="*/ 871268 w 2467155"/>
                <a:gd name="connsiteY1" fmla="*/ 970993 h 973691"/>
                <a:gd name="connsiteX2" fmla="*/ 879894 w 2467155"/>
                <a:gd name="connsiteY2" fmla="*/ 858850 h 973691"/>
                <a:gd name="connsiteX3" fmla="*/ 1613139 w 2467155"/>
                <a:gd name="connsiteY3" fmla="*/ 108352 h 973691"/>
                <a:gd name="connsiteX4" fmla="*/ 2467155 w 2467155"/>
                <a:gd name="connsiteY4" fmla="*/ 4835 h 973691"/>
                <a:gd name="connsiteX5" fmla="*/ 2467155 w 2467155"/>
                <a:gd name="connsiteY5" fmla="*/ 4835 h 973691"/>
                <a:gd name="connsiteX0" fmla="*/ 0 w 2467155"/>
                <a:gd name="connsiteY0" fmla="*/ 979620 h 994206"/>
                <a:gd name="connsiteX1" fmla="*/ 871268 w 2467155"/>
                <a:gd name="connsiteY1" fmla="*/ 970993 h 994206"/>
                <a:gd name="connsiteX2" fmla="*/ 879894 w 2467155"/>
                <a:gd name="connsiteY2" fmla="*/ 858850 h 994206"/>
                <a:gd name="connsiteX3" fmla="*/ 1613139 w 2467155"/>
                <a:gd name="connsiteY3" fmla="*/ 108352 h 994206"/>
                <a:gd name="connsiteX4" fmla="*/ 2467155 w 2467155"/>
                <a:gd name="connsiteY4" fmla="*/ 4835 h 994206"/>
                <a:gd name="connsiteX5" fmla="*/ 2467155 w 2467155"/>
                <a:gd name="connsiteY5" fmla="*/ 4835 h 994206"/>
                <a:gd name="connsiteX0" fmla="*/ 0 w 2484408"/>
                <a:gd name="connsiteY0" fmla="*/ 996873 h 1007713"/>
                <a:gd name="connsiteX1" fmla="*/ 888521 w 2484408"/>
                <a:gd name="connsiteY1" fmla="*/ 970993 h 1007713"/>
                <a:gd name="connsiteX2" fmla="*/ 897147 w 2484408"/>
                <a:gd name="connsiteY2" fmla="*/ 858850 h 1007713"/>
                <a:gd name="connsiteX3" fmla="*/ 1630392 w 2484408"/>
                <a:gd name="connsiteY3" fmla="*/ 108352 h 1007713"/>
                <a:gd name="connsiteX4" fmla="*/ 2484408 w 2484408"/>
                <a:gd name="connsiteY4" fmla="*/ 4835 h 1007713"/>
                <a:gd name="connsiteX5" fmla="*/ 2484408 w 2484408"/>
                <a:gd name="connsiteY5" fmla="*/ 4835 h 1007713"/>
                <a:gd name="connsiteX0" fmla="*/ 0 w 2484408"/>
                <a:gd name="connsiteY0" fmla="*/ 996873 h 996873"/>
                <a:gd name="connsiteX1" fmla="*/ 888521 w 2484408"/>
                <a:gd name="connsiteY1" fmla="*/ 970993 h 996873"/>
                <a:gd name="connsiteX2" fmla="*/ 897147 w 2484408"/>
                <a:gd name="connsiteY2" fmla="*/ 858850 h 996873"/>
                <a:gd name="connsiteX3" fmla="*/ 1630392 w 2484408"/>
                <a:gd name="connsiteY3" fmla="*/ 108352 h 996873"/>
                <a:gd name="connsiteX4" fmla="*/ 2484408 w 2484408"/>
                <a:gd name="connsiteY4" fmla="*/ 4835 h 996873"/>
                <a:gd name="connsiteX5" fmla="*/ 2484408 w 2484408"/>
                <a:gd name="connsiteY5" fmla="*/ 4835 h 996873"/>
                <a:gd name="connsiteX0" fmla="*/ 0 w 2484408"/>
                <a:gd name="connsiteY0" fmla="*/ 996873 h 996873"/>
                <a:gd name="connsiteX1" fmla="*/ 646982 w 2484408"/>
                <a:gd name="connsiteY1" fmla="*/ 772585 h 996873"/>
                <a:gd name="connsiteX2" fmla="*/ 897147 w 2484408"/>
                <a:gd name="connsiteY2" fmla="*/ 858850 h 996873"/>
                <a:gd name="connsiteX3" fmla="*/ 1630392 w 2484408"/>
                <a:gd name="connsiteY3" fmla="*/ 108352 h 996873"/>
                <a:gd name="connsiteX4" fmla="*/ 2484408 w 2484408"/>
                <a:gd name="connsiteY4" fmla="*/ 4835 h 996873"/>
                <a:gd name="connsiteX5" fmla="*/ 2484408 w 2484408"/>
                <a:gd name="connsiteY5" fmla="*/ 4835 h 996873"/>
                <a:gd name="connsiteX0" fmla="*/ 0 w 2484408"/>
                <a:gd name="connsiteY0" fmla="*/ 992038 h 992038"/>
                <a:gd name="connsiteX1" fmla="*/ 646982 w 2484408"/>
                <a:gd name="connsiteY1" fmla="*/ 767750 h 992038"/>
                <a:gd name="connsiteX2" fmla="*/ 966159 w 2484408"/>
                <a:gd name="connsiteY2" fmla="*/ 224287 h 992038"/>
                <a:gd name="connsiteX3" fmla="*/ 1630392 w 2484408"/>
                <a:gd name="connsiteY3" fmla="*/ 103517 h 992038"/>
                <a:gd name="connsiteX4" fmla="*/ 2484408 w 2484408"/>
                <a:gd name="connsiteY4" fmla="*/ 0 h 992038"/>
                <a:gd name="connsiteX5" fmla="*/ 2484408 w 2484408"/>
                <a:gd name="connsiteY5" fmla="*/ 0 h 992038"/>
                <a:gd name="connsiteX0" fmla="*/ 0 w 2484408"/>
                <a:gd name="connsiteY0" fmla="*/ 1031650 h 1031650"/>
                <a:gd name="connsiteX1" fmla="*/ 646982 w 2484408"/>
                <a:gd name="connsiteY1" fmla="*/ 807362 h 1031650"/>
                <a:gd name="connsiteX2" fmla="*/ 931653 w 2484408"/>
                <a:gd name="connsiteY2" fmla="*/ 30985 h 1031650"/>
                <a:gd name="connsiteX3" fmla="*/ 1630392 w 2484408"/>
                <a:gd name="connsiteY3" fmla="*/ 143129 h 1031650"/>
                <a:gd name="connsiteX4" fmla="*/ 2484408 w 2484408"/>
                <a:gd name="connsiteY4" fmla="*/ 39612 h 1031650"/>
                <a:gd name="connsiteX5" fmla="*/ 2484408 w 2484408"/>
                <a:gd name="connsiteY5" fmla="*/ 39612 h 1031650"/>
                <a:gd name="connsiteX0" fmla="*/ 0 w 2484408"/>
                <a:gd name="connsiteY0" fmla="*/ 1039503 h 1041293"/>
                <a:gd name="connsiteX1" fmla="*/ 543465 w 2484408"/>
                <a:gd name="connsiteY1" fmla="*/ 935985 h 1041293"/>
                <a:gd name="connsiteX2" fmla="*/ 931653 w 2484408"/>
                <a:gd name="connsiteY2" fmla="*/ 38838 h 1041293"/>
                <a:gd name="connsiteX3" fmla="*/ 1630392 w 2484408"/>
                <a:gd name="connsiteY3" fmla="*/ 150982 h 1041293"/>
                <a:gd name="connsiteX4" fmla="*/ 2484408 w 2484408"/>
                <a:gd name="connsiteY4" fmla="*/ 47465 h 1041293"/>
                <a:gd name="connsiteX5" fmla="*/ 2484408 w 2484408"/>
                <a:gd name="connsiteY5" fmla="*/ 47465 h 1041293"/>
                <a:gd name="connsiteX0" fmla="*/ 0 w 2484408"/>
                <a:gd name="connsiteY0" fmla="*/ 1036110 h 1036110"/>
                <a:gd name="connsiteX1" fmla="*/ 508959 w 2484408"/>
                <a:gd name="connsiteY1" fmla="*/ 880833 h 1036110"/>
                <a:gd name="connsiteX2" fmla="*/ 931653 w 2484408"/>
                <a:gd name="connsiteY2" fmla="*/ 35445 h 1036110"/>
                <a:gd name="connsiteX3" fmla="*/ 1630392 w 2484408"/>
                <a:gd name="connsiteY3" fmla="*/ 147589 h 1036110"/>
                <a:gd name="connsiteX4" fmla="*/ 2484408 w 2484408"/>
                <a:gd name="connsiteY4" fmla="*/ 44072 h 1036110"/>
                <a:gd name="connsiteX5" fmla="*/ 2484408 w 2484408"/>
                <a:gd name="connsiteY5" fmla="*/ 44072 h 1036110"/>
                <a:gd name="connsiteX0" fmla="*/ 0 w 2484408"/>
                <a:gd name="connsiteY0" fmla="*/ 992038 h 992038"/>
                <a:gd name="connsiteX1" fmla="*/ 508959 w 2484408"/>
                <a:gd name="connsiteY1" fmla="*/ 836761 h 992038"/>
                <a:gd name="connsiteX2" fmla="*/ 931653 w 2484408"/>
                <a:gd name="connsiteY2" fmla="*/ 155275 h 992038"/>
                <a:gd name="connsiteX3" fmla="*/ 1630392 w 2484408"/>
                <a:gd name="connsiteY3" fmla="*/ 103517 h 992038"/>
                <a:gd name="connsiteX4" fmla="*/ 2484408 w 2484408"/>
                <a:gd name="connsiteY4" fmla="*/ 0 h 992038"/>
                <a:gd name="connsiteX5" fmla="*/ 2484408 w 2484408"/>
                <a:gd name="connsiteY5" fmla="*/ 0 h 992038"/>
                <a:gd name="connsiteX0" fmla="*/ 0 w 2484408"/>
                <a:gd name="connsiteY0" fmla="*/ 992189 h 992189"/>
                <a:gd name="connsiteX1" fmla="*/ 508959 w 2484408"/>
                <a:gd name="connsiteY1" fmla="*/ 836912 h 992189"/>
                <a:gd name="connsiteX2" fmla="*/ 931653 w 2484408"/>
                <a:gd name="connsiteY2" fmla="*/ 155426 h 992189"/>
                <a:gd name="connsiteX3" fmla="*/ 1656272 w 2484408"/>
                <a:gd name="connsiteY3" fmla="*/ 17403 h 992189"/>
                <a:gd name="connsiteX4" fmla="*/ 2484408 w 2484408"/>
                <a:gd name="connsiteY4" fmla="*/ 151 h 992189"/>
                <a:gd name="connsiteX5" fmla="*/ 2484408 w 2484408"/>
                <a:gd name="connsiteY5" fmla="*/ 151 h 992189"/>
                <a:gd name="connsiteX0" fmla="*/ 0 w 2881224"/>
                <a:gd name="connsiteY0" fmla="*/ 993315 h 993315"/>
                <a:gd name="connsiteX1" fmla="*/ 508959 w 2881224"/>
                <a:gd name="connsiteY1" fmla="*/ 838038 h 993315"/>
                <a:gd name="connsiteX2" fmla="*/ 931653 w 2881224"/>
                <a:gd name="connsiteY2" fmla="*/ 156552 h 993315"/>
                <a:gd name="connsiteX3" fmla="*/ 1656272 w 2881224"/>
                <a:gd name="connsiteY3" fmla="*/ 18529 h 993315"/>
                <a:gd name="connsiteX4" fmla="*/ 2484408 w 2881224"/>
                <a:gd name="connsiteY4" fmla="*/ 1277 h 993315"/>
                <a:gd name="connsiteX5" fmla="*/ 2881224 w 2881224"/>
                <a:gd name="connsiteY5" fmla="*/ 1277 h 993315"/>
                <a:gd name="connsiteX0" fmla="*/ 0 w 2881224"/>
                <a:gd name="connsiteY0" fmla="*/ 997201 h 997201"/>
                <a:gd name="connsiteX1" fmla="*/ 508959 w 2881224"/>
                <a:gd name="connsiteY1" fmla="*/ 841924 h 997201"/>
                <a:gd name="connsiteX2" fmla="*/ 931653 w 2881224"/>
                <a:gd name="connsiteY2" fmla="*/ 160438 h 997201"/>
                <a:gd name="connsiteX3" fmla="*/ 1584276 w 2881224"/>
                <a:gd name="connsiteY3" fmla="*/ 13827 h 997201"/>
                <a:gd name="connsiteX4" fmla="*/ 2484408 w 2881224"/>
                <a:gd name="connsiteY4" fmla="*/ 5163 h 997201"/>
                <a:gd name="connsiteX5" fmla="*/ 2881224 w 2881224"/>
                <a:gd name="connsiteY5" fmla="*/ 5163 h 9972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881224" h="997201">
                  <a:moveTo>
                    <a:pt x="0" y="997201"/>
                  </a:moveTo>
                  <a:cubicBezTo>
                    <a:pt x="362309" y="972759"/>
                    <a:pt x="353684" y="981384"/>
                    <a:pt x="508959" y="841924"/>
                  </a:cubicBezTo>
                  <a:cubicBezTo>
                    <a:pt x="664234" y="702464"/>
                    <a:pt x="752434" y="298454"/>
                    <a:pt x="931653" y="160438"/>
                  </a:cubicBezTo>
                  <a:cubicBezTo>
                    <a:pt x="1110872" y="22422"/>
                    <a:pt x="1325484" y="39706"/>
                    <a:pt x="1584276" y="13827"/>
                  </a:cubicBezTo>
                  <a:cubicBezTo>
                    <a:pt x="1843069" y="-12052"/>
                    <a:pt x="2268250" y="6607"/>
                    <a:pt x="2484408" y="5163"/>
                  </a:cubicBezTo>
                  <a:lnTo>
                    <a:pt x="2881224" y="5163"/>
                  </a:lnTo>
                </a:path>
              </a:pathLst>
            </a:custGeom>
            <a:noFill/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</p:grpSp>
      <p:grpSp>
        <p:nvGrpSpPr>
          <p:cNvPr id="8" name="グループ化 7"/>
          <p:cNvGrpSpPr/>
          <p:nvPr/>
        </p:nvGrpSpPr>
        <p:grpSpPr>
          <a:xfrm>
            <a:off x="4116924" y="1812991"/>
            <a:ext cx="4500500" cy="2219513"/>
            <a:chOff x="2519772" y="1392367"/>
            <a:chExt cx="4500500" cy="2219513"/>
          </a:xfrm>
        </p:grpSpPr>
        <p:cxnSp>
          <p:nvCxnSpPr>
            <p:cNvPr id="9" name="直線コネクタ 8"/>
            <p:cNvCxnSpPr/>
            <p:nvPr/>
          </p:nvCxnSpPr>
          <p:spPr>
            <a:xfrm flipH="1" flipV="1">
              <a:off x="3743908" y="1402571"/>
              <a:ext cx="8180" cy="2209309"/>
            </a:xfrm>
            <a:prstGeom prst="line">
              <a:avLst/>
            </a:prstGeom>
            <a:ln w="19050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線コネクタ 9"/>
            <p:cNvCxnSpPr/>
            <p:nvPr/>
          </p:nvCxnSpPr>
          <p:spPr>
            <a:xfrm flipV="1">
              <a:off x="5315712" y="1392367"/>
              <a:ext cx="12372" cy="2219513"/>
            </a:xfrm>
            <a:prstGeom prst="line">
              <a:avLst/>
            </a:prstGeom>
            <a:ln w="19050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1" name="グループ化 10"/>
            <p:cNvGrpSpPr/>
            <p:nvPr/>
          </p:nvGrpSpPr>
          <p:grpSpPr>
            <a:xfrm>
              <a:off x="2519772" y="1412775"/>
              <a:ext cx="4500500" cy="2199105"/>
              <a:chOff x="2519772" y="1412775"/>
              <a:chExt cx="4500500" cy="2199105"/>
            </a:xfrm>
          </p:grpSpPr>
          <p:cxnSp>
            <p:nvCxnSpPr>
              <p:cNvPr id="14" name="直線コネクタ 13"/>
              <p:cNvCxnSpPr/>
              <p:nvPr/>
            </p:nvCxnSpPr>
            <p:spPr>
              <a:xfrm flipV="1">
                <a:off x="4508834" y="1412775"/>
                <a:ext cx="27162" cy="2199105"/>
              </a:xfrm>
              <a:prstGeom prst="line">
                <a:avLst/>
              </a:prstGeom>
              <a:ln w="19050">
                <a:solidFill>
                  <a:schemeClr val="tx1"/>
                </a:solidFill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5" name="グループ化 14"/>
              <p:cNvGrpSpPr/>
              <p:nvPr/>
            </p:nvGrpSpPr>
            <p:grpSpPr>
              <a:xfrm>
                <a:off x="2519772" y="2182846"/>
                <a:ext cx="4500500" cy="1181825"/>
                <a:chOff x="2519772" y="2182846"/>
                <a:chExt cx="4500500" cy="1181825"/>
              </a:xfrm>
            </p:grpSpPr>
            <p:cxnSp>
              <p:nvCxnSpPr>
                <p:cNvPr id="16" name="直線コネクタ 15"/>
                <p:cNvCxnSpPr/>
                <p:nvPr/>
              </p:nvCxnSpPr>
              <p:spPr>
                <a:xfrm>
                  <a:off x="2519772" y="2910281"/>
                  <a:ext cx="4500500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  <a:headEnd type="none" w="med" len="med"/>
                  <a:tailEnd type="arrow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7" name="フリーフォーム 16"/>
                <p:cNvSpPr/>
                <p:nvPr/>
              </p:nvSpPr>
              <p:spPr>
                <a:xfrm>
                  <a:off x="2876682" y="2182846"/>
                  <a:ext cx="3416061" cy="1181825"/>
                </a:xfrm>
                <a:custGeom>
                  <a:avLst/>
                  <a:gdLst>
                    <a:gd name="connsiteX0" fmla="*/ 0 w 3165894"/>
                    <a:gd name="connsiteY0" fmla="*/ 846684 h 1477066"/>
                    <a:gd name="connsiteX1" fmla="*/ 207034 w 3165894"/>
                    <a:gd name="connsiteY1" fmla="*/ 1295258 h 1477066"/>
                    <a:gd name="connsiteX2" fmla="*/ 439947 w 3165894"/>
                    <a:gd name="connsiteY2" fmla="*/ 812179 h 1477066"/>
                    <a:gd name="connsiteX3" fmla="*/ 690113 w 3165894"/>
                    <a:gd name="connsiteY3" fmla="*/ 260088 h 1477066"/>
                    <a:gd name="connsiteX4" fmla="*/ 923026 w 3165894"/>
                    <a:gd name="connsiteY4" fmla="*/ 924322 h 1477066"/>
                    <a:gd name="connsiteX5" fmla="*/ 1259457 w 3165894"/>
                    <a:gd name="connsiteY5" fmla="*/ 1476413 h 1477066"/>
                    <a:gd name="connsiteX6" fmla="*/ 1561381 w 3165894"/>
                    <a:gd name="connsiteY6" fmla="*/ 1019213 h 1477066"/>
                    <a:gd name="connsiteX7" fmla="*/ 1768415 w 3165894"/>
                    <a:gd name="connsiteY7" fmla="*/ 285967 h 1477066"/>
                    <a:gd name="connsiteX8" fmla="*/ 1932317 w 3165894"/>
                    <a:gd name="connsiteY8" fmla="*/ 1296 h 1477066"/>
                    <a:gd name="connsiteX9" fmla="*/ 2104845 w 3165894"/>
                    <a:gd name="connsiteY9" fmla="*/ 380858 h 1477066"/>
                    <a:gd name="connsiteX10" fmla="*/ 2216989 w 3165894"/>
                    <a:gd name="connsiteY10" fmla="*/ 1174488 h 1477066"/>
                    <a:gd name="connsiteX11" fmla="*/ 2432649 w 3165894"/>
                    <a:gd name="connsiteY11" fmla="*/ 1407401 h 1477066"/>
                    <a:gd name="connsiteX12" fmla="*/ 2682815 w 3165894"/>
                    <a:gd name="connsiteY12" fmla="*/ 872564 h 1477066"/>
                    <a:gd name="connsiteX13" fmla="*/ 2855343 w 3165894"/>
                    <a:gd name="connsiteY13" fmla="*/ 337726 h 1477066"/>
                    <a:gd name="connsiteX14" fmla="*/ 3053751 w 3165894"/>
                    <a:gd name="connsiteY14" fmla="*/ 113439 h 1477066"/>
                    <a:gd name="connsiteX15" fmla="*/ 3165894 w 3165894"/>
                    <a:gd name="connsiteY15" fmla="*/ 44428 h 1477066"/>
                    <a:gd name="connsiteX0" fmla="*/ 0 w 3338423"/>
                    <a:gd name="connsiteY0" fmla="*/ 372231 h 1477066"/>
                    <a:gd name="connsiteX1" fmla="*/ 379563 w 3338423"/>
                    <a:gd name="connsiteY1" fmla="*/ 1295258 h 1477066"/>
                    <a:gd name="connsiteX2" fmla="*/ 612476 w 3338423"/>
                    <a:gd name="connsiteY2" fmla="*/ 812179 h 1477066"/>
                    <a:gd name="connsiteX3" fmla="*/ 862642 w 3338423"/>
                    <a:gd name="connsiteY3" fmla="*/ 260088 h 1477066"/>
                    <a:gd name="connsiteX4" fmla="*/ 1095555 w 3338423"/>
                    <a:gd name="connsiteY4" fmla="*/ 924322 h 1477066"/>
                    <a:gd name="connsiteX5" fmla="*/ 1431986 w 3338423"/>
                    <a:gd name="connsiteY5" fmla="*/ 1476413 h 1477066"/>
                    <a:gd name="connsiteX6" fmla="*/ 1733910 w 3338423"/>
                    <a:gd name="connsiteY6" fmla="*/ 1019213 h 1477066"/>
                    <a:gd name="connsiteX7" fmla="*/ 1940944 w 3338423"/>
                    <a:gd name="connsiteY7" fmla="*/ 285967 h 1477066"/>
                    <a:gd name="connsiteX8" fmla="*/ 2104846 w 3338423"/>
                    <a:gd name="connsiteY8" fmla="*/ 1296 h 1477066"/>
                    <a:gd name="connsiteX9" fmla="*/ 2277374 w 3338423"/>
                    <a:gd name="connsiteY9" fmla="*/ 380858 h 1477066"/>
                    <a:gd name="connsiteX10" fmla="*/ 2389518 w 3338423"/>
                    <a:gd name="connsiteY10" fmla="*/ 1174488 h 1477066"/>
                    <a:gd name="connsiteX11" fmla="*/ 2605178 w 3338423"/>
                    <a:gd name="connsiteY11" fmla="*/ 1407401 h 1477066"/>
                    <a:gd name="connsiteX12" fmla="*/ 2855344 w 3338423"/>
                    <a:gd name="connsiteY12" fmla="*/ 872564 h 1477066"/>
                    <a:gd name="connsiteX13" fmla="*/ 3027872 w 3338423"/>
                    <a:gd name="connsiteY13" fmla="*/ 337726 h 1477066"/>
                    <a:gd name="connsiteX14" fmla="*/ 3226280 w 3338423"/>
                    <a:gd name="connsiteY14" fmla="*/ 113439 h 1477066"/>
                    <a:gd name="connsiteX15" fmla="*/ 3338423 w 3338423"/>
                    <a:gd name="connsiteY15" fmla="*/ 44428 h 1477066"/>
                    <a:gd name="connsiteX0" fmla="*/ 0 w 3338423"/>
                    <a:gd name="connsiteY0" fmla="*/ 372231 h 1477066"/>
                    <a:gd name="connsiteX1" fmla="*/ 379563 w 3338423"/>
                    <a:gd name="connsiteY1" fmla="*/ 1295258 h 1477066"/>
                    <a:gd name="connsiteX2" fmla="*/ 612476 w 3338423"/>
                    <a:gd name="connsiteY2" fmla="*/ 812179 h 1477066"/>
                    <a:gd name="connsiteX3" fmla="*/ 862642 w 3338423"/>
                    <a:gd name="connsiteY3" fmla="*/ 260088 h 1477066"/>
                    <a:gd name="connsiteX4" fmla="*/ 1095555 w 3338423"/>
                    <a:gd name="connsiteY4" fmla="*/ 924322 h 1477066"/>
                    <a:gd name="connsiteX5" fmla="*/ 1431986 w 3338423"/>
                    <a:gd name="connsiteY5" fmla="*/ 1476413 h 1477066"/>
                    <a:gd name="connsiteX6" fmla="*/ 1733910 w 3338423"/>
                    <a:gd name="connsiteY6" fmla="*/ 1019213 h 1477066"/>
                    <a:gd name="connsiteX7" fmla="*/ 1940944 w 3338423"/>
                    <a:gd name="connsiteY7" fmla="*/ 285967 h 1477066"/>
                    <a:gd name="connsiteX8" fmla="*/ 2104846 w 3338423"/>
                    <a:gd name="connsiteY8" fmla="*/ 1296 h 1477066"/>
                    <a:gd name="connsiteX9" fmla="*/ 2277374 w 3338423"/>
                    <a:gd name="connsiteY9" fmla="*/ 380858 h 1477066"/>
                    <a:gd name="connsiteX10" fmla="*/ 2389518 w 3338423"/>
                    <a:gd name="connsiteY10" fmla="*/ 1174488 h 1477066"/>
                    <a:gd name="connsiteX11" fmla="*/ 2605178 w 3338423"/>
                    <a:gd name="connsiteY11" fmla="*/ 1407401 h 1477066"/>
                    <a:gd name="connsiteX12" fmla="*/ 2855344 w 3338423"/>
                    <a:gd name="connsiteY12" fmla="*/ 872564 h 1477066"/>
                    <a:gd name="connsiteX13" fmla="*/ 3027872 w 3338423"/>
                    <a:gd name="connsiteY13" fmla="*/ 337726 h 1477066"/>
                    <a:gd name="connsiteX14" fmla="*/ 3226280 w 3338423"/>
                    <a:gd name="connsiteY14" fmla="*/ 113439 h 1477066"/>
                    <a:gd name="connsiteX15" fmla="*/ 3338423 w 3338423"/>
                    <a:gd name="connsiteY15" fmla="*/ 44428 h 1477066"/>
                    <a:gd name="connsiteX0" fmla="*/ 0 w 3338423"/>
                    <a:gd name="connsiteY0" fmla="*/ 372231 h 1477066"/>
                    <a:gd name="connsiteX1" fmla="*/ 379563 w 3338423"/>
                    <a:gd name="connsiteY1" fmla="*/ 1295258 h 1477066"/>
                    <a:gd name="connsiteX2" fmla="*/ 646982 w 3338423"/>
                    <a:gd name="connsiteY2" fmla="*/ 881190 h 1477066"/>
                    <a:gd name="connsiteX3" fmla="*/ 862642 w 3338423"/>
                    <a:gd name="connsiteY3" fmla="*/ 260088 h 1477066"/>
                    <a:gd name="connsiteX4" fmla="*/ 1095555 w 3338423"/>
                    <a:gd name="connsiteY4" fmla="*/ 924322 h 1477066"/>
                    <a:gd name="connsiteX5" fmla="*/ 1431986 w 3338423"/>
                    <a:gd name="connsiteY5" fmla="*/ 1476413 h 1477066"/>
                    <a:gd name="connsiteX6" fmla="*/ 1733910 w 3338423"/>
                    <a:gd name="connsiteY6" fmla="*/ 1019213 h 1477066"/>
                    <a:gd name="connsiteX7" fmla="*/ 1940944 w 3338423"/>
                    <a:gd name="connsiteY7" fmla="*/ 285967 h 1477066"/>
                    <a:gd name="connsiteX8" fmla="*/ 2104846 w 3338423"/>
                    <a:gd name="connsiteY8" fmla="*/ 1296 h 1477066"/>
                    <a:gd name="connsiteX9" fmla="*/ 2277374 w 3338423"/>
                    <a:gd name="connsiteY9" fmla="*/ 380858 h 1477066"/>
                    <a:gd name="connsiteX10" fmla="*/ 2389518 w 3338423"/>
                    <a:gd name="connsiteY10" fmla="*/ 1174488 h 1477066"/>
                    <a:gd name="connsiteX11" fmla="*/ 2605178 w 3338423"/>
                    <a:gd name="connsiteY11" fmla="*/ 1407401 h 1477066"/>
                    <a:gd name="connsiteX12" fmla="*/ 2855344 w 3338423"/>
                    <a:gd name="connsiteY12" fmla="*/ 872564 h 1477066"/>
                    <a:gd name="connsiteX13" fmla="*/ 3027872 w 3338423"/>
                    <a:gd name="connsiteY13" fmla="*/ 337726 h 1477066"/>
                    <a:gd name="connsiteX14" fmla="*/ 3226280 w 3338423"/>
                    <a:gd name="connsiteY14" fmla="*/ 113439 h 1477066"/>
                    <a:gd name="connsiteX15" fmla="*/ 3338423 w 3338423"/>
                    <a:gd name="connsiteY15" fmla="*/ 44428 h 1477066"/>
                    <a:gd name="connsiteX0" fmla="*/ 0 w 3338423"/>
                    <a:gd name="connsiteY0" fmla="*/ 372231 h 1477586"/>
                    <a:gd name="connsiteX1" fmla="*/ 379563 w 3338423"/>
                    <a:gd name="connsiteY1" fmla="*/ 1295258 h 1477586"/>
                    <a:gd name="connsiteX2" fmla="*/ 646982 w 3338423"/>
                    <a:gd name="connsiteY2" fmla="*/ 881190 h 1477586"/>
                    <a:gd name="connsiteX3" fmla="*/ 862642 w 3338423"/>
                    <a:gd name="connsiteY3" fmla="*/ 260088 h 1477586"/>
                    <a:gd name="connsiteX4" fmla="*/ 1199072 w 3338423"/>
                    <a:gd name="connsiteY4" fmla="*/ 889816 h 1477586"/>
                    <a:gd name="connsiteX5" fmla="*/ 1431986 w 3338423"/>
                    <a:gd name="connsiteY5" fmla="*/ 1476413 h 1477586"/>
                    <a:gd name="connsiteX6" fmla="*/ 1733910 w 3338423"/>
                    <a:gd name="connsiteY6" fmla="*/ 1019213 h 1477586"/>
                    <a:gd name="connsiteX7" fmla="*/ 1940944 w 3338423"/>
                    <a:gd name="connsiteY7" fmla="*/ 285967 h 1477586"/>
                    <a:gd name="connsiteX8" fmla="*/ 2104846 w 3338423"/>
                    <a:gd name="connsiteY8" fmla="*/ 1296 h 1477586"/>
                    <a:gd name="connsiteX9" fmla="*/ 2277374 w 3338423"/>
                    <a:gd name="connsiteY9" fmla="*/ 380858 h 1477586"/>
                    <a:gd name="connsiteX10" fmla="*/ 2389518 w 3338423"/>
                    <a:gd name="connsiteY10" fmla="*/ 1174488 h 1477586"/>
                    <a:gd name="connsiteX11" fmla="*/ 2605178 w 3338423"/>
                    <a:gd name="connsiteY11" fmla="*/ 1407401 h 1477586"/>
                    <a:gd name="connsiteX12" fmla="*/ 2855344 w 3338423"/>
                    <a:gd name="connsiteY12" fmla="*/ 872564 h 1477586"/>
                    <a:gd name="connsiteX13" fmla="*/ 3027872 w 3338423"/>
                    <a:gd name="connsiteY13" fmla="*/ 337726 h 1477586"/>
                    <a:gd name="connsiteX14" fmla="*/ 3226280 w 3338423"/>
                    <a:gd name="connsiteY14" fmla="*/ 113439 h 1477586"/>
                    <a:gd name="connsiteX15" fmla="*/ 3338423 w 3338423"/>
                    <a:gd name="connsiteY15" fmla="*/ 44428 h 1477586"/>
                    <a:gd name="connsiteX0" fmla="*/ 0 w 3338423"/>
                    <a:gd name="connsiteY0" fmla="*/ 372231 h 1477586"/>
                    <a:gd name="connsiteX1" fmla="*/ 379563 w 3338423"/>
                    <a:gd name="connsiteY1" fmla="*/ 1295258 h 1477586"/>
                    <a:gd name="connsiteX2" fmla="*/ 646982 w 3338423"/>
                    <a:gd name="connsiteY2" fmla="*/ 881190 h 1477586"/>
                    <a:gd name="connsiteX3" fmla="*/ 862642 w 3338423"/>
                    <a:gd name="connsiteY3" fmla="*/ 260088 h 1477586"/>
                    <a:gd name="connsiteX4" fmla="*/ 1155940 w 3338423"/>
                    <a:gd name="connsiteY4" fmla="*/ 889816 h 1477586"/>
                    <a:gd name="connsiteX5" fmla="*/ 1431986 w 3338423"/>
                    <a:gd name="connsiteY5" fmla="*/ 1476413 h 1477586"/>
                    <a:gd name="connsiteX6" fmla="*/ 1733910 w 3338423"/>
                    <a:gd name="connsiteY6" fmla="*/ 1019213 h 1477586"/>
                    <a:gd name="connsiteX7" fmla="*/ 1940944 w 3338423"/>
                    <a:gd name="connsiteY7" fmla="*/ 285967 h 1477586"/>
                    <a:gd name="connsiteX8" fmla="*/ 2104846 w 3338423"/>
                    <a:gd name="connsiteY8" fmla="*/ 1296 h 1477586"/>
                    <a:gd name="connsiteX9" fmla="*/ 2277374 w 3338423"/>
                    <a:gd name="connsiteY9" fmla="*/ 380858 h 1477586"/>
                    <a:gd name="connsiteX10" fmla="*/ 2389518 w 3338423"/>
                    <a:gd name="connsiteY10" fmla="*/ 1174488 h 1477586"/>
                    <a:gd name="connsiteX11" fmla="*/ 2605178 w 3338423"/>
                    <a:gd name="connsiteY11" fmla="*/ 1407401 h 1477586"/>
                    <a:gd name="connsiteX12" fmla="*/ 2855344 w 3338423"/>
                    <a:gd name="connsiteY12" fmla="*/ 872564 h 1477586"/>
                    <a:gd name="connsiteX13" fmla="*/ 3027872 w 3338423"/>
                    <a:gd name="connsiteY13" fmla="*/ 337726 h 1477586"/>
                    <a:gd name="connsiteX14" fmla="*/ 3226280 w 3338423"/>
                    <a:gd name="connsiteY14" fmla="*/ 113439 h 1477586"/>
                    <a:gd name="connsiteX15" fmla="*/ 3338423 w 3338423"/>
                    <a:gd name="connsiteY15" fmla="*/ 44428 h 1477586"/>
                    <a:gd name="connsiteX0" fmla="*/ 0 w 3338423"/>
                    <a:gd name="connsiteY0" fmla="*/ 372231 h 1477586"/>
                    <a:gd name="connsiteX1" fmla="*/ 379563 w 3338423"/>
                    <a:gd name="connsiteY1" fmla="*/ 1295258 h 1477586"/>
                    <a:gd name="connsiteX2" fmla="*/ 646982 w 3338423"/>
                    <a:gd name="connsiteY2" fmla="*/ 881190 h 1477586"/>
                    <a:gd name="connsiteX3" fmla="*/ 897148 w 3338423"/>
                    <a:gd name="connsiteY3" fmla="*/ 225583 h 1477586"/>
                    <a:gd name="connsiteX4" fmla="*/ 1155940 w 3338423"/>
                    <a:gd name="connsiteY4" fmla="*/ 889816 h 1477586"/>
                    <a:gd name="connsiteX5" fmla="*/ 1431986 w 3338423"/>
                    <a:gd name="connsiteY5" fmla="*/ 1476413 h 1477586"/>
                    <a:gd name="connsiteX6" fmla="*/ 1733910 w 3338423"/>
                    <a:gd name="connsiteY6" fmla="*/ 1019213 h 1477586"/>
                    <a:gd name="connsiteX7" fmla="*/ 1940944 w 3338423"/>
                    <a:gd name="connsiteY7" fmla="*/ 285967 h 1477586"/>
                    <a:gd name="connsiteX8" fmla="*/ 2104846 w 3338423"/>
                    <a:gd name="connsiteY8" fmla="*/ 1296 h 1477586"/>
                    <a:gd name="connsiteX9" fmla="*/ 2277374 w 3338423"/>
                    <a:gd name="connsiteY9" fmla="*/ 380858 h 1477586"/>
                    <a:gd name="connsiteX10" fmla="*/ 2389518 w 3338423"/>
                    <a:gd name="connsiteY10" fmla="*/ 1174488 h 1477586"/>
                    <a:gd name="connsiteX11" fmla="*/ 2605178 w 3338423"/>
                    <a:gd name="connsiteY11" fmla="*/ 1407401 h 1477586"/>
                    <a:gd name="connsiteX12" fmla="*/ 2855344 w 3338423"/>
                    <a:gd name="connsiteY12" fmla="*/ 872564 h 1477586"/>
                    <a:gd name="connsiteX13" fmla="*/ 3027872 w 3338423"/>
                    <a:gd name="connsiteY13" fmla="*/ 337726 h 1477586"/>
                    <a:gd name="connsiteX14" fmla="*/ 3226280 w 3338423"/>
                    <a:gd name="connsiteY14" fmla="*/ 113439 h 1477586"/>
                    <a:gd name="connsiteX15" fmla="*/ 3338423 w 3338423"/>
                    <a:gd name="connsiteY15" fmla="*/ 44428 h 1477586"/>
                    <a:gd name="connsiteX0" fmla="*/ 0 w 3338423"/>
                    <a:gd name="connsiteY0" fmla="*/ 372231 h 1419506"/>
                    <a:gd name="connsiteX1" fmla="*/ 379563 w 3338423"/>
                    <a:gd name="connsiteY1" fmla="*/ 1295258 h 1419506"/>
                    <a:gd name="connsiteX2" fmla="*/ 646982 w 3338423"/>
                    <a:gd name="connsiteY2" fmla="*/ 881190 h 1419506"/>
                    <a:gd name="connsiteX3" fmla="*/ 897148 w 3338423"/>
                    <a:gd name="connsiteY3" fmla="*/ 225583 h 1419506"/>
                    <a:gd name="connsiteX4" fmla="*/ 1155940 w 3338423"/>
                    <a:gd name="connsiteY4" fmla="*/ 889816 h 1419506"/>
                    <a:gd name="connsiteX5" fmla="*/ 1440612 w 3338423"/>
                    <a:gd name="connsiteY5" fmla="*/ 1347017 h 1419506"/>
                    <a:gd name="connsiteX6" fmla="*/ 1733910 w 3338423"/>
                    <a:gd name="connsiteY6" fmla="*/ 1019213 h 1419506"/>
                    <a:gd name="connsiteX7" fmla="*/ 1940944 w 3338423"/>
                    <a:gd name="connsiteY7" fmla="*/ 285967 h 1419506"/>
                    <a:gd name="connsiteX8" fmla="*/ 2104846 w 3338423"/>
                    <a:gd name="connsiteY8" fmla="*/ 1296 h 1419506"/>
                    <a:gd name="connsiteX9" fmla="*/ 2277374 w 3338423"/>
                    <a:gd name="connsiteY9" fmla="*/ 380858 h 1419506"/>
                    <a:gd name="connsiteX10" fmla="*/ 2389518 w 3338423"/>
                    <a:gd name="connsiteY10" fmla="*/ 1174488 h 1419506"/>
                    <a:gd name="connsiteX11" fmla="*/ 2605178 w 3338423"/>
                    <a:gd name="connsiteY11" fmla="*/ 1407401 h 1419506"/>
                    <a:gd name="connsiteX12" fmla="*/ 2855344 w 3338423"/>
                    <a:gd name="connsiteY12" fmla="*/ 872564 h 1419506"/>
                    <a:gd name="connsiteX13" fmla="*/ 3027872 w 3338423"/>
                    <a:gd name="connsiteY13" fmla="*/ 337726 h 1419506"/>
                    <a:gd name="connsiteX14" fmla="*/ 3226280 w 3338423"/>
                    <a:gd name="connsiteY14" fmla="*/ 113439 h 1419506"/>
                    <a:gd name="connsiteX15" fmla="*/ 3338423 w 3338423"/>
                    <a:gd name="connsiteY15" fmla="*/ 44428 h 1419506"/>
                    <a:gd name="connsiteX0" fmla="*/ 0 w 3338423"/>
                    <a:gd name="connsiteY0" fmla="*/ 372060 h 1419335"/>
                    <a:gd name="connsiteX1" fmla="*/ 379563 w 3338423"/>
                    <a:gd name="connsiteY1" fmla="*/ 1295087 h 1419335"/>
                    <a:gd name="connsiteX2" fmla="*/ 646982 w 3338423"/>
                    <a:gd name="connsiteY2" fmla="*/ 881019 h 1419335"/>
                    <a:gd name="connsiteX3" fmla="*/ 897148 w 3338423"/>
                    <a:gd name="connsiteY3" fmla="*/ 225412 h 1419335"/>
                    <a:gd name="connsiteX4" fmla="*/ 1155940 w 3338423"/>
                    <a:gd name="connsiteY4" fmla="*/ 889645 h 1419335"/>
                    <a:gd name="connsiteX5" fmla="*/ 1440612 w 3338423"/>
                    <a:gd name="connsiteY5" fmla="*/ 1346846 h 1419335"/>
                    <a:gd name="connsiteX6" fmla="*/ 1708031 w 3338423"/>
                    <a:gd name="connsiteY6" fmla="*/ 881019 h 1419335"/>
                    <a:gd name="connsiteX7" fmla="*/ 1940944 w 3338423"/>
                    <a:gd name="connsiteY7" fmla="*/ 285796 h 1419335"/>
                    <a:gd name="connsiteX8" fmla="*/ 2104846 w 3338423"/>
                    <a:gd name="connsiteY8" fmla="*/ 1125 h 1419335"/>
                    <a:gd name="connsiteX9" fmla="*/ 2277374 w 3338423"/>
                    <a:gd name="connsiteY9" fmla="*/ 380687 h 1419335"/>
                    <a:gd name="connsiteX10" fmla="*/ 2389518 w 3338423"/>
                    <a:gd name="connsiteY10" fmla="*/ 1174317 h 1419335"/>
                    <a:gd name="connsiteX11" fmla="*/ 2605178 w 3338423"/>
                    <a:gd name="connsiteY11" fmla="*/ 1407230 h 1419335"/>
                    <a:gd name="connsiteX12" fmla="*/ 2855344 w 3338423"/>
                    <a:gd name="connsiteY12" fmla="*/ 872393 h 1419335"/>
                    <a:gd name="connsiteX13" fmla="*/ 3027872 w 3338423"/>
                    <a:gd name="connsiteY13" fmla="*/ 337555 h 1419335"/>
                    <a:gd name="connsiteX14" fmla="*/ 3226280 w 3338423"/>
                    <a:gd name="connsiteY14" fmla="*/ 113268 h 1419335"/>
                    <a:gd name="connsiteX15" fmla="*/ 3338423 w 3338423"/>
                    <a:gd name="connsiteY15" fmla="*/ 44257 h 1419335"/>
                    <a:gd name="connsiteX0" fmla="*/ 0 w 3338423"/>
                    <a:gd name="connsiteY0" fmla="*/ 372088 h 1419363"/>
                    <a:gd name="connsiteX1" fmla="*/ 379563 w 3338423"/>
                    <a:gd name="connsiteY1" fmla="*/ 1295115 h 1419363"/>
                    <a:gd name="connsiteX2" fmla="*/ 646982 w 3338423"/>
                    <a:gd name="connsiteY2" fmla="*/ 881047 h 1419363"/>
                    <a:gd name="connsiteX3" fmla="*/ 897148 w 3338423"/>
                    <a:gd name="connsiteY3" fmla="*/ 225440 h 1419363"/>
                    <a:gd name="connsiteX4" fmla="*/ 1155940 w 3338423"/>
                    <a:gd name="connsiteY4" fmla="*/ 889673 h 1419363"/>
                    <a:gd name="connsiteX5" fmla="*/ 1440612 w 3338423"/>
                    <a:gd name="connsiteY5" fmla="*/ 1346874 h 1419363"/>
                    <a:gd name="connsiteX6" fmla="*/ 1725284 w 3338423"/>
                    <a:gd name="connsiteY6" fmla="*/ 906926 h 1419363"/>
                    <a:gd name="connsiteX7" fmla="*/ 1940944 w 3338423"/>
                    <a:gd name="connsiteY7" fmla="*/ 285824 h 1419363"/>
                    <a:gd name="connsiteX8" fmla="*/ 2104846 w 3338423"/>
                    <a:gd name="connsiteY8" fmla="*/ 1153 h 1419363"/>
                    <a:gd name="connsiteX9" fmla="*/ 2277374 w 3338423"/>
                    <a:gd name="connsiteY9" fmla="*/ 380715 h 1419363"/>
                    <a:gd name="connsiteX10" fmla="*/ 2389518 w 3338423"/>
                    <a:gd name="connsiteY10" fmla="*/ 1174345 h 1419363"/>
                    <a:gd name="connsiteX11" fmla="*/ 2605178 w 3338423"/>
                    <a:gd name="connsiteY11" fmla="*/ 1407258 h 1419363"/>
                    <a:gd name="connsiteX12" fmla="*/ 2855344 w 3338423"/>
                    <a:gd name="connsiteY12" fmla="*/ 872421 h 1419363"/>
                    <a:gd name="connsiteX13" fmla="*/ 3027872 w 3338423"/>
                    <a:gd name="connsiteY13" fmla="*/ 337583 h 1419363"/>
                    <a:gd name="connsiteX14" fmla="*/ 3226280 w 3338423"/>
                    <a:gd name="connsiteY14" fmla="*/ 113296 h 1419363"/>
                    <a:gd name="connsiteX15" fmla="*/ 3338423 w 3338423"/>
                    <a:gd name="connsiteY15" fmla="*/ 44285 h 1419363"/>
                    <a:gd name="connsiteX0" fmla="*/ 0 w 3338423"/>
                    <a:gd name="connsiteY0" fmla="*/ 371002 h 1418277"/>
                    <a:gd name="connsiteX1" fmla="*/ 379563 w 3338423"/>
                    <a:gd name="connsiteY1" fmla="*/ 1294029 h 1418277"/>
                    <a:gd name="connsiteX2" fmla="*/ 646982 w 3338423"/>
                    <a:gd name="connsiteY2" fmla="*/ 879961 h 1418277"/>
                    <a:gd name="connsiteX3" fmla="*/ 897148 w 3338423"/>
                    <a:gd name="connsiteY3" fmla="*/ 224354 h 1418277"/>
                    <a:gd name="connsiteX4" fmla="*/ 1155940 w 3338423"/>
                    <a:gd name="connsiteY4" fmla="*/ 888587 h 1418277"/>
                    <a:gd name="connsiteX5" fmla="*/ 1440612 w 3338423"/>
                    <a:gd name="connsiteY5" fmla="*/ 1345788 h 1418277"/>
                    <a:gd name="connsiteX6" fmla="*/ 1725284 w 3338423"/>
                    <a:gd name="connsiteY6" fmla="*/ 905840 h 1418277"/>
                    <a:gd name="connsiteX7" fmla="*/ 1880559 w 3338423"/>
                    <a:gd name="connsiteY7" fmla="*/ 353749 h 1418277"/>
                    <a:gd name="connsiteX8" fmla="*/ 2104846 w 3338423"/>
                    <a:gd name="connsiteY8" fmla="*/ 67 h 1418277"/>
                    <a:gd name="connsiteX9" fmla="*/ 2277374 w 3338423"/>
                    <a:gd name="connsiteY9" fmla="*/ 379629 h 1418277"/>
                    <a:gd name="connsiteX10" fmla="*/ 2389518 w 3338423"/>
                    <a:gd name="connsiteY10" fmla="*/ 1173259 h 1418277"/>
                    <a:gd name="connsiteX11" fmla="*/ 2605178 w 3338423"/>
                    <a:gd name="connsiteY11" fmla="*/ 1406172 h 1418277"/>
                    <a:gd name="connsiteX12" fmla="*/ 2855344 w 3338423"/>
                    <a:gd name="connsiteY12" fmla="*/ 871335 h 1418277"/>
                    <a:gd name="connsiteX13" fmla="*/ 3027872 w 3338423"/>
                    <a:gd name="connsiteY13" fmla="*/ 336497 h 1418277"/>
                    <a:gd name="connsiteX14" fmla="*/ 3226280 w 3338423"/>
                    <a:gd name="connsiteY14" fmla="*/ 112210 h 1418277"/>
                    <a:gd name="connsiteX15" fmla="*/ 3338423 w 3338423"/>
                    <a:gd name="connsiteY15" fmla="*/ 43199 h 1418277"/>
                    <a:gd name="connsiteX0" fmla="*/ 0 w 3338423"/>
                    <a:gd name="connsiteY0" fmla="*/ 327803 h 1375078"/>
                    <a:gd name="connsiteX1" fmla="*/ 379563 w 3338423"/>
                    <a:gd name="connsiteY1" fmla="*/ 1250830 h 1375078"/>
                    <a:gd name="connsiteX2" fmla="*/ 646982 w 3338423"/>
                    <a:gd name="connsiteY2" fmla="*/ 836762 h 1375078"/>
                    <a:gd name="connsiteX3" fmla="*/ 897148 w 3338423"/>
                    <a:gd name="connsiteY3" fmla="*/ 181155 h 1375078"/>
                    <a:gd name="connsiteX4" fmla="*/ 1155940 w 3338423"/>
                    <a:gd name="connsiteY4" fmla="*/ 845388 h 1375078"/>
                    <a:gd name="connsiteX5" fmla="*/ 1440612 w 3338423"/>
                    <a:gd name="connsiteY5" fmla="*/ 1302589 h 1375078"/>
                    <a:gd name="connsiteX6" fmla="*/ 1725284 w 3338423"/>
                    <a:gd name="connsiteY6" fmla="*/ 862641 h 1375078"/>
                    <a:gd name="connsiteX7" fmla="*/ 1880559 w 3338423"/>
                    <a:gd name="connsiteY7" fmla="*/ 310550 h 1375078"/>
                    <a:gd name="connsiteX8" fmla="*/ 2104846 w 3338423"/>
                    <a:gd name="connsiteY8" fmla="*/ 77638 h 1375078"/>
                    <a:gd name="connsiteX9" fmla="*/ 2277374 w 3338423"/>
                    <a:gd name="connsiteY9" fmla="*/ 336430 h 1375078"/>
                    <a:gd name="connsiteX10" fmla="*/ 2389518 w 3338423"/>
                    <a:gd name="connsiteY10" fmla="*/ 1130060 h 1375078"/>
                    <a:gd name="connsiteX11" fmla="*/ 2605178 w 3338423"/>
                    <a:gd name="connsiteY11" fmla="*/ 1362973 h 1375078"/>
                    <a:gd name="connsiteX12" fmla="*/ 2855344 w 3338423"/>
                    <a:gd name="connsiteY12" fmla="*/ 828136 h 1375078"/>
                    <a:gd name="connsiteX13" fmla="*/ 3027872 w 3338423"/>
                    <a:gd name="connsiteY13" fmla="*/ 293298 h 1375078"/>
                    <a:gd name="connsiteX14" fmla="*/ 3226280 w 3338423"/>
                    <a:gd name="connsiteY14" fmla="*/ 69011 h 1375078"/>
                    <a:gd name="connsiteX15" fmla="*/ 3338423 w 3338423"/>
                    <a:gd name="connsiteY15" fmla="*/ 0 h 1375078"/>
                    <a:gd name="connsiteX0" fmla="*/ 0 w 3338423"/>
                    <a:gd name="connsiteY0" fmla="*/ 327803 h 1375078"/>
                    <a:gd name="connsiteX1" fmla="*/ 379563 w 3338423"/>
                    <a:gd name="connsiteY1" fmla="*/ 1250830 h 1375078"/>
                    <a:gd name="connsiteX2" fmla="*/ 646982 w 3338423"/>
                    <a:gd name="connsiteY2" fmla="*/ 836762 h 1375078"/>
                    <a:gd name="connsiteX3" fmla="*/ 897148 w 3338423"/>
                    <a:gd name="connsiteY3" fmla="*/ 181155 h 1375078"/>
                    <a:gd name="connsiteX4" fmla="*/ 1155940 w 3338423"/>
                    <a:gd name="connsiteY4" fmla="*/ 845388 h 1375078"/>
                    <a:gd name="connsiteX5" fmla="*/ 1440612 w 3338423"/>
                    <a:gd name="connsiteY5" fmla="*/ 1302589 h 1375078"/>
                    <a:gd name="connsiteX6" fmla="*/ 1725284 w 3338423"/>
                    <a:gd name="connsiteY6" fmla="*/ 862641 h 1375078"/>
                    <a:gd name="connsiteX7" fmla="*/ 1880559 w 3338423"/>
                    <a:gd name="connsiteY7" fmla="*/ 310550 h 1375078"/>
                    <a:gd name="connsiteX8" fmla="*/ 2087594 w 3338423"/>
                    <a:gd name="connsiteY8" fmla="*/ 43132 h 1375078"/>
                    <a:gd name="connsiteX9" fmla="*/ 2277374 w 3338423"/>
                    <a:gd name="connsiteY9" fmla="*/ 336430 h 1375078"/>
                    <a:gd name="connsiteX10" fmla="*/ 2389518 w 3338423"/>
                    <a:gd name="connsiteY10" fmla="*/ 1130060 h 1375078"/>
                    <a:gd name="connsiteX11" fmla="*/ 2605178 w 3338423"/>
                    <a:gd name="connsiteY11" fmla="*/ 1362973 h 1375078"/>
                    <a:gd name="connsiteX12" fmla="*/ 2855344 w 3338423"/>
                    <a:gd name="connsiteY12" fmla="*/ 828136 h 1375078"/>
                    <a:gd name="connsiteX13" fmla="*/ 3027872 w 3338423"/>
                    <a:gd name="connsiteY13" fmla="*/ 293298 h 1375078"/>
                    <a:gd name="connsiteX14" fmla="*/ 3226280 w 3338423"/>
                    <a:gd name="connsiteY14" fmla="*/ 69011 h 1375078"/>
                    <a:gd name="connsiteX15" fmla="*/ 3338423 w 3338423"/>
                    <a:gd name="connsiteY15" fmla="*/ 0 h 1375078"/>
                    <a:gd name="connsiteX0" fmla="*/ 0 w 3338423"/>
                    <a:gd name="connsiteY0" fmla="*/ 327803 h 1375078"/>
                    <a:gd name="connsiteX1" fmla="*/ 379563 w 3338423"/>
                    <a:gd name="connsiteY1" fmla="*/ 1250830 h 1375078"/>
                    <a:gd name="connsiteX2" fmla="*/ 646982 w 3338423"/>
                    <a:gd name="connsiteY2" fmla="*/ 836762 h 1375078"/>
                    <a:gd name="connsiteX3" fmla="*/ 897148 w 3338423"/>
                    <a:gd name="connsiteY3" fmla="*/ 181155 h 1375078"/>
                    <a:gd name="connsiteX4" fmla="*/ 1155940 w 3338423"/>
                    <a:gd name="connsiteY4" fmla="*/ 845388 h 1375078"/>
                    <a:gd name="connsiteX5" fmla="*/ 1440612 w 3338423"/>
                    <a:gd name="connsiteY5" fmla="*/ 1302589 h 1375078"/>
                    <a:gd name="connsiteX6" fmla="*/ 1725284 w 3338423"/>
                    <a:gd name="connsiteY6" fmla="*/ 862641 h 1375078"/>
                    <a:gd name="connsiteX7" fmla="*/ 2087594 w 3338423"/>
                    <a:gd name="connsiteY7" fmla="*/ 43132 h 1375078"/>
                    <a:gd name="connsiteX8" fmla="*/ 2277374 w 3338423"/>
                    <a:gd name="connsiteY8" fmla="*/ 336430 h 1375078"/>
                    <a:gd name="connsiteX9" fmla="*/ 2389518 w 3338423"/>
                    <a:gd name="connsiteY9" fmla="*/ 1130060 h 1375078"/>
                    <a:gd name="connsiteX10" fmla="*/ 2605178 w 3338423"/>
                    <a:gd name="connsiteY10" fmla="*/ 1362973 h 1375078"/>
                    <a:gd name="connsiteX11" fmla="*/ 2855344 w 3338423"/>
                    <a:gd name="connsiteY11" fmla="*/ 828136 h 1375078"/>
                    <a:gd name="connsiteX12" fmla="*/ 3027872 w 3338423"/>
                    <a:gd name="connsiteY12" fmla="*/ 293298 h 1375078"/>
                    <a:gd name="connsiteX13" fmla="*/ 3226280 w 3338423"/>
                    <a:gd name="connsiteY13" fmla="*/ 69011 h 1375078"/>
                    <a:gd name="connsiteX14" fmla="*/ 3338423 w 3338423"/>
                    <a:gd name="connsiteY14" fmla="*/ 0 h 1375078"/>
                    <a:gd name="connsiteX0" fmla="*/ 0 w 3338423"/>
                    <a:gd name="connsiteY0" fmla="*/ 327803 h 1379252"/>
                    <a:gd name="connsiteX1" fmla="*/ 379563 w 3338423"/>
                    <a:gd name="connsiteY1" fmla="*/ 1250830 h 1379252"/>
                    <a:gd name="connsiteX2" fmla="*/ 646982 w 3338423"/>
                    <a:gd name="connsiteY2" fmla="*/ 836762 h 1379252"/>
                    <a:gd name="connsiteX3" fmla="*/ 897148 w 3338423"/>
                    <a:gd name="connsiteY3" fmla="*/ 181155 h 1379252"/>
                    <a:gd name="connsiteX4" fmla="*/ 1155940 w 3338423"/>
                    <a:gd name="connsiteY4" fmla="*/ 845388 h 1379252"/>
                    <a:gd name="connsiteX5" fmla="*/ 1440612 w 3338423"/>
                    <a:gd name="connsiteY5" fmla="*/ 1302589 h 1379252"/>
                    <a:gd name="connsiteX6" fmla="*/ 1725284 w 3338423"/>
                    <a:gd name="connsiteY6" fmla="*/ 862641 h 1379252"/>
                    <a:gd name="connsiteX7" fmla="*/ 2087594 w 3338423"/>
                    <a:gd name="connsiteY7" fmla="*/ 43132 h 1379252"/>
                    <a:gd name="connsiteX8" fmla="*/ 2389518 w 3338423"/>
                    <a:gd name="connsiteY8" fmla="*/ 1130060 h 1379252"/>
                    <a:gd name="connsiteX9" fmla="*/ 2605178 w 3338423"/>
                    <a:gd name="connsiteY9" fmla="*/ 1362973 h 1379252"/>
                    <a:gd name="connsiteX10" fmla="*/ 2855344 w 3338423"/>
                    <a:gd name="connsiteY10" fmla="*/ 828136 h 1379252"/>
                    <a:gd name="connsiteX11" fmla="*/ 3027872 w 3338423"/>
                    <a:gd name="connsiteY11" fmla="*/ 293298 h 1379252"/>
                    <a:gd name="connsiteX12" fmla="*/ 3226280 w 3338423"/>
                    <a:gd name="connsiteY12" fmla="*/ 69011 h 1379252"/>
                    <a:gd name="connsiteX13" fmla="*/ 3338423 w 3338423"/>
                    <a:gd name="connsiteY13" fmla="*/ 0 h 1379252"/>
                    <a:gd name="connsiteX0" fmla="*/ 0 w 3338423"/>
                    <a:gd name="connsiteY0" fmla="*/ 327803 h 1379252"/>
                    <a:gd name="connsiteX1" fmla="*/ 379563 w 3338423"/>
                    <a:gd name="connsiteY1" fmla="*/ 1250830 h 1379252"/>
                    <a:gd name="connsiteX2" fmla="*/ 646982 w 3338423"/>
                    <a:gd name="connsiteY2" fmla="*/ 836762 h 1379252"/>
                    <a:gd name="connsiteX3" fmla="*/ 897148 w 3338423"/>
                    <a:gd name="connsiteY3" fmla="*/ 181155 h 1379252"/>
                    <a:gd name="connsiteX4" fmla="*/ 1155940 w 3338423"/>
                    <a:gd name="connsiteY4" fmla="*/ 845388 h 1379252"/>
                    <a:gd name="connsiteX5" fmla="*/ 1440612 w 3338423"/>
                    <a:gd name="connsiteY5" fmla="*/ 1302589 h 1379252"/>
                    <a:gd name="connsiteX6" fmla="*/ 1725284 w 3338423"/>
                    <a:gd name="connsiteY6" fmla="*/ 862641 h 1379252"/>
                    <a:gd name="connsiteX7" fmla="*/ 2087594 w 3338423"/>
                    <a:gd name="connsiteY7" fmla="*/ 43132 h 1379252"/>
                    <a:gd name="connsiteX8" fmla="*/ 2389518 w 3338423"/>
                    <a:gd name="connsiteY8" fmla="*/ 1130060 h 1379252"/>
                    <a:gd name="connsiteX9" fmla="*/ 2605178 w 3338423"/>
                    <a:gd name="connsiteY9" fmla="*/ 1362973 h 1379252"/>
                    <a:gd name="connsiteX10" fmla="*/ 2855344 w 3338423"/>
                    <a:gd name="connsiteY10" fmla="*/ 828136 h 1379252"/>
                    <a:gd name="connsiteX11" fmla="*/ 3226280 w 3338423"/>
                    <a:gd name="connsiteY11" fmla="*/ 69011 h 1379252"/>
                    <a:gd name="connsiteX12" fmla="*/ 3338423 w 3338423"/>
                    <a:gd name="connsiteY12" fmla="*/ 0 h 1379252"/>
                    <a:gd name="connsiteX0" fmla="*/ 0 w 3338423"/>
                    <a:gd name="connsiteY0" fmla="*/ 327803 h 1386405"/>
                    <a:gd name="connsiteX1" fmla="*/ 379563 w 3338423"/>
                    <a:gd name="connsiteY1" fmla="*/ 1250830 h 1386405"/>
                    <a:gd name="connsiteX2" fmla="*/ 646982 w 3338423"/>
                    <a:gd name="connsiteY2" fmla="*/ 836762 h 1386405"/>
                    <a:gd name="connsiteX3" fmla="*/ 897148 w 3338423"/>
                    <a:gd name="connsiteY3" fmla="*/ 181155 h 1386405"/>
                    <a:gd name="connsiteX4" fmla="*/ 1155940 w 3338423"/>
                    <a:gd name="connsiteY4" fmla="*/ 845388 h 1386405"/>
                    <a:gd name="connsiteX5" fmla="*/ 1440612 w 3338423"/>
                    <a:gd name="connsiteY5" fmla="*/ 1302589 h 1386405"/>
                    <a:gd name="connsiteX6" fmla="*/ 1725284 w 3338423"/>
                    <a:gd name="connsiteY6" fmla="*/ 862641 h 1386405"/>
                    <a:gd name="connsiteX7" fmla="*/ 2087594 w 3338423"/>
                    <a:gd name="connsiteY7" fmla="*/ 43132 h 1386405"/>
                    <a:gd name="connsiteX8" fmla="*/ 2605178 w 3338423"/>
                    <a:gd name="connsiteY8" fmla="*/ 1362973 h 1386405"/>
                    <a:gd name="connsiteX9" fmla="*/ 2855344 w 3338423"/>
                    <a:gd name="connsiteY9" fmla="*/ 828136 h 1386405"/>
                    <a:gd name="connsiteX10" fmla="*/ 3226280 w 3338423"/>
                    <a:gd name="connsiteY10" fmla="*/ 69011 h 1386405"/>
                    <a:gd name="connsiteX11" fmla="*/ 3338423 w 3338423"/>
                    <a:gd name="connsiteY11" fmla="*/ 0 h 1386405"/>
                    <a:gd name="connsiteX0" fmla="*/ 0 w 3338423"/>
                    <a:gd name="connsiteY0" fmla="*/ 327803 h 1386873"/>
                    <a:gd name="connsiteX1" fmla="*/ 379563 w 3338423"/>
                    <a:gd name="connsiteY1" fmla="*/ 1250830 h 1386873"/>
                    <a:gd name="connsiteX2" fmla="*/ 646982 w 3338423"/>
                    <a:gd name="connsiteY2" fmla="*/ 836762 h 1386873"/>
                    <a:gd name="connsiteX3" fmla="*/ 897148 w 3338423"/>
                    <a:gd name="connsiteY3" fmla="*/ 181155 h 1386873"/>
                    <a:gd name="connsiteX4" fmla="*/ 1155940 w 3338423"/>
                    <a:gd name="connsiteY4" fmla="*/ 845388 h 1386873"/>
                    <a:gd name="connsiteX5" fmla="*/ 1440612 w 3338423"/>
                    <a:gd name="connsiteY5" fmla="*/ 1302589 h 1386873"/>
                    <a:gd name="connsiteX6" fmla="*/ 1725284 w 3338423"/>
                    <a:gd name="connsiteY6" fmla="*/ 862641 h 1386873"/>
                    <a:gd name="connsiteX7" fmla="*/ 2087594 w 3338423"/>
                    <a:gd name="connsiteY7" fmla="*/ 43132 h 1386873"/>
                    <a:gd name="connsiteX8" fmla="*/ 2605178 w 3338423"/>
                    <a:gd name="connsiteY8" fmla="*/ 1362973 h 1386873"/>
                    <a:gd name="connsiteX9" fmla="*/ 2855344 w 3338423"/>
                    <a:gd name="connsiteY9" fmla="*/ 828136 h 1386873"/>
                    <a:gd name="connsiteX10" fmla="*/ 3338423 w 3338423"/>
                    <a:gd name="connsiteY10" fmla="*/ 0 h 1386873"/>
                    <a:gd name="connsiteX0" fmla="*/ 0 w 3338423"/>
                    <a:gd name="connsiteY0" fmla="*/ 327803 h 1386873"/>
                    <a:gd name="connsiteX1" fmla="*/ 379563 w 3338423"/>
                    <a:gd name="connsiteY1" fmla="*/ 1250830 h 1386873"/>
                    <a:gd name="connsiteX2" fmla="*/ 646982 w 3338423"/>
                    <a:gd name="connsiteY2" fmla="*/ 836762 h 1386873"/>
                    <a:gd name="connsiteX3" fmla="*/ 897148 w 3338423"/>
                    <a:gd name="connsiteY3" fmla="*/ 181155 h 1386873"/>
                    <a:gd name="connsiteX4" fmla="*/ 1155940 w 3338423"/>
                    <a:gd name="connsiteY4" fmla="*/ 845388 h 1386873"/>
                    <a:gd name="connsiteX5" fmla="*/ 1440612 w 3338423"/>
                    <a:gd name="connsiteY5" fmla="*/ 1302589 h 1386873"/>
                    <a:gd name="connsiteX6" fmla="*/ 1742537 w 3338423"/>
                    <a:gd name="connsiteY6" fmla="*/ 854015 h 1386873"/>
                    <a:gd name="connsiteX7" fmla="*/ 2087594 w 3338423"/>
                    <a:gd name="connsiteY7" fmla="*/ 43132 h 1386873"/>
                    <a:gd name="connsiteX8" fmla="*/ 2605178 w 3338423"/>
                    <a:gd name="connsiteY8" fmla="*/ 1362973 h 1386873"/>
                    <a:gd name="connsiteX9" fmla="*/ 2855344 w 3338423"/>
                    <a:gd name="connsiteY9" fmla="*/ 828136 h 1386873"/>
                    <a:gd name="connsiteX10" fmla="*/ 3338423 w 3338423"/>
                    <a:gd name="connsiteY10" fmla="*/ 0 h 1386873"/>
                    <a:gd name="connsiteX0" fmla="*/ 0 w 3338423"/>
                    <a:gd name="connsiteY0" fmla="*/ 327803 h 1376490"/>
                    <a:gd name="connsiteX1" fmla="*/ 379563 w 3338423"/>
                    <a:gd name="connsiteY1" fmla="*/ 1250830 h 1376490"/>
                    <a:gd name="connsiteX2" fmla="*/ 646982 w 3338423"/>
                    <a:gd name="connsiteY2" fmla="*/ 836762 h 1376490"/>
                    <a:gd name="connsiteX3" fmla="*/ 897148 w 3338423"/>
                    <a:gd name="connsiteY3" fmla="*/ 181155 h 1376490"/>
                    <a:gd name="connsiteX4" fmla="*/ 1155940 w 3338423"/>
                    <a:gd name="connsiteY4" fmla="*/ 845388 h 1376490"/>
                    <a:gd name="connsiteX5" fmla="*/ 1440612 w 3338423"/>
                    <a:gd name="connsiteY5" fmla="*/ 1302589 h 1376490"/>
                    <a:gd name="connsiteX6" fmla="*/ 1742537 w 3338423"/>
                    <a:gd name="connsiteY6" fmla="*/ 854015 h 1376490"/>
                    <a:gd name="connsiteX7" fmla="*/ 2156606 w 3338423"/>
                    <a:gd name="connsiteY7" fmla="*/ 276045 h 1376490"/>
                    <a:gd name="connsiteX8" fmla="*/ 2605178 w 3338423"/>
                    <a:gd name="connsiteY8" fmla="*/ 1362973 h 1376490"/>
                    <a:gd name="connsiteX9" fmla="*/ 2855344 w 3338423"/>
                    <a:gd name="connsiteY9" fmla="*/ 828136 h 1376490"/>
                    <a:gd name="connsiteX10" fmla="*/ 3338423 w 3338423"/>
                    <a:gd name="connsiteY10" fmla="*/ 0 h 1376490"/>
                    <a:gd name="connsiteX0" fmla="*/ 0 w 3338423"/>
                    <a:gd name="connsiteY0" fmla="*/ 327803 h 1376490"/>
                    <a:gd name="connsiteX1" fmla="*/ 379563 w 3338423"/>
                    <a:gd name="connsiteY1" fmla="*/ 1250830 h 1376490"/>
                    <a:gd name="connsiteX2" fmla="*/ 646982 w 3338423"/>
                    <a:gd name="connsiteY2" fmla="*/ 836762 h 1376490"/>
                    <a:gd name="connsiteX3" fmla="*/ 897148 w 3338423"/>
                    <a:gd name="connsiteY3" fmla="*/ 181155 h 1376490"/>
                    <a:gd name="connsiteX4" fmla="*/ 1155940 w 3338423"/>
                    <a:gd name="connsiteY4" fmla="*/ 845388 h 1376490"/>
                    <a:gd name="connsiteX5" fmla="*/ 1440612 w 3338423"/>
                    <a:gd name="connsiteY5" fmla="*/ 1302589 h 1376490"/>
                    <a:gd name="connsiteX6" fmla="*/ 1742537 w 3338423"/>
                    <a:gd name="connsiteY6" fmla="*/ 854015 h 1376490"/>
                    <a:gd name="connsiteX7" fmla="*/ 2156606 w 3338423"/>
                    <a:gd name="connsiteY7" fmla="*/ 276045 h 1376490"/>
                    <a:gd name="connsiteX8" fmla="*/ 2605178 w 3338423"/>
                    <a:gd name="connsiteY8" fmla="*/ 1362973 h 1376490"/>
                    <a:gd name="connsiteX9" fmla="*/ 2855344 w 3338423"/>
                    <a:gd name="connsiteY9" fmla="*/ 828136 h 1376490"/>
                    <a:gd name="connsiteX10" fmla="*/ 3338423 w 3338423"/>
                    <a:gd name="connsiteY10" fmla="*/ 0 h 1376490"/>
                    <a:gd name="connsiteX0" fmla="*/ 0 w 3338423"/>
                    <a:gd name="connsiteY0" fmla="*/ 327803 h 1302594"/>
                    <a:gd name="connsiteX1" fmla="*/ 379563 w 3338423"/>
                    <a:gd name="connsiteY1" fmla="*/ 1250830 h 1302594"/>
                    <a:gd name="connsiteX2" fmla="*/ 646982 w 3338423"/>
                    <a:gd name="connsiteY2" fmla="*/ 836762 h 1302594"/>
                    <a:gd name="connsiteX3" fmla="*/ 897148 w 3338423"/>
                    <a:gd name="connsiteY3" fmla="*/ 181155 h 1302594"/>
                    <a:gd name="connsiteX4" fmla="*/ 1155940 w 3338423"/>
                    <a:gd name="connsiteY4" fmla="*/ 845388 h 1302594"/>
                    <a:gd name="connsiteX5" fmla="*/ 1440612 w 3338423"/>
                    <a:gd name="connsiteY5" fmla="*/ 1302589 h 1302594"/>
                    <a:gd name="connsiteX6" fmla="*/ 1742537 w 3338423"/>
                    <a:gd name="connsiteY6" fmla="*/ 854015 h 1302594"/>
                    <a:gd name="connsiteX7" fmla="*/ 2156606 w 3338423"/>
                    <a:gd name="connsiteY7" fmla="*/ 276045 h 1302594"/>
                    <a:gd name="connsiteX8" fmla="*/ 2553420 w 3338423"/>
                    <a:gd name="connsiteY8" fmla="*/ 1190445 h 1302594"/>
                    <a:gd name="connsiteX9" fmla="*/ 2855344 w 3338423"/>
                    <a:gd name="connsiteY9" fmla="*/ 828136 h 1302594"/>
                    <a:gd name="connsiteX10" fmla="*/ 3338423 w 3338423"/>
                    <a:gd name="connsiteY10" fmla="*/ 0 h 1302594"/>
                    <a:gd name="connsiteX0" fmla="*/ 0 w 3338423"/>
                    <a:gd name="connsiteY0" fmla="*/ 327803 h 1302594"/>
                    <a:gd name="connsiteX1" fmla="*/ 379563 w 3338423"/>
                    <a:gd name="connsiteY1" fmla="*/ 1250830 h 1302594"/>
                    <a:gd name="connsiteX2" fmla="*/ 646982 w 3338423"/>
                    <a:gd name="connsiteY2" fmla="*/ 836762 h 1302594"/>
                    <a:gd name="connsiteX3" fmla="*/ 897148 w 3338423"/>
                    <a:gd name="connsiteY3" fmla="*/ 181155 h 1302594"/>
                    <a:gd name="connsiteX4" fmla="*/ 1155940 w 3338423"/>
                    <a:gd name="connsiteY4" fmla="*/ 845388 h 1302594"/>
                    <a:gd name="connsiteX5" fmla="*/ 1440612 w 3338423"/>
                    <a:gd name="connsiteY5" fmla="*/ 1302589 h 1302594"/>
                    <a:gd name="connsiteX6" fmla="*/ 1742537 w 3338423"/>
                    <a:gd name="connsiteY6" fmla="*/ 854015 h 1302594"/>
                    <a:gd name="connsiteX7" fmla="*/ 2156606 w 3338423"/>
                    <a:gd name="connsiteY7" fmla="*/ 276045 h 1302594"/>
                    <a:gd name="connsiteX8" fmla="*/ 2553420 w 3338423"/>
                    <a:gd name="connsiteY8" fmla="*/ 1190445 h 1302594"/>
                    <a:gd name="connsiteX9" fmla="*/ 2967487 w 3338423"/>
                    <a:gd name="connsiteY9" fmla="*/ 845389 h 1302594"/>
                    <a:gd name="connsiteX10" fmla="*/ 3338423 w 3338423"/>
                    <a:gd name="connsiteY10" fmla="*/ 0 h 1302594"/>
                    <a:gd name="connsiteX0" fmla="*/ 0 w 3338423"/>
                    <a:gd name="connsiteY0" fmla="*/ 327803 h 1302594"/>
                    <a:gd name="connsiteX1" fmla="*/ 379563 w 3338423"/>
                    <a:gd name="connsiteY1" fmla="*/ 1250830 h 1302594"/>
                    <a:gd name="connsiteX2" fmla="*/ 646982 w 3338423"/>
                    <a:gd name="connsiteY2" fmla="*/ 836762 h 1302594"/>
                    <a:gd name="connsiteX3" fmla="*/ 897148 w 3338423"/>
                    <a:gd name="connsiteY3" fmla="*/ 181155 h 1302594"/>
                    <a:gd name="connsiteX4" fmla="*/ 1155940 w 3338423"/>
                    <a:gd name="connsiteY4" fmla="*/ 845388 h 1302594"/>
                    <a:gd name="connsiteX5" fmla="*/ 1440612 w 3338423"/>
                    <a:gd name="connsiteY5" fmla="*/ 1302589 h 1302594"/>
                    <a:gd name="connsiteX6" fmla="*/ 1742537 w 3338423"/>
                    <a:gd name="connsiteY6" fmla="*/ 854015 h 1302594"/>
                    <a:gd name="connsiteX7" fmla="*/ 2156606 w 3338423"/>
                    <a:gd name="connsiteY7" fmla="*/ 276045 h 1302594"/>
                    <a:gd name="connsiteX8" fmla="*/ 2622432 w 3338423"/>
                    <a:gd name="connsiteY8" fmla="*/ 1199071 h 1302594"/>
                    <a:gd name="connsiteX9" fmla="*/ 2967487 w 3338423"/>
                    <a:gd name="connsiteY9" fmla="*/ 845389 h 1302594"/>
                    <a:gd name="connsiteX10" fmla="*/ 3338423 w 3338423"/>
                    <a:gd name="connsiteY10" fmla="*/ 0 h 1302594"/>
                    <a:gd name="connsiteX0" fmla="*/ 0 w 3338423"/>
                    <a:gd name="connsiteY0" fmla="*/ 327803 h 1302594"/>
                    <a:gd name="connsiteX1" fmla="*/ 379563 w 3338423"/>
                    <a:gd name="connsiteY1" fmla="*/ 1250830 h 1302594"/>
                    <a:gd name="connsiteX2" fmla="*/ 646982 w 3338423"/>
                    <a:gd name="connsiteY2" fmla="*/ 836762 h 1302594"/>
                    <a:gd name="connsiteX3" fmla="*/ 897148 w 3338423"/>
                    <a:gd name="connsiteY3" fmla="*/ 181155 h 1302594"/>
                    <a:gd name="connsiteX4" fmla="*/ 1155940 w 3338423"/>
                    <a:gd name="connsiteY4" fmla="*/ 845388 h 1302594"/>
                    <a:gd name="connsiteX5" fmla="*/ 1440612 w 3338423"/>
                    <a:gd name="connsiteY5" fmla="*/ 1302589 h 1302594"/>
                    <a:gd name="connsiteX6" fmla="*/ 1742537 w 3338423"/>
                    <a:gd name="connsiteY6" fmla="*/ 854015 h 1302594"/>
                    <a:gd name="connsiteX7" fmla="*/ 2156606 w 3338423"/>
                    <a:gd name="connsiteY7" fmla="*/ 276045 h 1302594"/>
                    <a:gd name="connsiteX8" fmla="*/ 2622432 w 3338423"/>
                    <a:gd name="connsiteY8" fmla="*/ 1199071 h 1302594"/>
                    <a:gd name="connsiteX9" fmla="*/ 2967487 w 3338423"/>
                    <a:gd name="connsiteY9" fmla="*/ 845389 h 1302594"/>
                    <a:gd name="connsiteX10" fmla="*/ 3338423 w 3338423"/>
                    <a:gd name="connsiteY10" fmla="*/ 0 h 1302594"/>
                    <a:gd name="connsiteX0" fmla="*/ 0 w 3338423"/>
                    <a:gd name="connsiteY0" fmla="*/ 327803 h 1302594"/>
                    <a:gd name="connsiteX1" fmla="*/ 379563 w 3338423"/>
                    <a:gd name="connsiteY1" fmla="*/ 1250830 h 1302594"/>
                    <a:gd name="connsiteX2" fmla="*/ 646982 w 3338423"/>
                    <a:gd name="connsiteY2" fmla="*/ 836762 h 1302594"/>
                    <a:gd name="connsiteX3" fmla="*/ 897148 w 3338423"/>
                    <a:gd name="connsiteY3" fmla="*/ 181155 h 1302594"/>
                    <a:gd name="connsiteX4" fmla="*/ 1155940 w 3338423"/>
                    <a:gd name="connsiteY4" fmla="*/ 845388 h 1302594"/>
                    <a:gd name="connsiteX5" fmla="*/ 1440612 w 3338423"/>
                    <a:gd name="connsiteY5" fmla="*/ 1302589 h 1302594"/>
                    <a:gd name="connsiteX6" fmla="*/ 1742537 w 3338423"/>
                    <a:gd name="connsiteY6" fmla="*/ 854015 h 1302594"/>
                    <a:gd name="connsiteX7" fmla="*/ 2096221 w 3338423"/>
                    <a:gd name="connsiteY7" fmla="*/ 293298 h 1302594"/>
                    <a:gd name="connsiteX8" fmla="*/ 2622432 w 3338423"/>
                    <a:gd name="connsiteY8" fmla="*/ 1199071 h 1302594"/>
                    <a:gd name="connsiteX9" fmla="*/ 2967487 w 3338423"/>
                    <a:gd name="connsiteY9" fmla="*/ 845389 h 1302594"/>
                    <a:gd name="connsiteX10" fmla="*/ 3338423 w 3338423"/>
                    <a:gd name="connsiteY10" fmla="*/ 0 h 1302594"/>
                    <a:gd name="connsiteX0" fmla="*/ 0 w 3338423"/>
                    <a:gd name="connsiteY0" fmla="*/ 327803 h 1302594"/>
                    <a:gd name="connsiteX1" fmla="*/ 379563 w 3338423"/>
                    <a:gd name="connsiteY1" fmla="*/ 1250830 h 1302594"/>
                    <a:gd name="connsiteX2" fmla="*/ 646982 w 3338423"/>
                    <a:gd name="connsiteY2" fmla="*/ 836762 h 1302594"/>
                    <a:gd name="connsiteX3" fmla="*/ 897148 w 3338423"/>
                    <a:gd name="connsiteY3" fmla="*/ 181155 h 1302594"/>
                    <a:gd name="connsiteX4" fmla="*/ 1155940 w 3338423"/>
                    <a:gd name="connsiteY4" fmla="*/ 845388 h 1302594"/>
                    <a:gd name="connsiteX5" fmla="*/ 1440612 w 3338423"/>
                    <a:gd name="connsiteY5" fmla="*/ 1302589 h 1302594"/>
                    <a:gd name="connsiteX6" fmla="*/ 1742537 w 3338423"/>
                    <a:gd name="connsiteY6" fmla="*/ 854015 h 1302594"/>
                    <a:gd name="connsiteX7" fmla="*/ 2096221 w 3338423"/>
                    <a:gd name="connsiteY7" fmla="*/ 293298 h 1302594"/>
                    <a:gd name="connsiteX8" fmla="*/ 2622432 w 3338423"/>
                    <a:gd name="connsiteY8" fmla="*/ 1199071 h 1302594"/>
                    <a:gd name="connsiteX9" fmla="*/ 2967487 w 3338423"/>
                    <a:gd name="connsiteY9" fmla="*/ 845389 h 1302594"/>
                    <a:gd name="connsiteX10" fmla="*/ 3338423 w 3338423"/>
                    <a:gd name="connsiteY10" fmla="*/ 0 h 1302594"/>
                    <a:gd name="connsiteX0" fmla="*/ 0 w 3338423"/>
                    <a:gd name="connsiteY0" fmla="*/ 327803 h 1302594"/>
                    <a:gd name="connsiteX1" fmla="*/ 379563 w 3338423"/>
                    <a:gd name="connsiteY1" fmla="*/ 1250830 h 1302594"/>
                    <a:gd name="connsiteX2" fmla="*/ 646982 w 3338423"/>
                    <a:gd name="connsiteY2" fmla="*/ 836762 h 1302594"/>
                    <a:gd name="connsiteX3" fmla="*/ 897148 w 3338423"/>
                    <a:gd name="connsiteY3" fmla="*/ 181155 h 1302594"/>
                    <a:gd name="connsiteX4" fmla="*/ 1155940 w 3338423"/>
                    <a:gd name="connsiteY4" fmla="*/ 845388 h 1302594"/>
                    <a:gd name="connsiteX5" fmla="*/ 1440612 w 3338423"/>
                    <a:gd name="connsiteY5" fmla="*/ 1302589 h 1302594"/>
                    <a:gd name="connsiteX6" fmla="*/ 1742537 w 3338423"/>
                    <a:gd name="connsiteY6" fmla="*/ 854015 h 1302594"/>
                    <a:gd name="connsiteX7" fmla="*/ 2096221 w 3338423"/>
                    <a:gd name="connsiteY7" fmla="*/ 293298 h 1302594"/>
                    <a:gd name="connsiteX8" fmla="*/ 2656938 w 3338423"/>
                    <a:gd name="connsiteY8" fmla="*/ 1207697 h 1302594"/>
                    <a:gd name="connsiteX9" fmla="*/ 2967487 w 3338423"/>
                    <a:gd name="connsiteY9" fmla="*/ 845389 h 1302594"/>
                    <a:gd name="connsiteX10" fmla="*/ 3338423 w 3338423"/>
                    <a:gd name="connsiteY10" fmla="*/ 0 h 1302594"/>
                    <a:gd name="connsiteX0" fmla="*/ 0 w 3338423"/>
                    <a:gd name="connsiteY0" fmla="*/ 327803 h 1302594"/>
                    <a:gd name="connsiteX1" fmla="*/ 379563 w 3338423"/>
                    <a:gd name="connsiteY1" fmla="*/ 1250830 h 1302594"/>
                    <a:gd name="connsiteX2" fmla="*/ 646982 w 3338423"/>
                    <a:gd name="connsiteY2" fmla="*/ 836762 h 1302594"/>
                    <a:gd name="connsiteX3" fmla="*/ 897148 w 3338423"/>
                    <a:gd name="connsiteY3" fmla="*/ 181155 h 1302594"/>
                    <a:gd name="connsiteX4" fmla="*/ 1155940 w 3338423"/>
                    <a:gd name="connsiteY4" fmla="*/ 845388 h 1302594"/>
                    <a:gd name="connsiteX5" fmla="*/ 1440612 w 3338423"/>
                    <a:gd name="connsiteY5" fmla="*/ 1302589 h 1302594"/>
                    <a:gd name="connsiteX6" fmla="*/ 1742537 w 3338423"/>
                    <a:gd name="connsiteY6" fmla="*/ 854015 h 1302594"/>
                    <a:gd name="connsiteX7" fmla="*/ 2096221 w 3338423"/>
                    <a:gd name="connsiteY7" fmla="*/ 293298 h 1302594"/>
                    <a:gd name="connsiteX8" fmla="*/ 2656938 w 3338423"/>
                    <a:gd name="connsiteY8" fmla="*/ 1207697 h 1302594"/>
                    <a:gd name="connsiteX9" fmla="*/ 2967487 w 3338423"/>
                    <a:gd name="connsiteY9" fmla="*/ 845389 h 1302594"/>
                    <a:gd name="connsiteX10" fmla="*/ 3338423 w 3338423"/>
                    <a:gd name="connsiteY10" fmla="*/ 0 h 1302594"/>
                    <a:gd name="connsiteX0" fmla="*/ 0 w 3338423"/>
                    <a:gd name="connsiteY0" fmla="*/ 327803 h 1302594"/>
                    <a:gd name="connsiteX1" fmla="*/ 379563 w 3338423"/>
                    <a:gd name="connsiteY1" fmla="*/ 1250830 h 1302594"/>
                    <a:gd name="connsiteX2" fmla="*/ 646982 w 3338423"/>
                    <a:gd name="connsiteY2" fmla="*/ 836762 h 1302594"/>
                    <a:gd name="connsiteX3" fmla="*/ 897148 w 3338423"/>
                    <a:gd name="connsiteY3" fmla="*/ 181155 h 1302594"/>
                    <a:gd name="connsiteX4" fmla="*/ 1155940 w 3338423"/>
                    <a:gd name="connsiteY4" fmla="*/ 845388 h 1302594"/>
                    <a:gd name="connsiteX5" fmla="*/ 1440612 w 3338423"/>
                    <a:gd name="connsiteY5" fmla="*/ 1302589 h 1302594"/>
                    <a:gd name="connsiteX6" fmla="*/ 1742537 w 3338423"/>
                    <a:gd name="connsiteY6" fmla="*/ 854015 h 1302594"/>
                    <a:gd name="connsiteX7" fmla="*/ 2096221 w 3338423"/>
                    <a:gd name="connsiteY7" fmla="*/ 293298 h 1302594"/>
                    <a:gd name="connsiteX8" fmla="*/ 2656938 w 3338423"/>
                    <a:gd name="connsiteY8" fmla="*/ 1207697 h 1302594"/>
                    <a:gd name="connsiteX9" fmla="*/ 3079631 w 3338423"/>
                    <a:gd name="connsiteY9" fmla="*/ 517585 h 1302594"/>
                    <a:gd name="connsiteX10" fmla="*/ 3338423 w 3338423"/>
                    <a:gd name="connsiteY10" fmla="*/ 0 h 1302594"/>
                    <a:gd name="connsiteX0" fmla="*/ 0 w 3416061"/>
                    <a:gd name="connsiteY0" fmla="*/ 207034 h 1181825"/>
                    <a:gd name="connsiteX1" fmla="*/ 379563 w 3416061"/>
                    <a:gd name="connsiteY1" fmla="*/ 1130061 h 1181825"/>
                    <a:gd name="connsiteX2" fmla="*/ 646982 w 3416061"/>
                    <a:gd name="connsiteY2" fmla="*/ 715993 h 1181825"/>
                    <a:gd name="connsiteX3" fmla="*/ 897148 w 3416061"/>
                    <a:gd name="connsiteY3" fmla="*/ 60386 h 1181825"/>
                    <a:gd name="connsiteX4" fmla="*/ 1155940 w 3416061"/>
                    <a:gd name="connsiteY4" fmla="*/ 724619 h 1181825"/>
                    <a:gd name="connsiteX5" fmla="*/ 1440612 w 3416061"/>
                    <a:gd name="connsiteY5" fmla="*/ 1181820 h 1181825"/>
                    <a:gd name="connsiteX6" fmla="*/ 1742537 w 3416061"/>
                    <a:gd name="connsiteY6" fmla="*/ 733246 h 1181825"/>
                    <a:gd name="connsiteX7" fmla="*/ 2096221 w 3416061"/>
                    <a:gd name="connsiteY7" fmla="*/ 172529 h 1181825"/>
                    <a:gd name="connsiteX8" fmla="*/ 2656938 w 3416061"/>
                    <a:gd name="connsiteY8" fmla="*/ 1086928 h 1181825"/>
                    <a:gd name="connsiteX9" fmla="*/ 3079631 w 3416061"/>
                    <a:gd name="connsiteY9" fmla="*/ 396816 h 1181825"/>
                    <a:gd name="connsiteX10" fmla="*/ 3416061 w 3416061"/>
                    <a:gd name="connsiteY10" fmla="*/ 0 h 1181825"/>
                    <a:gd name="connsiteX0" fmla="*/ 0 w 3416061"/>
                    <a:gd name="connsiteY0" fmla="*/ 207034 h 1181825"/>
                    <a:gd name="connsiteX1" fmla="*/ 379563 w 3416061"/>
                    <a:gd name="connsiteY1" fmla="*/ 1130061 h 1181825"/>
                    <a:gd name="connsiteX2" fmla="*/ 646982 w 3416061"/>
                    <a:gd name="connsiteY2" fmla="*/ 715993 h 1181825"/>
                    <a:gd name="connsiteX3" fmla="*/ 897148 w 3416061"/>
                    <a:gd name="connsiteY3" fmla="*/ 60386 h 1181825"/>
                    <a:gd name="connsiteX4" fmla="*/ 1155940 w 3416061"/>
                    <a:gd name="connsiteY4" fmla="*/ 724619 h 1181825"/>
                    <a:gd name="connsiteX5" fmla="*/ 1440612 w 3416061"/>
                    <a:gd name="connsiteY5" fmla="*/ 1181820 h 1181825"/>
                    <a:gd name="connsiteX6" fmla="*/ 1742537 w 3416061"/>
                    <a:gd name="connsiteY6" fmla="*/ 733246 h 1181825"/>
                    <a:gd name="connsiteX7" fmla="*/ 2096221 w 3416061"/>
                    <a:gd name="connsiteY7" fmla="*/ 172529 h 1181825"/>
                    <a:gd name="connsiteX8" fmla="*/ 2656938 w 3416061"/>
                    <a:gd name="connsiteY8" fmla="*/ 1086928 h 1181825"/>
                    <a:gd name="connsiteX9" fmla="*/ 3079631 w 3416061"/>
                    <a:gd name="connsiteY9" fmla="*/ 396816 h 1181825"/>
                    <a:gd name="connsiteX10" fmla="*/ 3416061 w 3416061"/>
                    <a:gd name="connsiteY10" fmla="*/ 0 h 11818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3416061" h="1181825">
                      <a:moveTo>
                        <a:pt x="0" y="207034"/>
                      </a:moveTo>
                      <a:cubicBezTo>
                        <a:pt x="178998" y="710241"/>
                        <a:pt x="271733" y="1045235"/>
                        <a:pt x="379563" y="1130061"/>
                      </a:cubicBezTo>
                      <a:cubicBezTo>
                        <a:pt x="487393" y="1214888"/>
                        <a:pt x="560718" y="894272"/>
                        <a:pt x="646982" y="715993"/>
                      </a:cubicBezTo>
                      <a:cubicBezTo>
                        <a:pt x="733246" y="537714"/>
                        <a:pt x="812322" y="58948"/>
                        <a:pt x="897148" y="60386"/>
                      </a:cubicBezTo>
                      <a:cubicBezTo>
                        <a:pt x="981974" y="61824"/>
                        <a:pt x="1065363" y="537713"/>
                        <a:pt x="1155940" y="724619"/>
                      </a:cubicBezTo>
                      <a:cubicBezTo>
                        <a:pt x="1246517" y="911525"/>
                        <a:pt x="1342846" y="1180382"/>
                        <a:pt x="1440612" y="1181820"/>
                      </a:cubicBezTo>
                      <a:cubicBezTo>
                        <a:pt x="1538378" y="1183258"/>
                        <a:pt x="1633269" y="901461"/>
                        <a:pt x="1742537" y="733246"/>
                      </a:cubicBezTo>
                      <a:cubicBezTo>
                        <a:pt x="1851805" y="565031"/>
                        <a:pt x="1943821" y="113582"/>
                        <a:pt x="2096221" y="172529"/>
                      </a:cubicBezTo>
                      <a:cubicBezTo>
                        <a:pt x="2248621" y="231476"/>
                        <a:pt x="2493036" y="1049547"/>
                        <a:pt x="2656938" y="1086928"/>
                      </a:cubicBezTo>
                      <a:cubicBezTo>
                        <a:pt x="2820840" y="1124309"/>
                        <a:pt x="2953111" y="577971"/>
                        <a:pt x="3079631" y="396816"/>
                      </a:cubicBezTo>
                      <a:cubicBezTo>
                        <a:pt x="3206152" y="215661"/>
                        <a:pt x="3211903" y="17253"/>
                        <a:pt x="3416061" y="0"/>
                      </a:cubicBezTo>
                    </a:path>
                  </a:pathLst>
                </a:custGeom>
                <a:noFill/>
                <a:ln w="1905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ja-JP" altLang="en-US"/>
                </a:p>
              </p:txBody>
            </p:sp>
          </p:grpSp>
        </p:grpSp>
        <p:cxnSp>
          <p:nvCxnSpPr>
            <p:cNvPr id="12" name="直線コネクタ 11"/>
            <p:cNvCxnSpPr/>
            <p:nvPr/>
          </p:nvCxnSpPr>
          <p:spPr>
            <a:xfrm flipV="1">
              <a:off x="2951820" y="1434094"/>
              <a:ext cx="6202" cy="2177786"/>
            </a:xfrm>
            <a:prstGeom prst="line">
              <a:avLst/>
            </a:prstGeom>
            <a:ln w="19050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線コネクタ 12"/>
            <p:cNvCxnSpPr/>
            <p:nvPr/>
          </p:nvCxnSpPr>
          <p:spPr>
            <a:xfrm flipV="1">
              <a:off x="6118024" y="1392367"/>
              <a:ext cx="4054" cy="2219513"/>
            </a:xfrm>
            <a:prstGeom prst="line">
              <a:avLst/>
            </a:prstGeom>
            <a:ln w="19050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グループ化 19"/>
          <p:cNvGrpSpPr/>
          <p:nvPr/>
        </p:nvGrpSpPr>
        <p:grpSpPr>
          <a:xfrm>
            <a:off x="2929796" y="2349946"/>
            <a:ext cx="3166204" cy="971753"/>
            <a:chOff x="2918063" y="1950647"/>
            <a:chExt cx="3166204" cy="971753"/>
          </a:xfrm>
        </p:grpSpPr>
        <p:sp>
          <p:nvSpPr>
            <p:cNvPr id="21" name="フリーフォーム 20"/>
            <p:cNvSpPr/>
            <p:nvPr/>
          </p:nvSpPr>
          <p:spPr>
            <a:xfrm>
              <a:off x="2918063" y="1950647"/>
              <a:ext cx="1584176" cy="966073"/>
            </a:xfrm>
            <a:custGeom>
              <a:avLst/>
              <a:gdLst>
                <a:gd name="connsiteX0" fmla="*/ 0 w 2467155"/>
                <a:gd name="connsiteY0" fmla="*/ 927861 h 973691"/>
                <a:gd name="connsiteX1" fmla="*/ 871268 w 2467155"/>
                <a:gd name="connsiteY1" fmla="*/ 970993 h 973691"/>
                <a:gd name="connsiteX2" fmla="*/ 879894 w 2467155"/>
                <a:gd name="connsiteY2" fmla="*/ 858850 h 973691"/>
                <a:gd name="connsiteX3" fmla="*/ 1613139 w 2467155"/>
                <a:gd name="connsiteY3" fmla="*/ 108352 h 973691"/>
                <a:gd name="connsiteX4" fmla="*/ 2467155 w 2467155"/>
                <a:gd name="connsiteY4" fmla="*/ 4835 h 973691"/>
                <a:gd name="connsiteX5" fmla="*/ 2467155 w 2467155"/>
                <a:gd name="connsiteY5" fmla="*/ 4835 h 973691"/>
                <a:gd name="connsiteX0" fmla="*/ 0 w 2467155"/>
                <a:gd name="connsiteY0" fmla="*/ 979620 h 994206"/>
                <a:gd name="connsiteX1" fmla="*/ 871268 w 2467155"/>
                <a:gd name="connsiteY1" fmla="*/ 970993 h 994206"/>
                <a:gd name="connsiteX2" fmla="*/ 879894 w 2467155"/>
                <a:gd name="connsiteY2" fmla="*/ 858850 h 994206"/>
                <a:gd name="connsiteX3" fmla="*/ 1613139 w 2467155"/>
                <a:gd name="connsiteY3" fmla="*/ 108352 h 994206"/>
                <a:gd name="connsiteX4" fmla="*/ 2467155 w 2467155"/>
                <a:gd name="connsiteY4" fmla="*/ 4835 h 994206"/>
                <a:gd name="connsiteX5" fmla="*/ 2467155 w 2467155"/>
                <a:gd name="connsiteY5" fmla="*/ 4835 h 994206"/>
                <a:gd name="connsiteX0" fmla="*/ 0 w 2484408"/>
                <a:gd name="connsiteY0" fmla="*/ 996873 h 1007713"/>
                <a:gd name="connsiteX1" fmla="*/ 888521 w 2484408"/>
                <a:gd name="connsiteY1" fmla="*/ 970993 h 1007713"/>
                <a:gd name="connsiteX2" fmla="*/ 897147 w 2484408"/>
                <a:gd name="connsiteY2" fmla="*/ 858850 h 1007713"/>
                <a:gd name="connsiteX3" fmla="*/ 1630392 w 2484408"/>
                <a:gd name="connsiteY3" fmla="*/ 108352 h 1007713"/>
                <a:gd name="connsiteX4" fmla="*/ 2484408 w 2484408"/>
                <a:gd name="connsiteY4" fmla="*/ 4835 h 1007713"/>
                <a:gd name="connsiteX5" fmla="*/ 2484408 w 2484408"/>
                <a:gd name="connsiteY5" fmla="*/ 4835 h 1007713"/>
                <a:gd name="connsiteX0" fmla="*/ 0 w 2484408"/>
                <a:gd name="connsiteY0" fmla="*/ 996873 h 996873"/>
                <a:gd name="connsiteX1" fmla="*/ 888521 w 2484408"/>
                <a:gd name="connsiteY1" fmla="*/ 970993 h 996873"/>
                <a:gd name="connsiteX2" fmla="*/ 897147 w 2484408"/>
                <a:gd name="connsiteY2" fmla="*/ 858850 h 996873"/>
                <a:gd name="connsiteX3" fmla="*/ 1630392 w 2484408"/>
                <a:gd name="connsiteY3" fmla="*/ 108352 h 996873"/>
                <a:gd name="connsiteX4" fmla="*/ 2484408 w 2484408"/>
                <a:gd name="connsiteY4" fmla="*/ 4835 h 996873"/>
                <a:gd name="connsiteX5" fmla="*/ 2484408 w 2484408"/>
                <a:gd name="connsiteY5" fmla="*/ 4835 h 996873"/>
                <a:gd name="connsiteX0" fmla="*/ 0 w 2484408"/>
                <a:gd name="connsiteY0" fmla="*/ 996873 h 996873"/>
                <a:gd name="connsiteX1" fmla="*/ 646982 w 2484408"/>
                <a:gd name="connsiteY1" fmla="*/ 772585 h 996873"/>
                <a:gd name="connsiteX2" fmla="*/ 897147 w 2484408"/>
                <a:gd name="connsiteY2" fmla="*/ 858850 h 996873"/>
                <a:gd name="connsiteX3" fmla="*/ 1630392 w 2484408"/>
                <a:gd name="connsiteY3" fmla="*/ 108352 h 996873"/>
                <a:gd name="connsiteX4" fmla="*/ 2484408 w 2484408"/>
                <a:gd name="connsiteY4" fmla="*/ 4835 h 996873"/>
                <a:gd name="connsiteX5" fmla="*/ 2484408 w 2484408"/>
                <a:gd name="connsiteY5" fmla="*/ 4835 h 996873"/>
                <a:gd name="connsiteX0" fmla="*/ 0 w 2484408"/>
                <a:gd name="connsiteY0" fmla="*/ 992038 h 992038"/>
                <a:gd name="connsiteX1" fmla="*/ 646982 w 2484408"/>
                <a:gd name="connsiteY1" fmla="*/ 767750 h 992038"/>
                <a:gd name="connsiteX2" fmla="*/ 966159 w 2484408"/>
                <a:gd name="connsiteY2" fmla="*/ 224287 h 992038"/>
                <a:gd name="connsiteX3" fmla="*/ 1630392 w 2484408"/>
                <a:gd name="connsiteY3" fmla="*/ 103517 h 992038"/>
                <a:gd name="connsiteX4" fmla="*/ 2484408 w 2484408"/>
                <a:gd name="connsiteY4" fmla="*/ 0 h 992038"/>
                <a:gd name="connsiteX5" fmla="*/ 2484408 w 2484408"/>
                <a:gd name="connsiteY5" fmla="*/ 0 h 992038"/>
                <a:gd name="connsiteX0" fmla="*/ 0 w 2484408"/>
                <a:gd name="connsiteY0" fmla="*/ 1031650 h 1031650"/>
                <a:gd name="connsiteX1" fmla="*/ 646982 w 2484408"/>
                <a:gd name="connsiteY1" fmla="*/ 807362 h 1031650"/>
                <a:gd name="connsiteX2" fmla="*/ 931653 w 2484408"/>
                <a:gd name="connsiteY2" fmla="*/ 30985 h 1031650"/>
                <a:gd name="connsiteX3" fmla="*/ 1630392 w 2484408"/>
                <a:gd name="connsiteY3" fmla="*/ 143129 h 1031650"/>
                <a:gd name="connsiteX4" fmla="*/ 2484408 w 2484408"/>
                <a:gd name="connsiteY4" fmla="*/ 39612 h 1031650"/>
                <a:gd name="connsiteX5" fmla="*/ 2484408 w 2484408"/>
                <a:gd name="connsiteY5" fmla="*/ 39612 h 1031650"/>
                <a:gd name="connsiteX0" fmla="*/ 0 w 2484408"/>
                <a:gd name="connsiteY0" fmla="*/ 1039503 h 1041293"/>
                <a:gd name="connsiteX1" fmla="*/ 543465 w 2484408"/>
                <a:gd name="connsiteY1" fmla="*/ 935985 h 1041293"/>
                <a:gd name="connsiteX2" fmla="*/ 931653 w 2484408"/>
                <a:gd name="connsiteY2" fmla="*/ 38838 h 1041293"/>
                <a:gd name="connsiteX3" fmla="*/ 1630392 w 2484408"/>
                <a:gd name="connsiteY3" fmla="*/ 150982 h 1041293"/>
                <a:gd name="connsiteX4" fmla="*/ 2484408 w 2484408"/>
                <a:gd name="connsiteY4" fmla="*/ 47465 h 1041293"/>
                <a:gd name="connsiteX5" fmla="*/ 2484408 w 2484408"/>
                <a:gd name="connsiteY5" fmla="*/ 47465 h 1041293"/>
                <a:gd name="connsiteX0" fmla="*/ 0 w 2484408"/>
                <a:gd name="connsiteY0" fmla="*/ 1036110 h 1036110"/>
                <a:gd name="connsiteX1" fmla="*/ 508959 w 2484408"/>
                <a:gd name="connsiteY1" fmla="*/ 880833 h 1036110"/>
                <a:gd name="connsiteX2" fmla="*/ 931653 w 2484408"/>
                <a:gd name="connsiteY2" fmla="*/ 35445 h 1036110"/>
                <a:gd name="connsiteX3" fmla="*/ 1630392 w 2484408"/>
                <a:gd name="connsiteY3" fmla="*/ 147589 h 1036110"/>
                <a:gd name="connsiteX4" fmla="*/ 2484408 w 2484408"/>
                <a:gd name="connsiteY4" fmla="*/ 44072 h 1036110"/>
                <a:gd name="connsiteX5" fmla="*/ 2484408 w 2484408"/>
                <a:gd name="connsiteY5" fmla="*/ 44072 h 1036110"/>
                <a:gd name="connsiteX0" fmla="*/ 0 w 2484408"/>
                <a:gd name="connsiteY0" fmla="*/ 992038 h 992038"/>
                <a:gd name="connsiteX1" fmla="*/ 508959 w 2484408"/>
                <a:gd name="connsiteY1" fmla="*/ 836761 h 992038"/>
                <a:gd name="connsiteX2" fmla="*/ 931653 w 2484408"/>
                <a:gd name="connsiteY2" fmla="*/ 155275 h 992038"/>
                <a:gd name="connsiteX3" fmla="*/ 1630392 w 2484408"/>
                <a:gd name="connsiteY3" fmla="*/ 103517 h 992038"/>
                <a:gd name="connsiteX4" fmla="*/ 2484408 w 2484408"/>
                <a:gd name="connsiteY4" fmla="*/ 0 h 992038"/>
                <a:gd name="connsiteX5" fmla="*/ 2484408 w 2484408"/>
                <a:gd name="connsiteY5" fmla="*/ 0 h 992038"/>
                <a:gd name="connsiteX0" fmla="*/ 0 w 2484408"/>
                <a:gd name="connsiteY0" fmla="*/ 992189 h 992189"/>
                <a:gd name="connsiteX1" fmla="*/ 508959 w 2484408"/>
                <a:gd name="connsiteY1" fmla="*/ 836912 h 992189"/>
                <a:gd name="connsiteX2" fmla="*/ 931653 w 2484408"/>
                <a:gd name="connsiteY2" fmla="*/ 155426 h 992189"/>
                <a:gd name="connsiteX3" fmla="*/ 1656272 w 2484408"/>
                <a:gd name="connsiteY3" fmla="*/ 17403 h 992189"/>
                <a:gd name="connsiteX4" fmla="*/ 2484408 w 2484408"/>
                <a:gd name="connsiteY4" fmla="*/ 151 h 992189"/>
                <a:gd name="connsiteX5" fmla="*/ 2484408 w 2484408"/>
                <a:gd name="connsiteY5" fmla="*/ 151 h 992189"/>
                <a:gd name="connsiteX0" fmla="*/ 0 w 2881224"/>
                <a:gd name="connsiteY0" fmla="*/ 993315 h 993315"/>
                <a:gd name="connsiteX1" fmla="*/ 508959 w 2881224"/>
                <a:gd name="connsiteY1" fmla="*/ 838038 h 993315"/>
                <a:gd name="connsiteX2" fmla="*/ 931653 w 2881224"/>
                <a:gd name="connsiteY2" fmla="*/ 156552 h 993315"/>
                <a:gd name="connsiteX3" fmla="*/ 1656272 w 2881224"/>
                <a:gd name="connsiteY3" fmla="*/ 18529 h 993315"/>
                <a:gd name="connsiteX4" fmla="*/ 2484408 w 2881224"/>
                <a:gd name="connsiteY4" fmla="*/ 1277 h 993315"/>
                <a:gd name="connsiteX5" fmla="*/ 2881224 w 2881224"/>
                <a:gd name="connsiteY5" fmla="*/ 1277 h 993315"/>
                <a:gd name="connsiteX0" fmla="*/ 0 w 2881224"/>
                <a:gd name="connsiteY0" fmla="*/ 997201 h 997201"/>
                <a:gd name="connsiteX1" fmla="*/ 508959 w 2881224"/>
                <a:gd name="connsiteY1" fmla="*/ 841924 h 997201"/>
                <a:gd name="connsiteX2" fmla="*/ 931653 w 2881224"/>
                <a:gd name="connsiteY2" fmla="*/ 160438 h 997201"/>
                <a:gd name="connsiteX3" fmla="*/ 1584276 w 2881224"/>
                <a:gd name="connsiteY3" fmla="*/ 13827 h 997201"/>
                <a:gd name="connsiteX4" fmla="*/ 2484408 w 2881224"/>
                <a:gd name="connsiteY4" fmla="*/ 5163 h 997201"/>
                <a:gd name="connsiteX5" fmla="*/ 2881224 w 2881224"/>
                <a:gd name="connsiteY5" fmla="*/ 5163 h 9972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881224" h="997201">
                  <a:moveTo>
                    <a:pt x="0" y="997201"/>
                  </a:moveTo>
                  <a:cubicBezTo>
                    <a:pt x="362309" y="972759"/>
                    <a:pt x="353684" y="981384"/>
                    <a:pt x="508959" y="841924"/>
                  </a:cubicBezTo>
                  <a:cubicBezTo>
                    <a:pt x="664234" y="702464"/>
                    <a:pt x="752434" y="298454"/>
                    <a:pt x="931653" y="160438"/>
                  </a:cubicBezTo>
                  <a:cubicBezTo>
                    <a:pt x="1110872" y="22422"/>
                    <a:pt x="1325484" y="39706"/>
                    <a:pt x="1584276" y="13827"/>
                  </a:cubicBezTo>
                  <a:cubicBezTo>
                    <a:pt x="1843069" y="-12052"/>
                    <a:pt x="2268250" y="6607"/>
                    <a:pt x="2484408" y="5163"/>
                  </a:cubicBezTo>
                  <a:lnTo>
                    <a:pt x="2881224" y="5163"/>
                  </a:lnTo>
                </a:path>
              </a:pathLst>
            </a:cu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22" name="フリーフォーム 21"/>
            <p:cNvSpPr/>
            <p:nvPr/>
          </p:nvSpPr>
          <p:spPr>
            <a:xfrm flipH="1">
              <a:off x="4498185" y="1960641"/>
              <a:ext cx="1586082" cy="961759"/>
            </a:xfrm>
            <a:custGeom>
              <a:avLst/>
              <a:gdLst>
                <a:gd name="connsiteX0" fmla="*/ 0 w 2467155"/>
                <a:gd name="connsiteY0" fmla="*/ 927861 h 973691"/>
                <a:gd name="connsiteX1" fmla="*/ 871268 w 2467155"/>
                <a:gd name="connsiteY1" fmla="*/ 970993 h 973691"/>
                <a:gd name="connsiteX2" fmla="*/ 879894 w 2467155"/>
                <a:gd name="connsiteY2" fmla="*/ 858850 h 973691"/>
                <a:gd name="connsiteX3" fmla="*/ 1613139 w 2467155"/>
                <a:gd name="connsiteY3" fmla="*/ 108352 h 973691"/>
                <a:gd name="connsiteX4" fmla="*/ 2467155 w 2467155"/>
                <a:gd name="connsiteY4" fmla="*/ 4835 h 973691"/>
                <a:gd name="connsiteX5" fmla="*/ 2467155 w 2467155"/>
                <a:gd name="connsiteY5" fmla="*/ 4835 h 973691"/>
                <a:gd name="connsiteX0" fmla="*/ 0 w 2467155"/>
                <a:gd name="connsiteY0" fmla="*/ 979620 h 994206"/>
                <a:gd name="connsiteX1" fmla="*/ 871268 w 2467155"/>
                <a:gd name="connsiteY1" fmla="*/ 970993 h 994206"/>
                <a:gd name="connsiteX2" fmla="*/ 879894 w 2467155"/>
                <a:gd name="connsiteY2" fmla="*/ 858850 h 994206"/>
                <a:gd name="connsiteX3" fmla="*/ 1613139 w 2467155"/>
                <a:gd name="connsiteY3" fmla="*/ 108352 h 994206"/>
                <a:gd name="connsiteX4" fmla="*/ 2467155 w 2467155"/>
                <a:gd name="connsiteY4" fmla="*/ 4835 h 994206"/>
                <a:gd name="connsiteX5" fmla="*/ 2467155 w 2467155"/>
                <a:gd name="connsiteY5" fmla="*/ 4835 h 994206"/>
                <a:gd name="connsiteX0" fmla="*/ 0 w 2484408"/>
                <a:gd name="connsiteY0" fmla="*/ 996873 h 1007713"/>
                <a:gd name="connsiteX1" fmla="*/ 888521 w 2484408"/>
                <a:gd name="connsiteY1" fmla="*/ 970993 h 1007713"/>
                <a:gd name="connsiteX2" fmla="*/ 897147 w 2484408"/>
                <a:gd name="connsiteY2" fmla="*/ 858850 h 1007713"/>
                <a:gd name="connsiteX3" fmla="*/ 1630392 w 2484408"/>
                <a:gd name="connsiteY3" fmla="*/ 108352 h 1007713"/>
                <a:gd name="connsiteX4" fmla="*/ 2484408 w 2484408"/>
                <a:gd name="connsiteY4" fmla="*/ 4835 h 1007713"/>
                <a:gd name="connsiteX5" fmla="*/ 2484408 w 2484408"/>
                <a:gd name="connsiteY5" fmla="*/ 4835 h 1007713"/>
                <a:gd name="connsiteX0" fmla="*/ 0 w 2484408"/>
                <a:gd name="connsiteY0" fmla="*/ 996873 h 996873"/>
                <a:gd name="connsiteX1" fmla="*/ 888521 w 2484408"/>
                <a:gd name="connsiteY1" fmla="*/ 970993 h 996873"/>
                <a:gd name="connsiteX2" fmla="*/ 897147 w 2484408"/>
                <a:gd name="connsiteY2" fmla="*/ 858850 h 996873"/>
                <a:gd name="connsiteX3" fmla="*/ 1630392 w 2484408"/>
                <a:gd name="connsiteY3" fmla="*/ 108352 h 996873"/>
                <a:gd name="connsiteX4" fmla="*/ 2484408 w 2484408"/>
                <a:gd name="connsiteY4" fmla="*/ 4835 h 996873"/>
                <a:gd name="connsiteX5" fmla="*/ 2484408 w 2484408"/>
                <a:gd name="connsiteY5" fmla="*/ 4835 h 996873"/>
                <a:gd name="connsiteX0" fmla="*/ 0 w 2484408"/>
                <a:gd name="connsiteY0" fmla="*/ 996873 h 996873"/>
                <a:gd name="connsiteX1" fmla="*/ 646982 w 2484408"/>
                <a:gd name="connsiteY1" fmla="*/ 772585 h 996873"/>
                <a:gd name="connsiteX2" fmla="*/ 897147 w 2484408"/>
                <a:gd name="connsiteY2" fmla="*/ 858850 h 996873"/>
                <a:gd name="connsiteX3" fmla="*/ 1630392 w 2484408"/>
                <a:gd name="connsiteY3" fmla="*/ 108352 h 996873"/>
                <a:gd name="connsiteX4" fmla="*/ 2484408 w 2484408"/>
                <a:gd name="connsiteY4" fmla="*/ 4835 h 996873"/>
                <a:gd name="connsiteX5" fmla="*/ 2484408 w 2484408"/>
                <a:gd name="connsiteY5" fmla="*/ 4835 h 996873"/>
                <a:gd name="connsiteX0" fmla="*/ 0 w 2484408"/>
                <a:gd name="connsiteY0" fmla="*/ 992038 h 992038"/>
                <a:gd name="connsiteX1" fmla="*/ 646982 w 2484408"/>
                <a:gd name="connsiteY1" fmla="*/ 767750 h 992038"/>
                <a:gd name="connsiteX2" fmla="*/ 966159 w 2484408"/>
                <a:gd name="connsiteY2" fmla="*/ 224287 h 992038"/>
                <a:gd name="connsiteX3" fmla="*/ 1630392 w 2484408"/>
                <a:gd name="connsiteY3" fmla="*/ 103517 h 992038"/>
                <a:gd name="connsiteX4" fmla="*/ 2484408 w 2484408"/>
                <a:gd name="connsiteY4" fmla="*/ 0 h 992038"/>
                <a:gd name="connsiteX5" fmla="*/ 2484408 w 2484408"/>
                <a:gd name="connsiteY5" fmla="*/ 0 h 992038"/>
                <a:gd name="connsiteX0" fmla="*/ 0 w 2484408"/>
                <a:gd name="connsiteY0" fmla="*/ 1031650 h 1031650"/>
                <a:gd name="connsiteX1" fmla="*/ 646982 w 2484408"/>
                <a:gd name="connsiteY1" fmla="*/ 807362 h 1031650"/>
                <a:gd name="connsiteX2" fmla="*/ 931653 w 2484408"/>
                <a:gd name="connsiteY2" fmla="*/ 30985 h 1031650"/>
                <a:gd name="connsiteX3" fmla="*/ 1630392 w 2484408"/>
                <a:gd name="connsiteY3" fmla="*/ 143129 h 1031650"/>
                <a:gd name="connsiteX4" fmla="*/ 2484408 w 2484408"/>
                <a:gd name="connsiteY4" fmla="*/ 39612 h 1031650"/>
                <a:gd name="connsiteX5" fmla="*/ 2484408 w 2484408"/>
                <a:gd name="connsiteY5" fmla="*/ 39612 h 1031650"/>
                <a:gd name="connsiteX0" fmla="*/ 0 w 2484408"/>
                <a:gd name="connsiteY0" fmla="*/ 1039503 h 1041293"/>
                <a:gd name="connsiteX1" fmla="*/ 543465 w 2484408"/>
                <a:gd name="connsiteY1" fmla="*/ 935985 h 1041293"/>
                <a:gd name="connsiteX2" fmla="*/ 931653 w 2484408"/>
                <a:gd name="connsiteY2" fmla="*/ 38838 h 1041293"/>
                <a:gd name="connsiteX3" fmla="*/ 1630392 w 2484408"/>
                <a:gd name="connsiteY3" fmla="*/ 150982 h 1041293"/>
                <a:gd name="connsiteX4" fmla="*/ 2484408 w 2484408"/>
                <a:gd name="connsiteY4" fmla="*/ 47465 h 1041293"/>
                <a:gd name="connsiteX5" fmla="*/ 2484408 w 2484408"/>
                <a:gd name="connsiteY5" fmla="*/ 47465 h 1041293"/>
                <a:gd name="connsiteX0" fmla="*/ 0 w 2484408"/>
                <a:gd name="connsiteY0" fmla="*/ 1036110 h 1036110"/>
                <a:gd name="connsiteX1" fmla="*/ 508959 w 2484408"/>
                <a:gd name="connsiteY1" fmla="*/ 880833 h 1036110"/>
                <a:gd name="connsiteX2" fmla="*/ 931653 w 2484408"/>
                <a:gd name="connsiteY2" fmla="*/ 35445 h 1036110"/>
                <a:gd name="connsiteX3" fmla="*/ 1630392 w 2484408"/>
                <a:gd name="connsiteY3" fmla="*/ 147589 h 1036110"/>
                <a:gd name="connsiteX4" fmla="*/ 2484408 w 2484408"/>
                <a:gd name="connsiteY4" fmla="*/ 44072 h 1036110"/>
                <a:gd name="connsiteX5" fmla="*/ 2484408 w 2484408"/>
                <a:gd name="connsiteY5" fmla="*/ 44072 h 1036110"/>
                <a:gd name="connsiteX0" fmla="*/ 0 w 2484408"/>
                <a:gd name="connsiteY0" fmla="*/ 992038 h 992038"/>
                <a:gd name="connsiteX1" fmla="*/ 508959 w 2484408"/>
                <a:gd name="connsiteY1" fmla="*/ 836761 h 992038"/>
                <a:gd name="connsiteX2" fmla="*/ 931653 w 2484408"/>
                <a:gd name="connsiteY2" fmla="*/ 155275 h 992038"/>
                <a:gd name="connsiteX3" fmla="*/ 1630392 w 2484408"/>
                <a:gd name="connsiteY3" fmla="*/ 103517 h 992038"/>
                <a:gd name="connsiteX4" fmla="*/ 2484408 w 2484408"/>
                <a:gd name="connsiteY4" fmla="*/ 0 h 992038"/>
                <a:gd name="connsiteX5" fmla="*/ 2484408 w 2484408"/>
                <a:gd name="connsiteY5" fmla="*/ 0 h 992038"/>
                <a:gd name="connsiteX0" fmla="*/ 0 w 2484408"/>
                <a:gd name="connsiteY0" fmla="*/ 992189 h 992189"/>
                <a:gd name="connsiteX1" fmla="*/ 508959 w 2484408"/>
                <a:gd name="connsiteY1" fmla="*/ 836912 h 992189"/>
                <a:gd name="connsiteX2" fmla="*/ 931653 w 2484408"/>
                <a:gd name="connsiteY2" fmla="*/ 155426 h 992189"/>
                <a:gd name="connsiteX3" fmla="*/ 1656272 w 2484408"/>
                <a:gd name="connsiteY3" fmla="*/ 17403 h 992189"/>
                <a:gd name="connsiteX4" fmla="*/ 2484408 w 2484408"/>
                <a:gd name="connsiteY4" fmla="*/ 151 h 992189"/>
                <a:gd name="connsiteX5" fmla="*/ 2484408 w 2484408"/>
                <a:gd name="connsiteY5" fmla="*/ 151 h 992189"/>
                <a:gd name="connsiteX0" fmla="*/ 0 w 2881224"/>
                <a:gd name="connsiteY0" fmla="*/ 993315 h 993315"/>
                <a:gd name="connsiteX1" fmla="*/ 508959 w 2881224"/>
                <a:gd name="connsiteY1" fmla="*/ 838038 h 993315"/>
                <a:gd name="connsiteX2" fmla="*/ 931653 w 2881224"/>
                <a:gd name="connsiteY2" fmla="*/ 156552 h 993315"/>
                <a:gd name="connsiteX3" fmla="*/ 1656272 w 2881224"/>
                <a:gd name="connsiteY3" fmla="*/ 18529 h 993315"/>
                <a:gd name="connsiteX4" fmla="*/ 2484408 w 2881224"/>
                <a:gd name="connsiteY4" fmla="*/ 1277 h 993315"/>
                <a:gd name="connsiteX5" fmla="*/ 2881224 w 2881224"/>
                <a:gd name="connsiteY5" fmla="*/ 1277 h 993315"/>
                <a:gd name="connsiteX0" fmla="*/ 0 w 2881224"/>
                <a:gd name="connsiteY0" fmla="*/ 997201 h 997201"/>
                <a:gd name="connsiteX1" fmla="*/ 508959 w 2881224"/>
                <a:gd name="connsiteY1" fmla="*/ 841924 h 997201"/>
                <a:gd name="connsiteX2" fmla="*/ 931653 w 2881224"/>
                <a:gd name="connsiteY2" fmla="*/ 160438 h 997201"/>
                <a:gd name="connsiteX3" fmla="*/ 1584276 w 2881224"/>
                <a:gd name="connsiteY3" fmla="*/ 13827 h 997201"/>
                <a:gd name="connsiteX4" fmla="*/ 2484408 w 2881224"/>
                <a:gd name="connsiteY4" fmla="*/ 5163 h 997201"/>
                <a:gd name="connsiteX5" fmla="*/ 2881224 w 2881224"/>
                <a:gd name="connsiteY5" fmla="*/ 5163 h 9972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881224" h="997201">
                  <a:moveTo>
                    <a:pt x="0" y="997201"/>
                  </a:moveTo>
                  <a:cubicBezTo>
                    <a:pt x="362309" y="972759"/>
                    <a:pt x="353684" y="981384"/>
                    <a:pt x="508959" y="841924"/>
                  </a:cubicBezTo>
                  <a:cubicBezTo>
                    <a:pt x="664234" y="702464"/>
                    <a:pt x="752434" y="298454"/>
                    <a:pt x="931653" y="160438"/>
                  </a:cubicBezTo>
                  <a:cubicBezTo>
                    <a:pt x="1110872" y="22422"/>
                    <a:pt x="1325484" y="39706"/>
                    <a:pt x="1584276" y="13827"/>
                  </a:cubicBezTo>
                  <a:cubicBezTo>
                    <a:pt x="1843069" y="-12052"/>
                    <a:pt x="2268250" y="6607"/>
                    <a:pt x="2484408" y="5163"/>
                  </a:cubicBezTo>
                  <a:lnTo>
                    <a:pt x="2881224" y="5163"/>
                  </a:lnTo>
                </a:path>
              </a:pathLst>
            </a:custGeom>
            <a:noFill/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</p:grpSp>
      <p:grpSp>
        <p:nvGrpSpPr>
          <p:cNvPr id="35" name="グループ化 34"/>
          <p:cNvGrpSpPr/>
          <p:nvPr/>
        </p:nvGrpSpPr>
        <p:grpSpPr>
          <a:xfrm>
            <a:off x="5618464" y="1945842"/>
            <a:ext cx="3830047" cy="503124"/>
            <a:chOff x="5545312" y="1525218"/>
            <a:chExt cx="3830047" cy="503124"/>
          </a:xfrm>
        </p:grpSpPr>
        <p:sp>
          <p:nvSpPr>
            <p:cNvPr id="19" name="楕円 18"/>
            <p:cNvSpPr/>
            <p:nvPr/>
          </p:nvSpPr>
          <p:spPr>
            <a:xfrm>
              <a:off x="5545312" y="1889020"/>
              <a:ext cx="137160" cy="139322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grpSp>
          <p:nvGrpSpPr>
            <p:cNvPr id="34" name="グループ化 33"/>
            <p:cNvGrpSpPr/>
            <p:nvPr/>
          </p:nvGrpSpPr>
          <p:grpSpPr>
            <a:xfrm>
              <a:off x="5662385" y="1525218"/>
              <a:ext cx="3712974" cy="384205"/>
              <a:chOff x="5662385" y="1525218"/>
              <a:chExt cx="3712974" cy="384205"/>
            </a:xfrm>
          </p:grpSpPr>
          <p:sp>
            <p:nvSpPr>
              <p:cNvPr id="31" name="正方形/長方形 30"/>
              <p:cNvSpPr/>
              <p:nvPr/>
            </p:nvSpPr>
            <p:spPr>
              <a:xfrm>
                <a:off x="8036531" y="1525218"/>
                <a:ext cx="1338828" cy="369332"/>
              </a:xfrm>
              <a:prstGeom prst="rect">
                <a:avLst/>
              </a:prstGeom>
              <a:ln>
                <a:solidFill>
                  <a:srgbClr val="FF0000"/>
                </a:solidFill>
              </a:ln>
            </p:spPr>
            <p:txBody>
              <a:bodyPr wrap="none">
                <a:spAutoFit/>
              </a:bodyPr>
              <a:lstStyle/>
              <a:p>
                <a:r>
                  <a:rPr lang="ja-JP" altLang="en-US" dirty="0" smtClean="0"/>
                  <a:t>窓の左：</a:t>
                </a:r>
                <a:r>
                  <a:rPr lang="en-US" altLang="ja-JP" dirty="0" smtClean="0"/>
                  <a:t>α</a:t>
                </a:r>
                <a:endParaRPr lang="ja-JP" altLang="en-US" dirty="0"/>
              </a:p>
            </p:txBody>
          </p:sp>
          <p:cxnSp>
            <p:nvCxnSpPr>
              <p:cNvPr id="33" name="直線コネクタ 32"/>
              <p:cNvCxnSpPr>
                <a:stCxn id="19" idx="7"/>
                <a:endCxn id="31" idx="1"/>
              </p:cNvCxnSpPr>
              <p:nvPr/>
            </p:nvCxnSpPr>
            <p:spPr>
              <a:xfrm flipV="1">
                <a:off x="5662385" y="1709884"/>
                <a:ext cx="2374146" cy="199539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41" name="グループ化 40"/>
          <p:cNvGrpSpPr/>
          <p:nvPr/>
        </p:nvGrpSpPr>
        <p:grpSpPr>
          <a:xfrm>
            <a:off x="5624560" y="2515213"/>
            <a:ext cx="4788460" cy="369332"/>
            <a:chOff x="5551408" y="2094589"/>
            <a:chExt cx="4788460" cy="369332"/>
          </a:xfrm>
        </p:grpSpPr>
        <p:sp>
          <p:nvSpPr>
            <p:cNvPr id="23" name="楕円 22"/>
            <p:cNvSpPr/>
            <p:nvPr/>
          </p:nvSpPr>
          <p:spPr>
            <a:xfrm>
              <a:off x="5551408" y="2233444"/>
              <a:ext cx="137160" cy="139322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7" name="正方形/長方形 36"/>
            <p:cNvSpPr/>
            <p:nvPr/>
          </p:nvSpPr>
          <p:spPr>
            <a:xfrm>
              <a:off x="9001040" y="2094589"/>
              <a:ext cx="1338828" cy="369332"/>
            </a:xfrm>
            <a:prstGeom prst="rect">
              <a:avLst/>
            </a:prstGeom>
            <a:ln>
              <a:solidFill>
                <a:schemeClr val="accent1">
                  <a:lumMod val="50000"/>
                </a:schemeClr>
              </a:solidFill>
            </a:ln>
          </p:spPr>
          <p:txBody>
            <a:bodyPr wrap="none">
              <a:spAutoFit/>
            </a:bodyPr>
            <a:lstStyle/>
            <a:p>
              <a:r>
                <a:rPr lang="ja-JP" altLang="en-US" dirty="0" smtClean="0"/>
                <a:t>窓の右：</a:t>
              </a:r>
              <a:r>
                <a:rPr lang="en-US" altLang="ja-JP" dirty="0" smtClean="0"/>
                <a:t>β</a:t>
              </a:r>
              <a:endParaRPr lang="ja-JP" altLang="en-US" dirty="0"/>
            </a:p>
          </p:txBody>
        </p:sp>
        <p:cxnSp>
          <p:nvCxnSpPr>
            <p:cNvPr id="38" name="直線コネクタ 37"/>
            <p:cNvCxnSpPr>
              <a:stCxn id="23" idx="6"/>
              <a:endCxn id="37" idx="1"/>
            </p:cNvCxnSpPr>
            <p:nvPr/>
          </p:nvCxnSpPr>
          <p:spPr>
            <a:xfrm flipV="1">
              <a:off x="5688568" y="2279255"/>
              <a:ext cx="3312472" cy="23850"/>
            </a:xfrm>
            <a:prstGeom prst="line">
              <a:avLst/>
            </a:prstGeom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2" name="テキスト ボックス 41"/>
          <p:cNvSpPr txBox="1"/>
          <p:nvPr/>
        </p:nvSpPr>
        <p:spPr>
          <a:xfrm>
            <a:off x="2754542" y="4402336"/>
            <a:ext cx="698906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2000" dirty="0" smtClean="0"/>
              <a:t>符号化対象となる値　⇒　</a:t>
            </a:r>
            <a:r>
              <a:rPr lang="ja-JP" altLang="en-US" sz="2000" dirty="0" smtClean="0"/>
              <a:t>左：</a:t>
            </a:r>
            <a:r>
              <a:rPr lang="en-US" altLang="ja-JP" sz="2000" dirty="0" smtClean="0"/>
              <a:t>αx</a:t>
            </a:r>
            <a:r>
              <a:rPr lang="ja-JP" altLang="en-US" sz="2000" dirty="0" smtClean="0"/>
              <a:t>　</a:t>
            </a:r>
            <a:r>
              <a:rPr lang="ja-JP" altLang="en-US" sz="2000" dirty="0"/>
              <a:t>右</a:t>
            </a:r>
            <a:r>
              <a:rPr lang="ja-JP" altLang="en-US" sz="2000" dirty="0" smtClean="0"/>
              <a:t>：</a:t>
            </a:r>
            <a:r>
              <a:rPr lang="en-US" altLang="ja-JP" sz="2000" dirty="0" smtClean="0"/>
              <a:t>βx</a:t>
            </a:r>
          </a:p>
          <a:p>
            <a:pPr algn="ctr"/>
            <a:endParaRPr lang="en-US" altLang="ja-JP" sz="2000" dirty="0"/>
          </a:p>
          <a:p>
            <a:pPr algn="ctr"/>
            <a:r>
              <a:rPr lang="ja-JP" altLang="en-US" sz="2000" dirty="0" smtClean="0"/>
              <a:t>単純に波形を処理すると，どう</a:t>
            </a:r>
            <a:r>
              <a:rPr lang="ja-JP" altLang="en-US" sz="2000" dirty="0" smtClean="0"/>
              <a:t>考えても</a:t>
            </a:r>
            <a:r>
              <a:rPr lang="ja-JP" altLang="en-US" sz="2000" dirty="0" smtClean="0"/>
              <a:t>復元できない</a:t>
            </a:r>
            <a:r>
              <a:rPr lang="ja-JP" altLang="en-US" sz="2000" dirty="0" smtClean="0"/>
              <a:t>！</a:t>
            </a:r>
            <a:endParaRPr lang="en-US" altLang="ja-JP" sz="2000" dirty="0" smtClean="0"/>
          </a:p>
        </p:txBody>
      </p:sp>
      <p:grpSp>
        <p:nvGrpSpPr>
          <p:cNvPr id="43" name="グループ化 42"/>
          <p:cNvGrpSpPr/>
          <p:nvPr/>
        </p:nvGrpSpPr>
        <p:grpSpPr>
          <a:xfrm>
            <a:off x="5630277" y="3300185"/>
            <a:ext cx="3746508" cy="369332"/>
            <a:chOff x="5551408" y="2094589"/>
            <a:chExt cx="3746508" cy="369332"/>
          </a:xfrm>
          <a:solidFill>
            <a:schemeClr val="tx1"/>
          </a:solidFill>
        </p:grpSpPr>
        <p:sp>
          <p:nvSpPr>
            <p:cNvPr id="44" name="楕円 43"/>
            <p:cNvSpPr/>
            <p:nvPr/>
          </p:nvSpPr>
          <p:spPr>
            <a:xfrm>
              <a:off x="5551408" y="2233444"/>
              <a:ext cx="137160" cy="139322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5" name="正方形/長方形 44"/>
            <p:cNvSpPr/>
            <p:nvPr/>
          </p:nvSpPr>
          <p:spPr>
            <a:xfrm>
              <a:off x="9001040" y="2094589"/>
              <a:ext cx="296876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>
              <a:spAutoFit/>
            </a:bodyPr>
            <a:lstStyle/>
            <a:p>
              <a:r>
                <a:rPr lang="en-US" altLang="ja-JP" dirty="0"/>
                <a:t>x</a:t>
              </a:r>
              <a:endParaRPr lang="ja-JP" altLang="en-US" dirty="0"/>
            </a:p>
          </p:txBody>
        </p:sp>
        <p:cxnSp>
          <p:nvCxnSpPr>
            <p:cNvPr id="46" name="直線コネクタ 45"/>
            <p:cNvCxnSpPr>
              <a:stCxn id="44" idx="6"/>
              <a:endCxn id="45" idx="1"/>
            </p:cNvCxnSpPr>
            <p:nvPr/>
          </p:nvCxnSpPr>
          <p:spPr>
            <a:xfrm flipV="1">
              <a:off x="5688568" y="2279255"/>
              <a:ext cx="3312472" cy="23850"/>
            </a:xfrm>
            <a:prstGeom prst="lin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8" name="オーディオ 1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559611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438"/>
    </mc:Choice>
    <mc:Fallback>
      <p:transition spd="slow" advTm="1004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4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469663" y="309911"/>
            <a:ext cx="5225279" cy="786911"/>
          </a:xfrm>
        </p:spPr>
        <p:txBody>
          <a:bodyPr/>
          <a:lstStyle/>
          <a:p>
            <a:pPr algn="ctr"/>
            <a:r>
              <a:rPr lang="ja-JP" altLang="en-US" dirty="0" smtClean="0"/>
              <a:t>復元のトリック</a:t>
            </a:r>
            <a:endParaRPr kumimoji="1" lang="ja-JP" altLang="en-US" dirty="0"/>
          </a:p>
        </p:txBody>
      </p:sp>
      <p:grpSp>
        <p:nvGrpSpPr>
          <p:cNvPr id="65" name="グループ化 64"/>
          <p:cNvGrpSpPr/>
          <p:nvPr/>
        </p:nvGrpSpPr>
        <p:grpSpPr>
          <a:xfrm>
            <a:off x="4442063" y="1948523"/>
            <a:ext cx="3204015" cy="968198"/>
            <a:chOff x="2918063" y="1948522"/>
            <a:chExt cx="3204015" cy="968198"/>
          </a:xfrm>
        </p:grpSpPr>
        <p:sp>
          <p:nvSpPr>
            <p:cNvPr id="4" name="フリーフォーム 3"/>
            <p:cNvSpPr/>
            <p:nvPr/>
          </p:nvSpPr>
          <p:spPr>
            <a:xfrm>
              <a:off x="2918063" y="1950647"/>
              <a:ext cx="1584176" cy="966073"/>
            </a:xfrm>
            <a:custGeom>
              <a:avLst/>
              <a:gdLst>
                <a:gd name="connsiteX0" fmla="*/ 0 w 2467155"/>
                <a:gd name="connsiteY0" fmla="*/ 927861 h 973691"/>
                <a:gd name="connsiteX1" fmla="*/ 871268 w 2467155"/>
                <a:gd name="connsiteY1" fmla="*/ 970993 h 973691"/>
                <a:gd name="connsiteX2" fmla="*/ 879894 w 2467155"/>
                <a:gd name="connsiteY2" fmla="*/ 858850 h 973691"/>
                <a:gd name="connsiteX3" fmla="*/ 1613139 w 2467155"/>
                <a:gd name="connsiteY3" fmla="*/ 108352 h 973691"/>
                <a:gd name="connsiteX4" fmla="*/ 2467155 w 2467155"/>
                <a:gd name="connsiteY4" fmla="*/ 4835 h 973691"/>
                <a:gd name="connsiteX5" fmla="*/ 2467155 w 2467155"/>
                <a:gd name="connsiteY5" fmla="*/ 4835 h 973691"/>
                <a:gd name="connsiteX0" fmla="*/ 0 w 2467155"/>
                <a:gd name="connsiteY0" fmla="*/ 979620 h 994206"/>
                <a:gd name="connsiteX1" fmla="*/ 871268 w 2467155"/>
                <a:gd name="connsiteY1" fmla="*/ 970993 h 994206"/>
                <a:gd name="connsiteX2" fmla="*/ 879894 w 2467155"/>
                <a:gd name="connsiteY2" fmla="*/ 858850 h 994206"/>
                <a:gd name="connsiteX3" fmla="*/ 1613139 w 2467155"/>
                <a:gd name="connsiteY3" fmla="*/ 108352 h 994206"/>
                <a:gd name="connsiteX4" fmla="*/ 2467155 w 2467155"/>
                <a:gd name="connsiteY4" fmla="*/ 4835 h 994206"/>
                <a:gd name="connsiteX5" fmla="*/ 2467155 w 2467155"/>
                <a:gd name="connsiteY5" fmla="*/ 4835 h 994206"/>
                <a:gd name="connsiteX0" fmla="*/ 0 w 2484408"/>
                <a:gd name="connsiteY0" fmla="*/ 996873 h 1007713"/>
                <a:gd name="connsiteX1" fmla="*/ 888521 w 2484408"/>
                <a:gd name="connsiteY1" fmla="*/ 970993 h 1007713"/>
                <a:gd name="connsiteX2" fmla="*/ 897147 w 2484408"/>
                <a:gd name="connsiteY2" fmla="*/ 858850 h 1007713"/>
                <a:gd name="connsiteX3" fmla="*/ 1630392 w 2484408"/>
                <a:gd name="connsiteY3" fmla="*/ 108352 h 1007713"/>
                <a:gd name="connsiteX4" fmla="*/ 2484408 w 2484408"/>
                <a:gd name="connsiteY4" fmla="*/ 4835 h 1007713"/>
                <a:gd name="connsiteX5" fmla="*/ 2484408 w 2484408"/>
                <a:gd name="connsiteY5" fmla="*/ 4835 h 1007713"/>
                <a:gd name="connsiteX0" fmla="*/ 0 w 2484408"/>
                <a:gd name="connsiteY0" fmla="*/ 996873 h 996873"/>
                <a:gd name="connsiteX1" fmla="*/ 888521 w 2484408"/>
                <a:gd name="connsiteY1" fmla="*/ 970993 h 996873"/>
                <a:gd name="connsiteX2" fmla="*/ 897147 w 2484408"/>
                <a:gd name="connsiteY2" fmla="*/ 858850 h 996873"/>
                <a:gd name="connsiteX3" fmla="*/ 1630392 w 2484408"/>
                <a:gd name="connsiteY3" fmla="*/ 108352 h 996873"/>
                <a:gd name="connsiteX4" fmla="*/ 2484408 w 2484408"/>
                <a:gd name="connsiteY4" fmla="*/ 4835 h 996873"/>
                <a:gd name="connsiteX5" fmla="*/ 2484408 w 2484408"/>
                <a:gd name="connsiteY5" fmla="*/ 4835 h 996873"/>
                <a:gd name="connsiteX0" fmla="*/ 0 w 2484408"/>
                <a:gd name="connsiteY0" fmla="*/ 996873 h 996873"/>
                <a:gd name="connsiteX1" fmla="*/ 646982 w 2484408"/>
                <a:gd name="connsiteY1" fmla="*/ 772585 h 996873"/>
                <a:gd name="connsiteX2" fmla="*/ 897147 w 2484408"/>
                <a:gd name="connsiteY2" fmla="*/ 858850 h 996873"/>
                <a:gd name="connsiteX3" fmla="*/ 1630392 w 2484408"/>
                <a:gd name="connsiteY3" fmla="*/ 108352 h 996873"/>
                <a:gd name="connsiteX4" fmla="*/ 2484408 w 2484408"/>
                <a:gd name="connsiteY4" fmla="*/ 4835 h 996873"/>
                <a:gd name="connsiteX5" fmla="*/ 2484408 w 2484408"/>
                <a:gd name="connsiteY5" fmla="*/ 4835 h 996873"/>
                <a:gd name="connsiteX0" fmla="*/ 0 w 2484408"/>
                <a:gd name="connsiteY0" fmla="*/ 992038 h 992038"/>
                <a:gd name="connsiteX1" fmla="*/ 646982 w 2484408"/>
                <a:gd name="connsiteY1" fmla="*/ 767750 h 992038"/>
                <a:gd name="connsiteX2" fmla="*/ 966159 w 2484408"/>
                <a:gd name="connsiteY2" fmla="*/ 224287 h 992038"/>
                <a:gd name="connsiteX3" fmla="*/ 1630392 w 2484408"/>
                <a:gd name="connsiteY3" fmla="*/ 103517 h 992038"/>
                <a:gd name="connsiteX4" fmla="*/ 2484408 w 2484408"/>
                <a:gd name="connsiteY4" fmla="*/ 0 h 992038"/>
                <a:gd name="connsiteX5" fmla="*/ 2484408 w 2484408"/>
                <a:gd name="connsiteY5" fmla="*/ 0 h 992038"/>
                <a:gd name="connsiteX0" fmla="*/ 0 w 2484408"/>
                <a:gd name="connsiteY0" fmla="*/ 1031650 h 1031650"/>
                <a:gd name="connsiteX1" fmla="*/ 646982 w 2484408"/>
                <a:gd name="connsiteY1" fmla="*/ 807362 h 1031650"/>
                <a:gd name="connsiteX2" fmla="*/ 931653 w 2484408"/>
                <a:gd name="connsiteY2" fmla="*/ 30985 h 1031650"/>
                <a:gd name="connsiteX3" fmla="*/ 1630392 w 2484408"/>
                <a:gd name="connsiteY3" fmla="*/ 143129 h 1031650"/>
                <a:gd name="connsiteX4" fmla="*/ 2484408 w 2484408"/>
                <a:gd name="connsiteY4" fmla="*/ 39612 h 1031650"/>
                <a:gd name="connsiteX5" fmla="*/ 2484408 w 2484408"/>
                <a:gd name="connsiteY5" fmla="*/ 39612 h 1031650"/>
                <a:gd name="connsiteX0" fmla="*/ 0 w 2484408"/>
                <a:gd name="connsiteY0" fmla="*/ 1039503 h 1041293"/>
                <a:gd name="connsiteX1" fmla="*/ 543465 w 2484408"/>
                <a:gd name="connsiteY1" fmla="*/ 935985 h 1041293"/>
                <a:gd name="connsiteX2" fmla="*/ 931653 w 2484408"/>
                <a:gd name="connsiteY2" fmla="*/ 38838 h 1041293"/>
                <a:gd name="connsiteX3" fmla="*/ 1630392 w 2484408"/>
                <a:gd name="connsiteY3" fmla="*/ 150982 h 1041293"/>
                <a:gd name="connsiteX4" fmla="*/ 2484408 w 2484408"/>
                <a:gd name="connsiteY4" fmla="*/ 47465 h 1041293"/>
                <a:gd name="connsiteX5" fmla="*/ 2484408 w 2484408"/>
                <a:gd name="connsiteY5" fmla="*/ 47465 h 1041293"/>
                <a:gd name="connsiteX0" fmla="*/ 0 w 2484408"/>
                <a:gd name="connsiteY0" fmla="*/ 1036110 h 1036110"/>
                <a:gd name="connsiteX1" fmla="*/ 508959 w 2484408"/>
                <a:gd name="connsiteY1" fmla="*/ 880833 h 1036110"/>
                <a:gd name="connsiteX2" fmla="*/ 931653 w 2484408"/>
                <a:gd name="connsiteY2" fmla="*/ 35445 h 1036110"/>
                <a:gd name="connsiteX3" fmla="*/ 1630392 w 2484408"/>
                <a:gd name="connsiteY3" fmla="*/ 147589 h 1036110"/>
                <a:gd name="connsiteX4" fmla="*/ 2484408 w 2484408"/>
                <a:gd name="connsiteY4" fmla="*/ 44072 h 1036110"/>
                <a:gd name="connsiteX5" fmla="*/ 2484408 w 2484408"/>
                <a:gd name="connsiteY5" fmla="*/ 44072 h 1036110"/>
                <a:gd name="connsiteX0" fmla="*/ 0 w 2484408"/>
                <a:gd name="connsiteY0" fmla="*/ 992038 h 992038"/>
                <a:gd name="connsiteX1" fmla="*/ 508959 w 2484408"/>
                <a:gd name="connsiteY1" fmla="*/ 836761 h 992038"/>
                <a:gd name="connsiteX2" fmla="*/ 931653 w 2484408"/>
                <a:gd name="connsiteY2" fmla="*/ 155275 h 992038"/>
                <a:gd name="connsiteX3" fmla="*/ 1630392 w 2484408"/>
                <a:gd name="connsiteY3" fmla="*/ 103517 h 992038"/>
                <a:gd name="connsiteX4" fmla="*/ 2484408 w 2484408"/>
                <a:gd name="connsiteY4" fmla="*/ 0 h 992038"/>
                <a:gd name="connsiteX5" fmla="*/ 2484408 w 2484408"/>
                <a:gd name="connsiteY5" fmla="*/ 0 h 992038"/>
                <a:gd name="connsiteX0" fmla="*/ 0 w 2484408"/>
                <a:gd name="connsiteY0" fmla="*/ 992189 h 992189"/>
                <a:gd name="connsiteX1" fmla="*/ 508959 w 2484408"/>
                <a:gd name="connsiteY1" fmla="*/ 836912 h 992189"/>
                <a:gd name="connsiteX2" fmla="*/ 931653 w 2484408"/>
                <a:gd name="connsiteY2" fmla="*/ 155426 h 992189"/>
                <a:gd name="connsiteX3" fmla="*/ 1656272 w 2484408"/>
                <a:gd name="connsiteY3" fmla="*/ 17403 h 992189"/>
                <a:gd name="connsiteX4" fmla="*/ 2484408 w 2484408"/>
                <a:gd name="connsiteY4" fmla="*/ 151 h 992189"/>
                <a:gd name="connsiteX5" fmla="*/ 2484408 w 2484408"/>
                <a:gd name="connsiteY5" fmla="*/ 151 h 992189"/>
                <a:gd name="connsiteX0" fmla="*/ 0 w 2881224"/>
                <a:gd name="connsiteY0" fmla="*/ 993315 h 993315"/>
                <a:gd name="connsiteX1" fmla="*/ 508959 w 2881224"/>
                <a:gd name="connsiteY1" fmla="*/ 838038 h 993315"/>
                <a:gd name="connsiteX2" fmla="*/ 931653 w 2881224"/>
                <a:gd name="connsiteY2" fmla="*/ 156552 h 993315"/>
                <a:gd name="connsiteX3" fmla="*/ 1656272 w 2881224"/>
                <a:gd name="connsiteY3" fmla="*/ 18529 h 993315"/>
                <a:gd name="connsiteX4" fmla="*/ 2484408 w 2881224"/>
                <a:gd name="connsiteY4" fmla="*/ 1277 h 993315"/>
                <a:gd name="connsiteX5" fmla="*/ 2881224 w 2881224"/>
                <a:gd name="connsiteY5" fmla="*/ 1277 h 993315"/>
                <a:gd name="connsiteX0" fmla="*/ 0 w 2881224"/>
                <a:gd name="connsiteY0" fmla="*/ 997201 h 997201"/>
                <a:gd name="connsiteX1" fmla="*/ 508959 w 2881224"/>
                <a:gd name="connsiteY1" fmla="*/ 841924 h 997201"/>
                <a:gd name="connsiteX2" fmla="*/ 931653 w 2881224"/>
                <a:gd name="connsiteY2" fmla="*/ 160438 h 997201"/>
                <a:gd name="connsiteX3" fmla="*/ 1584276 w 2881224"/>
                <a:gd name="connsiteY3" fmla="*/ 13827 h 997201"/>
                <a:gd name="connsiteX4" fmla="*/ 2484408 w 2881224"/>
                <a:gd name="connsiteY4" fmla="*/ 5163 h 997201"/>
                <a:gd name="connsiteX5" fmla="*/ 2881224 w 2881224"/>
                <a:gd name="connsiteY5" fmla="*/ 5163 h 9972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881224" h="997201">
                  <a:moveTo>
                    <a:pt x="0" y="997201"/>
                  </a:moveTo>
                  <a:cubicBezTo>
                    <a:pt x="362309" y="972759"/>
                    <a:pt x="353684" y="981384"/>
                    <a:pt x="508959" y="841924"/>
                  </a:cubicBezTo>
                  <a:cubicBezTo>
                    <a:pt x="664234" y="702464"/>
                    <a:pt x="752434" y="298454"/>
                    <a:pt x="931653" y="160438"/>
                  </a:cubicBezTo>
                  <a:cubicBezTo>
                    <a:pt x="1110872" y="22422"/>
                    <a:pt x="1325484" y="39706"/>
                    <a:pt x="1584276" y="13827"/>
                  </a:cubicBezTo>
                  <a:cubicBezTo>
                    <a:pt x="1843069" y="-12052"/>
                    <a:pt x="2268250" y="6607"/>
                    <a:pt x="2484408" y="5163"/>
                  </a:cubicBezTo>
                  <a:lnTo>
                    <a:pt x="2881224" y="5163"/>
                  </a:lnTo>
                </a:path>
              </a:pathLst>
            </a:cu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5" name="フリーフォーム 4"/>
            <p:cNvSpPr/>
            <p:nvPr/>
          </p:nvSpPr>
          <p:spPr>
            <a:xfrm flipH="1">
              <a:off x="4535996" y="1948522"/>
              <a:ext cx="1586082" cy="961759"/>
            </a:xfrm>
            <a:custGeom>
              <a:avLst/>
              <a:gdLst>
                <a:gd name="connsiteX0" fmla="*/ 0 w 2467155"/>
                <a:gd name="connsiteY0" fmla="*/ 927861 h 973691"/>
                <a:gd name="connsiteX1" fmla="*/ 871268 w 2467155"/>
                <a:gd name="connsiteY1" fmla="*/ 970993 h 973691"/>
                <a:gd name="connsiteX2" fmla="*/ 879894 w 2467155"/>
                <a:gd name="connsiteY2" fmla="*/ 858850 h 973691"/>
                <a:gd name="connsiteX3" fmla="*/ 1613139 w 2467155"/>
                <a:gd name="connsiteY3" fmla="*/ 108352 h 973691"/>
                <a:gd name="connsiteX4" fmla="*/ 2467155 w 2467155"/>
                <a:gd name="connsiteY4" fmla="*/ 4835 h 973691"/>
                <a:gd name="connsiteX5" fmla="*/ 2467155 w 2467155"/>
                <a:gd name="connsiteY5" fmla="*/ 4835 h 973691"/>
                <a:gd name="connsiteX0" fmla="*/ 0 w 2467155"/>
                <a:gd name="connsiteY0" fmla="*/ 979620 h 994206"/>
                <a:gd name="connsiteX1" fmla="*/ 871268 w 2467155"/>
                <a:gd name="connsiteY1" fmla="*/ 970993 h 994206"/>
                <a:gd name="connsiteX2" fmla="*/ 879894 w 2467155"/>
                <a:gd name="connsiteY2" fmla="*/ 858850 h 994206"/>
                <a:gd name="connsiteX3" fmla="*/ 1613139 w 2467155"/>
                <a:gd name="connsiteY3" fmla="*/ 108352 h 994206"/>
                <a:gd name="connsiteX4" fmla="*/ 2467155 w 2467155"/>
                <a:gd name="connsiteY4" fmla="*/ 4835 h 994206"/>
                <a:gd name="connsiteX5" fmla="*/ 2467155 w 2467155"/>
                <a:gd name="connsiteY5" fmla="*/ 4835 h 994206"/>
                <a:gd name="connsiteX0" fmla="*/ 0 w 2484408"/>
                <a:gd name="connsiteY0" fmla="*/ 996873 h 1007713"/>
                <a:gd name="connsiteX1" fmla="*/ 888521 w 2484408"/>
                <a:gd name="connsiteY1" fmla="*/ 970993 h 1007713"/>
                <a:gd name="connsiteX2" fmla="*/ 897147 w 2484408"/>
                <a:gd name="connsiteY2" fmla="*/ 858850 h 1007713"/>
                <a:gd name="connsiteX3" fmla="*/ 1630392 w 2484408"/>
                <a:gd name="connsiteY3" fmla="*/ 108352 h 1007713"/>
                <a:gd name="connsiteX4" fmla="*/ 2484408 w 2484408"/>
                <a:gd name="connsiteY4" fmla="*/ 4835 h 1007713"/>
                <a:gd name="connsiteX5" fmla="*/ 2484408 w 2484408"/>
                <a:gd name="connsiteY5" fmla="*/ 4835 h 1007713"/>
                <a:gd name="connsiteX0" fmla="*/ 0 w 2484408"/>
                <a:gd name="connsiteY0" fmla="*/ 996873 h 996873"/>
                <a:gd name="connsiteX1" fmla="*/ 888521 w 2484408"/>
                <a:gd name="connsiteY1" fmla="*/ 970993 h 996873"/>
                <a:gd name="connsiteX2" fmla="*/ 897147 w 2484408"/>
                <a:gd name="connsiteY2" fmla="*/ 858850 h 996873"/>
                <a:gd name="connsiteX3" fmla="*/ 1630392 w 2484408"/>
                <a:gd name="connsiteY3" fmla="*/ 108352 h 996873"/>
                <a:gd name="connsiteX4" fmla="*/ 2484408 w 2484408"/>
                <a:gd name="connsiteY4" fmla="*/ 4835 h 996873"/>
                <a:gd name="connsiteX5" fmla="*/ 2484408 w 2484408"/>
                <a:gd name="connsiteY5" fmla="*/ 4835 h 996873"/>
                <a:gd name="connsiteX0" fmla="*/ 0 w 2484408"/>
                <a:gd name="connsiteY0" fmla="*/ 996873 h 996873"/>
                <a:gd name="connsiteX1" fmla="*/ 646982 w 2484408"/>
                <a:gd name="connsiteY1" fmla="*/ 772585 h 996873"/>
                <a:gd name="connsiteX2" fmla="*/ 897147 w 2484408"/>
                <a:gd name="connsiteY2" fmla="*/ 858850 h 996873"/>
                <a:gd name="connsiteX3" fmla="*/ 1630392 w 2484408"/>
                <a:gd name="connsiteY3" fmla="*/ 108352 h 996873"/>
                <a:gd name="connsiteX4" fmla="*/ 2484408 w 2484408"/>
                <a:gd name="connsiteY4" fmla="*/ 4835 h 996873"/>
                <a:gd name="connsiteX5" fmla="*/ 2484408 w 2484408"/>
                <a:gd name="connsiteY5" fmla="*/ 4835 h 996873"/>
                <a:gd name="connsiteX0" fmla="*/ 0 w 2484408"/>
                <a:gd name="connsiteY0" fmla="*/ 992038 h 992038"/>
                <a:gd name="connsiteX1" fmla="*/ 646982 w 2484408"/>
                <a:gd name="connsiteY1" fmla="*/ 767750 h 992038"/>
                <a:gd name="connsiteX2" fmla="*/ 966159 w 2484408"/>
                <a:gd name="connsiteY2" fmla="*/ 224287 h 992038"/>
                <a:gd name="connsiteX3" fmla="*/ 1630392 w 2484408"/>
                <a:gd name="connsiteY3" fmla="*/ 103517 h 992038"/>
                <a:gd name="connsiteX4" fmla="*/ 2484408 w 2484408"/>
                <a:gd name="connsiteY4" fmla="*/ 0 h 992038"/>
                <a:gd name="connsiteX5" fmla="*/ 2484408 w 2484408"/>
                <a:gd name="connsiteY5" fmla="*/ 0 h 992038"/>
                <a:gd name="connsiteX0" fmla="*/ 0 w 2484408"/>
                <a:gd name="connsiteY0" fmla="*/ 1031650 h 1031650"/>
                <a:gd name="connsiteX1" fmla="*/ 646982 w 2484408"/>
                <a:gd name="connsiteY1" fmla="*/ 807362 h 1031650"/>
                <a:gd name="connsiteX2" fmla="*/ 931653 w 2484408"/>
                <a:gd name="connsiteY2" fmla="*/ 30985 h 1031650"/>
                <a:gd name="connsiteX3" fmla="*/ 1630392 w 2484408"/>
                <a:gd name="connsiteY3" fmla="*/ 143129 h 1031650"/>
                <a:gd name="connsiteX4" fmla="*/ 2484408 w 2484408"/>
                <a:gd name="connsiteY4" fmla="*/ 39612 h 1031650"/>
                <a:gd name="connsiteX5" fmla="*/ 2484408 w 2484408"/>
                <a:gd name="connsiteY5" fmla="*/ 39612 h 1031650"/>
                <a:gd name="connsiteX0" fmla="*/ 0 w 2484408"/>
                <a:gd name="connsiteY0" fmla="*/ 1039503 h 1041293"/>
                <a:gd name="connsiteX1" fmla="*/ 543465 w 2484408"/>
                <a:gd name="connsiteY1" fmla="*/ 935985 h 1041293"/>
                <a:gd name="connsiteX2" fmla="*/ 931653 w 2484408"/>
                <a:gd name="connsiteY2" fmla="*/ 38838 h 1041293"/>
                <a:gd name="connsiteX3" fmla="*/ 1630392 w 2484408"/>
                <a:gd name="connsiteY3" fmla="*/ 150982 h 1041293"/>
                <a:gd name="connsiteX4" fmla="*/ 2484408 w 2484408"/>
                <a:gd name="connsiteY4" fmla="*/ 47465 h 1041293"/>
                <a:gd name="connsiteX5" fmla="*/ 2484408 w 2484408"/>
                <a:gd name="connsiteY5" fmla="*/ 47465 h 1041293"/>
                <a:gd name="connsiteX0" fmla="*/ 0 w 2484408"/>
                <a:gd name="connsiteY0" fmla="*/ 1036110 h 1036110"/>
                <a:gd name="connsiteX1" fmla="*/ 508959 w 2484408"/>
                <a:gd name="connsiteY1" fmla="*/ 880833 h 1036110"/>
                <a:gd name="connsiteX2" fmla="*/ 931653 w 2484408"/>
                <a:gd name="connsiteY2" fmla="*/ 35445 h 1036110"/>
                <a:gd name="connsiteX3" fmla="*/ 1630392 w 2484408"/>
                <a:gd name="connsiteY3" fmla="*/ 147589 h 1036110"/>
                <a:gd name="connsiteX4" fmla="*/ 2484408 w 2484408"/>
                <a:gd name="connsiteY4" fmla="*/ 44072 h 1036110"/>
                <a:gd name="connsiteX5" fmla="*/ 2484408 w 2484408"/>
                <a:gd name="connsiteY5" fmla="*/ 44072 h 1036110"/>
                <a:gd name="connsiteX0" fmla="*/ 0 w 2484408"/>
                <a:gd name="connsiteY0" fmla="*/ 992038 h 992038"/>
                <a:gd name="connsiteX1" fmla="*/ 508959 w 2484408"/>
                <a:gd name="connsiteY1" fmla="*/ 836761 h 992038"/>
                <a:gd name="connsiteX2" fmla="*/ 931653 w 2484408"/>
                <a:gd name="connsiteY2" fmla="*/ 155275 h 992038"/>
                <a:gd name="connsiteX3" fmla="*/ 1630392 w 2484408"/>
                <a:gd name="connsiteY3" fmla="*/ 103517 h 992038"/>
                <a:gd name="connsiteX4" fmla="*/ 2484408 w 2484408"/>
                <a:gd name="connsiteY4" fmla="*/ 0 h 992038"/>
                <a:gd name="connsiteX5" fmla="*/ 2484408 w 2484408"/>
                <a:gd name="connsiteY5" fmla="*/ 0 h 992038"/>
                <a:gd name="connsiteX0" fmla="*/ 0 w 2484408"/>
                <a:gd name="connsiteY0" fmla="*/ 992189 h 992189"/>
                <a:gd name="connsiteX1" fmla="*/ 508959 w 2484408"/>
                <a:gd name="connsiteY1" fmla="*/ 836912 h 992189"/>
                <a:gd name="connsiteX2" fmla="*/ 931653 w 2484408"/>
                <a:gd name="connsiteY2" fmla="*/ 155426 h 992189"/>
                <a:gd name="connsiteX3" fmla="*/ 1656272 w 2484408"/>
                <a:gd name="connsiteY3" fmla="*/ 17403 h 992189"/>
                <a:gd name="connsiteX4" fmla="*/ 2484408 w 2484408"/>
                <a:gd name="connsiteY4" fmla="*/ 151 h 992189"/>
                <a:gd name="connsiteX5" fmla="*/ 2484408 w 2484408"/>
                <a:gd name="connsiteY5" fmla="*/ 151 h 992189"/>
                <a:gd name="connsiteX0" fmla="*/ 0 w 2881224"/>
                <a:gd name="connsiteY0" fmla="*/ 993315 h 993315"/>
                <a:gd name="connsiteX1" fmla="*/ 508959 w 2881224"/>
                <a:gd name="connsiteY1" fmla="*/ 838038 h 993315"/>
                <a:gd name="connsiteX2" fmla="*/ 931653 w 2881224"/>
                <a:gd name="connsiteY2" fmla="*/ 156552 h 993315"/>
                <a:gd name="connsiteX3" fmla="*/ 1656272 w 2881224"/>
                <a:gd name="connsiteY3" fmla="*/ 18529 h 993315"/>
                <a:gd name="connsiteX4" fmla="*/ 2484408 w 2881224"/>
                <a:gd name="connsiteY4" fmla="*/ 1277 h 993315"/>
                <a:gd name="connsiteX5" fmla="*/ 2881224 w 2881224"/>
                <a:gd name="connsiteY5" fmla="*/ 1277 h 993315"/>
                <a:gd name="connsiteX0" fmla="*/ 0 w 2881224"/>
                <a:gd name="connsiteY0" fmla="*/ 997201 h 997201"/>
                <a:gd name="connsiteX1" fmla="*/ 508959 w 2881224"/>
                <a:gd name="connsiteY1" fmla="*/ 841924 h 997201"/>
                <a:gd name="connsiteX2" fmla="*/ 931653 w 2881224"/>
                <a:gd name="connsiteY2" fmla="*/ 160438 h 997201"/>
                <a:gd name="connsiteX3" fmla="*/ 1584276 w 2881224"/>
                <a:gd name="connsiteY3" fmla="*/ 13827 h 997201"/>
                <a:gd name="connsiteX4" fmla="*/ 2484408 w 2881224"/>
                <a:gd name="connsiteY4" fmla="*/ 5163 h 997201"/>
                <a:gd name="connsiteX5" fmla="*/ 2881224 w 2881224"/>
                <a:gd name="connsiteY5" fmla="*/ 5163 h 9972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881224" h="997201">
                  <a:moveTo>
                    <a:pt x="0" y="997201"/>
                  </a:moveTo>
                  <a:cubicBezTo>
                    <a:pt x="362309" y="972759"/>
                    <a:pt x="353684" y="981384"/>
                    <a:pt x="508959" y="841924"/>
                  </a:cubicBezTo>
                  <a:cubicBezTo>
                    <a:pt x="664234" y="702464"/>
                    <a:pt x="752434" y="298454"/>
                    <a:pt x="931653" y="160438"/>
                  </a:cubicBezTo>
                  <a:cubicBezTo>
                    <a:pt x="1110872" y="22422"/>
                    <a:pt x="1325484" y="39706"/>
                    <a:pt x="1584276" y="13827"/>
                  </a:cubicBezTo>
                  <a:cubicBezTo>
                    <a:pt x="1843069" y="-12052"/>
                    <a:pt x="2268250" y="6607"/>
                    <a:pt x="2484408" y="5163"/>
                  </a:cubicBezTo>
                  <a:lnTo>
                    <a:pt x="2881224" y="5163"/>
                  </a:lnTo>
                </a:path>
              </a:pathLst>
            </a:custGeom>
            <a:noFill/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</p:grpSp>
      <p:grpSp>
        <p:nvGrpSpPr>
          <p:cNvPr id="69" name="グループ化 68"/>
          <p:cNvGrpSpPr/>
          <p:nvPr/>
        </p:nvGrpSpPr>
        <p:grpSpPr>
          <a:xfrm>
            <a:off x="4043772" y="1392367"/>
            <a:ext cx="4500500" cy="3224764"/>
            <a:chOff x="2519772" y="1392367"/>
            <a:chExt cx="4500500" cy="3224764"/>
          </a:xfrm>
        </p:grpSpPr>
        <p:cxnSp>
          <p:nvCxnSpPr>
            <p:cNvPr id="13" name="直線コネクタ 12"/>
            <p:cNvCxnSpPr/>
            <p:nvPr/>
          </p:nvCxnSpPr>
          <p:spPr>
            <a:xfrm flipH="1" flipV="1">
              <a:off x="3743908" y="1402571"/>
              <a:ext cx="36004" cy="3204356"/>
            </a:xfrm>
            <a:prstGeom prst="line">
              <a:avLst/>
            </a:prstGeom>
            <a:ln w="19050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線コネクタ 13"/>
            <p:cNvCxnSpPr/>
            <p:nvPr/>
          </p:nvCxnSpPr>
          <p:spPr>
            <a:xfrm flipV="1">
              <a:off x="5328084" y="1392367"/>
              <a:ext cx="0" cy="3224764"/>
            </a:xfrm>
            <a:prstGeom prst="line">
              <a:avLst/>
            </a:prstGeom>
            <a:ln w="19050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4" name="グループ化 63"/>
            <p:cNvGrpSpPr/>
            <p:nvPr/>
          </p:nvGrpSpPr>
          <p:grpSpPr>
            <a:xfrm>
              <a:off x="2519772" y="1412775"/>
              <a:ext cx="4500500" cy="3204356"/>
              <a:chOff x="2519772" y="1412775"/>
              <a:chExt cx="4500500" cy="3204356"/>
            </a:xfrm>
          </p:grpSpPr>
          <p:cxnSp>
            <p:nvCxnSpPr>
              <p:cNvPr id="10" name="直線コネクタ 9"/>
              <p:cNvCxnSpPr/>
              <p:nvPr/>
            </p:nvCxnSpPr>
            <p:spPr>
              <a:xfrm flipV="1">
                <a:off x="4535996" y="1412775"/>
                <a:ext cx="0" cy="3204356"/>
              </a:xfrm>
              <a:prstGeom prst="line">
                <a:avLst/>
              </a:prstGeom>
              <a:ln w="19050">
                <a:solidFill>
                  <a:schemeClr val="tx1"/>
                </a:solidFill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63" name="グループ化 62"/>
              <p:cNvGrpSpPr/>
              <p:nvPr/>
            </p:nvGrpSpPr>
            <p:grpSpPr>
              <a:xfrm>
                <a:off x="2519772" y="2182846"/>
                <a:ext cx="4500500" cy="1181825"/>
                <a:chOff x="2519772" y="2182846"/>
                <a:chExt cx="4500500" cy="1181825"/>
              </a:xfrm>
            </p:grpSpPr>
            <p:cxnSp>
              <p:nvCxnSpPr>
                <p:cNvPr id="7" name="直線コネクタ 6"/>
                <p:cNvCxnSpPr/>
                <p:nvPr/>
              </p:nvCxnSpPr>
              <p:spPr>
                <a:xfrm>
                  <a:off x="2519772" y="2910281"/>
                  <a:ext cx="4500500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  <a:headEnd type="none" w="med" len="med"/>
                  <a:tailEnd type="arrow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1" name="フリーフォーム 30"/>
                <p:cNvSpPr/>
                <p:nvPr/>
              </p:nvSpPr>
              <p:spPr>
                <a:xfrm>
                  <a:off x="2876682" y="2182846"/>
                  <a:ext cx="3416061" cy="1181825"/>
                </a:xfrm>
                <a:custGeom>
                  <a:avLst/>
                  <a:gdLst>
                    <a:gd name="connsiteX0" fmla="*/ 0 w 3165894"/>
                    <a:gd name="connsiteY0" fmla="*/ 846684 h 1477066"/>
                    <a:gd name="connsiteX1" fmla="*/ 207034 w 3165894"/>
                    <a:gd name="connsiteY1" fmla="*/ 1295258 h 1477066"/>
                    <a:gd name="connsiteX2" fmla="*/ 439947 w 3165894"/>
                    <a:gd name="connsiteY2" fmla="*/ 812179 h 1477066"/>
                    <a:gd name="connsiteX3" fmla="*/ 690113 w 3165894"/>
                    <a:gd name="connsiteY3" fmla="*/ 260088 h 1477066"/>
                    <a:gd name="connsiteX4" fmla="*/ 923026 w 3165894"/>
                    <a:gd name="connsiteY4" fmla="*/ 924322 h 1477066"/>
                    <a:gd name="connsiteX5" fmla="*/ 1259457 w 3165894"/>
                    <a:gd name="connsiteY5" fmla="*/ 1476413 h 1477066"/>
                    <a:gd name="connsiteX6" fmla="*/ 1561381 w 3165894"/>
                    <a:gd name="connsiteY6" fmla="*/ 1019213 h 1477066"/>
                    <a:gd name="connsiteX7" fmla="*/ 1768415 w 3165894"/>
                    <a:gd name="connsiteY7" fmla="*/ 285967 h 1477066"/>
                    <a:gd name="connsiteX8" fmla="*/ 1932317 w 3165894"/>
                    <a:gd name="connsiteY8" fmla="*/ 1296 h 1477066"/>
                    <a:gd name="connsiteX9" fmla="*/ 2104845 w 3165894"/>
                    <a:gd name="connsiteY9" fmla="*/ 380858 h 1477066"/>
                    <a:gd name="connsiteX10" fmla="*/ 2216989 w 3165894"/>
                    <a:gd name="connsiteY10" fmla="*/ 1174488 h 1477066"/>
                    <a:gd name="connsiteX11" fmla="*/ 2432649 w 3165894"/>
                    <a:gd name="connsiteY11" fmla="*/ 1407401 h 1477066"/>
                    <a:gd name="connsiteX12" fmla="*/ 2682815 w 3165894"/>
                    <a:gd name="connsiteY12" fmla="*/ 872564 h 1477066"/>
                    <a:gd name="connsiteX13" fmla="*/ 2855343 w 3165894"/>
                    <a:gd name="connsiteY13" fmla="*/ 337726 h 1477066"/>
                    <a:gd name="connsiteX14" fmla="*/ 3053751 w 3165894"/>
                    <a:gd name="connsiteY14" fmla="*/ 113439 h 1477066"/>
                    <a:gd name="connsiteX15" fmla="*/ 3165894 w 3165894"/>
                    <a:gd name="connsiteY15" fmla="*/ 44428 h 1477066"/>
                    <a:gd name="connsiteX0" fmla="*/ 0 w 3338423"/>
                    <a:gd name="connsiteY0" fmla="*/ 372231 h 1477066"/>
                    <a:gd name="connsiteX1" fmla="*/ 379563 w 3338423"/>
                    <a:gd name="connsiteY1" fmla="*/ 1295258 h 1477066"/>
                    <a:gd name="connsiteX2" fmla="*/ 612476 w 3338423"/>
                    <a:gd name="connsiteY2" fmla="*/ 812179 h 1477066"/>
                    <a:gd name="connsiteX3" fmla="*/ 862642 w 3338423"/>
                    <a:gd name="connsiteY3" fmla="*/ 260088 h 1477066"/>
                    <a:gd name="connsiteX4" fmla="*/ 1095555 w 3338423"/>
                    <a:gd name="connsiteY4" fmla="*/ 924322 h 1477066"/>
                    <a:gd name="connsiteX5" fmla="*/ 1431986 w 3338423"/>
                    <a:gd name="connsiteY5" fmla="*/ 1476413 h 1477066"/>
                    <a:gd name="connsiteX6" fmla="*/ 1733910 w 3338423"/>
                    <a:gd name="connsiteY6" fmla="*/ 1019213 h 1477066"/>
                    <a:gd name="connsiteX7" fmla="*/ 1940944 w 3338423"/>
                    <a:gd name="connsiteY7" fmla="*/ 285967 h 1477066"/>
                    <a:gd name="connsiteX8" fmla="*/ 2104846 w 3338423"/>
                    <a:gd name="connsiteY8" fmla="*/ 1296 h 1477066"/>
                    <a:gd name="connsiteX9" fmla="*/ 2277374 w 3338423"/>
                    <a:gd name="connsiteY9" fmla="*/ 380858 h 1477066"/>
                    <a:gd name="connsiteX10" fmla="*/ 2389518 w 3338423"/>
                    <a:gd name="connsiteY10" fmla="*/ 1174488 h 1477066"/>
                    <a:gd name="connsiteX11" fmla="*/ 2605178 w 3338423"/>
                    <a:gd name="connsiteY11" fmla="*/ 1407401 h 1477066"/>
                    <a:gd name="connsiteX12" fmla="*/ 2855344 w 3338423"/>
                    <a:gd name="connsiteY12" fmla="*/ 872564 h 1477066"/>
                    <a:gd name="connsiteX13" fmla="*/ 3027872 w 3338423"/>
                    <a:gd name="connsiteY13" fmla="*/ 337726 h 1477066"/>
                    <a:gd name="connsiteX14" fmla="*/ 3226280 w 3338423"/>
                    <a:gd name="connsiteY14" fmla="*/ 113439 h 1477066"/>
                    <a:gd name="connsiteX15" fmla="*/ 3338423 w 3338423"/>
                    <a:gd name="connsiteY15" fmla="*/ 44428 h 1477066"/>
                    <a:gd name="connsiteX0" fmla="*/ 0 w 3338423"/>
                    <a:gd name="connsiteY0" fmla="*/ 372231 h 1477066"/>
                    <a:gd name="connsiteX1" fmla="*/ 379563 w 3338423"/>
                    <a:gd name="connsiteY1" fmla="*/ 1295258 h 1477066"/>
                    <a:gd name="connsiteX2" fmla="*/ 612476 w 3338423"/>
                    <a:gd name="connsiteY2" fmla="*/ 812179 h 1477066"/>
                    <a:gd name="connsiteX3" fmla="*/ 862642 w 3338423"/>
                    <a:gd name="connsiteY3" fmla="*/ 260088 h 1477066"/>
                    <a:gd name="connsiteX4" fmla="*/ 1095555 w 3338423"/>
                    <a:gd name="connsiteY4" fmla="*/ 924322 h 1477066"/>
                    <a:gd name="connsiteX5" fmla="*/ 1431986 w 3338423"/>
                    <a:gd name="connsiteY5" fmla="*/ 1476413 h 1477066"/>
                    <a:gd name="connsiteX6" fmla="*/ 1733910 w 3338423"/>
                    <a:gd name="connsiteY6" fmla="*/ 1019213 h 1477066"/>
                    <a:gd name="connsiteX7" fmla="*/ 1940944 w 3338423"/>
                    <a:gd name="connsiteY7" fmla="*/ 285967 h 1477066"/>
                    <a:gd name="connsiteX8" fmla="*/ 2104846 w 3338423"/>
                    <a:gd name="connsiteY8" fmla="*/ 1296 h 1477066"/>
                    <a:gd name="connsiteX9" fmla="*/ 2277374 w 3338423"/>
                    <a:gd name="connsiteY9" fmla="*/ 380858 h 1477066"/>
                    <a:gd name="connsiteX10" fmla="*/ 2389518 w 3338423"/>
                    <a:gd name="connsiteY10" fmla="*/ 1174488 h 1477066"/>
                    <a:gd name="connsiteX11" fmla="*/ 2605178 w 3338423"/>
                    <a:gd name="connsiteY11" fmla="*/ 1407401 h 1477066"/>
                    <a:gd name="connsiteX12" fmla="*/ 2855344 w 3338423"/>
                    <a:gd name="connsiteY12" fmla="*/ 872564 h 1477066"/>
                    <a:gd name="connsiteX13" fmla="*/ 3027872 w 3338423"/>
                    <a:gd name="connsiteY13" fmla="*/ 337726 h 1477066"/>
                    <a:gd name="connsiteX14" fmla="*/ 3226280 w 3338423"/>
                    <a:gd name="connsiteY14" fmla="*/ 113439 h 1477066"/>
                    <a:gd name="connsiteX15" fmla="*/ 3338423 w 3338423"/>
                    <a:gd name="connsiteY15" fmla="*/ 44428 h 1477066"/>
                    <a:gd name="connsiteX0" fmla="*/ 0 w 3338423"/>
                    <a:gd name="connsiteY0" fmla="*/ 372231 h 1477066"/>
                    <a:gd name="connsiteX1" fmla="*/ 379563 w 3338423"/>
                    <a:gd name="connsiteY1" fmla="*/ 1295258 h 1477066"/>
                    <a:gd name="connsiteX2" fmla="*/ 646982 w 3338423"/>
                    <a:gd name="connsiteY2" fmla="*/ 881190 h 1477066"/>
                    <a:gd name="connsiteX3" fmla="*/ 862642 w 3338423"/>
                    <a:gd name="connsiteY3" fmla="*/ 260088 h 1477066"/>
                    <a:gd name="connsiteX4" fmla="*/ 1095555 w 3338423"/>
                    <a:gd name="connsiteY4" fmla="*/ 924322 h 1477066"/>
                    <a:gd name="connsiteX5" fmla="*/ 1431986 w 3338423"/>
                    <a:gd name="connsiteY5" fmla="*/ 1476413 h 1477066"/>
                    <a:gd name="connsiteX6" fmla="*/ 1733910 w 3338423"/>
                    <a:gd name="connsiteY6" fmla="*/ 1019213 h 1477066"/>
                    <a:gd name="connsiteX7" fmla="*/ 1940944 w 3338423"/>
                    <a:gd name="connsiteY7" fmla="*/ 285967 h 1477066"/>
                    <a:gd name="connsiteX8" fmla="*/ 2104846 w 3338423"/>
                    <a:gd name="connsiteY8" fmla="*/ 1296 h 1477066"/>
                    <a:gd name="connsiteX9" fmla="*/ 2277374 w 3338423"/>
                    <a:gd name="connsiteY9" fmla="*/ 380858 h 1477066"/>
                    <a:gd name="connsiteX10" fmla="*/ 2389518 w 3338423"/>
                    <a:gd name="connsiteY10" fmla="*/ 1174488 h 1477066"/>
                    <a:gd name="connsiteX11" fmla="*/ 2605178 w 3338423"/>
                    <a:gd name="connsiteY11" fmla="*/ 1407401 h 1477066"/>
                    <a:gd name="connsiteX12" fmla="*/ 2855344 w 3338423"/>
                    <a:gd name="connsiteY12" fmla="*/ 872564 h 1477066"/>
                    <a:gd name="connsiteX13" fmla="*/ 3027872 w 3338423"/>
                    <a:gd name="connsiteY13" fmla="*/ 337726 h 1477066"/>
                    <a:gd name="connsiteX14" fmla="*/ 3226280 w 3338423"/>
                    <a:gd name="connsiteY14" fmla="*/ 113439 h 1477066"/>
                    <a:gd name="connsiteX15" fmla="*/ 3338423 w 3338423"/>
                    <a:gd name="connsiteY15" fmla="*/ 44428 h 1477066"/>
                    <a:gd name="connsiteX0" fmla="*/ 0 w 3338423"/>
                    <a:gd name="connsiteY0" fmla="*/ 372231 h 1477586"/>
                    <a:gd name="connsiteX1" fmla="*/ 379563 w 3338423"/>
                    <a:gd name="connsiteY1" fmla="*/ 1295258 h 1477586"/>
                    <a:gd name="connsiteX2" fmla="*/ 646982 w 3338423"/>
                    <a:gd name="connsiteY2" fmla="*/ 881190 h 1477586"/>
                    <a:gd name="connsiteX3" fmla="*/ 862642 w 3338423"/>
                    <a:gd name="connsiteY3" fmla="*/ 260088 h 1477586"/>
                    <a:gd name="connsiteX4" fmla="*/ 1199072 w 3338423"/>
                    <a:gd name="connsiteY4" fmla="*/ 889816 h 1477586"/>
                    <a:gd name="connsiteX5" fmla="*/ 1431986 w 3338423"/>
                    <a:gd name="connsiteY5" fmla="*/ 1476413 h 1477586"/>
                    <a:gd name="connsiteX6" fmla="*/ 1733910 w 3338423"/>
                    <a:gd name="connsiteY6" fmla="*/ 1019213 h 1477586"/>
                    <a:gd name="connsiteX7" fmla="*/ 1940944 w 3338423"/>
                    <a:gd name="connsiteY7" fmla="*/ 285967 h 1477586"/>
                    <a:gd name="connsiteX8" fmla="*/ 2104846 w 3338423"/>
                    <a:gd name="connsiteY8" fmla="*/ 1296 h 1477586"/>
                    <a:gd name="connsiteX9" fmla="*/ 2277374 w 3338423"/>
                    <a:gd name="connsiteY9" fmla="*/ 380858 h 1477586"/>
                    <a:gd name="connsiteX10" fmla="*/ 2389518 w 3338423"/>
                    <a:gd name="connsiteY10" fmla="*/ 1174488 h 1477586"/>
                    <a:gd name="connsiteX11" fmla="*/ 2605178 w 3338423"/>
                    <a:gd name="connsiteY11" fmla="*/ 1407401 h 1477586"/>
                    <a:gd name="connsiteX12" fmla="*/ 2855344 w 3338423"/>
                    <a:gd name="connsiteY12" fmla="*/ 872564 h 1477586"/>
                    <a:gd name="connsiteX13" fmla="*/ 3027872 w 3338423"/>
                    <a:gd name="connsiteY13" fmla="*/ 337726 h 1477586"/>
                    <a:gd name="connsiteX14" fmla="*/ 3226280 w 3338423"/>
                    <a:gd name="connsiteY14" fmla="*/ 113439 h 1477586"/>
                    <a:gd name="connsiteX15" fmla="*/ 3338423 w 3338423"/>
                    <a:gd name="connsiteY15" fmla="*/ 44428 h 1477586"/>
                    <a:gd name="connsiteX0" fmla="*/ 0 w 3338423"/>
                    <a:gd name="connsiteY0" fmla="*/ 372231 h 1477586"/>
                    <a:gd name="connsiteX1" fmla="*/ 379563 w 3338423"/>
                    <a:gd name="connsiteY1" fmla="*/ 1295258 h 1477586"/>
                    <a:gd name="connsiteX2" fmla="*/ 646982 w 3338423"/>
                    <a:gd name="connsiteY2" fmla="*/ 881190 h 1477586"/>
                    <a:gd name="connsiteX3" fmla="*/ 862642 w 3338423"/>
                    <a:gd name="connsiteY3" fmla="*/ 260088 h 1477586"/>
                    <a:gd name="connsiteX4" fmla="*/ 1155940 w 3338423"/>
                    <a:gd name="connsiteY4" fmla="*/ 889816 h 1477586"/>
                    <a:gd name="connsiteX5" fmla="*/ 1431986 w 3338423"/>
                    <a:gd name="connsiteY5" fmla="*/ 1476413 h 1477586"/>
                    <a:gd name="connsiteX6" fmla="*/ 1733910 w 3338423"/>
                    <a:gd name="connsiteY6" fmla="*/ 1019213 h 1477586"/>
                    <a:gd name="connsiteX7" fmla="*/ 1940944 w 3338423"/>
                    <a:gd name="connsiteY7" fmla="*/ 285967 h 1477586"/>
                    <a:gd name="connsiteX8" fmla="*/ 2104846 w 3338423"/>
                    <a:gd name="connsiteY8" fmla="*/ 1296 h 1477586"/>
                    <a:gd name="connsiteX9" fmla="*/ 2277374 w 3338423"/>
                    <a:gd name="connsiteY9" fmla="*/ 380858 h 1477586"/>
                    <a:gd name="connsiteX10" fmla="*/ 2389518 w 3338423"/>
                    <a:gd name="connsiteY10" fmla="*/ 1174488 h 1477586"/>
                    <a:gd name="connsiteX11" fmla="*/ 2605178 w 3338423"/>
                    <a:gd name="connsiteY11" fmla="*/ 1407401 h 1477586"/>
                    <a:gd name="connsiteX12" fmla="*/ 2855344 w 3338423"/>
                    <a:gd name="connsiteY12" fmla="*/ 872564 h 1477586"/>
                    <a:gd name="connsiteX13" fmla="*/ 3027872 w 3338423"/>
                    <a:gd name="connsiteY13" fmla="*/ 337726 h 1477586"/>
                    <a:gd name="connsiteX14" fmla="*/ 3226280 w 3338423"/>
                    <a:gd name="connsiteY14" fmla="*/ 113439 h 1477586"/>
                    <a:gd name="connsiteX15" fmla="*/ 3338423 w 3338423"/>
                    <a:gd name="connsiteY15" fmla="*/ 44428 h 1477586"/>
                    <a:gd name="connsiteX0" fmla="*/ 0 w 3338423"/>
                    <a:gd name="connsiteY0" fmla="*/ 372231 h 1477586"/>
                    <a:gd name="connsiteX1" fmla="*/ 379563 w 3338423"/>
                    <a:gd name="connsiteY1" fmla="*/ 1295258 h 1477586"/>
                    <a:gd name="connsiteX2" fmla="*/ 646982 w 3338423"/>
                    <a:gd name="connsiteY2" fmla="*/ 881190 h 1477586"/>
                    <a:gd name="connsiteX3" fmla="*/ 897148 w 3338423"/>
                    <a:gd name="connsiteY3" fmla="*/ 225583 h 1477586"/>
                    <a:gd name="connsiteX4" fmla="*/ 1155940 w 3338423"/>
                    <a:gd name="connsiteY4" fmla="*/ 889816 h 1477586"/>
                    <a:gd name="connsiteX5" fmla="*/ 1431986 w 3338423"/>
                    <a:gd name="connsiteY5" fmla="*/ 1476413 h 1477586"/>
                    <a:gd name="connsiteX6" fmla="*/ 1733910 w 3338423"/>
                    <a:gd name="connsiteY6" fmla="*/ 1019213 h 1477586"/>
                    <a:gd name="connsiteX7" fmla="*/ 1940944 w 3338423"/>
                    <a:gd name="connsiteY7" fmla="*/ 285967 h 1477586"/>
                    <a:gd name="connsiteX8" fmla="*/ 2104846 w 3338423"/>
                    <a:gd name="connsiteY8" fmla="*/ 1296 h 1477586"/>
                    <a:gd name="connsiteX9" fmla="*/ 2277374 w 3338423"/>
                    <a:gd name="connsiteY9" fmla="*/ 380858 h 1477586"/>
                    <a:gd name="connsiteX10" fmla="*/ 2389518 w 3338423"/>
                    <a:gd name="connsiteY10" fmla="*/ 1174488 h 1477586"/>
                    <a:gd name="connsiteX11" fmla="*/ 2605178 w 3338423"/>
                    <a:gd name="connsiteY11" fmla="*/ 1407401 h 1477586"/>
                    <a:gd name="connsiteX12" fmla="*/ 2855344 w 3338423"/>
                    <a:gd name="connsiteY12" fmla="*/ 872564 h 1477586"/>
                    <a:gd name="connsiteX13" fmla="*/ 3027872 w 3338423"/>
                    <a:gd name="connsiteY13" fmla="*/ 337726 h 1477586"/>
                    <a:gd name="connsiteX14" fmla="*/ 3226280 w 3338423"/>
                    <a:gd name="connsiteY14" fmla="*/ 113439 h 1477586"/>
                    <a:gd name="connsiteX15" fmla="*/ 3338423 w 3338423"/>
                    <a:gd name="connsiteY15" fmla="*/ 44428 h 1477586"/>
                    <a:gd name="connsiteX0" fmla="*/ 0 w 3338423"/>
                    <a:gd name="connsiteY0" fmla="*/ 372231 h 1419506"/>
                    <a:gd name="connsiteX1" fmla="*/ 379563 w 3338423"/>
                    <a:gd name="connsiteY1" fmla="*/ 1295258 h 1419506"/>
                    <a:gd name="connsiteX2" fmla="*/ 646982 w 3338423"/>
                    <a:gd name="connsiteY2" fmla="*/ 881190 h 1419506"/>
                    <a:gd name="connsiteX3" fmla="*/ 897148 w 3338423"/>
                    <a:gd name="connsiteY3" fmla="*/ 225583 h 1419506"/>
                    <a:gd name="connsiteX4" fmla="*/ 1155940 w 3338423"/>
                    <a:gd name="connsiteY4" fmla="*/ 889816 h 1419506"/>
                    <a:gd name="connsiteX5" fmla="*/ 1440612 w 3338423"/>
                    <a:gd name="connsiteY5" fmla="*/ 1347017 h 1419506"/>
                    <a:gd name="connsiteX6" fmla="*/ 1733910 w 3338423"/>
                    <a:gd name="connsiteY6" fmla="*/ 1019213 h 1419506"/>
                    <a:gd name="connsiteX7" fmla="*/ 1940944 w 3338423"/>
                    <a:gd name="connsiteY7" fmla="*/ 285967 h 1419506"/>
                    <a:gd name="connsiteX8" fmla="*/ 2104846 w 3338423"/>
                    <a:gd name="connsiteY8" fmla="*/ 1296 h 1419506"/>
                    <a:gd name="connsiteX9" fmla="*/ 2277374 w 3338423"/>
                    <a:gd name="connsiteY9" fmla="*/ 380858 h 1419506"/>
                    <a:gd name="connsiteX10" fmla="*/ 2389518 w 3338423"/>
                    <a:gd name="connsiteY10" fmla="*/ 1174488 h 1419506"/>
                    <a:gd name="connsiteX11" fmla="*/ 2605178 w 3338423"/>
                    <a:gd name="connsiteY11" fmla="*/ 1407401 h 1419506"/>
                    <a:gd name="connsiteX12" fmla="*/ 2855344 w 3338423"/>
                    <a:gd name="connsiteY12" fmla="*/ 872564 h 1419506"/>
                    <a:gd name="connsiteX13" fmla="*/ 3027872 w 3338423"/>
                    <a:gd name="connsiteY13" fmla="*/ 337726 h 1419506"/>
                    <a:gd name="connsiteX14" fmla="*/ 3226280 w 3338423"/>
                    <a:gd name="connsiteY14" fmla="*/ 113439 h 1419506"/>
                    <a:gd name="connsiteX15" fmla="*/ 3338423 w 3338423"/>
                    <a:gd name="connsiteY15" fmla="*/ 44428 h 1419506"/>
                    <a:gd name="connsiteX0" fmla="*/ 0 w 3338423"/>
                    <a:gd name="connsiteY0" fmla="*/ 372060 h 1419335"/>
                    <a:gd name="connsiteX1" fmla="*/ 379563 w 3338423"/>
                    <a:gd name="connsiteY1" fmla="*/ 1295087 h 1419335"/>
                    <a:gd name="connsiteX2" fmla="*/ 646982 w 3338423"/>
                    <a:gd name="connsiteY2" fmla="*/ 881019 h 1419335"/>
                    <a:gd name="connsiteX3" fmla="*/ 897148 w 3338423"/>
                    <a:gd name="connsiteY3" fmla="*/ 225412 h 1419335"/>
                    <a:gd name="connsiteX4" fmla="*/ 1155940 w 3338423"/>
                    <a:gd name="connsiteY4" fmla="*/ 889645 h 1419335"/>
                    <a:gd name="connsiteX5" fmla="*/ 1440612 w 3338423"/>
                    <a:gd name="connsiteY5" fmla="*/ 1346846 h 1419335"/>
                    <a:gd name="connsiteX6" fmla="*/ 1708031 w 3338423"/>
                    <a:gd name="connsiteY6" fmla="*/ 881019 h 1419335"/>
                    <a:gd name="connsiteX7" fmla="*/ 1940944 w 3338423"/>
                    <a:gd name="connsiteY7" fmla="*/ 285796 h 1419335"/>
                    <a:gd name="connsiteX8" fmla="*/ 2104846 w 3338423"/>
                    <a:gd name="connsiteY8" fmla="*/ 1125 h 1419335"/>
                    <a:gd name="connsiteX9" fmla="*/ 2277374 w 3338423"/>
                    <a:gd name="connsiteY9" fmla="*/ 380687 h 1419335"/>
                    <a:gd name="connsiteX10" fmla="*/ 2389518 w 3338423"/>
                    <a:gd name="connsiteY10" fmla="*/ 1174317 h 1419335"/>
                    <a:gd name="connsiteX11" fmla="*/ 2605178 w 3338423"/>
                    <a:gd name="connsiteY11" fmla="*/ 1407230 h 1419335"/>
                    <a:gd name="connsiteX12" fmla="*/ 2855344 w 3338423"/>
                    <a:gd name="connsiteY12" fmla="*/ 872393 h 1419335"/>
                    <a:gd name="connsiteX13" fmla="*/ 3027872 w 3338423"/>
                    <a:gd name="connsiteY13" fmla="*/ 337555 h 1419335"/>
                    <a:gd name="connsiteX14" fmla="*/ 3226280 w 3338423"/>
                    <a:gd name="connsiteY14" fmla="*/ 113268 h 1419335"/>
                    <a:gd name="connsiteX15" fmla="*/ 3338423 w 3338423"/>
                    <a:gd name="connsiteY15" fmla="*/ 44257 h 1419335"/>
                    <a:gd name="connsiteX0" fmla="*/ 0 w 3338423"/>
                    <a:gd name="connsiteY0" fmla="*/ 372088 h 1419363"/>
                    <a:gd name="connsiteX1" fmla="*/ 379563 w 3338423"/>
                    <a:gd name="connsiteY1" fmla="*/ 1295115 h 1419363"/>
                    <a:gd name="connsiteX2" fmla="*/ 646982 w 3338423"/>
                    <a:gd name="connsiteY2" fmla="*/ 881047 h 1419363"/>
                    <a:gd name="connsiteX3" fmla="*/ 897148 w 3338423"/>
                    <a:gd name="connsiteY3" fmla="*/ 225440 h 1419363"/>
                    <a:gd name="connsiteX4" fmla="*/ 1155940 w 3338423"/>
                    <a:gd name="connsiteY4" fmla="*/ 889673 h 1419363"/>
                    <a:gd name="connsiteX5" fmla="*/ 1440612 w 3338423"/>
                    <a:gd name="connsiteY5" fmla="*/ 1346874 h 1419363"/>
                    <a:gd name="connsiteX6" fmla="*/ 1725284 w 3338423"/>
                    <a:gd name="connsiteY6" fmla="*/ 906926 h 1419363"/>
                    <a:gd name="connsiteX7" fmla="*/ 1940944 w 3338423"/>
                    <a:gd name="connsiteY7" fmla="*/ 285824 h 1419363"/>
                    <a:gd name="connsiteX8" fmla="*/ 2104846 w 3338423"/>
                    <a:gd name="connsiteY8" fmla="*/ 1153 h 1419363"/>
                    <a:gd name="connsiteX9" fmla="*/ 2277374 w 3338423"/>
                    <a:gd name="connsiteY9" fmla="*/ 380715 h 1419363"/>
                    <a:gd name="connsiteX10" fmla="*/ 2389518 w 3338423"/>
                    <a:gd name="connsiteY10" fmla="*/ 1174345 h 1419363"/>
                    <a:gd name="connsiteX11" fmla="*/ 2605178 w 3338423"/>
                    <a:gd name="connsiteY11" fmla="*/ 1407258 h 1419363"/>
                    <a:gd name="connsiteX12" fmla="*/ 2855344 w 3338423"/>
                    <a:gd name="connsiteY12" fmla="*/ 872421 h 1419363"/>
                    <a:gd name="connsiteX13" fmla="*/ 3027872 w 3338423"/>
                    <a:gd name="connsiteY13" fmla="*/ 337583 h 1419363"/>
                    <a:gd name="connsiteX14" fmla="*/ 3226280 w 3338423"/>
                    <a:gd name="connsiteY14" fmla="*/ 113296 h 1419363"/>
                    <a:gd name="connsiteX15" fmla="*/ 3338423 w 3338423"/>
                    <a:gd name="connsiteY15" fmla="*/ 44285 h 1419363"/>
                    <a:gd name="connsiteX0" fmla="*/ 0 w 3338423"/>
                    <a:gd name="connsiteY0" fmla="*/ 371002 h 1418277"/>
                    <a:gd name="connsiteX1" fmla="*/ 379563 w 3338423"/>
                    <a:gd name="connsiteY1" fmla="*/ 1294029 h 1418277"/>
                    <a:gd name="connsiteX2" fmla="*/ 646982 w 3338423"/>
                    <a:gd name="connsiteY2" fmla="*/ 879961 h 1418277"/>
                    <a:gd name="connsiteX3" fmla="*/ 897148 w 3338423"/>
                    <a:gd name="connsiteY3" fmla="*/ 224354 h 1418277"/>
                    <a:gd name="connsiteX4" fmla="*/ 1155940 w 3338423"/>
                    <a:gd name="connsiteY4" fmla="*/ 888587 h 1418277"/>
                    <a:gd name="connsiteX5" fmla="*/ 1440612 w 3338423"/>
                    <a:gd name="connsiteY5" fmla="*/ 1345788 h 1418277"/>
                    <a:gd name="connsiteX6" fmla="*/ 1725284 w 3338423"/>
                    <a:gd name="connsiteY6" fmla="*/ 905840 h 1418277"/>
                    <a:gd name="connsiteX7" fmla="*/ 1880559 w 3338423"/>
                    <a:gd name="connsiteY7" fmla="*/ 353749 h 1418277"/>
                    <a:gd name="connsiteX8" fmla="*/ 2104846 w 3338423"/>
                    <a:gd name="connsiteY8" fmla="*/ 67 h 1418277"/>
                    <a:gd name="connsiteX9" fmla="*/ 2277374 w 3338423"/>
                    <a:gd name="connsiteY9" fmla="*/ 379629 h 1418277"/>
                    <a:gd name="connsiteX10" fmla="*/ 2389518 w 3338423"/>
                    <a:gd name="connsiteY10" fmla="*/ 1173259 h 1418277"/>
                    <a:gd name="connsiteX11" fmla="*/ 2605178 w 3338423"/>
                    <a:gd name="connsiteY11" fmla="*/ 1406172 h 1418277"/>
                    <a:gd name="connsiteX12" fmla="*/ 2855344 w 3338423"/>
                    <a:gd name="connsiteY12" fmla="*/ 871335 h 1418277"/>
                    <a:gd name="connsiteX13" fmla="*/ 3027872 w 3338423"/>
                    <a:gd name="connsiteY13" fmla="*/ 336497 h 1418277"/>
                    <a:gd name="connsiteX14" fmla="*/ 3226280 w 3338423"/>
                    <a:gd name="connsiteY14" fmla="*/ 112210 h 1418277"/>
                    <a:gd name="connsiteX15" fmla="*/ 3338423 w 3338423"/>
                    <a:gd name="connsiteY15" fmla="*/ 43199 h 1418277"/>
                    <a:gd name="connsiteX0" fmla="*/ 0 w 3338423"/>
                    <a:gd name="connsiteY0" fmla="*/ 327803 h 1375078"/>
                    <a:gd name="connsiteX1" fmla="*/ 379563 w 3338423"/>
                    <a:gd name="connsiteY1" fmla="*/ 1250830 h 1375078"/>
                    <a:gd name="connsiteX2" fmla="*/ 646982 w 3338423"/>
                    <a:gd name="connsiteY2" fmla="*/ 836762 h 1375078"/>
                    <a:gd name="connsiteX3" fmla="*/ 897148 w 3338423"/>
                    <a:gd name="connsiteY3" fmla="*/ 181155 h 1375078"/>
                    <a:gd name="connsiteX4" fmla="*/ 1155940 w 3338423"/>
                    <a:gd name="connsiteY4" fmla="*/ 845388 h 1375078"/>
                    <a:gd name="connsiteX5" fmla="*/ 1440612 w 3338423"/>
                    <a:gd name="connsiteY5" fmla="*/ 1302589 h 1375078"/>
                    <a:gd name="connsiteX6" fmla="*/ 1725284 w 3338423"/>
                    <a:gd name="connsiteY6" fmla="*/ 862641 h 1375078"/>
                    <a:gd name="connsiteX7" fmla="*/ 1880559 w 3338423"/>
                    <a:gd name="connsiteY7" fmla="*/ 310550 h 1375078"/>
                    <a:gd name="connsiteX8" fmla="*/ 2104846 w 3338423"/>
                    <a:gd name="connsiteY8" fmla="*/ 77638 h 1375078"/>
                    <a:gd name="connsiteX9" fmla="*/ 2277374 w 3338423"/>
                    <a:gd name="connsiteY9" fmla="*/ 336430 h 1375078"/>
                    <a:gd name="connsiteX10" fmla="*/ 2389518 w 3338423"/>
                    <a:gd name="connsiteY10" fmla="*/ 1130060 h 1375078"/>
                    <a:gd name="connsiteX11" fmla="*/ 2605178 w 3338423"/>
                    <a:gd name="connsiteY11" fmla="*/ 1362973 h 1375078"/>
                    <a:gd name="connsiteX12" fmla="*/ 2855344 w 3338423"/>
                    <a:gd name="connsiteY12" fmla="*/ 828136 h 1375078"/>
                    <a:gd name="connsiteX13" fmla="*/ 3027872 w 3338423"/>
                    <a:gd name="connsiteY13" fmla="*/ 293298 h 1375078"/>
                    <a:gd name="connsiteX14" fmla="*/ 3226280 w 3338423"/>
                    <a:gd name="connsiteY14" fmla="*/ 69011 h 1375078"/>
                    <a:gd name="connsiteX15" fmla="*/ 3338423 w 3338423"/>
                    <a:gd name="connsiteY15" fmla="*/ 0 h 1375078"/>
                    <a:gd name="connsiteX0" fmla="*/ 0 w 3338423"/>
                    <a:gd name="connsiteY0" fmla="*/ 327803 h 1375078"/>
                    <a:gd name="connsiteX1" fmla="*/ 379563 w 3338423"/>
                    <a:gd name="connsiteY1" fmla="*/ 1250830 h 1375078"/>
                    <a:gd name="connsiteX2" fmla="*/ 646982 w 3338423"/>
                    <a:gd name="connsiteY2" fmla="*/ 836762 h 1375078"/>
                    <a:gd name="connsiteX3" fmla="*/ 897148 w 3338423"/>
                    <a:gd name="connsiteY3" fmla="*/ 181155 h 1375078"/>
                    <a:gd name="connsiteX4" fmla="*/ 1155940 w 3338423"/>
                    <a:gd name="connsiteY4" fmla="*/ 845388 h 1375078"/>
                    <a:gd name="connsiteX5" fmla="*/ 1440612 w 3338423"/>
                    <a:gd name="connsiteY5" fmla="*/ 1302589 h 1375078"/>
                    <a:gd name="connsiteX6" fmla="*/ 1725284 w 3338423"/>
                    <a:gd name="connsiteY6" fmla="*/ 862641 h 1375078"/>
                    <a:gd name="connsiteX7" fmla="*/ 1880559 w 3338423"/>
                    <a:gd name="connsiteY7" fmla="*/ 310550 h 1375078"/>
                    <a:gd name="connsiteX8" fmla="*/ 2087594 w 3338423"/>
                    <a:gd name="connsiteY8" fmla="*/ 43132 h 1375078"/>
                    <a:gd name="connsiteX9" fmla="*/ 2277374 w 3338423"/>
                    <a:gd name="connsiteY9" fmla="*/ 336430 h 1375078"/>
                    <a:gd name="connsiteX10" fmla="*/ 2389518 w 3338423"/>
                    <a:gd name="connsiteY10" fmla="*/ 1130060 h 1375078"/>
                    <a:gd name="connsiteX11" fmla="*/ 2605178 w 3338423"/>
                    <a:gd name="connsiteY11" fmla="*/ 1362973 h 1375078"/>
                    <a:gd name="connsiteX12" fmla="*/ 2855344 w 3338423"/>
                    <a:gd name="connsiteY12" fmla="*/ 828136 h 1375078"/>
                    <a:gd name="connsiteX13" fmla="*/ 3027872 w 3338423"/>
                    <a:gd name="connsiteY13" fmla="*/ 293298 h 1375078"/>
                    <a:gd name="connsiteX14" fmla="*/ 3226280 w 3338423"/>
                    <a:gd name="connsiteY14" fmla="*/ 69011 h 1375078"/>
                    <a:gd name="connsiteX15" fmla="*/ 3338423 w 3338423"/>
                    <a:gd name="connsiteY15" fmla="*/ 0 h 1375078"/>
                    <a:gd name="connsiteX0" fmla="*/ 0 w 3338423"/>
                    <a:gd name="connsiteY0" fmla="*/ 327803 h 1375078"/>
                    <a:gd name="connsiteX1" fmla="*/ 379563 w 3338423"/>
                    <a:gd name="connsiteY1" fmla="*/ 1250830 h 1375078"/>
                    <a:gd name="connsiteX2" fmla="*/ 646982 w 3338423"/>
                    <a:gd name="connsiteY2" fmla="*/ 836762 h 1375078"/>
                    <a:gd name="connsiteX3" fmla="*/ 897148 w 3338423"/>
                    <a:gd name="connsiteY3" fmla="*/ 181155 h 1375078"/>
                    <a:gd name="connsiteX4" fmla="*/ 1155940 w 3338423"/>
                    <a:gd name="connsiteY4" fmla="*/ 845388 h 1375078"/>
                    <a:gd name="connsiteX5" fmla="*/ 1440612 w 3338423"/>
                    <a:gd name="connsiteY5" fmla="*/ 1302589 h 1375078"/>
                    <a:gd name="connsiteX6" fmla="*/ 1725284 w 3338423"/>
                    <a:gd name="connsiteY6" fmla="*/ 862641 h 1375078"/>
                    <a:gd name="connsiteX7" fmla="*/ 2087594 w 3338423"/>
                    <a:gd name="connsiteY7" fmla="*/ 43132 h 1375078"/>
                    <a:gd name="connsiteX8" fmla="*/ 2277374 w 3338423"/>
                    <a:gd name="connsiteY8" fmla="*/ 336430 h 1375078"/>
                    <a:gd name="connsiteX9" fmla="*/ 2389518 w 3338423"/>
                    <a:gd name="connsiteY9" fmla="*/ 1130060 h 1375078"/>
                    <a:gd name="connsiteX10" fmla="*/ 2605178 w 3338423"/>
                    <a:gd name="connsiteY10" fmla="*/ 1362973 h 1375078"/>
                    <a:gd name="connsiteX11" fmla="*/ 2855344 w 3338423"/>
                    <a:gd name="connsiteY11" fmla="*/ 828136 h 1375078"/>
                    <a:gd name="connsiteX12" fmla="*/ 3027872 w 3338423"/>
                    <a:gd name="connsiteY12" fmla="*/ 293298 h 1375078"/>
                    <a:gd name="connsiteX13" fmla="*/ 3226280 w 3338423"/>
                    <a:gd name="connsiteY13" fmla="*/ 69011 h 1375078"/>
                    <a:gd name="connsiteX14" fmla="*/ 3338423 w 3338423"/>
                    <a:gd name="connsiteY14" fmla="*/ 0 h 1375078"/>
                    <a:gd name="connsiteX0" fmla="*/ 0 w 3338423"/>
                    <a:gd name="connsiteY0" fmla="*/ 327803 h 1379252"/>
                    <a:gd name="connsiteX1" fmla="*/ 379563 w 3338423"/>
                    <a:gd name="connsiteY1" fmla="*/ 1250830 h 1379252"/>
                    <a:gd name="connsiteX2" fmla="*/ 646982 w 3338423"/>
                    <a:gd name="connsiteY2" fmla="*/ 836762 h 1379252"/>
                    <a:gd name="connsiteX3" fmla="*/ 897148 w 3338423"/>
                    <a:gd name="connsiteY3" fmla="*/ 181155 h 1379252"/>
                    <a:gd name="connsiteX4" fmla="*/ 1155940 w 3338423"/>
                    <a:gd name="connsiteY4" fmla="*/ 845388 h 1379252"/>
                    <a:gd name="connsiteX5" fmla="*/ 1440612 w 3338423"/>
                    <a:gd name="connsiteY5" fmla="*/ 1302589 h 1379252"/>
                    <a:gd name="connsiteX6" fmla="*/ 1725284 w 3338423"/>
                    <a:gd name="connsiteY6" fmla="*/ 862641 h 1379252"/>
                    <a:gd name="connsiteX7" fmla="*/ 2087594 w 3338423"/>
                    <a:gd name="connsiteY7" fmla="*/ 43132 h 1379252"/>
                    <a:gd name="connsiteX8" fmla="*/ 2389518 w 3338423"/>
                    <a:gd name="connsiteY8" fmla="*/ 1130060 h 1379252"/>
                    <a:gd name="connsiteX9" fmla="*/ 2605178 w 3338423"/>
                    <a:gd name="connsiteY9" fmla="*/ 1362973 h 1379252"/>
                    <a:gd name="connsiteX10" fmla="*/ 2855344 w 3338423"/>
                    <a:gd name="connsiteY10" fmla="*/ 828136 h 1379252"/>
                    <a:gd name="connsiteX11" fmla="*/ 3027872 w 3338423"/>
                    <a:gd name="connsiteY11" fmla="*/ 293298 h 1379252"/>
                    <a:gd name="connsiteX12" fmla="*/ 3226280 w 3338423"/>
                    <a:gd name="connsiteY12" fmla="*/ 69011 h 1379252"/>
                    <a:gd name="connsiteX13" fmla="*/ 3338423 w 3338423"/>
                    <a:gd name="connsiteY13" fmla="*/ 0 h 1379252"/>
                    <a:gd name="connsiteX0" fmla="*/ 0 w 3338423"/>
                    <a:gd name="connsiteY0" fmla="*/ 327803 h 1379252"/>
                    <a:gd name="connsiteX1" fmla="*/ 379563 w 3338423"/>
                    <a:gd name="connsiteY1" fmla="*/ 1250830 h 1379252"/>
                    <a:gd name="connsiteX2" fmla="*/ 646982 w 3338423"/>
                    <a:gd name="connsiteY2" fmla="*/ 836762 h 1379252"/>
                    <a:gd name="connsiteX3" fmla="*/ 897148 w 3338423"/>
                    <a:gd name="connsiteY3" fmla="*/ 181155 h 1379252"/>
                    <a:gd name="connsiteX4" fmla="*/ 1155940 w 3338423"/>
                    <a:gd name="connsiteY4" fmla="*/ 845388 h 1379252"/>
                    <a:gd name="connsiteX5" fmla="*/ 1440612 w 3338423"/>
                    <a:gd name="connsiteY5" fmla="*/ 1302589 h 1379252"/>
                    <a:gd name="connsiteX6" fmla="*/ 1725284 w 3338423"/>
                    <a:gd name="connsiteY6" fmla="*/ 862641 h 1379252"/>
                    <a:gd name="connsiteX7" fmla="*/ 2087594 w 3338423"/>
                    <a:gd name="connsiteY7" fmla="*/ 43132 h 1379252"/>
                    <a:gd name="connsiteX8" fmla="*/ 2389518 w 3338423"/>
                    <a:gd name="connsiteY8" fmla="*/ 1130060 h 1379252"/>
                    <a:gd name="connsiteX9" fmla="*/ 2605178 w 3338423"/>
                    <a:gd name="connsiteY9" fmla="*/ 1362973 h 1379252"/>
                    <a:gd name="connsiteX10" fmla="*/ 2855344 w 3338423"/>
                    <a:gd name="connsiteY10" fmla="*/ 828136 h 1379252"/>
                    <a:gd name="connsiteX11" fmla="*/ 3226280 w 3338423"/>
                    <a:gd name="connsiteY11" fmla="*/ 69011 h 1379252"/>
                    <a:gd name="connsiteX12" fmla="*/ 3338423 w 3338423"/>
                    <a:gd name="connsiteY12" fmla="*/ 0 h 1379252"/>
                    <a:gd name="connsiteX0" fmla="*/ 0 w 3338423"/>
                    <a:gd name="connsiteY0" fmla="*/ 327803 h 1386405"/>
                    <a:gd name="connsiteX1" fmla="*/ 379563 w 3338423"/>
                    <a:gd name="connsiteY1" fmla="*/ 1250830 h 1386405"/>
                    <a:gd name="connsiteX2" fmla="*/ 646982 w 3338423"/>
                    <a:gd name="connsiteY2" fmla="*/ 836762 h 1386405"/>
                    <a:gd name="connsiteX3" fmla="*/ 897148 w 3338423"/>
                    <a:gd name="connsiteY3" fmla="*/ 181155 h 1386405"/>
                    <a:gd name="connsiteX4" fmla="*/ 1155940 w 3338423"/>
                    <a:gd name="connsiteY4" fmla="*/ 845388 h 1386405"/>
                    <a:gd name="connsiteX5" fmla="*/ 1440612 w 3338423"/>
                    <a:gd name="connsiteY5" fmla="*/ 1302589 h 1386405"/>
                    <a:gd name="connsiteX6" fmla="*/ 1725284 w 3338423"/>
                    <a:gd name="connsiteY6" fmla="*/ 862641 h 1386405"/>
                    <a:gd name="connsiteX7" fmla="*/ 2087594 w 3338423"/>
                    <a:gd name="connsiteY7" fmla="*/ 43132 h 1386405"/>
                    <a:gd name="connsiteX8" fmla="*/ 2605178 w 3338423"/>
                    <a:gd name="connsiteY8" fmla="*/ 1362973 h 1386405"/>
                    <a:gd name="connsiteX9" fmla="*/ 2855344 w 3338423"/>
                    <a:gd name="connsiteY9" fmla="*/ 828136 h 1386405"/>
                    <a:gd name="connsiteX10" fmla="*/ 3226280 w 3338423"/>
                    <a:gd name="connsiteY10" fmla="*/ 69011 h 1386405"/>
                    <a:gd name="connsiteX11" fmla="*/ 3338423 w 3338423"/>
                    <a:gd name="connsiteY11" fmla="*/ 0 h 1386405"/>
                    <a:gd name="connsiteX0" fmla="*/ 0 w 3338423"/>
                    <a:gd name="connsiteY0" fmla="*/ 327803 h 1386873"/>
                    <a:gd name="connsiteX1" fmla="*/ 379563 w 3338423"/>
                    <a:gd name="connsiteY1" fmla="*/ 1250830 h 1386873"/>
                    <a:gd name="connsiteX2" fmla="*/ 646982 w 3338423"/>
                    <a:gd name="connsiteY2" fmla="*/ 836762 h 1386873"/>
                    <a:gd name="connsiteX3" fmla="*/ 897148 w 3338423"/>
                    <a:gd name="connsiteY3" fmla="*/ 181155 h 1386873"/>
                    <a:gd name="connsiteX4" fmla="*/ 1155940 w 3338423"/>
                    <a:gd name="connsiteY4" fmla="*/ 845388 h 1386873"/>
                    <a:gd name="connsiteX5" fmla="*/ 1440612 w 3338423"/>
                    <a:gd name="connsiteY5" fmla="*/ 1302589 h 1386873"/>
                    <a:gd name="connsiteX6" fmla="*/ 1725284 w 3338423"/>
                    <a:gd name="connsiteY6" fmla="*/ 862641 h 1386873"/>
                    <a:gd name="connsiteX7" fmla="*/ 2087594 w 3338423"/>
                    <a:gd name="connsiteY7" fmla="*/ 43132 h 1386873"/>
                    <a:gd name="connsiteX8" fmla="*/ 2605178 w 3338423"/>
                    <a:gd name="connsiteY8" fmla="*/ 1362973 h 1386873"/>
                    <a:gd name="connsiteX9" fmla="*/ 2855344 w 3338423"/>
                    <a:gd name="connsiteY9" fmla="*/ 828136 h 1386873"/>
                    <a:gd name="connsiteX10" fmla="*/ 3338423 w 3338423"/>
                    <a:gd name="connsiteY10" fmla="*/ 0 h 1386873"/>
                    <a:gd name="connsiteX0" fmla="*/ 0 w 3338423"/>
                    <a:gd name="connsiteY0" fmla="*/ 327803 h 1386873"/>
                    <a:gd name="connsiteX1" fmla="*/ 379563 w 3338423"/>
                    <a:gd name="connsiteY1" fmla="*/ 1250830 h 1386873"/>
                    <a:gd name="connsiteX2" fmla="*/ 646982 w 3338423"/>
                    <a:gd name="connsiteY2" fmla="*/ 836762 h 1386873"/>
                    <a:gd name="connsiteX3" fmla="*/ 897148 w 3338423"/>
                    <a:gd name="connsiteY3" fmla="*/ 181155 h 1386873"/>
                    <a:gd name="connsiteX4" fmla="*/ 1155940 w 3338423"/>
                    <a:gd name="connsiteY4" fmla="*/ 845388 h 1386873"/>
                    <a:gd name="connsiteX5" fmla="*/ 1440612 w 3338423"/>
                    <a:gd name="connsiteY5" fmla="*/ 1302589 h 1386873"/>
                    <a:gd name="connsiteX6" fmla="*/ 1742537 w 3338423"/>
                    <a:gd name="connsiteY6" fmla="*/ 854015 h 1386873"/>
                    <a:gd name="connsiteX7" fmla="*/ 2087594 w 3338423"/>
                    <a:gd name="connsiteY7" fmla="*/ 43132 h 1386873"/>
                    <a:gd name="connsiteX8" fmla="*/ 2605178 w 3338423"/>
                    <a:gd name="connsiteY8" fmla="*/ 1362973 h 1386873"/>
                    <a:gd name="connsiteX9" fmla="*/ 2855344 w 3338423"/>
                    <a:gd name="connsiteY9" fmla="*/ 828136 h 1386873"/>
                    <a:gd name="connsiteX10" fmla="*/ 3338423 w 3338423"/>
                    <a:gd name="connsiteY10" fmla="*/ 0 h 1386873"/>
                    <a:gd name="connsiteX0" fmla="*/ 0 w 3338423"/>
                    <a:gd name="connsiteY0" fmla="*/ 327803 h 1376490"/>
                    <a:gd name="connsiteX1" fmla="*/ 379563 w 3338423"/>
                    <a:gd name="connsiteY1" fmla="*/ 1250830 h 1376490"/>
                    <a:gd name="connsiteX2" fmla="*/ 646982 w 3338423"/>
                    <a:gd name="connsiteY2" fmla="*/ 836762 h 1376490"/>
                    <a:gd name="connsiteX3" fmla="*/ 897148 w 3338423"/>
                    <a:gd name="connsiteY3" fmla="*/ 181155 h 1376490"/>
                    <a:gd name="connsiteX4" fmla="*/ 1155940 w 3338423"/>
                    <a:gd name="connsiteY4" fmla="*/ 845388 h 1376490"/>
                    <a:gd name="connsiteX5" fmla="*/ 1440612 w 3338423"/>
                    <a:gd name="connsiteY5" fmla="*/ 1302589 h 1376490"/>
                    <a:gd name="connsiteX6" fmla="*/ 1742537 w 3338423"/>
                    <a:gd name="connsiteY6" fmla="*/ 854015 h 1376490"/>
                    <a:gd name="connsiteX7" fmla="*/ 2156606 w 3338423"/>
                    <a:gd name="connsiteY7" fmla="*/ 276045 h 1376490"/>
                    <a:gd name="connsiteX8" fmla="*/ 2605178 w 3338423"/>
                    <a:gd name="connsiteY8" fmla="*/ 1362973 h 1376490"/>
                    <a:gd name="connsiteX9" fmla="*/ 2855344 w 3338423"/>
                    <a:gd name="connsiteY9" fmla="*/ 828136 h 1376490"/>
                    <a:gd name="connsiteX10" fmla="*/ 3338423 w 3338423"/>
                    <a:gd name="connsiteY10" fmla="*/ 0 h 1376490"/>
                    <a:gd name="connsiteX0" fmla="*/ 0 w 3338423"/>
                    <a:gd name="connsiteY0" fmla="*/ 327803 h 1376490"/>
                    <a:gd name="connsiteX1" fmla="*/ 379563 w 3338423"/>
                    <a:gd name="connsiteY1" fmla="*/ 1250830 h 1376490"/>
                    <a:gd name="connsiteX2" fmla="*/ 646982 w 3338423"/>
                    <a:gd name="connsiteY2" fmla="*/ 836762 h 1376490"/>
                    <a:gd name="connsiteX3" fmla="*/ 897148 w 3338423"/>
                    <a:gd name="connsiteY3" fmla="*/ 181155 h 1376490"/>
                    <a:gd name="connsiteX4" fmla="*/ 1155940 w 3338423"/>
                    <a:gd name="connsiteY4" fmla="*/ 845388 h 1376490"/>
                    <a:gd name="connsiteX5" fmla="*/ 1440612 w 3338423"/>
                    <a:gd name="connsiteY5" fmla="*/ 1302589 h 1376490"/>
                    <a:gd name="connsiteX6" fmla="*/ 1742537 w 3338423"/>
                    <a:gd name="connsiteY6" fmla="*/ 854015 h 1376490"/>
                    <a:gd name="connsiteX7" fmla="*/ 2156606 w 3338423"/>
                    <a:gd name="connsiteY7" fmla="*/ 276045 h 1376490"/>
                    <a:gd name="connsiteX8" fmla="*/ 2605178 w 3338423"/>
                    <a:gd name="connsiteY8" fmla="*/ 1362973 h 1376490"/>
                    <a:gd name="connsiteX9" fmla="*/ 2855344 w 3338423"/>
                    <a:gd name="connsiteY9" fmla="*/ 828136 h 1376490"/>
                    <a:gd name="connsiteX10" fmla="*/ 3338423 w 3338423"/>
                    <a:gd name="connsiteY10" fmla="*/ 0 h 1376490"/>
                    <a:gd name="connsiteX0" fmla="*/ 0 w 3338423"/>
                    <a:gd name="connsiteY0" fmla="*/ 327803 h 1302594"/>
                    <a:gd name="connsiteX1" fmla="*/ 379563 w 3338423"/>
                    <a:gd name="connsiteY1" fmla="*/ 1250830 h 1302594"/>
                    <a:gd name="connsiteX2" fmla="*/ 646982 w 3338423"/>
                    <a:gd name="connsiteY2" fmla="*/ 836762 h 1302594"/>
                    <a:gd name="connsiteX3" fmla="*/ 897148 w 3338423"/>
                    <a:gd name="connsiteY3" fmla="*/ 181155 h 1302594"/>
                    <a:gd name="connsiteX4" fmla="*/ 1155940 w 3338423"/>
                    <a:gd name="connsiteY4" fmla="*/ 845388 h 1302594"/>
                    <a:gd name="connsiteX5" fmla="*/ 1440612 w 3338423"/>
                    <a:gd name="connsiteY5" fmla="*/ 1302589 h 1302594"/>
                    <a:gd name="connsiteX6" fmla="*/ 1742537 w 3338423"/>
                    <a:gd name="connsiteY6" fmla="*/ 854015 h 1302594"/>
                    <a:gd name="connsiteX7" fmla="*/ 2156606 w 3338423"/>
                    <a:gd name="connsiteY7" fmla="*/ 276045 h 1302594"/>
                    <a:gd name="connsiteX8" fmla="*/ 2553420 w 3338423"/>
                    <a:gd name="connsiteY8" fmla="*/ 1190445 h 1302594"/>
                    <a:gd name="connsiteX9" fmla="*/ 2855344 w 3338423"/>
                    <a:gd name="connsiteY9" fmla="*/ 828136 h 1302594"/>
                    <a:gd name="connsiteX10" fmla="*/ 3338423 w 3338423"/>
                    <a:gd name="connsiteY10" fmla="*/ 0 h 1302594"/>
                    <a:gd name="connsiteX0" fmla="*/ 0 w 3338423"/>
                    <a:gd name="connsiteY0" fmla="*/ 327803 h 1302594"/>
                    <a:gd name="connsiteX1" fmla="*/ 379563 w 3338423"/>
                    <a:gd name="connsiteY1" fmla="*/ 1250830 h 1302594"/>
                    <a:gd name="connsiteX2" fmla="*/ 646982 w 3338423"/>
                    <a:gd name="connsiteY2" fmla="*/ 836762 h 1302594"/>
                    <a:gd name="connsiteX3" fmla="*/ 897148 w 3338423"/>
                    <a:gd name="connsiteY3" fmla="*/ 181155 h 1302594"/>
                    <a:gd name="connsiteX4" fmla="*/ 1155940 w 3338423"/>
                    <a:gd name="connsiteY4" fmla="*/ 845388 h 1302594"/>
                    <a:gd name="connsiteX5" fmla="*/ 1440612 w 3338423"/>
                    <a:gd name="connsiteY5" fmla="*/ 1302589 h 1302594"/>
                    <a:gd name="connsiteX6" fmla="*/ 1742537 w 3338423"/>
                    <a:gd name="connsiteY6" fmla="*/ 854015 h 1302594"/>
                    <a:gd name="connsiteX7" fmla="*/ 2156606 w 3338423"/>
                    <a:gd name="connsiteY7" fmla="*/ 276045 h 1302594"/>
                    <a:gd name="connsiteX8" fmla="*/ 2553420 w 3338423"/>
                    <a:gd name="connsiteY8" fmla="*/ 1190445 h 1302594"/>
                    <a:gd name="connsiteX9" fmla="*/ 2967487 w 3338423"/>
                    <a:gd name="connsiteY9" fmla="*/ 845389 h 1302594"/>
                    <a:gd name="connsiteX10" fmla="*/ 3338423 w 3338423"/>
                    <a:gd name="connsiteY10" fmla="*/ 0 h 1302594"/>
                    <a:gd name="connsiteX0" fmla="*/ 0 w 3338423"/>
                    <a:gd name="connsiteY0" fmla="*/ 327803 h 1302594"/>
                    <a:gd name="connsiteX1" fmla="*/ 379563 w 3338423"/>
                    <a:gd name="connsiteY1" fmla="*/ 1250830 h 1302594"/>
                    <a:gd name="connsiteX2" fmla="*/ 646982 w 3338423"/>
                    <a:gd name="connsiteY2" fmla="*/ 836762 h 1302594"/>
                    <a:gd name="connsiteX3" fmla="*/ 897148 w 3338423"/>
                    <a:gd name="connsiteY3" fmla="*/ 181155 h 1302594"/>
                    <a:gd name="connsiteX4" fmla="*/ 1155940 w 3338423"/>
                    <a:gd name="connsiteY4" fmla="*/ 845388 h 1302594"/>
                    <a:gd name="connsiteX5" fmla="*/ 1440612 w 3338423"/>
                    <a:gd name="connsiteY5" fmla="*/ 1302589 h 1302594"/>
                    <a:gd name="connsiteX6" fmla="*/ 1742537 w 3338423"/>
                    <a:gd name="connsiteY6" fmla="*/ 854015 h 1302594"/>
                    <a:gd name="connsiteX7" fmla="*/ 2156606 w 3338423"/>
                    <a:gd name="connsiteY7" fmla="*/ 276045 h 1302594"/>
                    <a:gd name="connsiteX8" fmla="*/ 2622432 w 3338423"/>
                    <a:gd name="connsiteY8" fmla="*/ 1199071 h 1302594"/>
                    <a:gd name="connsiteX9" fmla="*/ 2967487 w 3338423"/>
                    <a:gd name="connsiteY9" fmla="*/ 845389 h 1302594"/>
                    <a:gd name="connsiteX10" fmla="*/ 3338423 w 3338423"/>
                    <a:gd name="connsiteY10" fmla="*/ 0 h 1302594"/>
                    <a:gd name="connsiteX0" fmla="*/ 0 w 3338423"/>
                    <a:gd name="connsiteY0" fmla="*/ 327803 h 1302594"/>
                    <a:gd name="connsiteX1" fmla="*/ 379563 w 3338423"/>
                    <a:gd name="connsiteY1" fmla="*/ 1250830 h 1302594"/>
                    <a:gd name="connsiteX2" fmla="*/ 646982 w 3338423"/>
                    <a:gd name="connsiteY2" fmla="*/ 836762 h 1302594"/>
                    <a:gd name="connsiteX3" fmla="*/ 897148 w 3338423"/>
                    <a:gd name="connsiteY3" fmla="*/ 181155 h 1302594"/>
                    <a:gd name="connsiteX4" fmla="*/ 1155940 w 3338423"/>
                    <a:gd name="connsiteY4" fmla="*/ 845388 h 1302594"/>
                    <a:gd name="connsiteX5" fmla="*/ 1440612 w 3338423"/>
                    <a:gd name="connsiteY5" fmla="*/ 1302589 h 1302594"/>
                    <a:gd name="connsiteX6" fmla="*/ 1742537 w 3338423"/>
                    <a:gd name="connsiteY6" fmla="*/ 854015 h 1302594"/>
                    <a:gd name="connsiteX7" fmla="*/ 2156606 w 3338423"/>
                    <a:gd name="connsiteY7" fmla="*/ 276045 h 1302594"/>
                    <a:gd name="connsiteX8" fmla="*/ 2622432 w 3338423"/>
                    <a:gd name="connsiteY8" fmla="*/ 1199071 h 1302594"/>
                    <a:gd name="connsiteX9" fmla="*/ 2967487 w 3338423"/>
                    <a:gd name="connsiteY9" fmla="*/ 845389 h 1302594"/>
                    <a:gd name="connsiteX10" fmla="*/ 3338423 w 3338423"/>
                    <a:gd name="connsiteY10" fmla="*/ 0 h 1302594"/>
                    <a:gd name="connsiteX0" fmla="*/ 0 w 3338423"/>
                    <a:gd name="connsiteY0" fmla="*/ 327803 h 1302594"/>
                    <a:gd name="connsiteX1" fmla="*/ 379563 w 3338423"/>
                    <a:gd name="connsiteY1" fmla="*/ 1250830 h 1302594"/>
                    <a:gd name="connsiteX2" fmla="*/ 646982 w 3338423"/>
                    <a:gd name="connsiteY2" fmla="*/ 836762 h 1302594"/>
                    <a:gd name="connsiteX3" fmla="*/ 897148 w 3338423"/>
                    <a:gd name="connsiteY3" fmla="*/ 181155 h 1302594"/>
                    <a:gd name="connsiteX4" fmla="*/ 1155940 w 3338423"/>
                    <a:gd name="connsiteY4" fmla="*/ 845388 h 1302594"/>
                    <a:gd name="connsiteX5" fmla="*/ 1440612 w 3338423"/>
                    <a:gd name="connsiteY5" fmla="*/ 1302589 h 1302594"/>
                    <a:gd name="connsiteX6" fmla="*/ 1742537 w 3338423"/>
                    <a:gd name="connsiteY6" fmla="*/ 854015 h 1302594"/>
                    <a:gd name="connsiteX7" fmla="*/ 2096221 w 3338423"/>
                    <a:gd name="connsiteY7" fmla="*/ 293298 h 1302594"/>
                    <a:gd name="connsiteX8" fmla="*/ 2622432 w 3338423"/>
                    <a:gd name="connsiteY8" fmla="*/ 1199071 h 1302594"/>
                    <a:gd name="connsiteX9" fmla="*/ 2967487 w 3338423"/>
                    <a:gd name="connsiteY9" fmla="*/ 845389 h 1302594"/>
                    <a:gd name="connsiteX10" fmla="*/ 3338423 w 3338423"/>
                    <a:gd name="connsiteY10" fmla="*/ 0 h 1302594"/>
                    <a:gd name="connsiteX0" fmla="*/ 0 w 3338423"/>
                    <a:gd name="connsiteY0" fmla="*/ 327803 h 1302594"/>
                    <a:gd name="connsiteX1" fmla="*/ 379563 w 3338423"/>
                    <a:gd name="connsiteY1" fmla="*/ 1250830 h 1302594"/>
                    <a:gd name="connsiteX2" fmla="*/ 646982 w 3338423"/>
                    <a:gd name="connsiteY2" fmla="*/ 836762 h 1302594"/>
                    <a:gd name="connsiteX3" fmla="*/ 897148 w 3338423"/>
                    <a:gd name="connsiteY3" fmla="*/ 181155 h 1302594"/>
                    <a:gd name="connsiteX4" fmla="*/ 1155940 w 3338423"/>
                    <a:gd name="connsiteY4" fmla="*/ 845388 h 1302594"/>
                    <a:gd name="connsiteX5" fmla="*/ 1440612 w 3338423"/>
                    <a:gd name="connsiteY5" fmla="*/ 1302589 h 1302594"/>
                    <a:gd name="connsiteX6" fmla="*/ 1742537 w 3338423"/>
                    <a:gd name="connsiteY6" fmla="*/ 854015 h 1302594"/>
                    <a:gd name="connsiteX7" fmla="*/ 2096221 w 3338423"/>
                    <a:gd name="connsiteY7" fmla="*/ 293298 h 1302594"/>
                    <a:gd name="connsiteX8" fmla="*/ 2622432 w 3338423"/>
                    <a:gd name="connsiteY8" fmla="*/ 1199071 h 1302594"/>
                    <a:gd name="connsiteX9" fmla="*/ 2967487 w 3338423"/>
                    <a:gd name="connsiteY9" fmla="*/ 845389 h 1302594"/>
                    <a:gd name="connsiteX10" fmla="*/ 3338423 w 3338423"/>
                    <a:gd name="connsiteY10" fmla="*/ 0 h 1302594"/>
                    <a:gd name="connsiteX0" fmla="*/ 0 w 3338423"/>
                    <a:gd name="connsiteY0" fmla="*/ 327803 h 1302594"/>
                    <a:gd name="connsiteX1" fmla="*/ 379563 w 3338423"/>
                    <a:gd name="connsiteY1" fmla="*/ 1250830 h 1302594"/>
                    <a:gd name="connsiteX2" fmla="*/ 646982 w 3338423"/>
                    <a:gd name="connsiteY2" fmla="*/ 836762 h 1302594"/>
                    <a:gd name="connsiteX3" fmla="*/ 897148 w 3338423"/>
                    <a:gd name="connsiteY3" fmla="*/ 181155 h 1302594"/>
                    <a:gd name="connsiteX4" fmla="*/ 1155940 w 3338423"/>
                    <a:gd name="connsiteY4" fmla="*/ 845388 h 1302594"/>
                    <a:gd name="connsiteX5" fmla="*/ 1440612 w 3338423"/>
                    <a:gd name="connsiteY5" fmla="*/ 1302589 h 1302594"/>
                    <a:gd name="connsiteX6" fmla="*/ 1742537 w 3338423"/>
                    <a:gd name="connsiteY6" fmla="*/ 854015 h 1302594"/>
                    <a:gd name="connsiteX7" fmla="*/ 2096221 w 3338423"/>
                    <a:gd name="connsiteY7" fmla="*/ 293298 h 1302594"/>
                    <a:gd name="connsiteX8" fmla="*/ 2656938 w 3338423"/>
                    <a:gd name="connsiteY8" fmla="*/ 1207697 h 1302594"/>
                    <a:gd name="connsiteX9" fmla="*/ 2967487 w 3338423"/>
                    <a:gd name="connsiteY9" fmla="*/ 845389 h 1302594"/>
                    <a:gd name="connsiteX10" fmla="*/ 3338423 w 3338423"/>
                    <a:gd name="connsiteY10" fmla="*/ 0 h 1302594"/>
                    <a:gd name="connsiteX0" fmla="*/ 0 w 3338423"/>
                    <a:gd name="connsiteY0" fmla="*/ 327803 h 1302594"/>
                    <a:gd name="connsiteX1" fmla="*/ 379563 w 3338423"/>
                    <a:gd name="connsiteY1" fmla="*/ 1250830 h 1302594"/>
                    <a:gd name="connsiteX2" fmla="*/ 646982 w 3338423"/>
                    <a:gd name="connsiteY2" fmla="*/ 836762 h 1302594"/>
                    <a:gd name="connsiteX3" fmla="*/ 897148 w 3338423"/>
                    <a:gd name="connsiteY3" fmla="*/ 181155 h 1302594"/>
                    <a:gd name="connsiteX4" fmla="*/ 1155940 w 3338423"/>
                    <a:gd name="connsiteY4" fmla="*/ 845388 h 1302594"/>
                    <a:gd name="connsiteX5" fmla="*/ 1440612 w 3338423"/>
                    <a:gd name="connsiteY5" fmla="*/ 1302589 h 1302594"/>
                    <a:gd name="connsiteX6" fmla="*/ 1742537 w 3338423"/>
                    <a:gd name="connsiteY6" fmla="*/ 854015 h 1302594"/>
                    <a:gd name="connsiteX7" fmla="*/ 2096221 w 3338423"/>
                    <a:gd name="connsiteY7" fmla="*/ 293298 h 1302594"/>
                    <a:gd name="connsiteX8" fmla="*/ 2656938 w 3338423"/>
                    <a:gd name="connsiteY8" fmla="*/ 1207697 h 1302594"/>
                    <a:gd name="connsiteX9" fmla="*/ 2967487 w 3338423"/>
                    <a:gd name="connsiteY9" fmla="*/ 845389 h 1302594"/>
                    <a:gd name="connsiteX10" fmla="*/ 3338423 w 3338423"/>
                    <a:gd name="connsiteY10" fmla="*/ 0 h 1302594"/>
                    <a:gd name="connsiteX0" fmla="*/ 0 w 3338423"/>
                    <a:gd name="connsiteY0" fmla="*/ 327803 h 1302594"/>
                    <a:gd name="connsiteX1" fmla="*/ 379563 w 3338423"/>
                    <a:gd name="connsiteY1" fmla="*/ 1250830 h 1302594"/>
                    <a:gd name="connsiteX2" fmla="*/ 646982 w 3338423"/>
                    <a:gd name="connsiteY2" fmla="*/ 836762 h 1302594"/>
                    <a:gd name="connsiteX3" fmla="*/ 897148 w 3338423"/>
                    <a:gd name="connsiteY3" fmla="*/ 181155 h 1302594"/>
                    <a:gd name="connsiteX4" fmla="*/ 1155940 w 3338423"/>
                    <a:gd name="connsiteY4" fmla="*/ 845388 h 1302594"/>
                    <a:gd name="connsiteX5" fmla="*/ 1440612 w 3338423"/>
                    <a:gd name="connsiteY5" fmla="*/ 1302589 h 1302594"/>
                    <a:gd name="connsiteX6" fmla="*/ 1742537 w 3338423"/>
                    <a:gd name="connsiteY6" fmla="*/ 854015 h 1302594"/>
                    <a:gd name="connsiteX7" fmla="*/ 2096221 w 3338423"/>
                    <a:gd name="connsiteY7" fmla="*/ 293298 h 1302594"/>
                    <a:gd name="connsiteX8" fmla="*/ 2656938 w 3338423"/>
                    <a:gd name="connsiteY8" fmla="*/ 1207697 h 1302594"/>
                    <a:gd name="connsiteX9" fmla="*/ 3079631 w 3338423"/>
                    <a:gd name="connsiteY9" fmla="*/ 517585 h 1302594"/>
                    <a:gd name="connsiteX10" fmla="*/ 3338423 w 3338423"/>
                    <a:gd name="connsiteY10" fmla="*/ 0 h 1302594"/>
                    <a:gd name="connsiteX0" fmla="*/ 0 w 3416061"/>
                    <a:gd name="connsiteY0" fmla="*/ 207034 h 1181825"/>
                    <a:gd name="connsiteX1" fmla="*/ 379563 w 3416061"/>
                    <a:gd name="connsiteY1" fmla="*/ 1130061 h 1181825"/>
                    <a:gd name="connsiteX2" fmla="*/ 646982 w 3416061"/>
                    <a:gd name="connsiteY2" fmla="*/ 715993 h 1181825"/>
                    <a:gd name="connsiteX3" fmla="*/ 897148 w 3416061"/>
                    <a:gd name="connsiteY3" fmla="*/ 60386 h 1181825"/>
                    <a:gd name="connsiteX4" fmla="*/ 1155940 w 3416061"/>
                    <a:gd name="connsiteY4" fmla="*/ 724619 h 1181825"/>
                    <a:gd name="connsiteX5" fmla="*/ 1440612 w 3416061"/>
                    <a:gd name="connsiteY5" fmla="*/ 1181820 h 1181825"/>
                    <a:gd name="connsiteX6" fmla="*/ 1742537 w 3416061"/>
                    <a:gd name="connsiteY6" fmla="*/ 733246 h 1181825"/>
                    <a:gd name="connsiteX7" fmla="*/ 2096221 w 3416061"/>
                    <a:gd name="connsiteY7" fmla="*/ 172529 h 1181825"/>
                    <a:gd name="connsiteX8" fmla="*/ 2656938 w 3416061"/>
                    <a:gd name="connsiteY8" fmla="*/ 1086928 h 1181825"/>
                    <a:gd name="connsiteX9" fmla="*/ 3079631 w 3416061"/>
                    <a:gd name="connsiteY9" fmla="*/ 396816 h 1181825"/>
                    <a:gd name="connsiteX10" fmla="*/ 3416061 w 3416061"/>
                    <a:gd name="connsiteY10" fmla="*/ 0 h 1181825"/>
                    <a:gd name="connsiteX0" fmla="*/ 0 w 3416061"/>
                    <a:gd name="connsiteY0" fmla="*/ 207034 h 1181825"/>
                    <a:gd name="connsiteX1" fmla="*/ 379563 w 3416061"/>
                    <a:gd name="connsiteY1" fmla="*/ 1130061 h 1181825"/>
                    <a:gd name="connsiteX2" fmla="*/ 646982 w 3416061"/>
                    <a:gd name="connsiteY2" fmla="*/ 715993 h 1181825"/>
                    <a:gd name="connsiteX3" fmla="*/ 897148 w 3416061"/>
                    <a:gd name="connsiteY3" fmla="*/ 60386 h 1181825"/>
                    <a:gd name="connsiteX4" fmla="*/ 1155940 w 3416061"/>
                    <a:gd name="connsiteY4" fmla="*/ 724619 h 1181825"/>
                    <a:gd name="connsiteX5" fmla="*/ 1440612 w 3416061"/>
                    <a:gd name="connsiteY5" fmla="*/ 1181820 h 1181825"/>
                    <a:gd name="connsiteX6" fmla="*/ 1742537 w 3416061"/>
                    <a:gd name="connsiteY6" fmla="*/ 733246 h 1181825"/>
                    <a:gd name="connsiteX7" fmla="*/ 2096221 w 3416061"/>
                    <a:gd name="connsiteY7" fmla="*/ 172529 h 1181825"/>
                    <a:gd name="connsiteX8" fmla="*/ 2656938 w 3416061"/>
                    <a:gd name="connsiteY8" fmla="*/ 1086928 h 1181825"/>
                    <a:gd name="connsiteX9" fmla="*/ 3079631 w 3416061"/>
                    <a:gd name="connsiteY9" fmla="*/ 396816 h 1181825"/>
                    <a:gd name="connsiteX10" fmla="*/ 3416061 w 3416061"/>
                    <a:gd name="connsiteY10" fmla="*/ 0 h 11818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3416061" h="1181825">
                      <a:moveTo>
                        <a:pt x="0" y="207034"/>
                      </a:moveTo>
                      <a:cubicBezTo>
                        <a:pt x="178998" y="710241"/>
                        <a:pt x="271733" y="1045235"/>
                        <a:pt x="379563" y="1130061"/>
                      </a:cubicBezTo>
                      <a:cubicBezTo>
                        <a:pt x="487393" y="1214888"/>
                        <a:pt x="560718" y="894272"/>
                        <a:pt x="646982" y="715993"/>
                      </a:cubicBezTo>
                      <a:cubicBezTo>
                        <a:pt x="733246" y="537714"/>
                        <a:pt x="812322" y="58948"/>
                        <a:pt x="897148" y="60386"/>
                      </a:cubicBezTo>
                      <a:cubicBezTo>
                        <a:pt x="981974" y="61824"/>
                        <a:pt x="1065363" y="537713"/>
                        <a:pt x="1155940" y="724619"/>
                      </a:cubicBezTo>
                      <a:cubicBezTo>
                        <a:pt x="1246517" y="911525"/>
                        <a:pt x="1342846" y="1180382"/>
                        <a:pt x="1440612" y="1181820"/>
                      </a:cubicBezTo>
                      <a:cubicBezTo>
                        <a:pt x="1538378" y="1183258"/>
                        <a:pt x="1633269" y="901461"/>
                        <a:pt x="1742537" y="733246"/>
                      </a:cubicBezTo>
                      <a:cubicBezTo>
                        <a:pt x="1851805" y="565031"/>
                        <a:pt x="1943821" y="113582"/>
                        <a:pt x="2096221" y="172529"/>
                      </a:cubicBezTo>
                      <a:cubicBezTo>
                        <a:pt x="2248621" y="231476"/>
                        <a:pt x="2493036" y="1049547"/>
                        <a:pt x="2656938" y="1086928"/>
                      </a:cubicBezTo>
                      <a:cubicBezTo>
                        <a:pt x="2820840" y="1124309"/>
                        <a:pt x="2953111" y="577971"/>
                        <a:pt x="3079631" y="396816"/>
                      </a:cubicBezTo>
                      <a:cubicBezTo>
                        <a:pt x="3206152" y="215661"/>
                        <a:pt x="3211903" y="17253"/>
                        <a:pt x="3416061" y="0"/>
                      </a:cubicBezTo>
                    </a:path>
                  </a:pathLst>
                </a:custGeom>
                <a:noFill/>
                <a:ln w="1905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ja-JP" altLang="en-US"/>
                </a:p>
              </p:txBody>
            </p:sp>
          </p:grpSp>
        </p:grpSp>
        <p:cxnSp>
          <p:nvCxnSpPr>
            <p:cNvPr id="33" name="直線コネクタ 32"/>
            <p:cNvCxnSpPr/>
            <p:nvPr/>
          </p:nvCxnSpPr>
          <p:spPr>
            <a:xfrm flipV="1">
              <a:off x="2951820" y="1434093"/>
              <a:ext cx="6202" cy="3183038"/>
            </a:xfrm>
            <a:prstGeom prst="line">
              <a:avLst/>
            </a:prstGeom>
            <a:ln w="19050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直線コネクタ 37"/>
            <p:cNvCxnSpPr/>
            <p:nvPr/>
          </p:nvCxnSpPr>
          <p:spPr>
            <a:xfrm flipV="1">
              <a:off x="6122078" y="1392367"/>
              <a:ext cx="0" cy="3224764"/>
            </a:xfrm>
            <a:prstGeom prst="line">
              <a:avLst/>
            </a:prstGeom>
            <a:ln w="19050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6" name="グループ化 65"/>
          <p:cNvGrpSpPr/>
          <p:nvPr/>
        </p:nvGrpSpPr>
        <p:grpSpPr>
          <a:xfrm>
            <a:off x="4043772" y="1484784"/>
            <a:ext cx="4500500" cy="2844316"/>
            <a:chOff x="2519772" y="1772815"/>
            <a:chExt cx="4500500" cy="2844316"/>
          </a:xfrm>
        </p:grpSpPr>
        <p:cxnSp>
          <p:nvCxnSpPr>
            <p:cNvPr id="32" name="直線コネクタ 31"/>
            <p:cNvCxnSpPr/>
            <p:nvPr/>
          </p:nvCxnSpPr>
          <p:spPr>
            <a:xfrm>
              <a:off x="2519772" y="4617131"/>
              <a:ext cx="4500500" cy="0"/>
            </a:xfrm>
            <a:prstGeom prst="line">
              <a:avLst/>
            </a:prstGeom>
            <a:ln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2" name="グループ化 41"/>
            <p:cNvGrpSpPr/>
            <p:nvPr/>
          </p:nvGrpSpPr>
          <p:grpSpPr>
            <a:xfrm>
              <a:off x="3311860" y="1772815"/>
              <a:ext cx="739534" cy="2844316"/>
              <a:chOff x="2680338" y="1556792"/>
              <a:chExt cx="739534" cy="2844316"/>
            </a:xfrm>
          </p:grpSpPr>
          <p:cxnSp>
            <p:nvCxnSpPr>
              <p:cNvPr id="9" name="直線コネクタ 8"/>
              <p:cNvCxnSpPr>
                <a:endCxn id="20" idx="0"/>
              </p:cNvCxnSpPr>
              <p:nvPr/>
            </p:nvCxnSpPr>
            <p:spPr>
              <a:xfrm>
                <a:off x="2879812" y="1556792"/>
                <a:ext cx="0" cy="1944216"/>
              </a:xfrm>
              <a:prstGeom prst="line">
                <a:avLst/>
              </a:prstGeom>
              <a:ln>
                <a:solidFill>
                  <a:srgbClr val="FF0000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" name="楕円 19"/>
              <p:cNvSpPr/>
              <p:nvPr/>
            </p:nvSpPr>
            <p:spPr>
              <a:xfrm>
                <a:off x="2771800" y="3501008"/>
                <a:ext cx="216024" cy="216024"/>
              </a:xfrm>
              <a:prstGeom prst="ellipse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/>
              </a:p>
            </p:txBody>
          </p:sp>
          <p:cxnSp>
            <p:nvCxnSpPr>
              <p:cNvPr id="25" name="カギ線コネクタ 24"/>
              <p:cNvCxnSpPr>
                <a:stCxn id="20" idx="6"/>
              </p:cNvCxnSpPr>
              <p:nvPr/>
            </p:nvCxnSpPr>
            <p:spPr>
              <a:xfrm flipV="1">
                <a:off x="2987824" y="1556792"/>
                <a:ext cx="432048" cy="2052228"/>
              </a:xfrm>
              <a:prstGeom prst="bentConnector2">
                <a:avLst/>
              </a:prstGeom>
              <a:ln>
                <a:solidFill>
                  <a:srgbClr val="FF0000"/>
                </a:solidFill>
                <a:headEnd type="triangl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直線コネクタ 38"/>
              <p:cNvCxnSpPr>
                <a:stCxn id="20" idx="4"/>
              </p:cNvCxnSpPr>
              <p:nvPr/>
            </p:nvCxnSpPr>
            <p:spPr>
              <a:xfrm>
                <a:off x="2879812" y="3717032"/>
                <a:ext cx="0" cy="684076"/>
              </a:xfrm>
              <a:prstGeom prst="line">
                <a:avLst/>
              </a:prstGeom>
              <a:ln>
                <a:solidFill>
                  <a:srgbClr val="FF0000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1" name="テキスト ボックス 40"/>
              <p:cNvSpPr txBox="1"/>
              <p:nvPr/>
            </p:nvSpPr>
            <p:spPr>
              <a:xfrm>
                <a:off x="2680338" y="3429000"/>
                <a:ext cx="41549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ja-JP" altLang="en-US" dirty="0"/>
                  <a:t>＋</a:t>
                </a:r>
              </a:p>
            </p:txBody>
          </p:sp>
        </p:grpSp>
      </p:grpSp>
      <p:grpSp>
        <p:nvGrpSpPr>
          <p:cNvPr id="55" name="グループ化 54"/>
          <p:cNvGrpSpPr/>
          <p:nvPr/>
        </p:nvGrpSpPr>
        <p:grpSpPr>
          <a:xfrm>
            <a:off x="4474369" y="4329100"/>
            <a:ext cx="847501" cy="298935"/>
            <a:chOff x="2950368" y="4617131"/>
            <a:chExt cx="900099" cy="298935"/>
          </a:xfrm>
        </p:grpSpPr>
        <p:cxnSp>
          <p:nvCxnSpPr>
            <p:cNvPr id="50" name="直線矢印コネクタ 49"/>
            <p:cNvCxnSpPr/>
            <p:nvPr/>
          </p:nvCxnSpPr>
          <p:spPr>
            <a:xfrm>
              <a:off x="2950368" y="4617131"/>
              <a:ext cx="900099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テキスト ボックス 52"/>
            <p:cNvSpPr txBox="1"/>
            <p:nvPr/>
          </p:nvSpPr>
          <p:spPr>
            <a:xfrm>
              <a:off x="2955024" y="4639067"/>
              <a:ext cx="80221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1200" dirty="0">
                  <a:solidFill>
                    <a:srgbClr val="FF0000"/>
                  </a:solidFill>
                </a:rPr>
                <a:t>αx+βy</a:t>
              </a:r>
              <a:endParaRPr lang="ja-JP" altLang="en-US" sz="12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67" name="グループ化 66"/>
          <p:cNvGrpSpPr/>
          <p:nvPr/>
        </p:nvGrpSpPr>
        <p:grpSpPr>
          <a:xfrm>
            <a:off x="5975660" y="1484784"/>
            <a:ext cx="1163078" cy="3161687"/>
            <a:chOff x="4451660" y="1772816"/>
            <a:chExt cx="1163078" cy="3161687"/>
          </a:xfrm>
        </p:grpSpPr>
        <p:grpSp>
          <p:nvGrpSpPr>
            <p:cNvPr id="43" name="グループ化 42"/>
            <p:cNvGrpSpPr/>
            <p:nvPr/>
          </p:nvGrpSpPr>
          <p:grpSpPr>
            <a:xfrm>
              <a:off x="4875204" y="1772816"/>
              <a:ext cx="739534" cy="2844316"/>
              <a:chOff x="2680338" y="1556792"/>
              <a:chExt cx="739534" cy="2844316"/>
            </a:xfrm>
          </p:grpSpPr>
          <p:cxnSp>
            <p:nvCxnSpPr>
              <p:cNvPr id="44" name="直線コネクタ 43"/>
              <p:cNvCxnSpPr>
                <a:endCxn id="45" idx="0"/>
              </p:cNvCxnSpPr>
              <p:nvPr/>
            </p:nvCxnSpPr>
            <p:spPr>
              <a:xfrm>
                <a:off x="2879812" y="1556792"/>
                <a:ext cx="0" cy="1944216"/>
              </a:xfrm>
              <a:prstGeom prst="line">
                <a:avLst/>
              </a:prstGeom>
              <a:ln>
                <a:solidFill>
                  <a:srgbClr val="00B0F0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5" name="楕円 44"/>
              <p:cNvSpPr/>
              <p:nvPr/>
            </p:nvSpPr>
            <p:spPr>
              <a:xfrm>
                <a:off x="2771800" y="3501008"/>
                <a:ext cx="216024" cy="216024"/>
              </a:xfrm>
              <a:prstGeom prst="ellipse">
                <a:avLst/>
              </a:prstGeom>
              <a:noFill/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/>
              </a:p>
            </p:txBody>
          </p:sp>
          <p:cxnSp>
            <p:nvCxnSpPr>
              <p:cNvPr id="46" name="カギ線コネクタ 45"/>
              <p:cNvCxnSpPr>
                <a:stCxn id="45" idx="6"/>
              </p:cNvCxnSpPr>
              <p:nvPr/>
            </p:nvCxnSpPr>
            <p:spPr>
              <a:xfrm flipV="1">
                <a:off x="2987824" y="1556792"/>
                <a:ext cx="432048" cy="2052228"/>
              </a:xfrm>
              <a:prstGeom prst="bentConnector2">
                <a:avLst/>
              </a:prstGeom>
              <a:ln>
                <a:solidFill>
                  <a:srgbClr val="00B0F0"/>
                </a:solidFill>
                <a:headEnd type="triangl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直線コネクタ 46"/>
              <p:cNvCxnSpPr>
                <a:stCxn id="45" idx="4"/>
              </p:cNvCxnSpPr>
              <p:nvPr/>
            </p:nvCxnSpPr>
            <p:spPr>
              <a:xfrm>
                <a:off x="2879812" y="3717032"/>
                <a:ext cx="0" cy="684076"/>
              </a:xfrm>
              <a:prstGeom prst="line">
                <a:avLst/>
              </a:prstGeom>
              <a:ln>
                <a:solidFill>
                  <a:srgbClr val="00B0F0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8" name="テキスト ボックス 47"/>
              <p:cNvSpPr txBox="1"/>
              <p:nvPr/>
            </p:nvSpPr>
            <p:spPr>
              <a:xfrm>
                <a:off x="2680338" y="3429000"/>
                <a:ext cx="415498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altLang="ja-JP" dirty="0"/>
                  <a:t>―</a:t>
                </a:r>
                <a:endParaRPr lang="ja-JP" altLang="en-US" dirty="0"/>
              </a:p>
            </p:txBody>
          </p:sp>
        </p:grpSp>
        <p:grpSp>
          <p:nvGrpSpPr>
            <p:cNvPr id="56" name="グループ化 55"/>
            <p:cNvGrpSpPr/>
            <p:nvPr/>
          </p:nvGrpSpPr>
          <p:grpSpPr>
            <a:xfrm>
              <a:off x="4451660" y="4617132"/>
              <a:ext cx="876424" cy="317371"/>
              <a:chOff x="4451660" y="4617131"/>
              <a:chExt cx="876424" cy="317371"/>
            </a:xfrm>
          </p:grpSpPr>
          <p:cxnSp>
            <p:nvCxnSpPr>
              <p:cNvPr id="51" name="直線矢印コネクタ 50"/>
              <p:cNvCxnSpPr/>
              <p:nvPr/>
            </p:nvCxnSpPr>
            <p:spPr>
              <a:xfrm>
                <a:off x="4535996" y="4617131"/>
                <a:ext cx="792088" cy="0"/>
              </a:xfrm>
              <a:prstGeom prst="straightConnector1">
                <a:avLst/>
              </a:prstGeom>
              <a:ln w="38100">
                <a:solidFill>
                  <a:srgbClr val="00B0F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4" name="テキスト ボックス 53"/>
              <p:cNvSpPr txBox="1"/>
              <p:nvPr/>
            </p:nvSpPr>
            <p:spPr>
              <a:xfrm>
                <a:off x="4451660" y="4657503"/>
                <a:ext cx="833883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1200" dirty="0">
                    <a:solidFill>
                      <a:srgbClr val="00B0F0"/>
                    </a:solidFill>
                  </a:rPr>
                  <a:t> βx’-αy’</a:t>
                </a:r>
                <a:endParaRPr lang="ja-JP" altLang="en-US" sz="1200" dirty="0">
                  <a:solidFill>
                    <a:srgbClr val="00B0F0"/>
                  </a:solidFill>
                </a:endParaRPr>
              </a:p>
            </p:txBody>
          </p:sp>
        </p:grpSp>
      </p:grpSp>
      <p:grpSp>
        <p:nvGrpSpPr>
          <p:cNvPr id="68" name="グループ化 67"/>
          <p:cNvGrpSpPr/>
          <p:nvPr/>
        </p:nvGrpSpPr>
        <p:grpSpPr>
          <a:xfrm>
            <a:off x="5270904" y="4329101"/>
            <a:ext cx="2424169" cy="323676"/>
            <a:chOff x="3746904" y="4617131"/>
            <a:chExt cx="2424169" cy="323676"/>
          </a:xfrm>
        </p:grpSpPr>
        <p:grpSp>
          <p:nvGrpSpPr>
            <p:cNvPr id="57" name="グループ化 56"/>
            <p:cNvGrpSpPr/>
            <p:nvPr/>
          </p:nvGrpSpPr>
          <p:grpSpPr>
            <a:xfrm flipH="1">
              <a:off x="3746904" y="4617131"/>
              <a:ext cx="787188" cy="298935"/>
              <a:chOff x="2950368" y="4617131"/>
              <a:chExt cx="914592" cy="298935"/>
            </a:xfrm>
          </p:grpSpPr>
          <p:cxnSp>
            <p:nvCxnSpPr>
              <p:cNvPr id="58" name="直線矢印コネクタ 57"/>
              <p:cNvCxnSpPr/>
              <p:nvPr/>
            </p:nvCxnSpPr>
            <p:spPr>
              <a:xfrm>
                <a:off x="2950368" y="4617131"/>
                <a:ext cx="900099" cy="0"/>
              </a:xfrm>
              <a:prstGeom prst="straightConnector1">
                <a:avLst/>
              </a:prstGeom>
              <a:ln w="381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9" name="テキスト ボックス 58"/>
              <p:cNvSpPr txBox="1"/>
              <p:nvPr/>
            </p:nvSpPr>
            <p:spPr>
              <a:xfrm>
                <a:off x="2987376" y="4639067"/>
                <a:ext cx="877584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1200" dirty="0">
                    <a:solidFill>
                      <a:srgbClr val="FF0000"/>
                    </a:solidFill>
                  </a:rPr>
                  <a:t>αx+βy</a:t>
                </a:r>
                <a:endParaRPr lang="ja-JP" altLang="en-US" sz="1200" dirty="0">
                  <a:solidFill>
                    <a:srgbClr val="FF0000"/>
                  </a:solidFill>
                </a:endParaRPr>
              </a:p>
            </p:txBody>
          </p:sp>
        </p:grpSp>
        <p:grpSp>
          <p:nvGrpSpPr>
            <p:cNvPr id="60" name="グループ化 59"/>
            <p:cNvGrpSpPr/>
            <p:nvPr/>
          </p:nvGrpSpPr>
          <p:grpSpPr>
            <a:xfrm flipH="1">
              <a:off x="5268262" y="4625406"/>
              <a:ext cx="902811" cy="315401"/>
              <a:chOff x="4512945" y="4617131"/>
              <a:chExt cx="846974" cy="315401"/>
            </a:xfrm>
          </p:grpSpPr>
          <p:cxnSp>
            <p:nvCxnSpPr>
              <p:cNvPr id="61" name="直線矢印コネクタ 60"/>
              <p:cNvCxnSpPr/>
              <p:nvPr/>
            </p:nvCxnSpPr>
            <p:spPr>
              <a:xfrm>
                <a:off x="4535996" y="4617131"/>
                <a:ext cx="792088" cy="0"/>
              </a:xfrm>
              <a:prstGeom prst="straightConnector1">
                <a:avLst/>
              </a:prstGeom>
              <a:ln w="38100">
                <a:solidFill>
                  <a:srgbClr val="00B0F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2" name="テキスト ボックス 61"/>
              <p:cNvSpPr txBox="1"/>
              <p:nvPr/>
            </p:nvSpPr>
            <p:spPr>
              <a:xfrm>
                <a:off x="4512945" y="4655533"/>
                <a:ext cx="846974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1200" dirty="0">
                    <a:solidFill>
                      <a:srgbClr val="00B0F0"/>
                    </a:solidFill>
                  </a:rPr>
                  <a:t>-βx’+αy’</a:t>
                </a:r>
                <a:endParaRPr lang="ja-JP" altLang="en-US" sz="1200" dirty="0">
                  <a:solidFill>
                    <a:srgbClr val="00B0F0"/>
                  </a:solidFill>
                </a:endParaRPr>
              </a:p>
            </p:txBody>
          </p:sp>
        </p:grpSp>
      </p:grpSp>
      <p:sp>
        <p:nvSpPr>
          <p:cNvPr id="70" name="テキスト ボックス 69"/>
          <p:cNvSpPr txBox="1"/>
          <p:nvPr/>
        </p:nvSpPr>
        <p:spPr>
          <a:xfrm>
            <a:off x="1721323" y="4379137"/>
            <a:ext cx="20537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000" dirty="0"/>
              <a:t>エンコーダ</a:t>
            </a:r>
            <a:r>
              <a:rPr lang="ja-JP" altLang="en-US" sz="2000" dirty="0" smtClean="0"/>
              <a:t>窓 ⇒</a:t>
            </a:r>
            <a:endParaRPr lang="ja-JP" altLang="en-US" sz="2000" dirty="0"/>
          </a:p>
        </p:txBody>
      </p:sp>
      <p:grpSp>
        <p:nvGrpSpPr>
          <p:cNvPr id="121" name="グループ化 120"/>
          <p:cNvGrpSpPr/>
          <p:nvPr/>
        </p:nvGrpSpPr>
        <p:grpSpPr>
          <a:xfrm>
            <a:off x="1721322" y="4841179"/>
            <a:ext cx="6274894" cy="413257"/>
            <a:chOff x="197321" y="4841178"/>
            <a:chExt cx="6274894" cy="413257"/>
          </a:xfrm>
        </p:grpSpPr>
        <p:sp>
          <p:nvSpPr>
            <p:cNvPr id="71" name="テキスト ボックス 70"/>
            <p:cNvSpPr txBox="1"/>
            <p:nvPr/>
          </p:nvSpPr>
          <p:spPr>
            <a:xfrm>
              <a:off x="197321" y="4854325"/>
              <a:ext cx="205376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ja-JP" altLang="en-US" sz="2000" dirty="0"/>
                <a:t>デコーダ窓　</a:t>
              </a:r>
              <a:r>
                <a:rPr lang="ja-JP" altLang="en-US" sz="2000" dirty="0" smtClean="0"/>
                <a:t> ⇒</a:t>
              </a:r>
              <a:endParaRPr lang="ja-JP" altLang="en-US" sz="2000" dirty="0"/>
            </a:p>
          </p:txBody>
        </p:sp>
        <p:grpSp>
          <p:nvGrpSpPr>
            <p:cNvPr id="98" name="グループ化 97"/>
            <p:cNvGrpSpPr/>
            <p:nvPr/>
          </p:nvGrpSpPr>
          <p:grpSpPr>
            <a:xfrm>
              <a:off x="2727235" y="4841178"/>
              <a:ext cx="3744980" cy="346077"/>
              <a:chOff x="2727235" y="5168254"/>
              <a:chExt cx="3744980" cy="346077"/>
            </a:xfrm>
          </p:grpSpPr>
          <p:grpSp>
            <p:nvGrpSpPr>
              <p:cNvPr id="72" name="グループ化 71"/>
              <p:cNvGrpSpPr/>
              <p:nvPr/>
            </p:nvGrpSpPr>
            <p:grpSpPr>
              <a:xfrm>
                <a:off x="3593015" y="5173231"/>
                <a:ext cx="2879200" cy="341100"/>
                <a:chOff x="3596011" y="4617131"/>
                <a:chExt cx="2879200" cy="341100"/>
              </a:xfrm>
            </p:grpSpPr>
            <p:grpSp>
              <p:nvGrpSpPr>
                <p:cNvPr id="73" name="グループ化 72"/>
                <p:cNvGrpSpPr/>
                <p:nvPr/>
              </p:nvGrpSpPr>
              <p:grpSpPr>
                <a:xfrm flipH="1">
                  <a:off x="3596011" y="4617131"/>
                  <a:ext cx="989373" cy="310015"/>
                  <a:chOff x="2890775" y="4617131"/>
                  <a:chExt cx="1149501" cy="310015"/>
                </a:xfrm>
              </p:grpSpPr>
              <p:cxnSp>
                <p:nvCxnSpPr>
                  <p:cNvPr id="77" name="直線矢印コネクタ 76"/>
                  <p:cNvCxnSpPr/>
                  <p:nvPr/>
                </p:nvCxnSpPr>
                <p:spPr>
                  <a:xfrm>
                    <a:off x="2950368" y="4617131"/>
                    <a:ext cx="900099" cy="0"/>
                  </a:xfrm>
                  <a:prstGeom prst="straightConnector1">
                    <a:avLst/>
                  </a:prstGeom>
                  <a:ln w="38100">
                    <a:solidFill>
                      <a:srgbClr val="FF0000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78" name="テキスト ボックス 77"/>
                  <p:cNvSpPr txBox="1"/>
                  <p:nvPr/>
                </p:nvSpPr>
                <p:spPr>
                  <a:xfrm>
                    <a:off x="2890775" y="4665536"/>
                    <a:ext cx="1149501" cy="261610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altLang="ja-JP" sz="1100" dirty="0">
                        <a:solidFill>
                          <a:srgbClr val="FF0000"/>
                        </a:solidFill>
                      </a:rPr>
                      <a:t>αβx+ββy</a:t>
                    </a:r>
                    <a:endParaRPr lang="ja-JP" altLang="en-US" sz="1100" dirty="0">
                      <a:solidFill>
                        <a:srgbClr val="FF0000"/>
                      </a:solidFill>
                    </a:endParaRPr>
                  </a:p>
                </p:txBody>
              </p:sp>
            </p:grpSp>
            <p:grpSp>
              <p:nvGrpSpPr>
                <p:cNvPr id="74" name="グループ化 73"/>
                <p:cNvGrpSpPr/>
                <p:nvPr/>
              </p:nvGrpSpPr>
              <p:grpSpPr>
                <a:xfrm flipH="1">
                  <a:off x="5302194" y="4625406"/>
                  <a:ext cx="1173017" cy="332825"/>
                  <a:chOff x="4227616" y="4617131"/>
                  <a:chExt cx="1100468" cy="332825"/>
                </a:xfrm>
              </p:grpSpPr>
              <p:cxnSp>
                <p:nvCxnSpPr>
                  <p:cNvPr id="75" name="直線矢印コネクタ 74"/>
                  <p:cNvCxnSpPr/>
                  <p:nvPr/>
                </p:nvCxnSpPr>
                <p:spPr>
                  <a:xfrm>
                    <a:off x="4535996" y="4617131"/>
                    <a:ext cx="792088" cy="0"/>
                  </a:xfrm>
                  <a:prstGeom prst="straightConnector1">
                    <a:avLst/>
                  </a:prstGeom>
                  <a:ln w="38100">
                    <a:solidFill>
                      <a:srgbClr val="00B0F0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76" name="テキスト ボックス 75"/>
                  <p:cNvSpPr txBox="1"/>
                  <p:nvPr/>
                </p:nvSpPr>
                <p:spPr>
                  <a:xfrm>
                    <a:off x="4227616" y="4688346"/>
                    <a:ext cx="1054507" cy="261610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altLang="ja-JP" sz="1100" dirty="0">
                        <a:solidFill>
                          <a:srgbClr val="00B0F0"/>
                        </a:solidFill>
                      </a:rPr>
                      <a:t>-αβx’+ααy’</a:t>
                    </a:r>
                    <a:endParaRPr lang="ja-JP" altLang="en-US" sz="1100" dirty="0">
                      <a:solidFill>
                        <a:srgbClr val="00B0F0"/>
                      </a:solidFill>
                    </a:endParaRPr>
                  </a:p>
                </p:txBody>
              </p:sp>
            </p:grpSp>
          </p:grpSp>
          <p:grpSp>
            <p:nvGrpSpPr>
              <p:cNvPr id="93" name="グループ化 92"/>
              <p:cNvGrpSpPr/>
              <p:nvPr/>
            </p:nvGrpSpPr>
            <p:grpSpPr>
              <a:xfrm>
                <a:off x="2727235" y="5168254"/>
                <a:ext cx="1030675" cy="313947"/>
                <a:chOff x="2755825" y="4617131"/>
                <a:chExt cx="1094642" cy="313947"/>
              </a:xfrm>
            </p:grpSpPr>
            <p:cxnSp>
              <p:nvCxnSpPr>
                <p:cNvPr id="94" name="直線矢印コネクタ 93"/>
                <p:cNvCxnSpPr/>
                <p:nvPr/>
              </p:nvCxnSpPr>
              <p:spPr>
                <a:xfrm>
                  <a:off x="2950368" y="4617131"/>
                  <a:ext cx="900099" cy="0"/>
                </a:xfrm>
                <a:prstGeom prst="straightConnector1">
                  <a:avLst/>
                </a:prstGeom>
                <a:ln w="38100">
                  <a:solidFill>
                    <a:srgbClr val="FF00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95" name="テキスト ボックス 94"/>
                <p:cNvSpPr txBox="1"/>
                <p:nvPr/>
              </p:nvSpPr>
              <p:spPr>
                <a:xfrm>
                  <a:off x="2755825" y="4669468"/>
                  <a:ext cx="1050777" cy="2616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ja-JP" sz="1100" dirty="0" smtClean="0">
                      <a:solidFill>
                        <a:srgbClr val="FF0000"/>
                      </a:solidFill>
                    </a:rPr>
                    <a:t>ααx+αβy</a:t>
                  </a:r>
                  <a:endParaRPr lang="ja-JP" altLang="en-US" sz="1100" dirty="0">
                    <a:solidFill>
                      <a:srgbClr val="FF0000"/>
                    </a:solidFill>
                  </a:endParaRPr>
                </a:p>
              </p:txBody>
            </p:sp>
          </p:grpSp>
          <p:cxnSp>
            <p:nvCxnSpPr>
              <p:cNvPr id="96" name="直線矢印コネクタ 95"/>
              <p:cNvCxnSpPr/>
              <p:nvPr/>
            </p:nvCxnSpPr>
            <p:spPr>
              <a:xfrm>
                <a:off x="4535996" y="5193196"/>
                <a:ext cx="792088" cy="0"/>
              </a:xfrm>
              <a:prstGeom prst="straightConnector1">
                <a:avLst/>
              </a:prstGeom>
              <a:ln w="38100">
                <a:solidFill>
                  <a:srgbClr val="00B0F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7" name="テキスト ボックス 96"/>
              <p:cNvSpPr txBox="1"/>
              <p:nvPr/>
            </p:nvSpPr>
            <p:spPr>
              <a:xfrm>
                <a:off x="4452939" y="5233568"/>
                <a:ext cx="989373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1200" dirty="0">
                    <a:solidFill>
                      <a:srgbClr val="00B0F0"/>
                    </a:solidFill>
                  </a:rPr>
                  <a:t> </a:t>
                </a:r>
                <a:r>
                  <a:rPr lang="en-US" altLang="ja-JP" sz="1000" dirty="0">
                    <a:solidFill>
                      <a:srgbClr val="00B0F0"/>
                    </a:solidFill>
                  </a:rPr>
                  <a:t>ββx’-αβy’</a:t>
                </a:r>
                <a:endParaRPr lang="ja-JP" altLang="en-US" sz="1000" dirty="0">
                  <a:solidFill>
                    <a:srgbClr val="00B0F0"/>
                  </a:solidFill>
                </a:endParaRPr>
              </a:p>
            </p:txBody>
          </p:sp>
        </p:grpSp>
      </p:grpSp>
      <p:grpSp>
        <p:nvGrpSpPr>
          <p:cNvPr id="113" name="グループ化 112"/>
          <p:cNvGrpSpPr/>
          <p:nvPr/>
        </p:nvGrpSpPr>
        <p:grpSpPr>
          <a:xfrm>
            <a:off x="1721322" y="5368038"/>
            <a:ext cx="6494989" cy="509235"/>
            <a:chOff x="197321" y="5368037"/>
            <a:chExt cx="6494989" cy="509235"/>
          </a:xfrm>
        </p:grpSpPr>
        <p:grpSp>
          <p:nvGrpSpPr>
            <p:cNvPr id="99" name="グループ化 98"/>
            <p:cNvGrpSpPr/>
            <p:nvPr/>
          </p:nvGrpSpPr>
          <p:grpSpPr>
            <a:xfrm>
              <a:off x="4216865" y="5442626"/>
              <a:ext cx="2475445" cy="434646"/>
              <a:chOff x="2568819" y="5168254"/>
              <a:chExt cx="2475445" cy="434646"/>
            </a:xfrm>
          </p:grpSpPr>
          <p:grpSp>
            <p:nvGrpSpPr>
              <p:cNvPr id="106" name="グループ化 105"/>
              <p:cNvGrpSpPr/>
              <p:nvPr/>
            </p:nvGrpSpPr>
            <p:grpSpPr>
              <a:xfrm flipH="1">
                <a:off x="3748717" y="5173231"/>
                <a:ext cx="1295547" cy="331814"/>
                <a:chOff x="2354144" y="4617131"/>
                <a:chExt cx="1505228" cy="331814"/>
              </a:xfrm>
            </p:grpSpPr>
            <p:cxnSp>
              <p:nvCxnSpPr>
                <p:cNvPr id="110" name="直線矢印コネクタ 109"/>
                <p:cNvCxnSpPr/>
                <p:nvPr/>
              </p:nvCxnSpPr>
              <p:spPr>
                <a:xfrm>
                  <a:off x="2950368" y="4617131"/>
                  <a:ext cx="900099" cy="0"/>
                </a:xfrm>
                <a:prstGeom prst="straightConnector1">
                  <a:avLst/>
                </a:prstGeom>
                <a:ln w="38100">
                  <a:solidFill>
                    <a:srgbClr val="FF00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1" name="テキスト ボックス 110"/>
                <p:cNvSpPr txBox="1"/>
                <p:nvPr/>
              </p:nvSpPr>
              <p:spPr>
                <a:xfrm>
                  <a:off x="2354144" y="4641168"/>
                  <a:ext cx="1505228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ja-JP" sz="1400" dirty="0">
                      <a:solidFill>
                        <a:srgbClr val="FF0000"/>
                      </a:solidFill>
                    </a:rPr>
                    <a:t>αβx'+ββy’</a:t>
                  </a:r>
                  <a:endParaRPr lang="ja-JP" altLang="en-US" sz="1400" dirty="0">
                    <a:solidFill>
                      <a:srgbClr val="FF0000"/>
                    </a:solidFill>
                  </a:endParaRPr>
                </a:p>
              </p:txBody>
            </p:sp>
          </p:grpSp>
          <p:grpSp>
            <p:nvGrpSpPr>
              <p:cNvPr id="101" name="グループ化 100"/>
              <p:cNvGrpSpPr/>
              <p:nvPr/>
            </p:nvGrpSpPr>
            <p:grpSpPr>
              <a:xfrm>
                <a:off x="2568819" y="5168254"/>
                <a:ext cx="1189092" cy="321401"/>
                <a:chOff x="2587576" y="4617131"/>
                <a:chExt cx="1262891" cy="321401"/>
              </a:xfrm>
            </p:grpSpPr>
            <p:cxnSp>
              <p:nvCxnSpPr>
                <p:cNvPr id="104" name="直線矢印コネクタ 103"/>
                <p:cNvCxnSpPr/>
                <p:nvPr/>
              </p:nvCxnSpPr>
              <p:spPr>
                <a:xfrm>
                  <a:off x="2950368" y="4617131"/>
                  <a:ext cx="900099" cy="0"/>
                </a:xfrm>
                <a:prstGeom prst="straightConnector1">
                  <a:avLst/>
                </a:prstGeom>
                <a:ln w="38100">
                  <a:solidFill>
                    <a:srgbClr val="FF00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05" name="テキスト ボックス 104"/>
                <p:cNvSpPr txBox="1"/>
                <p:nvPr/>
              </p:nvSpPr>
              <p:spPr>
                <a:xfrm>
                  <a:off x="2587576" y="4661533"/>
                  <a:ext cx="1214217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ja-JP" sz="1200" dirty="0">
                      <a:solidFill>
                        <a:srgbClr val="FF0000"/>
                      </a:solidFill>
                    </a:rPr>
                    <a:t>ααx’+αβy’</a:t>
                  </a:r>
                  <a:endParaRPr lang="ja-JP" altLang="en-US" sz="1200" dirty="0">
                    <a:solidFill>
                      <a:srgbClr val="FF0000"/>
                    </a:solidFill>
                  </a:endParaRPr>
                </a:p>
              </p:txBody>
            </p:sp>
          </p:grpSp>
          <p:sp>
            <p:nvSpPr>
              <p:cNvPr id="103" name="テキスト ボックス 102"/>
              <p:cNvSpPr txBox="1"/>
              <p:nvPr/>
            </p:nvSpPr>
            <p:spPr>
              <a:xfrm>
                <a:off x="4452939" y="5233568"/>
                <a:ext cx="25039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dirty="0">
                    <a:solidFill>
                      <a:srgbClr val="00B0F0"/>
                    </a:solidFill>
                  </a:rPr>
                  <a:t> </a:t>
                </a:r>
                <a:endParaRPr lang="ja-JP" altLang="en-US" dirty="0">
                  <a:solidFill>
                    <a:srgbClr val="00B0F0"/>
                  </a:solidFill>
                </a:endParaRPr>
              </a:p>
            </p:txBody>
          </p:sp>
        </p:grpSp>
        <p:sp>
          <p:nvSpPr>
            <p:cNvPr id="112" name="テキスト ボックス 111"/>
            <p:cNvSpPr txBox="1"/>
            <p:nvPr/>
          </p:nvSpPr>
          <p:spPr>
            <a:xfrm>
              <a:off x="197321" y="5368037"/>
              <a:ext cx="212750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ja-JP" altLang="en-US" sz="2000" dirty="0"/>
                <a:t>重複加算　　</a:t>
              </a:r>
              <a:r>
                <a:rPr lang="ja-JP" altLang="en-US" sz="2000" dirty="0" smtClean="0"/>
                <a:t> ⇒</a:t>
              </a:r>
              <a:endParaRPr lang="ja-JP" altLang="en-US" sz="2000" dirty="0"/>
            </a:p>
          </p:txBody>
        </p:sp>
      </p:grpSp>
      <p:grpSp>
        <p:nvGrpSpPr>
          <p:cNvPr id="120" name="グループ化 119"/>
          <p:cNvGrpSpPr/>
          <p:nvPr/>
        </p:nvGrpSpPr>
        <p:grpSpPr>
          <a:xfrm>
            <a:off x="5739262" y="5853217"/>
            <a:ext cx="2453488" cy="287726"/>
            <a:chOff x="4399777" y="5904172"/>
            <a:chExt cx="1885893" cy="287726"/>
          </a:xfrm>
        </p:grpSpPr>
        <p:sp>
          <p:nvSpPr>
            <p:cNvPr id="118" name="正方形/長方形 117"/>
            <p:cNvSpPr/>
            <p:nvPr/>
          </p:nvSpPr>
          <p:spPr>
            <a:xfrm>
              <a:off x="4399777" y="5904172"/>
              <a:ext cx="881242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sz="1200" dirty="0">
                  <a:solidFill>
                    <a:srgbClr val="00B050"/>
                  </a:solidFill>
                </a:rPr>
                <a:t>(αα+ββ)x’</a:t>
              </a:r>
              <a:endParaRPr lang="ja-JP" altLang="en-US" sz="1200" dirty="0">
                <a:solidFill>
                  <a:srgbClr val="00B050"/>
                </a:solidFill>
              </a:endParaRPr>
            </a:p>
          </p:txBody>
        </p:sp>
        <p:sp>
          <p:nvSpPr>
            <p:cNvPr id="119" name="正方形/長方形 118"/>
            <p:cNvSpPr/>
            <p:nvPr/>
          </p:nvSpPr>
          <p:spPr>
            <a:xfrm>
              <a:off x="5404428" y="5914899"/>
              <a:ext cx="881242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sz="1200" dirty="0">
                  <a:solidFill>
                    <a:srgbClr val="00B050"/>
                  </a:solidFill>
                </a:rPr>
                <a:t>(αα+ββ)y’</a:t>
              </a:r>
              <a:endParaRPr lang="ja-JP" altLang="en-US" sz="1200" dirty="0">
                <a:solidFill>
                  <a:srgbClr val="00B050"/>
                </a:solidFill>
              </a:endParaRPr>
            </a:p>
          </p:txBody>
        </p:sp>
      </p:grpSp>
      <p:grpSp>
        <p:nvGrpSpPr>
          <p:cNvPr id="3" name="グループ化 2"/>
          <p:cNvGrpSpPr/>
          <p:nvPr/>
        </p:nvGrpSpPr>
        <p:grpSpPr>
          <a:xfrm>
            <a:off x="4484343" y="3946759"/>
            <a:ext cx="3214528" cy="761879"/>
            <a:chOff x="2960343" y="3946758"/>
            <a:chExt cx="3214528" cy="761879"/>
          </a:xfrm>
        </p:grpSpPr>
        <p:grpSp>
          <p:nvGrpSpPr>
            <p:cNvPr id="127" name="グループ化 126"/>
            <p:cNvGrpSpPr/>
            <p:nvPr/>
          </p:nvGrpSpPr>
          <p:grpSpPr>
            <a:xfrm>
              <a:off x="2960343" y="3946758"/>
              <a:ext cx="3150492" cy="761879"/>
              <a:chOff x="2960343" y="3946758"/>
              <a:chExt cx="3150492" cy="761879"/>
            </a:xfrm>
          </p:grpSpPr>
          <p:grpSp>
            <p:nvGrpSpPr>
              <p:cNvPr id="124" name="グループ化 123"/>
              <p:cNvGrpSpPr/>
              <p:nvPr/>
            </p:nvGrpSpPr>
            <p:grpSpPr>
              <a:xfrm>
                <a:off x="2960343" y="3984616"/>
                <a:ext cx="3150492" cy="724021"/>
                <a:chOff x="2960343" y="3984616"/>
                <a:chExt cx="3150492" cy="724021"/>
              </a:xfrm>
            </p:grpSpPr>
            <p:sp>
              <p:nvSpPr>
                <p:cNvPr id="122" name="正方形/長方形 121"/>
                <p:cNvSpPr/>
                <p:nvPr/>
              </p:nvSpPr>
              <p:spPr>
                <a:xfrm>
                  <a:off x="2960343" y="3987062"/>
                  <a:ext cx="1573748" cy="721575"/>
                </a:xfrm>
                <a:prstGeom prst="rect">
                  <a:avLst/>
                </a:prstGeom>
                <a:noFill/>
                <a:ln>
                  <a:noFill/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ja-JP" altLang="en-US"/>
                </a:p>
              </p:txBody>
            </p:sp>
            <p:sp>
              <p:nvSpPr>
                <p:cNvPr id="123" name="正方形/長方形 122"/>
                <p:cNvSpPr/>
                <p:nvPr/>
              </p:nvSpPr>
              <p:spPr>
                <a:xfrm>
                  <a:off x="4537087" y="3984616"/>
                  <a:ext cx="1573748" cy="721575"/>
                </a:xfrm>
                <a:prstGeom prst="rect">
                  <a:avLst/>
                </a:prstGeom>
                <a:noFill/>
                <a:ln>
                  <a:noFill/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ja-JP" altLang="en-US"/>
                </a:p>
              </p:txBody>
            </p:sp>
          </p:grpSp>
          <p:sp>
            <p:nvSpPr>
              <p:cNvPr id="125" name="正方形/長方形 124"/>
              <p:cNvSpPr/>
              <p:nvPr/>
            </p:nvSpPr>
            <p:spPr>
              <a:xfrm>
                <a:off x="3727358" y="3946758"/>
                <a:ext cx="877163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ja-JP" altLang="en-US" dirty="0"/>
                  <a:t>隅関数</a:t>
                </a:r>
              </a:p>
            </p:txBody>
          </p:sp>
        </p:grpSp>
        <p:sp>
          <p:nvSpPr>
            <p:cNvPr id="126" name="正方形/長方形 125"/>
            <p:cNvSpPr/>
            <p:nvPr/>
          </p:nvSpPr>
          <p:spPr>
            <a:xfrm>
              <a:off x="5297708" y="3960992"/>
              <a:ext cx="87716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ja-JP" altLang="en-US" dirty="0"/>
                <a:t>奇関数</a:t>
              </a:r>
            </a:p>
          </p:txBody>
        </p:sp>
      </p:grpSp>
      <p:grpSp>
        <p:nvGrpSpPr>
          <p:cNvPr id="17" name="グループ化 16"/>
          <p:cNvGrpSpPr/>
          <p:nvPr/>
        </p:nvGrpSpPr>
        <p:grpSpPr>
          <a:xfrm>
            <a:off x="4485693" y="2664891"/>
            <a:ext cx="3181811" cy="563418"/>
            <a:chOff x="2961692" y="2664891"/>
            <a:chExt cx="3181811" cy="563418"/>
          </a:xfrm>
        </p:grpSpPr>
        <p:sp>
          <p:nvSpPr>
            <p:cNvPr id="6" name="フリーフォーム 5"/>
            <p:cNvSpPr/>
            <p:nvPr/>
          </p:nvSpPr>
          <p:spPr>
            <a:xfrm>
              <a:off x="2961692" y="2664891"/>
              <a:ext cx="1574303" cy="388193"/>
            </a:xfrm>
            <a:custGeom>
              <a:avLst/>
              <a:gdLst>
                <a:gd name="connsiteX0" fmla="*/ 0 w 1104181"/>
                <a:gd name="connsiteY0" fmla="*/ 569348 h 577975"/>
                <a:gd name="connsiteX1" fmla="*/ 595222 w 1104181"/>
                <a:gd name="connsiteY1" fmla="*/ 5 h 577975"/>
                <a:gd name="connsiteX2" fmla="*/ 1104181 w 1104181"/>
                <a:gd name="connsiteY2" fmla="*/ 577975 h 577975"/>
                <a:gd name="connsiteX0" fmla="*/ 0 w 1122635"/>
                <a:gd name="connsiteY0" fmla="*/ 699685 h 699685"/>
                <a:gd name="connsiteX1" fmla="*/ 613676 w 1122635"/>
                <a:gd name="connsiteY1" fmla="*/ 931 h 699685"/>
                <a:gd name="connsiteX2" fmla="*/ 1122635 w 1122635"/>
                <a:gd name="connsiteY2" fmla="*/ 578901 h 699685"/>
                <a:gd name="connsiteX0" fmla="*/ 0 w 1122635"/>
                <a:gd name="connsiteY0" fmla="*/ 673882 h 673882"/>
                <a:gd name="connsiteX1" fmla="*/ 570616 w 1122635"/>
                <a:gd name="connsiteY1" fmla="*/ 1011 h 673882"/>
                <a:gd name="connsiteX2" fmla="*/ 1122635 w 1122635"/>
                <a:gd name="connsiteY2" fmla="*/ 553098 h 673882"/>
                <a:gd name="connsiteX0" fmla="*/ 0 w 1122635"/>
                <a:gd name="connsiteY0" fmla="*/ 582353 h 582354"/>
                <a:gd name="connsiteX1" fmla="*/ 570616 w 1122635"/>
                <a:gd name="connsiteY1" fmla="*/ 70 h 582354"/>
                <a:gd name="connsiteX2" fmla="*/ 1122635 w 1122635"/>
                <a:gd name="connsiteY2" fmla="*/ 552157 h 582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22635" h="582354">
                  <a:moveTo>
                    <a:pt x="0" y="582353"/>
                  </a:moveTo>
                  <a:cubicBezTo>
                    <a:pt x="205596" y="296962"/>
                    <a:pt x="383510" y="5103"/>
                    <a:pt x="570616" y="70"/>
                  </a:cubicBezTo>
                  <a:cubicBezTo>
                    <a:pt x="757722" y="-4963"/>
                    <a:pt x="960170" y="263891"/>
                    <a:pt x="1122635" y="552157"/>
                  </a:cubicBezTo>
                </a:path>
              </a:pathLst>
            </a:custGeom>
            <a:noFill/>
            <a:ln w="190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8" name="フリーフォーム 7"/>
            <p:cNvSpPr/>
            <p:nvPr/>
          </p:nvSpPr>
          <p:spPr>
            <a:xfrm flipV="1">
              <a:off x="4537087" y="2782551"/>
              <a:ext cx="1595710" cy="445758"/>
            </a:xfrm>
            <a:custGeom>
              <a:avLst/>
              <a:gdLst>
                <a:gd name="connsiteX0" fmla="*/ 0 w 1376550"/>
                <a:gd name="connsiteY0" fmla="*/ 583033 h 881641"/>
                <a:gd name="connsiteX1" fmla="*/ 483079 w 1376550"/>
                <a:gd name="connsiteY1" fmla="*/ 5063 h 881641"/>
                <a:gd name="connsiteX2" fmla="*/ 957532 w 1376550"/>
                <a:gd name="connsiteY2" fmla="*/ 876331 h 881641"/>
                <a:gd name="connsiteX3" fmla="*/ 1337094 w 1376550"/>
                <a:gd name="connsiteY3" fmla="*/ 393252 h 881641"/>
                <a:gd name="connsiteX4" fmla="*/ 1345720 w 1376550"/>
                <a:gd name="connsiteY4" fmla="*/ 393252 h 881641"/>
                <a:gd name="connsiteX0" fmla="*/ 0 w 1456366"/>
                <a:gd name="connsiteY0" fmla="*/ 583033 h 882963"/>
                <a:gd name="connsiteX1" fmla="*/ 483079 w 1456366"/>
                <a:gd name="connsiteY1" fmla="*/ 5063 h 882963"/>
                <a:gd name="connsiteX2" fmla="*/ 957532 w 1456366"/>
                <a:gd name="connsiteY2" fmla="*/ 876331 h 882963"/>
                <a:gd name="connsiteX3" fmla="*/ 1337094 w 1456366"/>
                <a:gd name="connsiteY3" fmla="*/ 393252 h 882963"/>
                <a:gd name="connsiteX4" fmla="*/ 1449237 w 1456366"/>
                <a:gd name="connsiteY4" fmla="*/ 151712 h 882963"/>
                <a:gd name="connsiteX0" fmla="*/ 0 w 1449237"/>
                <a:gd name="connsiteY0" fmla="*/ 583033 h 877059"/>
                <a:gd name="connsiteX1" fmla="*/ 483079 w 1449237"/>
                <a:gd name="connsiteY1" fmla="*/ 5063 h 877059"/>
                <a:gd name="connsiteX2" fmla="*/ 957532 w 1449237"/>
                <a:gd name="connsiteY2" fmla="*/ 876331 h 877059"/>
                <a:gd name="connsiteX3" fmla="*/ 1449237 w 1449237"/>
                <a:gd name="connsiteY3" fmla="*/ 151712 h 877059"/>
                <a:gd name="connsiteX0" fmla="*/ 0 w 1441359"/>
                <a:gd name="connsiteY0" fmla="*/ 583033 h 881645"/>
                <a:gd name="connsiteX1" fmla="*/ 483079 w 1441359"/>
                <a:gd name="connsiteY1" fmla="*/ 5063 h 881645"/>
                <a:gd name="connsiteX2" fmla="*/ 957532 w 1441359"/>
                <a:gd name="connsiteY2" fmla="*/ 876331 h 881645"/>
                <a:gd name="connsiteX3" fmla="*/ 1441359 w 1441359"/>
                <a:gd name="connsiteY3" fmla="*/ 352395 h 881645"/>
                <a:gd name="connsiteX0" fmla="*/ 0 w 1441359"/>
                <a:gd name="connsiteY0" fmla="*/ 327068 h 620700"/>
                <a:gd name="connsiteX1" fmla="*/ 514587 w 1441359"/>
                <a:gd name="connsiteY1" fmla="*/ 16676 h 620700"/>
                <a:gd name="connsiteX2" fmla="*/ 957532 w 1441359"/>
                <a:gd name="connsiteY2" fmla="*/ 620366 h 620700"/>
                <a:gd name="connsiteX3" fmla="*/ 1441359 w 1441359"/>
                <a:gd name="connsiteY3" fmla="*/ 96430 h 620700"/>
                <a:gd name="connsiteX0" fmla="*/ 0 w 1441359"/>
                <a:gd name="connsiteY0" fmla="*/ 332459 h 706308"/>
                <a:gd name="connsiteX1" fmla="*/ 514587 w 1441359"/>
                <a:gd name="connsiteY1" fmla="*/ 22067 h 706308"/>
                <a:gd name="connsiteX2" fmla="*/ 981163 w 1441359"/>
                <a:gd name="connsiteY2" fmla="*/ 706030 h 706308"/>
                <a:gd name="connsiteX3" fmla="*/ 1441359 w 1441359"/>
                <a:gd name="connsiteY3" fmla="*/ 101821 h 706308"/>
                <a:gd name="connsiteX0" fmla="*/ 0 w 1441359"/>
                <a:gd name="connsiteY0" fmla="*/ 332459 h 706308"/>
                <a:gd name="connsiteX1" fmla="*/ 483078 w 1441359"/>
                <a:gd name="connsiteY1" fmla="*/ 22067 h 706308"/>
                <a:gd name="connsiteX2" fmla="*/ 981163 w 1441359"/>
                <a:gd name="connsiteY2" fmla="*/ 706030 h 706308"/>
                <a:gd name="connsiteX3" fmla="*/ 1441359 w 1441359"/>
                <a:gd name="connsiteY3" fmla="*/ 101821 h 706308"/>
                <a:gd name="connsiteX0" fmla="*/ 0 w 1441359"/>
                <a:gd name="connsiteY0" fmla="*/ 316864 h 690713"/>
                <a:gd name="connsiteX1" fmla="*/ 483078 w 1441359"/>
                <a:gd name="connsiteY1" fmla="*/ 6472 h 690713"/>
                <a:gd name="connsiteX2" fmla="*/ 981163 w 1441359"/>
                <a:gd name="connsiteY2" fmla="*/ 690435 h 690713"/>
                <a:gd name="connsiteX3" fmla="*/ 1441359 w 1441359"/>
                <a:gd name="connsiteY3" fmla="*/ 86226 h 690713"/>
                <a:gd name="connsiteX0" fmla="*/ 0 w 1441359"/>
                <a:gd name="connsiteY0" fmla="*/ 380563 h 755039"/>
                <a:gd name="connsiteX1" fmla="*/ 396430 w 1441359"/>
                <a:gd name="connsiteY1" fmla="*/ 3277 h 755039"/>
                <a:gd name="connsiteX2" fmla="*/ 981163 w 1441359"/>
                <a:gd name="connsiteY2" fmla="*/ 754134 h 755039"/>
                <a:gd name="connsiteX3" fmla="*/ 1441359 w 1441359"/>
                <a:gd name="connsiteY3" fmla="*/ 149925 h 755039"/>
                <a:gd name="connsiteX0" fmla="*/ 0 w 1441359"/>
                <a:gd name="connsiteY0" fmla="*/ 377968 h 752443"/>
                <a:gd name="connsiteX1" fmla="*/ 396430 w 1441359"/>
                <a:gd name="connsiteY1" fmla="*/ 682 h 752443"/>
                <a:gd name="connsiteX2" fmla="*/ 981163 w 1441359"/>
                <a:gd name="connsiteY2" fmla="*/ 751539 h 752443"/>
                <a:gd name="connsiteX3" fmla="*/ 1441359 w 1441359"/>
                <a:gd name="connsiteY3" fmla="*/ 147330 h 752443"/>
                <a:gd name="connsiteX0" fmla="*/ 0 w 1441359"/>
                <a:gd name="connsiteY0" fmla="*/ 364708 h 739031"/>
                <a:gd name="connsiteX1" fmla="*/ 388552 w 1441359"/>
                <a:gd name="connsiteY1" fmla="*/ 801 h 739031"/>
                <a:gd name="connsiteX2" fmla="*/ 981163 w 1441359"/>
                <a:gd name="connsiteY2" fmla="*/ 738279 h 739031"/>
                <a:gd name="connsiteX3" fmla="*/ 1441359 w 1441359"/>
                <a:gd name="connsiteY3" fmla="*/ 134070 h 739031"/>
                <a:gd name="connsiteX0" fmla="*/ 0 w 1441359"/>
                <a:gd name="connsiteY0" fmla="*/ 381179 h 768861"/>
                <a:gd name="connsiteX1" fmla="*/ 388552 w 1441359"/>
                <a:gd name="connsiteY1" fmla="*/ 17272 h 768861"/>
                <a:gd name="connsiteX2" fmla="*/ 996918 w 1441359"/>
                <a:gd name="connsiteY2" fmla="*/ 768128 h 768861"/>
                <a:gd name="connsiteX3" fmla="*/ 1441359 w 1441359"/>
                <a:gd name="connsiteY3" fmla="*/ 150541 h 768861"/>
                <a:gd name="connsiteX0" fmla="*/ 0 w 1441359"/>
                <a:gd name="connsiteY0" fmla="*/ 381179 h 768248"/>
                <a:gd name="connsiteX1" fmla="*/ 388552 w 1441359"/>
                <a:gd name="connsiteY1" fmla="*/ 17272 h 768248"/>
                <a:gd name="connsiteX2" fmla="*/ 996918 w 1441359"/>
                <a:gd name="connsiteY2" fmla="*/ 768128 h 768248"/>
                <a:gd name="connsiteX3" fmla="*/ 1441359 w 1441359"/>
                <a:gd name="connsiteY3" fmla="*/ 150541 h 768248"/>
                <a:gd name="connsiteX0" fmla="*/ 0 w 1401973"/>
                <a:gd name="connsiteY0" fmla="*/ 381179 h 772726"/>
                <a:gd name="connsiteX1" fmla="*/ 388552 w 1401973"/>
                <a:gd name="connsiteY1" fmla="*/ 17272 h 772726"/>
                <a:gd name="connsiteX2" fmla="*/ 996918 w 1401973"/>
                <a:gd name="connsiteY2" fmla="*/ 768128 h 772726"/>
                <a:gd name="connsiteX3" fmla="*/ 1401973 w 1401973"/>
                <a:gd name="connsiteY3" fmla="*/ 311088 h 772726"/>
                <a:gd name="connsiteX0" fmla="*/ 0 w 1457113"/>
                <a:gd name="connsiteY0" fmla="*/ 381179 h 773875"/>
                <a:gd name="connsiteX1" fmla="*/ 388552 w 1457113"/>
                <a:gd name="connsiteY1" fmla="*/ 17272 h 773875"/>
                <a:gd name="connsiteX2" fmla="*/ 996918 w 1457113"/>
                <a:gd name="connsiteY2" fmla="*/ 768128 h 773875"/>
                <a:gd name="connsiteX3" fmla="*/ 1457113 w 1457113"/>
                <a:gd name="connsiteY3" fmla="*/ 337846 h 773875"/>
                <a:gd name="connsiteX0" fmla="*/ 0 w 1457113"/>
                <a:gd name="connsiteY0" fmla="*/ 321897 h 712642"/>
                <a:gd name="connsiteX1" fmla="*/ 349165 w 1457113"/>
                <a:gd name="connsiteY1" fmla="*/ 24885 h 712642"/>
                <a:gd name="connsiteX2" fmla="*/ 996918 w 1457113"/>
                <a:gd name="connsiteY2" fmla="*/ 708846 h 712642"/>
                <a:gd name="connsiteX3" fmla="*/ 1457113 w 1457113"/>
                <a:gd name="connsiteY3" fmla="*/ 278564 h 712642"/>
                <a:gd name="connsiteX0" fmla="*/ 0 w 1457113"/>
                <a:gd name="connsiteY0" fmla="*/ 300590 h 691335"/>
                <a:gd name="connsiteX1" fmla="*/ 349165 w 1457113"/>
                <a:gd name="connsiteY1" fmla="*/ 3578 h 691335"/>
                <a:gd name="connsiteX2" fmla="*/ 996918 w 1457113"/>
                <a:gd name="connsiteY2" fmla="*/ 687539 h 691335"/>
                <a:gd name="connsiteX3" fmla="*/ 1457113 w 1457113"/>
                <a:gd name="connsiteY3" fmla="*/ 257257 h 6913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57113" h="691335">
                  <a:moveTo>
                    <a:pt x="0" y="300590"/>
                  </a:moveTo>
                  <a:cubicBezTo>
                    <a:pt x="161745" y="-12837"/>
                    <a:pt x="151503" y="-7397"/>
                    <a:pt x="349165" y="3578"/>
                  </a:cubicBezTo>
                  <a:cubicBezTo>
                    <a:pt x="546827" y="14553"/>
                    <a:pt x="812260" y="645259"/>
                    <a:pt x="996918" y="687539"/>
                  </a:cubicBezTo>
                  <a:cubicBezTo>
                    <a:pt x="1181576" y="729819"/>
                    <a:pt x="1354675" y="408219"/>
                    <a:pt x="1457113" y="257257"/>
                  </a:cubicBezTo>
                </a:path>
              </a:pathLst>
            </a:custGeom>
            <a:noFill/>
            <a:ln w="190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cxnSp>
          <p:nvCxnSpPr>
            <p:cNvPr id="12" name="直線コネクタ 11"/>
            <p:cNvCxnSpPr/>
            <p:nvPr/>
          </p:nvCxnSpPr>
          <p:spPr>
            <a:xfrm flipV="1">
              <a:off x="2973102" y="3032956"/>
              <a:ext cx="3170401" cy="871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1" name="オーディオ 20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127268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9701"/>
    </mc:Choice>
    <mc:Fallback>
      <p:transition spd="slow" advTm="2597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70" grpId="0"/>
    </p:bldLst>
  </p:timing>
  <p:extLst>
    <p:ext uri="{3A86A75C-4F4B-4683-9AE1-C65F6400EC91}">
      <p14:laserTraceLst xmlns:p14="http://schemas.microsoft.com/office/powerpoint/2010/main">
        <p14:tracePtLst>
          <p14:tracePt t="12253" x="5057775" y="2054225"/>
          <p14:tracePt t="16652" x="0" y="0"/>
        </p14:tracePtLst>
        <p14:tracePtLst>
          <p14:tracePt t="17669" x="5559425" y="2009775"/>
          <p14:tracePt t="19364" x="0" y="0"/>
        </p14:tracePtLst>
        <p14:tracePtLst>
          <p14:tracePt t="20404" x="5029200" y="2938463"/>
          <p14:tracePt t="21916" x="0" y="0"/>
        </p14:tracePtLst>
        <p14:tracePtLst>
          <p14:tracePt t="22916" x="5545138" y="2989263"/>
          <p14:tracePt t="25788" x="0" y="0"/>
        </p14:tracePtLst>
        <p14:tracePtLst>
          <p14:tracePt t="38780" x="4622800" y="4543425"/>
          <p14:tracePt t="39012" x="4630738" y="4543425"/>
          <p14:tracePt t="39100" x="4637088" y="4549775"/>
          <p14:tracePt t="39124" x="4645025" y="4549775"/>
          <p14:tracePt t="39139" x="4659313" y="4557713"/>
          <p14:tracePt t="39147" x="4673600" y="4557713"/>
          <p14:tracePt t="39155" x="4681538" y="4557713"/>
          <p14:tracePt t="39170" x="4695825" y="4557713"/>
          <p14:tracePt t="39187" x="4702175" y="4557713"/>
          <p14:tracePt t="39299" x="4710113" y="4557713"/>
          <p14:tracePt t="39403" x="4716463" y="4557713"/>
          <p14:tracePt t="39603" x="0" y="0"/>
        </p14:tracePtLst>
        <p14:tracePtLst>
          <p14:tracePt t="40381" x="5051425" y="4543425"/>
          <p14:tracePt t="41452" x="0" y="0"/>
        </p14:tracePtLst>
        <p14:tracePtLst>
          <p14:tracePt t="44860" x="4876800" y="4478338"/>
          <p14:tracePt t="44932" x="4876800" y="4484688"/>
          <p14:tracePt t="45219" x="4862513" y="4484688"/>
          <p14:tracePt t="45291" x="4122738" y="4478338"/>
          <p14:tracePt t="45299" x="4106863" y="4478338"/>
          <p14:tracePt t="45316" x="4100513" y="4478338"/>
          <p14:tracePt t="45355" x="4100513" y="4462463"/>
          <p14:tracePt t="45379" x="4100513" y="4456113"/>
          <p14:tracePt t="45387" x="4100513" y="4433888"/>
          <p14:tracePt t="45396" x="4106863" y="4419600"/>
          <p14:tracePt t="45403" x="4106863" y="4405313"/>
          <p14:tracePt t="45418" x="4114800" y="4397375"/>
          <p14:tracePt t="45435" x="4129088" y="4360863"/>
          <p14:tracePt t="45451" x="4129088" y="4332288"/>
          <p14:tracePt t="45468" x="4137025" y="4318000"/>
          <p14:tracePt t="45485" x="4137025" y="4295775"/>
          <p14:tracePt t="45502" x="4143375" y="4267200"/>
          <p14:tracePt t="45518" x="4151313" y="4252913"/>
          <p14:tracePt t="45535" x="4157663" y="4244975"/>
          <p14:tracePt t="45551" x="4173538" y="4230688"/>
          <p14:tracePt t="45568" x="4187825" y="4202113"/>
          <p14:tracePt t="45585" x="4216400" y="4187825"/>
          <p14:tracePt t="45601" x="4275138" y="4165600"/>
          <p14:tracePt t="45603" x="4318000" y="4143375"/>
          <p14:tracePt t="45618" x="4354513" y="4137025"/>
          <p14:tracePt t="45635" x="4456113" y="4114800"/>
          <p14:tracePt t="45651" x="4478338" y="4100513"/>
          <p14:tracePt t="45668" x="4484688" y="4100513"/>
          <p14:tracePt t="45715" x="4492625" y="4100513"/>
          <p14:tracePt t="45739" x="4506913" y="4100513"/>
          <p14:tracePt t="45747" x="4564063" y="4100513"/>
          <p14:tracePt t="45755" x="4645025" y="4114800"/>
          <p14:tracePt t="45768" x="4716463" y="4114800"/>
          <p14:tracePt t="45785" x="4848225" y="4129088"/>
          <p14:tracePt t="45801" x="4891088" y="4137025"/>
          <p14:tracePt t="45803" x="4913313" y="4143375"/>
          <p14:tracePt t="45818" x="4919663" y="4143375"/>
          <p14:tracePt t="45835" x="4927600" y="4151313"/>
          <p14:tracePt t="45963" x="4927600" y="4157663"/>
          <p14:tracePt t="45971" x="4956175" y="4179888"/>
          <p14:tracePt t="45980" x="4978400" y="4216400"/>
          <p14:tracePt t="45987" x="5014913" y="4238625"/>
          <p14:tracePt t="46001" x="5029200" y="4259263"/>
          <p14:tracePt t="46018" x="5072063" y="4295775"/>
          <p14:tracePt t="46035" x="5116513" y="4346575"/>
          <p14:tracePt t="46051" x="5130800" y="4354513"/>
          <p14:tracePt t="46068" x="5138738" y="4368800"/>
          <p14:tracePt t="46132" x="5138738" y="4376738"/>
          <p14:tracePt t="46163" x="5138738" y="4383088"/>
          <p14:tracePt t="46171" x="5153025" y="4405313"/>
          <p14:tracePt t="46179" x="5167313" y="4427538"/>
          <p14:tracePt t="46187" x="5173663" y="4441825"/>
          <p14:tracePt t="46201" x="5181600" y="4456113"/>
          <p14:tracePt t="46218" x="5189538" y="4470400"/>
          <p14:tracePt t="46235" x="5189538" y="4492625"/>
          <p14:tracePt t="46251" x="5189538" y="4506913"/>
          <p14:tracePt t="46268" x="5189538" y="4521200"/>
          <p14:tracePt t="46285" x="5189538" y="4535488"/>
          <p14:tracePt t="46301" x="5173663" y="4557713"/>
          <p14:tracePt t="46318" x="5138738" y="4579938"/>
          <p14:tracePt t="46335" x="5094288" y="4600575"/>
          <p14:tracePt t="46351" x="5029200" y="4622800"/>
          <p14:tracePt t="46368" x="4964113" y="4637088"/>
          <p14:tracePt t="46385" x="4913313" y="4651375"/>
          <p14:tracePt t="46401" x="4884738" y="4659313"/>
          <p14:tracePt t="46418" x="4862513" y="4659313"/>
          <p14:tracePt t="46451" x="4854575" y="4659313"/>
          <p14:tracePt t="46468" x="4826000" y="4637088"/>
          <p14:tracePt t="46485" x="4818063" y="4637088"/>
          <p14:tracePt t="46580" x="4797425" y="4630738"/>
          <p14:tracePt t="46587" x="4783138" y="4614863"/>
          <p14:tracePt t="46595" x="4767263" y="4608513"/>
          <p14:tracePt t="46603" x="4752975" y="4600575"/>
          <p14:tracePt t="46618" x="4738688" y="4594225"/>
          <p14:tracePt t="46635" x="4724400" y="4586288"/>
          <p14:tracePt t="46723" x="4710113" y="4579938"/>
          <p14:tracePt t="46731" x="4695825" y="4572000"/>
          <p14:tracePt t="46772" x="4695825" y="4564063"/>
          <p14:tracePt t="47459" x="0" y="0"/>
        </p14:tracePtLst>
        <p14:tracePtLst>
          <p14:tracePt t="48596" x="5029200" y="2938463"/>
          <p14:tracePt t="48972" x="0" y="0"/>
        </p14:tracePtLst>
        <p14:tracePtLst>
          <p14:tracePt t="49540" x="5486400" y="2932113"/>
          <p14:tracePt t="50140" x="0" y="0"/>
        </p14:tracePtLst>
        <p14:tracePtLst>
          <p14:tracePt t="50996" x="4614863" y="4513263"/>
          <p14:tracePt t="51067" x="4622800" y="4513263"/>
          <p14:tracePt t="51084" x="4630738" y="4513263"/>
          <p14:tracePt t="51091" x="4630738" y="4521200"/>
          <p14:tracePt t="51100" x="4637088" y="4521200"/>
          <p14:tracePt t="51117" x="4665663" y="4521200"/>
          <p14:tracePt t="51133" x="4716463" y="4521200"/>
          <p14:tracePt t="51150" x="4775200" y="4529138"/>
          <p14:tracePt t="51167" x="4818063" y="4529138"/>
          <p14:tracePt t="51183" x="4826000" y="4535488"/>
          <p14:tracePt t="51235" x="4840288" y="4543425"/>
          <p14:tracePt t="51243" x="4876800" y="4549775"/>
          <p14:tracePt t="51252" x="4899025" y="4557713"/>
          <p14:tracePt t="51267" x="4956175" y="4564063"/>
          <p14:tracePt t="51283" x="5014913" y="4572000"/>
          <p14:tracePt t="51300" x="5043488" y="4579938"/>
          <p14:tracePt t="51317" x="5051425" y="4579938"/>
          <p14:tracePt t="51451" x="5065713" y="4579938"/>
          <p14:tracePt t="51459" x="5102225" y="4579938"/>
          <p14:tracePt t="51467" x="5130800" y="4579938"/>
          <p14:tracePt t="51483" x="5181600" y="4579938"/>
          <p14:tracePt t="51500" x="5189538" y="4579938"/>
          <p14:tracePt t="52387" x="0" y="0"/>
        </p14:tracePtLst>
        <p14:tracePtLst>
          <p14:tracePt t="57508" x="6589713" y="1989138"/>
          <p14:tracePt t="59091" x="0" y="0"/>
        </p14:tracePtLst>
        <p14:tracePtLst>
          <p14:tracePt t="59764" x="7134225" y="2119313"/>
          <p14:tracePt t="60707" x="0" y="0"/>
        </p14:tracePtLst>
        <p14:tracePtLst>
          <p14:tracePt t="62820" x="4433888" y="2844800"/>
          <p14:tracePt t="62843" x="4433888" y="2852738"/>
          <p14:tracePt t="62875" x="4456113" y="2867025"/>
          <p14:tracePt t="62884" x="4470400" y="2867025"/>
          <p14:tracePt t="62891" x="4492625" y="2867025"/>
          <p14:tracePt t="62899" x="4513263" y="2867025"/>
          <p14:tracePt t="62913" x="4535488" y="2867025"/>
          <p14:tracePt t="62930" x="4579938" y="2867025"/>
          <p14:tracePt t="62932" x="4600575" y="2867025"/>
          <p14:tracePt t="62947" x="4637088" y="2867025"/>
          <p14:tracePt t="62963" x="4681538" y="2859088"/>
          <p14:tracePt t="62980" x="4710113" y="2852738"/>
          <p14:tracePt t="62997" x="4746625" y="2830513"/>
          <p14:tracePt t="63013" x="4775200" y="2816225"/>
          <p14:tracePt t="63030" x="4797425" y="2801938"/>
          <p14:tracePt t="63047" x="4818063" y="2765425"/>
          <p14:tracePt t="63063" x="4840288" y="2735263"/>
          <p14:tracePt t="63080" x="4854575" y="2692400"/>
          <p14:tracePt t="63097" x="4891088" y="2627313"/>
          <p14:tracePt t="63113" x="4927600" y="2554288"/>
          <p14:tracePt t="63130" x="4970463" y="2481263"/>
          <p14:tracePt t="63131" x="5000625" y="2438400"/>
          <p14:tracePt t="63147" x="5029200" y="2387600"/>
          <p14:tracePt t="63163" x="5057775" y="2322513"/>
          <p14:tracePt t="63180" x="5087938" y="2286000"/>
          <p14:tracePt t="63197" x="5116513" y="2235200"/>
          <p14:tracePt t="63213" x="5138738" y="2198688"/>
          <p14:tracePt t="63230" x="5159375" y="2162175"/>
          <p14:tracePt t="63247" x="5173663" y="2147888"/>
          <p14:tracePt t="63263" x="5189538" y="2125663"/>
          <p14:tracePt t="63280" x="5195888" y="2119313"/>
          <p14:tracePt t="63297" x="5210175" y="2105025"/>
          <p14:tracePt t="63313" x="5232400" y="2082800"/>
          <p14:tracePt t="63330" x="5268913" y="2060575"/>
          <p14:tracePt t="63331" x="5283200" y="2046288"/>
          <p14:tracePt t="63347" x="5341938" y="2024063"/>
          <p14:tracePt t="63363" x="5407025" y="1995488"/>
          <p14:tracePt t="63380" x="5464175" y="1981200"/>
          <p14:tracePt t="63397" x="5537200" y="1958975"/>
          <p14:tracePt t="63413" x="5638800" y="1938338"/>
          <p14:tracePt t="63430" x="5726113" y="1938338"/>
          <p14:tracePt t="63447" x="5783263" y="1930400"/>
          <p14:tracePt t="63463" x="5813425" y="1930400"/>
          <p14:tracePt t="63480" x="5834063" y="1930400"/>
          <p14:tracePt t="63497" x="5849938" y="1930400"/>
          <p14:tracePt t="63513" x="5878513" y="1930400"/>
          <p14:tracePt t="63530" x="5921375" y="1930400"/>
          <p14:tracePt t="63531" x="5951538" y="1930400"/>
          <p14:tracePt t="63547" x="6059488" y="1930400"/>
          <p14:tracePt t="63563" x="6197600" y="1930400"/>
          <p14:tracePt t="63580" x="6335713" y="1944688"/>
          <p14:tracePt t="63597" x="6423025" y="1944688"/>
          <p14:tracePt t="63613" x="6451600" y="1944688"/>
          <p14:tracePt t="63779" x="6459538" y="1944688"/>
          <p14:tracePt t="63803" x="6473825" y="1944688"/>
          <p14:tracePt t="63811" x="6524625" y="1958975"/>
          <p14:tracePt t="63819" x="6575425" y="1966913"/>
          <p14:tracePt t="63830" x="6626225" y="1973263"/>
          <p14:tracePt t="63847" x="6713538" y="2003425"/>
          <p14:tracePt t="63863" x="6764338" y="2017713"/>
          <p14:tracePt t="63880" x="6807200" y="2032000"/>
          <p14:tracePt t="63897" x="6835775" y="2046288"/>
          <p14:tracePt t="63913" x="6835775" y="2054225"/>
          <p14:tracePt t="63930" x="6835775" y="2060575"/>
          <p14:tracePt t="64027" x="6843713" y="2060575"/>
          <p14:tracePt t="64035" x="6865938" y="2097088"/>
          <p14:tracePt t="64047" x="6894513" y="2119313"/>
          <p14:tracePt t="64063" x="6959600" y="2170113"/>
          <p14:tracePt t="64080" x="7038975" y="2227263"/>
          <p14:tracePt t="64097" x="7162800" y="2293938"/>
          <p14:tracePt t="64113" x="7286625" y="2373313"/>
          <p14:tracePt t="64130" x="7337425" y="2409825"/>
          <p14:tracePt t="64147" x="7358063" y="2446338"/>
          <p14:tracePt t="64163" x="7366000" y="2452688"/>
          <p14:tracePt t="64267" x="7366000" y="2466975"/>
          <p14:tracePt t="64275" x="7373938" y="2497138"/>
          <p14:tracePt t="64283" x="7388225" y="2517775"/>
          <p14:tracePt t="64296" x="7402513" y="2532063"/>
          <p14:tracePt t="64313" x="7424738" y="2598738"/>
          <p14:tracePt t="64330" x="7445375" y="2663825"/>
          <p14:tracePt t="64347" x="7475538" y="2751138"/>
          <p14:tracePt t="64363" x="7489825" y="2794000"/>
          <p14:tracePt t="64380" x="7510463" y="2836863"/>
          <p14:tracePt t="64396" x="7526338" y="2873375"/>
          <p14:tracePt t="64413" x="7540625" y="2909888"/>
          <p14:tracePt t="64430" x="7546975" y="2924175"/>
          <p14:tracePt t="64447" x="7546975" y="2938463"/>
          <p14:tracePt t="64659" x="7554913" y="2938463"/>
          <p14:tracePt t="64676" x="7583488" y="2946400"/>
          <p14:tracePt t="64683" x="7634288" y="2960688"/>
          <p14:tracePt t="64691" x="7670800" y="2968625"/>
          <p14:tracePt t="64699" x="7693025" y="2968625"/>
          <p14:tracePt t="64713" x="7707313" y="2974975"/>
          <p14:tracePt t="64755" x="7713663" y="2974975"/>
          <p14:tracePt t="66131" x="0" y="0"/>
        </p14:tracePtLst>
        <p14:tracePtLst>
          <p14:tracePt t="72372" x="6626225" y="2895600"/>
          <p14:tracePt t="73580" x="0" y="0"/>
        </p14:tracePtLst>
        <p14:tracePtLst>
          <p14:tracePt t="74220" x="7119938" y="2917825"/>
          <p14:tracePt t="76515" x="0" y="0"/>
        </p14:tracePtLst>
        <p14:tracePtLst>
          <p14:tracePt t="78508" x="6770688" y="1363663"/>
          <p14:tracePt t="78579" x="6770688" y="1371600"/>
          <p14:tracePt t="78587" x="6778625" y="1400175"/>
          <p14:tracePt t="78595" x="6778625" y="1430338"/>
          <p14:tracePt t="78609" x="6784975" y="1450975"/>
          <p14:tracePt t="78626" x="6784975" y="1516063"/>
          <p14:tracePt t="78643" x="6784975" y="1617663"/>
          <p14:tracePt t="78659" x="6778625" y="1684338"/>
          <p14:tracePt t="78676" x="6778625" y="1785938"/>
          <p14:tracePt t="78693" x="6764338" y="1901825"/>
          <p14:tracePt t="78709" x="6764338" y="2009775"/>
          <p14:tracePt t="78726" x="6756400" y="2141538"/>
          <p14:tracePt t="78743" x="6756400" y="2249488"/>
          <p14:tracePt t="78760" x="6742113" y="2365375"/>
          <p14:tracePt t="78776" x="6742113" y="2466975"/>
          <p14:tracePt t="78793" x="6742113" y="2547938"/>
          <p14:tracePt t="78809" x="6742113" y="2613025"/>
          <p14:tracePt t="78811" x="6742113" y="2633663"/>
          <p14:tracePt t="78826" x="6742113" y="2663825"/>
          <p14:tracePt t="78843" x="6742113" y="2757488"/>
          <p14:tracePt t="78859" x="6742113" y="2808288"/>
          <p14:tracePt t="78876" x="6742113" y="2852738"/>
          <p14:tracePt t="78892" x="6742113" y="2917825"/>
          <p14:tracePt t="78909" x="6742113" y="2982913"/>
          <p14:tracePt t="78926" x="6742113" y="3070225"/>
          <p14:tracePt t="78942" x="6742113" y="3149600"/>
          <p14:tracePt t="78959" x="6748463" y="3251200"/>
          <p14:tracePt t="78976" x="6764338" y="3352800"/>
          <p14:tracePt t="78992" x="6770688" y="3425825"/>
          <p14:tracePt t="79009" x="6770688" y="3482975"/>
          <p14:tracePt t="79011" x="6770688" y="3513138"/>
          <p14:tracePt t="79026" x="6770688" y="3533775"/>
          <p14:tracePt t="79043" x="6770688" y="3649663"/>
          <p14:tracePt t="79059" x="6770688" y="3751263"/>
          <p14:tracePt t="79076" x="6770688" y="3852863"/>
          <p14:tracePt t="79092" x="6770688" y="3940175"/>
          <p14:tracePt t="79109" x="6778625" y="4005263"/>
          <p14:tracePt t="79126" x="6792913" y="4064000"/>
          <p14:tracePt t="79142" x="6799263" y="4100513"/>
          <p14:tracePt t="79159" x="6807200" y="4122738"/>
          <p14:tracePt t="79176" x="6807200" y="4143375"/>
          <p14:tracePt t="79192" x="6807200" y="4173538"/>
          <p14:tracePt t="79209" x="6807200" y="4202113"/>
          <p14:tracePt t="79226" x="6807200" y="4244975"/>
          <p14:tracePt t="79243" x="6821488" y="4295775"/>
          <p14:tracePt t="79260" x="6829425" y="4332288"/>
          <p14:tracePt t="79276" x="6835775" y="4368800"/>
          <p14:tracePt t="79292" x="6843713" y="4419600"/>
          <p14:tracePt t="79309" x="6843713" y="4462463"/>
          <p14:tracePt t="79326" x="6843713" y="4513263"/>
          <p14:tracePt t="79342" x="6843713" y="4535488"/>
          <p14:tracePt t="79360" x="6843713" y="4549775"/>
          <p14:tracePt t="79387" x="6843713" y="4557713"/>
          <p14:tracePt t="79683" x="0" y="0"/>
        </p14:tracePtLst>
        <p14:tracePtLst>
          <p14:tracePt t="80196" x="6197600" y="1879600"/>
          <p14:tracePt t="80331" x="6226175" y="1879600"/>
          <p14:tracePt t="80339" x="6327775" y="1887538"/>
          <p14:tracePt t="80347" x="6443663" y="1893888"/>
          <p14:tracePt t="80359" x="6516688" y="1893888"/>
          <p14:tracePt t="80375" x="6662738" y="1893888"/>
          <p14:tracePt t="80392" x="6713538" y="1901825"/>
          <p14:tracePt t="80409" x="6719888" y="1908175"/>
          <p14:tracePt t="80555" x="6719888" y="1916113"/>
          <p14:tracePt t="80573" x="6727825" y="1930400"/>
          <p14:tracePt t="80579" x="6770688" y="1958975"/>
          <p14:tracePt t="80592" x="6799263" y="1973263"/>
          <p14:tracePt t="80609" x="6880225" y="2024063"/>
          <p14:tracePt t="80625" x="6937375" y="2068513"/>
          <p14:tracePt t="80627" x="6973888" y="2090738"/>
          <p14:tracePt t="80642" x="7002463" y="2105025"/>
          <p14:tracePt t="80659" x="7097713" y="2141538"/>
          <p14:tracePt t="80675" x="7119938" y="2155825"/>
          <p14:tracePt t="80716" x="7126288" y="2155825"/>
          <p14:tracePt t="80781" x="7126288" y="2162175"/>
          <p14:tracePt t="80812" x="7134225" y="2170113"/>
          <p14:tracePt t="80819" x="7162800" y="2206625"/>
          <p14:tracePt t="80827" x="7177088" y="2220913"/>
          <p14:tracePt t="80842" x="7199313" y="2243138"/>
          <p14:tracePt t="80859" x="7242175" y="2328863"/>
          <p14:tracePt t="80875" x="7272338" y="2379663"/>
          <p14:tracePt t="80892" x="7286625" y="2416175"/>
          <p14:tracePt t="80909" x="7300913" y="2446338"/>
          <p14:tracePt t="80925" x="7300913" y="2460625"/>
          <p14:tracePt t="80942" x="7300913" y="2474913"/>
          <p14:tracePt t="80959" x="7307263" y="2497138"/>
          <p14:tracePt t="80975" x="7323138" y="2525713"/>
          <p14:tracePt t="80992" x="7329488" y="2568575"/>
          <p14:tracePt t="81010" x="7351713" y="2619375"/>
          <p14:tracePt t="81011" x="7366000" y="2641600"/>
          <p14:tracePt t="81025" x="7373938" y="2655888"/>
          <p14:tracePt t="81042" x="7388225" y="2692400"/>
          <p14:tracePt t="81043" x="7394575" y="2706688"/>
          <p14:tracePt t="81059" x="7416800" y="2728913"/>
          <p14:tracePt t="81075" x="7431088" y="2751138"/>
          <p14:tracePt t="81092" x="7431088" y="2757488"/>
          <p14:tracePt t="81109" x="7439025" y="2771775"/>
          <p14:tracePt t="81125" x="7445375" y="2786063"/>
          <p14:tracePt t="81142" x="7453313" y="2794000"/>
          <p14:tracePt t="81159" x="7467600" y="2808288"/>
          <p14:tracePt t="81175" x="7481888" y="2830513"/>
          <p14:tracePt t="81192" x="7504113" y="2852738"/>
          <p14:tracePt t="81209" x="7518400" y="2873375"/>
          <p14:tracePt t="81225" x="7532688" y="2895600"/>
          <p14:tracePt t="81242" x="7561263" y="2924175"/>
          <p14:tracePt t="81243" x="7583488" y="2938463"/>
          <p14:tracePt t="81259" x="7605713" y="2960688"/>
          <p14:tracePt t="81275" x="7620000" y="2982913"/>
          <p14:tracePt t="81292" x="7634288" y="2989263"/>
          <p14:tracePt t="81723" x="7627938" y="2989263"/>
          <p14:tracePt t="81739" x="7431088" y="2989263"/>
          <p14:tracePt t="81747" x="7329488" y="2989263"/>
          <p14:tracePt t="81758" x="7242175" y="3005138"/>
          <p14:tracePt t="81775" x="7061200" y="3011488"/>
          <p14:tracePt t="81792" x="6923088" y="3011488"/>
          <p14:tracePt t="81808" x="6886575" y="3011488"/>
          <p14:tracePt t="81884" x="6872288" y="3019425"/>
          <p14:tracePt t="81891" x="6799263" y="3040063"/>
          <p14:tracePt t="81899" x="6713538" y="3062288"/>
          <p14:tracePt t="81908" x="6626225" y="3084513"/>
          <p14:tracePt t="81925" x="6429375" y="3135313"/>
          <p14:tracePt t="81942" x="6313488" y="3163888"/>
          <p14:tracePt t="82395" x="0" y="0"/>
        </p14:tracePtLst>
        <p14:tracePtLst>
          <p14:tracePt t="83091" x="6502400" y="4529138"/>
          <p14:tracePt t="85411" x="0" y="0"/>
        </p14:tracePtLst>
        <p14:tracePtLst>
          <p14:tracePt t="87004" x="4840288" y="4579938"/>
          <p14:tracePt t="87683" x="0" y="0"/>
        </p14:tracePtLst>
        <p14:tracePtLst>
          <p14:tracePt t="88680" x="6480175" y="4521200"/>
          <p14:tracePt t="89459" x="0" y="0"/>
        </p14:tracePtLst>
        <p14:tracePtLst>
          <p14:tracePt t="89956" x="5667375" y="4529138"/>
          <p14:tracePt t="90107" x="5667375" y="4521200"/>
          <p14:tracePt t="90123" x="5646738" y="4513263"/>
          <p14:tracePt t="90131" x="5616575" y="4498975"/>
          <p14:tracePt t="90139" x="5573713" y="4478338"/>
          <p14:tracePt t="90156" x="5500688" y="4448175"/>
          <p14:tracePt t="90173" x="5449888" y="4427538"/>
          <p14:tracePt t="90190" x="5413375" y="4391025"/>
          <p14:tracePt t="90206" x="5399088" y="4360863"/>
          <p14:tracePt t="90223" x="5392738" y="4340225"/>
          <p14:tracePt t="90239" x="5384800" y="4310063"/>
          <p14:tracePt t="90256" x="5384800" y="4275138"/>
          <p14:tracePt t="90273" x="5384800" y="4244975"/>
          <p14:tracePt t="90289" x="5384800" y="4208463"/>
          <p14:tracePt t="90306" x="5392738" y="4194175"/>
          <p14:tracePt t="90323" x="5407025" y="4165600"/>
          <p14:tracePt t="90339" x="5413375" y="4157663"/>
          <p14:tracePt t="90356" x="5427663" y="4143375"/>
          <p14:tracePt t="90373" x="5464175" y="4129088"/>
          <p14:tracePt t="90389" x="5514975" y="4122738"/>
          <p14:tracePt t="90406" x="5565775" y="4122738"/>
          <p14:tracePt t="90423" x="5630863" y="4122738"/>
          <p14:tracePt t="90439" x="5689600" y="4129088"/>
          <p14:tracePt t="90456" x="5732463" y="4143375"/>
          <p14:tracePt t="90473" x="5762625" y="4157663"/>
          <p14:tracePt t="90489" x="5762625" y="4173538"/>
          <p14:tracePt t="90491" x="5762625" y="4179888"/>
          <p14:tracePt t="90506" x="5762625" y="4187825"/>
          <p14:tracePt t="90523" x="5768975" y="4208463"/>
          <p14:tracePt t="90539" x="5776913" y="4224338"/>
          <p14:tracePt t="90556" x="5783263" y="4238625"/>
          <p14:tracePt t="90574" x="5783263" y="4259263"/>
          <p14:tracePt t="90589" x="5791200" y="4281488"/>
          <p14:tracePt t="90606" x="5799138" y="4303713"/>
          <p14:tracePt t="90623" x="5805488" y="4332288"/>
          <p14:tracePt t="90639" x="5805488" y="4346575"/>
          <p14:tracePt t="90656" x="5805488" y="4360863"/>
          <p14:tracePt t="90673" x="5805488" y="4368800"/>
          <p14:tracePt t="90689" x="5805488" y="4376738"/>
          <p14:tracePt t="90707" x="5805488" y="4397375"/>
          <p14:tracePt t="90723" x="5783263" y="4427538"/>
          <p14:tracePt t="90739" x="5754688" y="4462463"/>
          <p14:tracePt t="90756" x="5718175" y="4492625"/>
          <p14:tracePt t="90773" x="5697538" y="4521200"/>
          <p14:tracePt t="90789" x="5675313" y="4535488"/>
          <p14:tracePt t="90806" x="5661025" y="4535488"/>
          <p14:tracePt t="90823" x="5653088" y="4535488"/>
          <p14:tracePt t="90839" x="5646738" y="4535488"/>
          <p14:tracePt t="90856" x="5638800" y="4535488"/>
          <p14:tracePt t="90873" x="5630863" y="4535488"/>
          <p14:tracePt t="90971" x="0" y="0"/>
        </p14:tracePtLst>
        <p14:tracePtLst>
          <p14:tracePt t="91508" x="7205663" y="4368800"/>
          <p14:tracePt t="91564" x="7205663" y="4376738"/>
          <p14:tracePt t="91699" x="7191375" y="4346575"/>
          <p14:tracePt t="91707" x="7162800" y="4318000"/>
          <p14:tracePt t="91715" x="7162800" y="4303713"/>
          <p14:tracePt t="91723" x="7162800" y="4295775"/>
          <p14:tracePt t="91739" x="7154863" y="4281488"/>
          <p14:tracePt t="91756" x="7154863" y="4244975"/>
          <p14:tracePt t="91772" x="7154863" y="4224338"/>
          <p14:tracePt t="91789" x="7154863" y="4202113"/>
          <p14:tracePt t="91806" x="7154863" y="4179888"/>
          <p14:tracePt t="91823" x="7162800" y="4157663"/>
          <p14:tracePt t="91839" x="7185025" y="4137025"/>
          <p14:tracePt t="91856" x="7213600" y="4114800"/>
          <p14:tracePt t="91872" x="7250113" y="4106863"/>
          <p14:tracePt t="91889" x="7264400" y="4100513"/>
          <p14:tracePt t="91906" x="7286625" y="4092575"/>
          <p14:tracePt t="91907" x="7292975" y="4092575"/>
          <p14:tracePt t="91922" x="7307263" y="4092575"/>
          <p14:tracePt t="91948" x="7315200" y="4092575"/>
          <p14:tracePt t="91979" x="7329488" y="4100513"/>
          <p14:tracePt t="91987" x="7351713" y="4122738"/>
          <p14:tracePt t="91995" x="7366000" y="4137025"/>
          <p14:tracePt t="92006" x="7380288" y="4143375"/>
          <p14:tracePt t="92022" x="7402513" y="4151313"/>
          <p14:tracePt t="92039" x="7416800" y="4165600"/>
          <p14:tracePt t="92056" x="7431088" y="4173538"/>
          <p14:tracePt t="92072" x="7431088" y="4179888"/>
          <p14:tracePt t="92089" x="7439025" y="4194175"/>
          <p14:tracePt t="92106" x="7445375" y="4194175"/>
          <p14:tracePt t="92107" x="7445375" y="4208463"/>
          <p14:tracePt t="92123" x="7445375" y="4230688"/>
          <p14:tracePt t="92139" x="7453313" y="4259263"/>
          <p14:tracePt t="92156" x="7459663" y="4303713"/>
          <p14:tracePt t="92172" x="7459663" y="4318000"/>
          <p14:tracePt t="92189" x="7459663" y="4332288"/>
          <p14:tracePt t="92206" x="7459663" y="4340225"/>
          <p14:tracePt t="92267" x="7459663" y="4354513"/>
          <p14:tracePt t="92275" x="7453313" y="4376738"/>
          <p14:tracePt t="92283" x="7445375" y="4383088"/>
          <p14:tracePt t="92291" x="7424738" y="4405313"/>
          <p14:tracePt t="92306" x="7408863" y="4411663"/>
          <p14:tracePt t="92324" x="7373938" y="4448175"/>
          <p14:tracePt t="92339" x="7358063" y="4456113"/>
          <p14:tracePt t="92356" x="7337425" y="4462463"/>
          <p14:tracePt t="92372" x="7329488" y="4462463"/>
          <p14:tracePt t="92389" x="7315200" y="4462463"/>
          <p14:tracePt t="92406" x="7300913" y="4462463"/>
          <p14:tracePt t="92422" x="7286625" y="4462463"/>
          <p14:tracePt t="92439" x="7264400" y="4462463"/>
          <p14:tracePt t="92455" x="7256463" y="4462463"/>
          <p14:tracePt t="92811" x="0" y="0"/>
        </p14:tracePtLst>
        <p14:tracePtLst>
          <p14:tracePt t="96900" x="5435600" y="4557713"/>
          <p14:tracePt t="96955" x="5443538" y="4557713"/>
          <p14:tracePt t="96995" x="5449888" y="4557713"/>
          <p14:tracePt t="97011" x="5464175" y="4557713"/>
          <p14:tracePt t="97019" x="5486400" y="4557713"/>
          <p14:tracePt t="97027" x="5508625" y="4557713"/>
          <p14:tracePt t="97038" x="5522913" y="4557713"/>
          <p14:tracePt t="97054" x="5559425" y="4572000"/>
          <p14:tracePt t="97071" x="5580063" y="4572000"/>
          <p14:tracePt t="97088" x="5588000" y="4579938"/>
          <p14:tracePt t="97107" x="5595938" y="4579938"/>
          <p14:tracePt t="97316" x="5602288" y="4579938"/>
          <p14:tracePt t="97323" x="5616575" y="4586288"/>
          <p14:tracePt t="97331" x="5646738" y="4594225"/>
          <p14:tracePt t="97339" x="5667375" y="4594225"/>
          <p14:tracePt t="97355" x="5689600" y="4600575"/>
          <p14:tracePt t="97371" x="5703888" y="4600575"/>
          <p14:tracePt t="97412" x="5711825" y="4600575"/>
          <p14:tracePt t="97419" x="5726113" y="4600575"/>
          <p14:tracePt t="97435" x="5732463" y="4600575"/>
          <p14:tracePt t="97603" x="5740400" y="4600575"/>
          <p14:tracePt t="97611" x="5768975" y="4608513"/>
          <p14:tracePt t="97621" x="5799138" y="4608513"/>
          <p14:tracePt t="97637" x="5813425" y="4608513"/>
          <p14:tracePt t="97654" x="5819775" y="4608513"/>
          <p14:tracePt t="98012" x="5827713" y="4608513"/>
          <p14:tracePt t="98099" x="5834063" y="4608513"/>
          <p14:tracePt t="98107" x="5849938" y="4608513"/>
          <p14:tracePt t="98115" x="5856288" y="4614863"/>
          <p14:tracePt t="98123" x="5864225" y="4614863"/>
          <p14:tracePt t="98435" x="5864225" y="4622800"/>
          <p14:tracePt t="98579" x="0" y="0"/>
        </p14:tracePtLst>
        <p14:tracePtLst>
          <p14:tracePt t="99404" x="6951663" y="4498975"/>
          <p14:tracePt t="99573" x="6959600" y="4498975"/>
          <p14:tracePt t="99595" x="6967538" y="4498975"/>
          <p14:tracePt t="99603" x="6973888" y="4498975"/>
          <p14:tracePt t="99731" x="6981825" y="4498975"/>
          <p14:tracePt t="99739" x="7002463" y="4498975"/>
          <p14:tracePt t="99747" x="7024688" y="4498975"/>
          <p14:tracePt t="99755" x="7032625" y="4498975"/>
          <p14:tracePt t="99851" x="7038975" y="4498975"/>
          <p14:tracePt t="99892" x="7046913" y="4498975"/>
          <p14:tracePt t="99899" x="7053263" y="4498975"/>
          <p14:tracePt t="99907" x="7069138" y="4498975"/>
          <p14:tracePt t="99920" x="7083425" y="4498975"/>
          <p14:tracePt t="99939" x="7089775" y="4498975"/>
          <p14:tracePt t="100003" x="7089775" y="4506913"/>
          <p14:tracePt t="100211" x="7097713" y="4506913"/>
          <p14:tracePt t="100243" x="7097713" y="4513263"/>
          <p14:tracePt t="100251" x="7097713" y="4521200"/>
          <p14:tracePt t="100259" x="7112000" y="4521200"/>
          <p14:tracePt t="100276" x="7119938" y="4529138"/>
          <p14:tracePt t="100287" x="7126288" y="4535488"/>
          <p14:tracePt t="100303" x="7134225" y="4543425"/>
          <p14:tracePt t="100320" x="7148513" y="4557713"/>
          <p14:tracePt t="100337" x="7170738" y="4564063"/>
          <p14:tracePt t="100353" x="7177088" y="4564063"/>
          <p14:tracePt t="100370" x="7191375" y="4564063"/>
          <p14:tracePt t="100595" x="7191375" y="4572000"/>
          <p14:tracePt t="100611" x="7213600" y="4572000"/>
          <p14:tracePt t="100619" x="7242175" y="4572000"/>
          <p14:tracePt t="100635" x="7250113" y="4572000"/>
          <p14:tracePt t="100827" x="7256463" y="4572000"/>
          <p14:tracePt t="100899" x="7272338" y="4572000"/>
          <p14:tracePt t="100907" x="7300913" y="4572000"/>
          <p14:tracePt t="100915" x="7329488" y="4572000"/>
          <p14:tracePt t="100923" x="7351713" y="4572000"/>
          <p14:tracePt t="100937" x="7366000" y="4572000"/>
          <p14:tracePt t="100953" x="7388225" y="4572000"/>
          <p14:tracePt t="101235" x="7402513" y="4572000"/>
          <p14:tracePt t="101244" x="7431088" y="4572000"/>
          <p14:tracePt t="101253" x="7439025" y="4572000"/>
          <p14:tracePt t="101283" x="7445375" y="4572000"/>
          <p14:tracePt t="101763" x="7459663" y="4572000"/>
          <p14:tracePt t="101771" x="7467600" y="4572000"/>
          <p14:tracePt t="101787" x="7475538" y="4572000"/>
          <p14:tracePt t="101827" x="7481888" y="4572000"/>
          <p14:tracePt t="101843" x="7489825" y="4572000"/>
          <p14:tracePt t="101931" x="7496175" y="4564063"/>
          <p14:tracePt t="101939" x="7510463" y="4564063"/>
          <p14:tracePt t="101948" x="7526338" y="4564063"/>
          <p14:tracePt t="101955" x="7532688" y="4564063"/>
          <p14:tracePt t="102955" x="0" y="0"/>
        </p14:tracePtLst>
        <p14:tracePtLst>
          <p14:tracePt t="107716" x="5472113" y="4506913"/>
          <p14:tracePt t="108003" x="5478463" y="4506913"/>
          <p14:tracePt t="108011" x="5522913" y="4513263"/>
          <p14:tracePt t="108019" x="5588000" y="4513263"/>
          <p14:tracePt t="108035" x="5703888" y="4513263"/>
          <p14:tracePt t="108051" x="5805488" y="4513263"/>
          <p14:tracePt t="108068" x="5842000" y="4513263"/>
          <p14:tracePt t="108843" x="0" y="0"/>
        </p14:tracePtLst>
        <p14:tracePtLst>
          <p14:tracePt t="117540" x="4572000" y="4665663"/>
          <p14:tracePt t="117803" x="4586288" y="4665663"/>
          <p14:tracePt t="117811" x="4600575" y="4665663"/>
          <p14:tracePt t="117827" x="4614863" y="4665663"/>
          <p14:tracePt t="117835" x="4630738" y="4665663"/>
          <p14:tracePt t="117849" x="4637088" y="4665663"/>
          <p14:tracePt t="117865" x="4681538" y="4665663"/>
          <p14:tracePt t="117867" x="4695825" y="4665663"/>
          <p14:tracePt t="117882" x="4738688" y="4665663"/>
          <p14:tracePt t="117899" x="4760913" y="4665663"/>
          <p14:tracePt t="117915" x="4789488" y="4681538"/>
          <p14:tracePt t="117949" x="4797425" y="4681538"/>
          <p14:tracePt t="117971" x="4811713" y="4681538"/>
          <p14:tracePt t="117982" x="4826000" y="4681538"/>
          <p14:tracePt t="117999" x="4891088" y="4681538"/>
          <p14:tracePt t="118015" x="4986338" y="4673600"/>
          <p14:tracePt t="118032" x="5051425" y="4673600"/>
          <p14:tracePt t="118049" x="5102225" y="4673600"/>
          <p14:tracePt t="118065" x="5108575" y="4673600"/>
          <p14:tracePt t="118067" x="5116513" y="4673600"/>
          <p14:tracePt t="118131" x="5130800" y="4673600"/>
          <p14:tracePt t="118139" x="5181600" y="4673600"/>
          <p14:tracePt t="118149" x="5254625" y="4673600"/>
          <p14:tracePt t="118165" x="5407025" y="4673600"/>
          <p14:tracePt t="118182" x="5551488" y="4673600"/>
          <p14:tracePt t="118199" x="5630863" y="4673600"/>
          <p14:tracePt t="118215" x="5646738" y="4673600"/>
          <p14:tracePt t="118232" x="5653088" y="4673600"/>
          <p14:tracePt t="118284" x="5661025" y="4673600"/>
          <p14:tracePt t="118291" x="5667375" y="4673600"/>
          <p14:tracePt t="118299" x="5703888" y="4673600"/>
          <p14:tracePt t="118315" x="5805488" y="4665663"/>
          <p14:tracePt t="118332" x="5943600" y="4659313"/>
          <p14:tracePt t="118349" x="6053138" y="4651375"/>
          <p14:tracePt t="118365" x="6088063" y="4651375"/>
          <p14:tracePt t="118382" x="6103938" y="4651375"/>
          <p14:tracePt t="118427" x="6118225" y="4651375"/>
          <p14:tracePt t="118435" x="6146800" y="4651375"/>
          <p14:tracePt t="118443" x="6183313" y="4651375"/>
          <p14:tracePt t="118451" x="6219825" y="4645025"/>
          <p14:tracePt t="118465" x="6262688" y="4645025"/>
          <p14:tracePt t="118482" x="6350000" y="4645025"/>
          <p14:tracePt t="118483" x="6378575" y="4645025"/>
          <p14:tracePt t="118499" x="6408738" y="4645025"/>
          <p14:tracePt t="118515" x="6415088" y="4645025"/>
          <p14:tracePt t="118563" x="6423025" y="4645025"/>
          <p14:tracePt t="118572" x="6429375" y="4645025"/>
          <p14:tracePt t="118582" x="6480175" y="4645025"/>
          <p14:tracePt t="118599" x="6553200" y="4637088"/>
          <p14:tracePt t="118615" x="6626225" y="4637088"/>
          <p14:tracePt t="118632" x="6654800" y="4637088"/>
          <p14:tracePt t="118649" x="6669088" y="4637088"/>
          <p14:tracePt t="118665" x="6691313" y="4637088"/>
          <p14:tracePt t="118682" x="6705600" y="4637088"/>
          <p14:tracePt t="118683" x="6713538" y="4637088"/>
          <p14:tracePt t="118698" x="6748463" y="4630738"/>
          <p14:tracePt t="118715" x="6778625" y="4622800"/>
          <p14:tracePt t="118732" x="6815138" y="4614863"/>
          <p14:tracePt t="118748" x="6835775" y="4614863"/>
          <p14:tracePt t="118765" x="6858000" y="4614863"/>
          <p14:tracePt t="118782" x="6872288" y="4608513"/>
          <p14:tracePt t="118799" x="6886575" y="4608513"/>
          <p14:tracePt t="118815" x="6908800" y="4608513"/>
          <p14:tracePt t="118832" x="6937375" y="4608513"/>
          <p14:tracePt t="118848" x="6959600" y="4608513"/>
          <p14:tracePt t="118865" x="6981825" y="4608513"/>
          <p14:tracePt t="118882" x="7002463" y="4608513"/>
          <p14:tracePt t="118898" x="7018338" y="4608513"/>
          <p14:tracePt t="118915" x="7024688" y="4608513"/>
          <p14:tracePt t="118932" x="7038975" y="4608513"/>
          <p14:tracePt t="118948" x="7075488" y="4608513"/>
          <p14:tracePt t="118965" x="7112000" y="4608513"/>
          <p14:tracePt t="118982" x="7148513" y="4600575"/>
          <p14:tracePt t="118998" x="7170738" y="4600575"/>
          <p14:tracePt t="119015" x="7177088" y="4600575"/>
          <p14:tracePt t="119032" x="7191375" y="4600575"/>
          <p14:tracePt t="119048" x="7199313" y="4600575"/>
          <p14:tracePt t="119065" x="7235825" y="4600575"/>
          <p14:tracePt t="119082" x="7264400" y="4600575"/>
          <p14:tracePt t="119083" x="7286625" y="4600575"/>
          <p14:tracePt t="119098" x="7307263" y="4600575"/>
          <p14:tracePt t="119115" x="7329488" y="4600575"/>
          <p14:tracePt t="119132" x="7351713" y="4594225"/>
          <p14:tracePt t="119148" x="7380288" y="4594225"/>
          <p14:tracePt t="119379" x="7388225" y="4594225"/>
          <p14:tracePt t="119403" x="7394575" y="4594225"/>
          <p14:tracePt t="119419" x="7402513" y="4594225"/>
          <p14:tracePt t="119443" x="7416800" y="4594225"/>
          <p14:tracePt t="119451" x="7424738" y="4594225"/>
          <p14:tracePt t="119467" x="7439025" y="4594225"/>
          <p14:tracePt t="119475" x="7453313" y="4594225"/>
          <p14:tracePt t="119483" x="7459663" y="4594225"/>
          <p14:tracePt t="119498" x="7504113" y="4594225"/>
          <p14:tracePt t="119515" x="7532688" y="4586288"/>
          <p14:tracePt t="119532" x="7561263" y="4579938"/>
          <p14:tracePt t="119548" x="7569200" y="4572000"/>
          <p14:tracePt t="120499" x="0" y="0"/>
        </p14:tracePtLst>
        <p14:tracePtLst>
          <p14:tracePt t="121523" x="2039938" y="4600575"/>
          <p14:tracePt t="121555" x="2046288" y="4600575"/>
          <p14:tracePt t="121563" x="2054225" y="4608513"/>
          <p14:tracePt t="121572" x="2068513" y="4608513"/>
          <p14:tracePt t="121581" x="2082800" y="4608513"/>
          <p14:tracePt t="121598" x="2090738" y="4608513"/>
          <p14:tracePt t="121615" x="2097088" y="4608513"/>
          <p14:tracePt t="121631" x="2105025" y="4608513"/>
          <p14:tracePt t="121648" x="2111375" y="4608513"/>
          <p14:tracePt t="121664" x="2133600" y="4600575"/>
          <p14:tracePt t="121681" x="2235200" y="4564063"/>
          <p14:tracePt t="121698" x="2395538" y="4513263"/>
          <p14:tracePt t="121714" x="2633663" y="4478338"/>
          <p14:tracePt t="121731" x="2751138" y="4470400"/>
          <p14:tracePt t="121748" x="2801938" y="4470400"/>
          <p14:tracePt t="121764" x="2830513" y="4470400"/>
          <p14:tracePt t="121781" x="2873375" y="4470400"/>
          <p14:tracePt t="121798" x="2968625" y="4470400"/>
          <p14:tracePt t="121814" x="3113088" y="4470400"/>
          <p14:tracePt t="121831" x="3324225" y="4492625"/>
          <p14:tracePt t="121848" x="3548063" y="4498975"/>
          <p14:tracePt t="121864" x="3744913" y="4521200"/>
          <p14:tracePt t="121881" x="3889375" y="4535488"/>
          <p14:tracePt t="121898" x="3970338" y="4549775"/>
          <p14:tracePt t="121914" x="4064000" y="4564063"/>
          <p14:tracePt t="121931" x="4143375" y="4572000"/>
          <p14:tracePt t="121948" x="4230688" y="4572000"/>
          <p14:tracePt t="121964" x="4332288" y="4572000"/>
          <p14:tracePt t="121981" x="4411663" y="4579938"/>
          <p14:tracePt t="121998" x="4448175" y="4579938"/>
          <p14:tracePt t="122014" x="4478338" y="4586288"/>
          <p14:tracePt t="122031" x="4492625" y="4586288"/>
          <p14:tracePt t="122047" x="4521200" y="4586288"/>
          <p14:tracePt t="122064" x="4579938" y="4586288"/>
          <p14:tracePt t="122081" x="4637088" y="4586288"/>
          <p14:tracePt t="122098" x="4681538" y="4586288"/>
          <p14:tracePt t="122114" x="4724400" y="4586288"/>
          <p14:tracePt t="122131" x="4738688" y="4586288"/>
          <p14:tracePt t="122148" x="4760913" y="4586288"/>
          <p14:tracePt t="122164" x="4803775" y="4586288"/>
          <p14:tracePt t="122181" x="4876800" y="4579938"/>
          <p14:tracePt t="122198" x="4919663" y="4579938"/>
          <p14:tracePt t="122214" x="4941888" y="4579938"/>
          <p14:tracePt t="122235" x="4941888" y="4572000"/>
          <p14:tracePt t="122283" x="4949825" y="4572000"/>
          <p14:tracePt t="122299" x="4970463" y="4572000"/>
          <p14:tracePt t="122307" x="4978400" y="4572000"/>
          <p14:tracePt t="122315" x="4992688" y="4572000"/>
          <p14:tracePt t="122331" x="5029200" y="4572000"/>
          <p14:tracePt t="122347" x="5094288" y="4572000"/>
          <p14:tracePt t="122364" x="5173663" y="4564063"/>
          <p14:tracePt t="122381" x="5240338" y="4564063"/>
          <p14:tracePt t="122398" x="5297488" y="4557713"/>
          <p14:tracePt t="122414" x="5341938" y="4557713"/>
          <p14:tracePt t="122431" x="5399088" y="4557713"/>
          <p14:tracePt t="122448" x="5443538" y="4557713"/>
          <p14:tracePt t="122464" x="5514975" y="4557713"/>
          <p14:tracePt t="122481" x="5565775" y="4557713"/>
          <p14:tracePt t="122497" x="5653088" y="4557713"/>
          <p14:tracePt t="122515" x="5783263" y="4557713"/>
          <p14:tracePt t="122531" x="5892800" y="4557713"/>
          <p14:tracePt t="122547" x="6016625" y="4557713"/>
          <p14:tracePt t="122564" x="6154738" y="4557713"/>
          <p14:tracePt t="122581" x="6284913" y="4557713"/>
          <p14:tracePt t="122597" x="6392863" y="4557713"/>
          <p14:tracePt t="122614" x="6510338" y="4549775"/>
          <p14:tracePt t="122631" x="6604000" y="4543425"/>
          <p14:tracePt t="122647" x="6654800" y="4535488"/>
          <p14:tracePt t="122664" x="6697663" y="4529138"/>
          <p14:tracePt t="122681" x="6734175" y="4529138"/>
          <p14:tracePt t="122697" x="6770688" y="4521200"/>
          <p14:tracePt t="122714" x="6829425" y="4513263"/>
          <p14:tracePt t="122731" x="6880225" y="4513263"/>
          <p14:tracePt t="122747" x="6908800" y="4513263"/>
          <p14:tracePt t="122764" x="6931025" y="4513263"/>
          <p14:tracePt t="122781" x="6959600" y="4513263"/>
          <p14:tracePt t="122797" x="6981825" y="4513263"/>
          <p14:tracePt t="122814" x="7010400" y="4513263"/>
          <p14:tracePt t="122831" x="7053263" y="4513263"/>
          <p14:tracePt t="122847" x="7126288" y="4513263"/>
          <p14:tracePt t="122864" x="7227888" y="4513263"/>
          <p14:tracePt t="122881" x="7329488" y="4521200"/>
          <p14:tracePt t="122897" x="7431088" y="4521200"/>
          <p14:tracePt t="122915" x="7546975" y="4521200"/>
          <p14:tracePt t="122931" x="7597775" y="4521200"/>
          <p14:tracePt t="122947" x="7634288" y="4521200"/>
          <p14:tracePt t="122964" x="7678738" y="4521200"/>
          <p14:tracePt t="122981" x="7735888" y="4513263"/>
          <p14:tracePt t="122997" x="7815263" y="4506913"/>
          <p14:tracePt t="123014" x="7888288" y="4498975"/>
          <p14:tracePt t="123031" x="7953375" y="4492625"/>
          <p14:tracePt t="123048" x="7975600" y="4484688"/>
          <p14:tracePt t="124979" x="0" y="0"/>
        </p14:tracePtLst>
        <p14:tracePtLst>
          <p14:tracePt t="125707" x="6256338" y="4665663"/>
          <p14:tracePt t="126115" x="6256338" y="4695825"/>
          <p14:tracePt t="126123" x="6256338" y="4738688"/>
          <p14:tracePt t="126131" x="6256338" y="4789488"/>
          <p14:tracePt t="126146" x="6248400" y="4884738"/>
          <p14:tracePt t="126163" x="6240463" y="4941888"/>
          <p14:tracePt t="126180" x="6240463" y="4978400"/>
          <p14:tracePt t="126196" x="6240463" y="5000625"/>
          <p14:tracePt t="126213" x="6240463" y="5006975"/>
          <p14:tracePt t="126230" x="6240463" y="5014913"/>
          <p14:tracePt t="126363" x="6240463" y="5021263"/>
          <p14:tracePt t="126395" x="6240463" y="5057775"/>
          <p14:tracePt t="126403" x="6240463" y="5108575"/>
          <p14:tracePt t="126413" x="6240463" y="5138738"/>
          <p14:tracePt t="126430" x="6240463" y="5181600"/>
          <p14:tracePt t="126446" x="6234113" y="5224463"/>
          <p14:tracePt t="126463" x="6234113" y="5254625"/>
          <p14:tracePt t="126480" x="6234113" y="5268913"/>
          <p14:tracePt t="126496" x="6234113" y="5275263"/>
          <p14:tracePt t="129092" x="0" y="0"/>
        </p14:tracePtLst>
        <p14:tracePtLst>
          <p14:tracePt t="130299" x="5305425" y="4441825"/>
          <p14:tracePt t="130475" x="5297488" y="4441825"/>
          <p14:tracePt t="130483" x="5283200" y="4448175"/>
          <p14:tracePt t="130495" x="5224463" y="4448175"/>
          <p14:tracePt t="130512" x="5029200" y="4448175"/>
          <p14:tracePt t="130529" x="4891088" y="4448175"/>
          <p14:tracePt t="130545" x="4789488" y="4448175"/>
          <p14:tracePt t="130562" x="4767263" y="4448175"/>
          <p14:tracePt t="130675" x="4752975" y="4441825"/>
          <p14:tracePt t="130683" x="4746625" y="4427538"/>
          <p14:tracePt t="130691" x="4710113" y="4411663"/>
          <p14:tracePt t="130699" x="4695825" y="4405313"/>
          <p14:tracePt t="130712" x="4681538" y="4397375"/>
          <p14:tracePt t="130729" x="4645025" y="4391025"/>
          <p14:tracePt t="130745" x="4614863" y="4376738"/>
          <p14:tracePt t="130762" x="4586288" y="4368800"/>
          <p14:tracePt t="130827" x="4586288" y="4360863"/>
          <p14:tracePt t="130867" x="4608513" y="4318000"/>
          <p14:tracePt t="130875" x="4645025" y="4281488"/>
          <p14:tracePt t="130884" x="4665663" y="4244975"/>
          <p14:tracePt t="130895" x="4687888" y="4230688"/>
          <p14:tracePt t="130912" x="4732338" y="4187825"/>
          <p14:tracePt t="130928" x="4746625" y="4165600"/>
          <p14:tracePt t="130945" x="4746625" y="4157663"/>
          <p14:tracePt t="130995" x="4752975" y="4157663"/>
          <p14:tracePt t="131019" x="4797425" y="4157663"/>
          <p14:tracePt t="131027" x="4868863" y="4151313"/>
          <p14:tracePt t="131035" x="4941888" y="4151313"/>
          <p14:tracePt t="131045" x="5043488" y="4143375"/>
          <p14:tracePt t="131062" x="5232400" y="4143375"/>
          <p14:tracePt t="131079" x="5407025" y="4143375"/>
          <p14:tracePt t="131095" x="5500688" y="4143375"/>
          <p14:tracePt t="131112" x="5565775" y="4143375"/>
          <p14:tracePt t="131128" x="5630863" y="4143375"/>
          <p14:tracePt t="131130" x="5661025" y="4143375"/>
          <p14:tracePt t="131145" x="5711825" y="4143375"/>
          <p14:tracePt t="131162" x="5819775" y="4143375"/>
          <p14:tracePt t="131163" x="5900738" y="4143375"/>
          <p14:tracePt t="131178" x="6022975" y="4151313"/>
          <p14:tracePt t="131195" x="6161088" y="4151313"/>
          <p14:tracePt t="131212" x="6262688" y="4151313"/>
          <p14:tracePt t="131228" x="6342063" y="4151313"/>
          <p14:tracePt t="131245" x="6364288" y="4151313"/>
          <p14:tracePt t="131262" x="6372225" y="4151313"/>
          <p14:tracePt t="131331" x="6392863" y="4151313"/>
          <p14:tracePt t="131339" x="6437313" y="4151313"/>
          <p14:tracePt t="131347" x="6488113" y="4151313"/>
          <p14:tracePt t="131362" x="6538913" y="4151313"/>
          <p14:tracePt t="131378" x="6654800" y="4151313"/>
          <p14:tracePt t="131395" x="6697663" y="4157663"/>
          <p14:tracePt t="131412" x="6719888" y="4165600"/>
          <p14:tracePt t="131428" x="6770688" y="4165600"/>
          <p14:tracePt t="131445" x="6835775" y="4173538"/>
          <p14:tracePt t="131462" x="6916738" y="4179888"/>
          <p14:tracePt t="131479" x="6967538" y="4187825"/>
          <p14:tracePt t="131495" x="7002463" y="4194175"/>
          <p14:tracePt t="131512" x="7053263" y="4208463"/>
          <p14:tracePt t="131528" x="7126288" y="4224338"/>
          <p14:tracePt t="131546" x="7235825" y="4252913"/>
          <p14:tracePt t="131546" x="7272338" y="4252913"/>
          <p14:tracePt t="131562" x="7315200" y="4259263"/>
          <p14:tracePt t="131579" x="7366000" y="4267200"/>
          <p14:tracePt t="131636" x="7373938" y="4267200"/>
          <p14:tracePt t="131699" x="7373938" y="4275138"/>
          <p14:tracePt t="131787" x="7388225" y="4303713"/>
          <p14:tracePt t="131795" x="7424738" y="4346575"/>
          <p14:tracePt t="131803" x="7445375" y="4368800"/>
          <p14:tracePt t="131812" x="7459663" y="4397375"/>
          <p14:tracePt t="131828" x="7489825" y="4441825"/>
          <p14:tracePt t="131845" x="7504113" y="4478338"/>
          <p14:tracePt t="131862" x="7504113" y="4484688"/>
          <p14:tracePt t="131891" x="7504113" y="4492625"/>
          <p14:tracePt t="132011" x="7489825" y="4506913"/>
          <p14:tracePt t="132019" x="7431088" y="4521200"/>
          <p14:tracePt t="132028" x="7380288" y="4543425"/>
          <p14:tracePt t="132045" x="7250113" y="4586288"/>
          <p14:tracePt t="132062" x="7104063" y="4622800"/>
          <p14:tracePt t="132078" x="6996113" y="4659313"/>
          <p14:tracePt t="132095" x="6894513" y="4687888"/>
          <p14:tracePt t="132112" x="6821488" y="4702175"/>
          <p14:tracePt t="132128" x="6756400" y="4716463"/>
          <p14:tracePt t="132145" x="6683375" y="4724400"/>
          <p14:tracePt t="132161" x="6618288" y="4724400"/>
          <p14:tracePt t="132178" x="6530975" y="4724400"/>
          <p14:tracePt t="132195" x="6473825" y="4732338"/>
          <p14:tracePt t="132212" x="6408738" y="4732338"/>
          <p14:tracePt t="132228" x="6350000" y="4732338"/>
          <p14:tracePt t="132245" x="6313488" y="4738688"/>
          <p14:tracePt t="132261" x="6276975" y="4738688"/>
          <p14:tracePt t="132278" x="6256338" y="4738688"/>
          <p14:tracePt t="132295" x="6226175" y="4738688"/>
          <p14:tracePt t="132311" x="6175375" y="4738688"/>
          <p14:tracePt t="132328" x="6103938" y="4738688"/>
          <p14:tracePt t="132345" x="6002338" y="4738688"/>
          <p14:tracePt t="132347" x="5951538" y="4746625"/>
          <p14:tracePt t="132361" x="5884863" y="4746625"/>
          <p14:tracePt t="132378" x="5783263" y="4746625"/>
          <p14:tracePt t="132395" x="5732463" y="4746625"/>
          <p14:tracePt t="132411" x="5697538" y="4746625"/>
          <p14:tracePt t="132428" x="5653088" y="4746625"/>
          <p14:tracePt t="132445" x="5610225" y="4746625"/>
          <p14:tracePt t="132461" x="5529263" y="4746625"/>
          <p14:tracePt t="132478" x="5449888" y="4738688"/>
          <p14:tracePt t="132495" x="5384800" y="4738688"/>
          <p14:tracePt t="132511" x="5341938" y="4732338"/>
          <p14:tracePt t="132528" x="5305425" y="4716463"/>
          <p14:tracePt t="132545" x="5275263" y="4710113"/>
          <p14:tracePt t="132546" x="5254625" y="4710113"/>
          <p14:tracePt t="132561" x="5224463" y="4702175"/>
          <p14:tracePt t="132578" x="5080000" y="4695825"/>
          <p14:tracePt t="132595" x="4992688" y="4687888"/>
          <p14:tracePt t="132611" x="4927600" y="4687888"/>
          <p14:tracePt t="132628" x="4868863" y="4673600"/>
          <p14:tracePt t="132645" x="4818063" y="4659313"/>
          <p14:tracePt t="132661" x="4767263" y="4637088"/>
          <p14:tracePt t="132678" x="4732338" y="4622800"/>
          <p14:tracePt t="132695" x="4702175" y="4614863"/>
          <p14:tracePt t="132711" x="4673600" y="4608513"/>
          <p14:tracePt t="132728" x="4645025" y="4594225"/>
          <p14:tracePt t="132745" x="4630738" y="4586288"/>
          <p14:tracePt t="132761" x="4600575" y="4572000"/>
          <p14:tracePt t="132778" x="4564063" y="4549775"/>
          <p14:tracePt t="132795" x="4557713" y="4535488"/>
          <p14:tracePt t="132811" x="4549775" y="4535488"/>
          <p14:tracePt t="132828" x="4543425" y="4535488"/>
          <p14:tracePt t="133179" x="0" y="0"/>
        </p14:tracePtLst>
        <p14:tracePtLst>
          <p14:tracePt t="143387" x="4614863" y="4614863"/>
          <p14:tracePt t="143579" x="4622800" y="4614863"/>
          <p14:tracePt t="143587" x="4630738" y="4614863"/>
          <p14:tracePt t="143595" x="4651375" y="4614863"/>
          <p14:tracePt t="143608" x="4687888" y="4614863"/>
          <p14:tracePt t="143625" x="4738688" y="4614863"/>
          <p14:tracePt t="143642" x="4797425" y="4614863"/>
          <p14:tracePt t="143658" x="4803775" y="4614863"/>
          <p14:tracePt t="143891" x="4811713" y="4614863"/>
          <p14:tracePt t="143915" x="4826000" y="4614863"/>
          <p14:tracePt t="143923" x="4884738" y="4622800"/>
          <p14:tracePt t="143931" x="4935538" y="4622800"/>
          <p14:tracePt t="143942" x="4978400" y="4622800"/>
          <p14:tracePt t="143958" x="5037138" y="4630738"/>
          <p14:tracePt t="143975" x="5051425" y="4630738"/>
          <p14:tracePt t="144131" x="5057775" y="4630738"/>
          <p14:tracePt t="144211" x="5072063" y="4630738"/>
          <p14:tracePt t="144219" x="5108575" y="4630738"/>
          <p14:tracePt t="144228" x="5138738" y="4630738"/>
          <p14:tracePt t="144242" x="5159375" y="4630738"/>
          <p14:tracePt t="144258" x="5254625" y="4630738"/>
          <p14:tracePt t="144275" x="5275263" y="4630738"/>
          <p14:tracePt t="144331" x="5283200" y="4630738"/>
          <p14:tracePt t="145219" x="0" y="0"/>
        </p14:tracePtLst>
        <p14:tracePtLst>
          <p14:tracePt t="145724" x="5043488" y="4340225"/>
          <p14:tracePt t="145851" x="5043488" y="4325938"/>
          <p14:tracePt t="145859" x="5043488" y="4318000"/>
          <p14:tracePt t="145867" x="5051425" y="4295775"/>
          <p14:tracePt t="145875" x="5057775" y="4252913"/>
          <p14:tracePt t="145891" x="5080000" y="4173538"/>
          <p14:tracePt t="145908" x="5087938" y="4071938"/>
          <p14:tracePt t="145925" x="5087938" y="3962400"/>
          <p14:tracePt t="145941" x="5087938" y="3846513"/>
          <p14:tracePt t="145958" x="5087938" y="3722688"/>
          <p14:tracePt t="145974" x="5087938" y="3621088"/>
          <p14:tracePt t="145991" x="5087938" y="3541713"/>
          <p14:tracePt t="146008" x="5087938" y="3468688"/>
          <p14:tracePt t="146024" x="5102225" y="3395663"/>
          <p14:tracePt t="146042" x="5116513" y="3294063"/>
          <p14:tracePt t="146058" x="5122863" y="3222625"/>
          <p14:tracePt t="146075" x="5130800" y="3157538"/>
          <p14:tracePt t="146091" x="5145088" y="3090863"/>
          <p14:tracePt t="146108" x="5159375" y="3019425"/>
          <p14:tracePt t="146124" x="5173663" y="2954338"/>
          <p14:tracePt t="146141" x="5181600" y="2873375"/>
          <p14:tracePt t="146158" x="5195888" y="2816225"/>
          <p14:tracePt t="146174" x="5203825" y="2765425"/>
          <p14:tracePt t="146191" x="5210175" y="2728913"/>
          <p14:tracePt t="146208" x="5218113" y="2678113"/>
          <p14:tracePt t="146224" x="5240338" y="2619375"/>
          <p14:tracePt t="146241" x="5254625" y="2562225"/>
          <p14:tracePt t="146242" x="5254625" y="2532063"/>
          <p14:tracePt t="146258" x="5260975" y="2489200"/>
          <p14:tracePt t="146274" x="5268913" y="2446338"/>
          <p14:tracePt t="146291" x="5268913" y="2409825"/>
          <p14:tracePt t="146308" x="5268913" y="2373313"/>
          <p14:tracePt t="146324" x="5268913" y="2328863"/>
          <p14:tracePt t="146341" x="5268913" y="2278063"/>
          <p14:tracePt t="146358" x="5268913" y="2243138"/>
          <p14:tracePt t="146374" x="5268913" y="2220913"/>
          <p14:tracePt t="146391" x="5268913" y="2212975"/>
          <p14:tracePt t="146408" x="5268913" y="2192338"/>
          <p14:tracePt t="146424" x="5268913" y="2176463"/>
          <p14:tracePt t="146441" x="5268913" y="2155825"/>
          <p14:tracePt t="146458" x="5268913" y="2111375"/>
          <p14:tracePt t="146474" x="5254625" y="2060575"/>
          <p14:tracePt t="146491" x="5246688" y="2024063"/>
          <p14:tracePt t="146508" x="5240338" y="2009775"/>
          <p14:tracePt t="146524" x="5232400" y="2003425"/>
          <p14:tracePt t="146541" x="5224463" y="1989138"/>
          <p14:tracePt t="146558" x="5218113" y="1981200"/>
          <p14:tracePt t="146574" x="5210175" y="1958975"/>
          <p14:tracePt t="146591" x="5203825" y="1958975"/>
          <p14:tracePt t="146731" x="5203825" y="1952625"/>
          <p14:tracePt t="147155" x="5203825" y="1958975"/>
          <p14:tracePt t="147195" x="5203825" y="1966913"/>
          <p14:tracePt t="147203" x="5203825" y="1973263"/>
          <p14:tracePt t="147219" x="5203825" y="1981200"/>
          <p14:tracePt t="147227" x="5203825" y="2060575"/>
          <p14:tracePt t="147241" x="5203825" y="2162175"/>
          <p14:tracePt t="147258" x="5195888" y="2336800"/>
          <p14:tracePt t="147274" x="5181600" y="2619375"/>
          <p14:tracePt t="147291" x="5173663" y="2794000"/>
          <p14:tracePt t="147308" x="5167313" y="2946400"/>
          <p14:tracePt t="147324" x="5145088" y="3084513"/>
          <p14:tracePt t="147341" x="5130800" y="3200400"/>
          <p14:tracePt t="147357" x="5108575" y="3294063"/>
          <p14:tracePt t="147374" x="5094288" y="3360738"/>
          <p14:tracePt t="147391" x="5087938" y="3417888"/>
          <p14:tracePt t="147407" x="5080000" y="3497263"/>
          <p14:tracePt t="147424" x="5080000" y="3584575"/>
          <p14:tracePt t="147441" x="5072063" y="3686175"/>
          <p14:tracePt t="147442" x="5072063" y="3736975"/>
          <p14:tracePt t="147457" x="5065713" y="3787775"/>
          <p14:tracePt t="147474" x="5065713" y="3903663"/>
          <p14:tracePt t="147491" x="5057775" y="3962400"/>
          <p14:tracePt t="147507" x="5057775" y="3998913"/>
          <p14:tracePt t="147524" x="5057775" y="4027488"/>
          <p14:tracePt t="147541" x="5051425" y="4071938"/>
          <p14:tracePt t="147557" x="5051425" y="4114800"/>
          <p14:tracePt t="147574" x="5051425" y="4173538"/>
          <p14:tracePt t="147591" x="5057775" y="4252913"/>
          <p14:tracePt t="147607" x="5065713" y="4303713"/>
          <p14:tracePt t="147624" x="5072063" y="4354513"/>
          <p14:tracePt t="147641" x="5072063" y="4397375"/>
          <p14:tracePt t="147642" x="5072063" y="4405313"/>
          <p14:tracePt t="147657" x="5072063" y="4433888"/>
          <p14:tracePt t="147674" x="5072063" y="4492625"/>
          <p14:tracePt t="147691" x="5072063" y="4557713"/>
          <p14:tracePt t="147707" x="5072063" y="4622800"/>
          <p14:tracePt t="147725" x="5072063" y="4687888"/>
          <p14:tracePt t="147741" x="5072063" y="4752975"/>
          <p14:tracePt t="147758" x="5072063" y="4803775"/>
          <p14:tracePt t="147774" x="5072063" y="4840288"/>
          <p14:tracePt t="147791" x="5072063" y="4868863"/>
          <p14:tracePt t="147807" x="5072063" y="4905375"/>
          <p14:tracePt t="147824" x="5065713" y="4935538"/>
          <p14:tracePt t="147841" x="5065713" y="4964113"/>
          <p14:tracePt t="147857" x="5057775" y="4986338"/>
          <p14:tracePt t="147858" x="5051425" y="5000625"/>
          <p14:tracePt t="147874" x="5051425" y="5021263"/>
          <p14:tracePt t="147891" x="5043488" y="5051425"/>
          <p14:tracePt t="147907" x="5043488" y="5072063"/>
          <p14:tracePt t="147924" x="5043488" y="5094288"/>
          <p14:tracePt t="147941" x="5043488" y="5116513"/>
          <p14:tracePt t="147957" x="5043488" y="5138738"/>
          <p14:tracePt t="147974" x="5043488" y="5145088"/>
          <p14:tracePt t="148291" x="0" y="0"/>
        </p14:tracePtLst>
        <p14:tracePtLst>
          <p14:tracePt t="153260" x="5718175" y="4803775"/>
          <p14:tracePt t="153659" x="0" y="0"/>
        </p14:tracePtLst>
        <p14:tracePtLst>
          <p14:tracePt t="154811" x="5588000" y="1552575"/>
          <p14:tracePt t="155019" x="5588000" y="1560513"/>
          <p14:tracePt t="155035" x="5588000" y="1611313"/>
          <p14:tracePt t="155043" x="5588000" y="1698625"/>
          <p14:tracePt t="155055" x="5588000" y="1749425"/>
          <p14:tracePt t="155072" x="5588000" y="1820863"/>
          <p14:tracePt t="155089" x="5588000" y="1879600"/>
          <p14:tracePt t="155105" x="5588000" y="1938338"/>
          <p14:tracePt t="155106" x="5588000" y="1958975"/>
          <p14:tracePt t="155122" x="5588000" y="1995488"/>
          <p14:tracePt t="155139" x="5588000" y="2024063"/>
          <p14:tracePt t="155155" x="5588000" y="2060575"/>
          <p14:tracePt t="155172" x="5588000" y="2090738"/>
          <p14:tracePt t="155189" x="5588000" y="2125663"/>
          <p14:tracePt t="155205" x="5588000" y="2147888"/>
          <p14:tracePt t="155222" x="5588000" y="2184400"/>
          <p14:tracePt t="155239" x="5588000" y="2220913"/>
          <p14:tracePt t="155255" x="5588000" y="2249488"/>
          <p14:tracePt t="155272" x="5588000" y="2300288"/>
          <p14:tracePt t="155289" x="5588000" y="2328863"/>
          <p14:tracePt t="155305" x="5588000" y="2373313"/>
          <p14:tracePt t="155306" x="5588000" y="2387600"/>
          <p14:tracePt t="155322" x="5588000" y="2424113"/>
          <p14:tracePt t="155339" x="5588000" y="2466975"/>
          <p14:tracePt t="155355" x="5588000" y="2517775"/>
          <p14:tracePt t="155372" x="5588000" y="2568575"/>
          <p14:tracePt t="155389" x="5588000" y="2619375"/>
          <p14:tracePt t="155405" x="5588000" y="2655888"/>
          <p14:tracePt t="155422" x="5588000" y="2706688"/>
          <p14:tracePt t="155439" x="5580063" y="2757488"/>
          <p14:tracePt t="155455" x="5580063" y="2801938"/>
          <p14:tracePt t="155472" x="5580063" y="2852738"/>
          <p14:tracePt t="155489" x="5580063" y="2895600"/>
          <p14:tracePt t="155505" x="5580063" y="2946400"/>
          <p14:tracePt t="155507" x="5573713" y="2968625"/>
          <p14:tracePt t="155522" x="5573713" y="3011488"/>
          <p14:tracePt t="155539" x="5565775" y="3062288"/>
          <p14:tracePt t="155555" x="5565775" y="3121025"/>
          <p14:tracePt t="155572" x="5565775" y="3163888"/>
          <p14:tracePt t="155589" x="5565775" y="3208338"/>
          <p14:tracePt t="155605" x="5565775" y="3236913"/>
          <p14:tracePt t="155622" x="5565775" y="3273425"/>
          <p14:tracePt t="155639" x="5565775" y="3302000"/>
          <p14:tracePt t="155655" x="5565775" y="3330575"/>
          <p14:tracePt t="155672" x="5565775" y="3352800"/>
          <p14:tracePt t="155689" x="5565775" y="3389313"/>
          <p14:tracePt t="155705" x="5565775" y="3425825"/>
          <p14:tracePt t="155722" x="5551488" y="3505200"/>
          <p14:tracePt t="155738" x="5551488" y="3570288"/>
          <p14:tracePt t="155755" x="5545138" y="3629025"/>
          <p14:tracePt t="155772" x="5537200" y="3671888"/>
          <p14:tracePt t="155788" x="5537200" y="3722688"/>
          <p14:tracePt t="155805" x="5537200" y="3751263"/>
          <p14:tracePt t="155822" x="5537200" y="3787775"/>
          <p14:tracePt t="155838" x="5537200" y="3810000"/>
          <p14:tracePt t="155855" x="5537200" y="3838575"/>
          <p14:tracePt t="155872" x="5537200" y="3883025"/>
          <p14:tracePt t="155888" x="5537200" y="3911600"/>
          <p14:tracePt t="155905" x="5537200" y="3954463"/>
          <p14:tracePt t="155922" x="5537200" y="4013200"/>
          <p14:tracePt t="155938" x="5537200" y="4041775"/>
          <p14:tracePt t="155955" x="5537200" y="4086225"/>
          <p14:tracePt t="155972" x="5537200" y="4114800"/>
          <p14:tracePt t="155988" x="5537200" y="4137025"/>
          <p14:tracePt t="156005" x="5537200" y="4173538"/>
          <p14:tracePt t="156022" x="5537200" y="4202113"/>
          <p14:tracePt t="156038" x="5537200" y="4230688"/>
          <p14:tracePt t="156055" x="5537200" y="4244975"/>
          <p14:tracePt t="156072" x="5537200" y="4252913"/>
          <p14:tracePt t="156088" x="5537200" y="4275138"/>
          <p14:tracePt t="156105" x="5537200" y="4295775"/>
          <p14:tracePt t="156122" x="5537200" y="4340225"/>
          <p14:tracePt t="156138" x="5537200" y="4368800"/>
          <p14:tracePt t="156155" x="5537200" y="4405313"/>
          <p14:tracePt t="156172" x="5537200" y="4427538"/>
          <p14:tracePt t="156188" x="5545138" y="4456113"/>
          <p14:tracePt t="156205" x="5545138" y="4478338"/>
          <p14:tracePt t="156222" x="5545138" y="4498975"/>
          <p14:tracePt t="156238" x="5545138" y="4521200"/>
          <p14:tracePt t="156255" x="5545138" y="4557713"/>
          <p14:tracePt t="156272" x="5551488" y="4586288"/>
          <p14:tracePt t="156288" x="5551488" y="4614863"/>
          <p14:tracePt t="156305" x="5551488" y="4630738"/>
          <p14:tracePt t="156322" x="5551488" y="4637088"/>
          <p14:tracePt t="156499" x="5559425" y="4637088"/>
          <p14:tracePt t="156619" x="5559425" y="4645025"/>
          <p14:tracePt t="156635" x="5559425" y="4659313"/>
          <p14:tracePt t="156643" x="5559425" y="4695825"/>
          <p14:tracePt t="156655" x="5559425" y="4702175"/>
          <p14:tracePt t="156672" x="5573713" y="4746625"/>
          <p14:tracePt t="156688" x="5573713" y="4797425"/>
          <p14:tracePt t="156705" x="5588000" y="4833938"/>
          <p14:tracePt t="156722" x="5588000" y="4848225"/>
          <p14:tracePt t="156722" x="5588000" y="4854575"/>
          <p14:tracePt t="156899" x="5595938" y="4854575"/>
          <p14:tracePt t="156995" x="5595938" y="4862513"/>
          <p14:tracePt t="157019" x="5595938" y="4884738"/>
          <p14:tracePt t="157027" x="5602288" y="4913313"/>
          <p14:tracePt t="157038" x="5602288" y="4927600"/>
          <p14:tracePt t="157055" x="5616575" y="4956175"/>
          <p14:tracePt t="157071" x="5624513" y="4992688"/>
          <p14:tracePt t="157088" x="5630863" y="5006975"/>
          <p14:tracePt t="157105" x="5630863" y="5021263"/>
          <p14:tracePt t="157403" x="5630863" y="5029200"/>
          <p14:tracePt t="157435" x="5630863" y="5051425"/>
          <p14:tracePt t="157451" x="5630863" y="5057775"/>
          <p14:tracePt t="157459" x="5630863" y="5065713"/>
          <p14:tracePt t="157467" x="5630863" y="5072063"/>
          <p14:tracePt t="158627" x="5630863" y="5087938"/>
          <p14:tracePt t="158635" x="5630863" y="5145088"/>
          <p14:tracePt t="158643" x="5630863" y="5173663"/>
          <p14:tracePt t="158654" x="5630863" y="5181600"/>
          <p14:tracePt t="158671" x="5630863" y="5210175"/>
          <p14:tracePt t="158688" x="5630863" y="5224463"/>
          <p14:tracePt t="158704" x="5630863" y="5232400"/>
          <p14:tracePt t="159795" x="5630863" y="5224463"/>
          <p14:tracePt t="161186" x="0" y="0"/>
        </p14:tracePtLst>
        <p14:tracePtLst>
          <p14:tracePt t="161619" x="5370513" y="5167313"/>
          <p14:tracePt t="161875" x="5384800" y="5167313"/>
          <p14:tracePt t="161883" x="5413375" y="5159375"/>
          <p14:tracePt t="161890" x="5449888" y="5159375"/>
          <p14:tracePt t="161904" x="5478463" y="5159375"/>
          <p14:tracePt t="161920" x="5537200" y="5153025"/>
          <p14:tracePt t="161937" x="5565775" y="5153025"/>
          <p14:tracePt t="161938" x="5573713" y="5153025"/>
          <p14:tracePt t="161979" x="5573713" y="5145088"/>
          <p14:tracePt t="162235" x="5580063" y="5145088"/>
          <p14:tracePt t="162259" x="5602288" y="5145088"/>
          <p14:tracePt t="162266" x="5661025" y="5145088"/>
          <p14:tracePt t="162275" x="5697538" y="5145088"/>
          <p14:tracePt t="162287" x="5726113" y="5145088"/>
          <p14:tracePt t="162303" x="5768975" y="5145088"/>
          <p14:tracePt t="162320" x="5776913" y="5138738"/>
          <p14:tracePt t="162443" x="5783263" y="5138738"/>
          <p14:tracePt t="162572" x="5791200" y="5138738"/>
          <p14:tracePt t="162579" x="5799138" y="5138738"/>
          <p14:tracePt t="162587" x="5813425" y="5138738"/>
          <p14:tracePt t="162603" x="5819775" y="5138738"/>
          <p14:tracePt t="162667" x="5827713" y="5138738"/>
          <p14:tracePt t="162675" x="5834063" y="5138738"/>
          <p14:tracePt t="162779" x="5842000" y="5138738"/>
          <p14:tracePt t="162786" x="5849938" y="5138738"/>
          <p14:tracePt t="162795" x="5864225" y="5138738"/>
          <p14:tracePt t="163643" x="0" y="0"/>
        </p14:tracePtLst>
        <p14:tracePtLst>
          <p14:tracePt t="164475" x="6662738" y="3578225"/>
          <p14:tracePt t="165363" x="6662738" y="3584575"/>
          <p14:tracePt t="165371" x="6662738" y="3679825"/>
          <p14:tracePt t="165386" x="6662738" y="3868738"/>
          <p14:tracePt t="165403" x="6662738" y="4027488"/>
          <p14:tracePt t="165419" x="6662738" y="4173538"/>
          <p14:tracePt t="165436" x="6662738" y="4340225"/>
          <p14:tracePt t="165453" x="6662738" y="4462463"/>
          <p14:tracePt t="165469" x="6662738" y="4564063"/>
          <p14:tracePt t="165486" x="6662738" y="4659313"/>
          <p14:tracePt t="165503" x="6662738" y="4716463"/>
          <p14:tracePt t="165519" x="6662738" y="4767263"/>
          <p14:tracePt t="165536" x="6662738" y="4803775"/>
          <p14:tracePt t="165553" x="6654800" y="4833938"/>
          <p14:tracePt t="165569" x="6654800" y="4868863"/>
          <p14:tracePt t="165572" x="6654800" y="4884738"/>
          <p14:tracePt t="165586" x="6654800" y="4919663"/>
          <p14:tracePt t="165603" x="6654800" y="4941888"/>
          <p14:tracePt t="165619" x="6654800" y="4964113"/>
          <p14:tracePt t="165636" x="6654800" y="4970463"/>
          <p14:tracePt t="165691" x="6646863" y="4970463"/>
          <p14:tracePt t="165787" x="6646863" y="4992688"/>
          <p14:tracePt t="165794" x="6646863" y="5051425"/>
          <p14:tracePt t="165803" x="6646863" y="5072063"/>
          <p14:tracePt t="165819" x="6646863" y="5108575"/>
          <p14:tracePt t="165836" x="6646863" y="5122863"/>
          <p14:tracePt t="166803" x="6488113" y="5138738"/>
          <p14:tracePt t="166810" x="6408738" y="5153025"/>
          <p14:tracePt t="166819" x="6342063" y="5167313"/>
          <p14:tracePt t="166836" x="6183313" y="5189538"/>
          <p14:tracePt t="166852" x="6073775" y="5195888"/>
          <p14:tracePt t="167155" x="6081713" y="5181600"/>
          <p14:tracePt t="167163" x="6118225" y="5159375"/>
          <p14:tracePt t="167170" x="6138863" y="5145088"/>
          <p14:tracePt t="167185" x="6154738" y="5138738"/>
          <p14:tracePt t="167202" x="6175375" y="5138738"/>
          <p14:tracePt t="167459" x="6183313" y="5138738"/>
          <p14:tracePt t="167755" x="6189663" y="5138738"/>
          <p14:tracePt t="167763" x="6211888" y="5138738"/>
          <p14:tracePt t="167770" x="6291263" y="5138738"/>
          <p14:tracePt t="167785" x="6378575" y="5122863"/>
          <p14:tracePt t="167802" x="6604000" y="5116513"/>
          <p14:tracePt t="167819" x="6669088" y="5108575"/>
          <p14:tracePt t="167835" x="6705600" y="5108575"/>
          <p14:tracePt t="167852" x="6727825" y="5102225"/>
          <p14:tracePt t="167869" x="6756400" y="5094288"/>
          <p14:tracePt t="167885" x="6807200" y="5080000"/>
          <p14:tracePt t="167902" x="6850063" y="5072063"/>
          <p14:tracePt t="167919" x="6894513" y="5065713"/>
          <p14:tracePt t="167935" x="6967538" y="5057775"/>
          <p14:tracePt t="167952" x="7053263" y="5051425"/>
          <p14:tracePt t="167969" x="7112000" y="5043488"/>
          <p14:tracePt t="167985" x="7134225" y="5037138"/>
          <p14:tracePt t="169035" x="7162800" y="5037138"/>
          <p14:tracePt t="169043" x="7205663" y="5037138"/>
          <p14:tracePt t="169052" x="7250113" y="5037138"/>
          <p14:tracePt t="169068" x="7315200" y="5029200"/>
          <p14:tracePt t="169085" x="7351713" y="5029200"/>
          <p14:tracePt t="169102" x="7358063" y="5029200"/>
          <p14:tracePt t="169118" x="7366000" y="5029200"/>
          <p14:tracePt t="169196" x="7380288" y="5029200"/>
          <p14:tracePt t="169203" x="7408863" y="5029200"/>
          <p14:tracePt t="169211" x="7424738" y="5029200"/>
          <p14:tracePt t="169219" x="7431088" y="5021263"/>
          <p14:tracePt t="169235" x="7453313" y="5021263"/>
          <p14:tracePt t="169252" x="7467600" y="5021263"/>
          <p14:tracePt t="169268" x="7481888" y="5021263"/>
          <p14:tracePt t="169285" x="7504113" y="5021263"/>
          <p14:tracePt t="169302" x="7532688" y="5021263"/>
          <p14:tracePt t="169318" x="7597775" y="5014913"/>
          <p14:tracePt t="169335" x="7656513" y="5006975"/>
          <p14:tracePt t="169351" x="7685088" y="5006975"/>
          <p14:tracePt t="169368" x="7707313" y="5000625"/>
          <p14:tracePt t="169915" x="7713663" y="5000625"/>
          <p14:tracePt t="169922" x="7758113" y="5000625"/>
          <p14:tracePt t="169930" x="7772400" y="5000625"/>
          <p14:tracePt t="169938" x="7780338" y="5000625"/>
          <p14:tracePt t="171011" x="0" y="0"/>
        </p14:tracePtLst>
        <p14:tracePtLst>
          <p14:tracePt t="172155" x="4259263" y="4992688"/>
          <p14:tracePt t="172299" x="4267200" y="4992688"/>
          <p14:tracePt t="172315" x="4275138" y="4992688"/>
          <p14:tracePt t="172323" x="4310063" y="4992688"/>
          <p14:tracePt t="172334" x="4391025" y="5000625"/>
          <p14:tracePt t="172351" x="4564063" y="5021263"/>
          <p14:tracePt t="172367" x="4797425" y="5021263"/>
          <p14:tracePt t="172384" x="5000625" y="5029200"/>
          <p14:tracePt t="172401" x="5145088" y="5029200"/>
          <p14:tracePt t="172417" x="5246688" y="5029200"/>
          <p14:tracePt t="172418" x="5311775" y="5006975"/>
          <p14:tracePt t="172434" x="5413375" y="5006975"/>
          <p14:tracePt t="172451" x="5529263" y="4992688"/>
          <p14:tracePt t="172467" x="5661025" y="4986338"/>
          <p14:tracePt t="172484" x="5783263" y="4964113"/>
          <p14:tracePt t="172501" x="5884863" y="4956175"/>
          <p14:tracePt t="172517" x="5994400" y="4941888"/>
          <p14:tracePt t="172534" x="6081713" y="4941888"/>
          <p14:tracePt t="172551" x="6183313" y="4927600"/>
          <p14:tracePt t="172567" x="6262688" y="4927600"/>
          <p14:tracePt t="172584" x="6307138" y="4927600"/>
          <p14:tracePt t="172601" x="6327775" y="4927600"/>
          <p14:tracePt t="172617" x="6372225" y="4927600"/>
          <p14:tracePt t="172619" x="6408738" y="4927600"/>
          <p14:tracePt t="172634" x="6494463" y="4927600"/>
          <p14:tracePt t="172651" x="6632575" y="4927600"/>
          <p14:tracePt t="172667" x="6784975" y="4941888"/>
          <p14:tracePt t="172684" x="6908800" y="4935538"/>
          <p14:tracePt t="172701" x="6988175" y="4935538"/>
          <p14:tracePt t="172717" x="7046913" y="4935538"/>
          <p14:tracePt t="172734" x="7083425" y="4935538"/>
          <p14:tracePt t="172751" x="7148513" y="4927600"/>
          <p14:tracePt t="172767" x="7213600" y="4927600"/>
          <p14:tracePt t="172784" x="7307263" y="4919663"/>
          <p14:tracePt t="172801" x="7380288" y="4919663"/>
          <p14:tracePt t="172817" x="7431088" y="4919663"/>
          <p14:tracePt t="172819" x="7445375" y="4919663"/>
          <p14:tracePt t="172834" x="7453313" y="4919663"/>
          <p14:tracePt t="172851" x="7459663" y="4919663"/>
          <p14:tracePt t="172883" x="7467600" y="4919663"/>
          <p14:tracePt t="172891" x="7481888" y="4919663"/>
          <p14:tracePt t="172901" x="7510463" y="4919663"/>
          <p14:tracePt t="172917" x="7569200" y="4919663"/>
          <p14:tracePt t="172934" x="7612063" y="4919663"/>
          <p14:tracePt t="172951" x="7642225" y="4913313"/>
          <p14:tracePt t="173075" x="7648575" y="4913313"/>
          <p14:tracePt t="174410" x="0" y="0"/>
        </p14:tracePtLst>
        <p14:tracePtLst>
          <p14:tracePt t="175203" x="6175375" y="5240338"/>
          <p14:tracePt t="175331" x="6183313" y="5240338"/>
          <p14:tracePt t="175363" x="6219825" y="5240338"/>
          <p14:tracePt t="175371" x="6234113" y="5240338"/>
          <p14:tracePt t="175378" x="6256338" y="5240338"/>
          <p14:tracePt t="175387" x="6284913" y="5240338"/>
          <p14:tracePt t="175400" x="6327775" y="5240338"/>
          <p14:tracePt t="175417" x="6400800" y="5232400"/>
          <p14:tracePt t="175433" x="6473825" y="5224463"/>
          <p14:tracePt t="175435" x="6510338" y="5218113"/>
          <p14:tracePt t="175450" x="6589713" y="5210175"/>
          <p14:tracePt t="175467" x="6669088" y="5203825"/>
          <p14:tracePt t="175483" x="6756400" y="5189538"/>
          <p14:tracePt t="175500" x="6865938" y="5173663"/>
          <p14:tracePt t="175517" x="6951663" y="5167313"/>
          <p14:tracePt t="175533" x="7032625" y="5159375"/>
          <p14:tracePt t="175550" x="7119938" y="5159375"/>
          <p14:tracePt t="175567" x="7199313" y="5153025"/>
          <p14:tracePt t="175584" x="7264400" y="5145088"/>
          <p14:tracePt t="175600" x="7329488" y="5145088"/>
          <p14:tracePt t="175617" x="7394575" y="5138738"/>
          <p14:tracePt t="175633" x="7475538" y="5130800"/>
          <p14:tracePt t="175635" x="7504113" y="5130800"/>
          <p14:tracePt t="175650" x="7569200" y="5122863"/>
          <p14:tracePt t="175666" x="7634288" y="5122863"/>
          <p14:tracePt t="175683" x="7699375" y="5116513"/>
          <p14:tracePt t="175700" x="7764463" y="5116513"/>
          <p14:tracePt t="175717" x="7866063" y="5102225"/>
          <p14:tracePt t="175733" x="7967663" y="5102225"/>
          <p14:tracePt t="175750" x="8069263" y="5094288"/>
          <p14:tracePt t="175766" x="8150225" y="5087938"/>
          <p14:tracePt t="175783" x="8193088" y="5087938"/>
          <p14:tracePt t="175800" x="8221663" y="5087938"/>
          <p14:tracePt t="175816" x="8237538" y="5080000"/>
          <p14:tracePt t="175833" x="8266113" y="5080000"/>
          <p14:tracePt t="175850" x="8374063" y="5065713"/>
          <p14:tracePt t="175866" x="8475663" y="5065713"/>
          <p14:tracePt t="175883" x="8526463" y="5065713"/>
          <p14:tracePt t="175900" x="8562975" y="5065713"/>
          <p14:tracePt t="175916" x="8585200" y="5065713"/>
          <p14:tracePt t="175933" x="8607425" y="5065713"/>
          <p14:tracePt t="175950" x="8643938" y="5065713"/>
          <p14:tracePt t="175966" x="8686800" y="5065713"/>
          <p14:tracePt t="175983" x="8751888" y="5065713"/>
          <p14:tracePt t="176000" x="8802688" y="5065713"/>
          <p14:tracePt t="176016" x="8831263" y="5065713"/>
          <p14:tracePt t="176033" x="8875713" y="5065713"/>
          <p14:tracePt t="176050" x="8897938" y="5057775"/>
          <p14:tracePt t="176050" x="8912225" y="5057775"/>
          <p14:tracePt t="176066" x="8948738" y="5057775"/>
          <p14:tracePt t="176083" x="8991600" y="5057775"/>
          <p14:tracePt t="176100" x="9028113" y="5051425"/>
          <p14:tracePt t="176116" x="9050338" y="5051425"/>
          <p14:tracePt t="176133" x="9056688" y="5051425"/>
          <p14:tracePt t="176186" x="9064625" y="5051425"/>
          <p14:tracePt t="176195" x="9070975" y="5043488"/>
          <p14:tracePt t="176202" x="9101138" y="5043488"/>
          <p14:tracePt t="176216" x="9115425" y="5043488"/>
          <p14:tracePt t="176233" x="9129713" y="5037138"/>
          <p14:tracePt t="176363" x="0" y="0"/>
        </p14:tracePtLst>
        <p14:tracePtLst>
          <p14:tracePt t="177187" x="4427538" y="5000625"/>
          <p14:tracePt t="177475" x="5224463" y="5006975"/>
          <p14:tracePt t="177483" x="5268913" y="5006975"/>
          <p14:tracePt t="177490" x="5305425" y="5006975"/>
          <p14:tracePt t="177500" x="5326063" y="5006975"/>
          <p14:tracePt t="177516" x="5356225" y="5014913"/>
          <p14:tracePt t="177533" x="5376863" y="5014913"/>
          <p14:tracePt t="177549" x="5392738" y="5014913"/>
          <p14:tracePt t="177566" x="5427663" y="5014913"/>
          <p14:tracePt t="177583" x="5478463" y="5014913"/>
          <p14:tracePt t="177599" x="5522913" y="5014913"/>
          <p14:tracePt t="177616" x="5580063" y="5014913"/>
          <p14:tracePt t="177633" x="5616575" y="5014913"/>
          <p14:tracePt t="177635" x="5638800" y="5021263"/>
          <p14:tracePt t="177650" x="5653088" y="5021263"/>
          <p14:tracePt t="177666" x="5703888" y="5029200"/>
          <p14:tracePt t="177683" x="5762625" y="5029200"/>
          <p14:tracePt t="177699" x="5799138" y="5029200"/>
          <p14:tracePt t="177716" x="5819775" y="5029200"/>
          <p14:tracePt t="177733" x="5834063" y="5029200"/>
          <p14:tracePt t="177923" x="5842000" y="5029200"/>
          <p14:tracePt t="177931" x="5892800" y="5029200"/>
          <p14:tracePt t="177938" x="5921375" y="5029200"/>
          <p14:tracePt t="177949" x="5957888" y="5029200"/>
          <p14:tracePt t="177966" x="6002338" y="5029200"/>
          <p14:tracePt t="177983" x="6016625" y="5029200"/>
          <p14:tracePt t="178458" x="0" y="0"/>
        </p14:tracePtLst>
        <p14:tracePtLst>
          <p14:tracePt t="181227" x="6008688" y="5653088"/>
          <p14:tracePt t="181339" x="6016625" y="5653088"/>
          <p14:tracePt t="181363" x="6022975" y="5653088"/>
          <p14:tracePt t="181370" x="6045200" y="5653088"/>
          <p14:tracePt t="181382" x="6067425" y="5653088"/>
          <p14:tracePt t="181398" x="6118225" y="5646738"/>
          <p14:tracePt t="181415" x="6183313" y="5638800"/>
          <p14:tracePt t="181432" x="6234113" y="5630863"/>
          <p14:tracePt t="181448" x="6276975" y="5624513"/>
          <p14:tracePt t="181465" x="6321425" y="5624513"/>
          <p14:tracePt t="181467" x="6342063" y="5616575"/>
          <p14:tracePt t="181482" x="6372225" y="5616575"/>
          <p14:tracePt t="181498" x="6408738" y="5610225"/>
          <p14:tracePt t="181515" x="6437313" y="5610225"/>
          <p14:tracePt t="181532" x="6494463" y="5610225"/>
          <p14:tracePt t="181548" x="6561138" y="5610225"/>
          <p14:tracePt t="181565" x="6632575" y="5610225"/>
          <p14:tracePt t="181582" x="6705600" y="5610225"/>
          <p14:tracePt t="181598" x="6748463" y="5610225"/>
          <p14:tracePt t="181615" x="6770688" y="5610225"/>
          <p14:tracePt t="181632" x="6799263" y="5610225"/>
          <p14:tracePt t="181648" x="6835775" y="5610225"/>
          <p14:tracePt t="181665" x="6900863" y="5610225"/>
          <p14:tracePt t="181682" x="7002463" y="5610225"/>
          <p14:tracePt t="181682" x="7053263" y="5610225"/>
          <p14:tracePt t="181698" x="7112000" y="5610225"/>
          <p14:tracePt t="181715" x="7140575" y="5610225"/>
          <p14:tracePt t="181732" x="7162800" y="5610225"/>
          <p14:tracePt t="181748" x="7199313" y="5610225"/>
          <p14:tracePt t="181765" x="7227888" y="5610225"/>
          <p14:tracePt t="181782" x="7250113" y="5602288"/>
          <p14:tracePt t="181798" x="7278688" y="5602288"/>
          <p14:tracePt t="181815" x="7307263" y="5595938"/>
          <p14:tracePt t="181832" x="7337425" y="5595938"/>
          <p14:tracePt t="181848" x="7373938" y="5588000"/>
          <p14:tracePt t="181865" x="7394575" y="5588000"/>
          <p14:tracePt t="181882" x="7416800" y="5588000"/>
          <p14:tracePt t="181882" x="7424738" y="5588000"/>
          <p14:tracePt t="181898" x="7459663" y="5580063"/>
          <p14:tracePt t="181915" x="7489825" y="5580063"/>
          <p14:tracePt t="181931" x="7526338" y="5573713"/>
          <p14:tracePt t="181948" x="7540625" y="5573713"/>
          <p14:tracePt t="181965" x="7546975" y="5573713"/>
          <p14:tracePt t="181981" x="7561263" y="5573713"/>
          <p14:tracePt t="181998" x="7569200" y="5573713"/>
          <p14:tracePt t="182015" x="7591425" y="5573713"/>
          <p14:tracePt t="182031" x="7612063" y="5573713"/>
          <p14:tracePt t="182048" x="7627938" y="5573713"/>
          <p14:tracePt t="182065" x="7648575" y="5565775"/>
          <p14:tracePt t="182082" x="7670800" y="5565775"/>
          <p14:tracePt t="182099" x="7678738" y="5565775"/>
          <p14:tracePt t="182115" x="7693025" y="5565775"/>
          <p14:tracePt t="182131" x="7699375" y="5565775"/>
          <p14:tracePt t="182148" x="7707313" y="5565775"/>
          <p14:tracePt t="182227" x="7713663" y="5565775"/>
          <p14:tracePt t="182234" x="7721600" y="5565775"/>
          <p14:tracePt t="182243" x="7735888" y="5565775"/>
          <p14:tracePt t="182250" x="7743825" y="5559425"/>
          <p14:tracePt t="182266" x="7750175" y="5559425"/>
          <p14:tracePt t="182314" x="7758113" y="5559425"/>
          <p14:tracePt t="182330" x="7772400" y="5559425"/>
          <p14:tracePt t="182339" x="7786688" y="5559425"/>
          <p14:tracePt t="182348" x="7800975" y="5559425"/>
          <p14:tracePt t="182365" x="7823200" y="5559425"/>
          <p14:tracePt t="182381" x="7831138" y="5559425"/>
          <p14:tracePt t="182399" x="7837488" y="5559425"/>
          <p14:tracePt t="182415" x="7851775" y="5559425"/>
          <p14:tracePt t="182431" x="7866063" y="5559425"/>
          <p14:tracePt t="182448" x="7874000" y="5559425"/>
          <p14:tracePt t="182465" x="7881938" y="5559425"/>
          <p14:tracePt t="182481" x="7896225" y="5559425"/>
          <p14:tracePt t="182498" x="7910513" y="5559425"/>
          <p14:tracePt t="182515" x="7924800" y="5559425"/>
          <p14:tracePt t="182531" x="7939088" y="5559425"/>
          <p14:tracePt t="182565" x="7953375" y="5559425"/>
          <p14:tracePt t="182581" x="7975600" y="5559425"/>
          <p14:tracePt t="182598" x="8004175" y="5551488"/>
          <p14:tracePt t="182615" x="8018463" y="5551488"/>
          <p14:tracePt t="182631" x="8026400" y="5551488"/>
          <p14:tracePt t="182648" x="8034338" y="5551488"/>
          <p14:tracePt t="182715" x="8040688" y="5551488"/>
          <p14:tracePt t="182722" x="8048625" y="5551488"/>
          <p14:tracePt t="182731" x="8054975" y="5545138"/>
          <p14:tracePt t="182748" x="8077200" y="5545138"/>
          <p14:tracePt t="185163" x="0" y="0"/>
        </p14:tracePtLst>
        <p14:tracePtLst>
          <p14:tracePt t="191307" x="6561138" y="5610225"/>
          <p14:tracePt t="191659" x="6567488" y="5610225"/>
          <p14:tracePt t="191675" x="6581775" y="5565775"/>
          <p14:tracePt t="191682" x="6596063" y="5500688"/>
          <p14:tracePt t="191696" x="6626225" y="5457825"/>
          <p14:tracePt t="191712" x="6677025" y="5370513"/>
          <p14:tracePt t="191729" x="6719888" y="5283200"/>
          <p14:tracePt t="191746" x="6742113" y="5224463"/>
          <p14:tracePt t="191747" x="6748463" y="5195888"/>
          <p14:tracePt t="191762" x="6764338" y="5159375"/>
          <p14:tracePt t="191779" x="6764338" y="5145088"/>
          <p14:tracePt t="191795" x="6770688" y="5130800"/>
          <p14:tracePt t="191812" x="6770688" y="5116513"/>
          <p14:tracePt t="191829" x="6770688" y="5108575"/>
          <p14:tracePt t="191846" x="6770688" y="5087938"/>
          <p14:tracePt t="191862" x="6778625" y="5080000"/>
          <p14:tracePt t="191879" x="6784975" y="5065713"/>
          <p14:tracePt t="191896" x="6792913" y="5051425"/>
          <p14:tracePt t="191912" x="6792913" y="5043488"/>
          <p14:tracePt t="191929" x="6792913" y="5029200"/>
          <p14:tracePt t="191945" x="6792913" y="5021263"/>
          <p14:tracePt t="191947" x="6799263" y="5014913"/>
          <p14:tracePt t="191962" x="6807200" y="5000625"/>
          <p14:tracePt t="191979" x="6815138" y="4986338"/>
          <p14:tracePt t="191995" x="6815138" y="4978400"/>
          <p14:tracePt t="192778" x="6807200" y="5043488"/>
          <p14:tracePt t="192786" x="6792913" y="5130800"/>
          <p14:tracePt t="192795" x="6764338" y="5195888"/>
          <p14:tracePt t="192812" x="6727825" y="5305425"/>
          <p14:tracePt t="192829" x="6705600" y="5384800"/>
          <p14:tracePt t="192845" x="6697663" y="5457825"/>
          <p14:tracePt t="192862" x="6691313" y="5500688"/>
          <p14:tracePt t="192879" x="6683375" y="5545138"/>
          <p14:tracePt t="192895" x="6669088" y="5588000"/>
          <p14:tracePt t="192912" x="6654800" y="5616575"/>
          <p14:tracePt t="192929" x="6646863" y="5638800"/>
          <p14:tracePt t="192930" x="6646863" y="5646738"/>
          <p14:tracePt t="192947" x="6646863" y="5653088"/>
          <p14:tracePt t="193050" x="6640513" y="5653088"/>
          <p14:tracePt t="199443" x="0" y="0"/>
        </p14:tracePtLst>
        <p14:tracePtLst>
          <p14:tracePt t="200211" x="4594225" y="4470400"/>
          <p14:tracePt t="200443" x="0" y="0"/>
        </p14:tracePtLst>
        <p14:tracePtLst>
          <p14:tracePt t="201067" x="5610225" y="4506913"/>
          <p14:tracePt t="201203" x="5610225" y="4513263"/>
          <p14:tracePt t="201258" x="0" y="0"/>
        </p14:tracePtLst>
        <p14:tracePtLst>
          <p14:tracePt t="206460" x="4789488" y="2568575"/>
          <p14:tracePt t="206515" x="4789488" y="2576513"/>
          <p14:tracePt t="206739" x="4803775" y="2576513"/>
          <p14:tracePt t="206746" x="4884738" y="2582863"/>
          <p14:tracePt t="206758" x="4970463" y="2590800"/>
          <p14:tracePt t="206775" x="5072063" y="2605088"/>
          <p14:tracePt t="206791" x="5108575" y="2605088"/>
          <p14:tracePt t="207282" x="5116513" y="2605088"/>
          <p14:tracePt t="207290" x="5195888" y="2633663"/>
          <p14:tracePt t="207298" x="5334000" y="2649538"/>
          <p14:tracePt t="207308" x="5457825" y="2670175"/>
          <p14:tracePt t="207325" x="5630863" y="2700338"/>
          <p14:tracePt t="207341" x="5726113" y="2728913"/>
          <p14:tracePt t="207358" x="5740400" y="2728913"/>
          <p14:tracePt t="208554" x="0" y="0"/>
        </p14:tracePtLst>
        <p14:tracePtLst>
          <p14:tracePt t="210987" x="4535488" y="4854575"/>
          <p14:tracePt t="211386" x="4543425" y="4854575"/>
          <p14:tracePt t="211394" x="4564063" y="4862513"/>
          <p14:tracePt t="211407" x="4594225" y="4862513"/>
          <p14:tracePt t="211424" x="4645025" y="4868863"/>
          <p14:tracePt t="211440" x="4710113" y="4868863"/>
          <p14:tracePt t="211457" x="4818063" y="4876800"/>
          <p14:tracePt t="211458" x="4868863" y="4884738"/>
          <p14:tracePt t="211474" x="4992688" y="4884738"/>
          <p14:tracePt t="211490" x="5116513" y="4884738"/>
          <p14:tracePt t="211507" x="5232400" y="4891088"/>
          <p14:tracePt t="211524" x="5283200" y="4899025"/>
          <p14:tracePt t="211540" x="5291138" y="4899025"/>
          <p14:tracePt t="211586" x="5297488" y="4899025"/>
          <p14:tracePt t="211594" x="5319713" y="4899025"/>
          <p14:tracePt t="211602" x="5376863" y="4899025"/>
          <p14:tracePt t="211610" x="5427663" y="4899025"/>
          <p14:tracePt t="211623" x="5478463" y="4899025"/>
          <p14:tracePt t="211640" x="5565775" y="4899025"/>
          <p14:tracePt t="211657" x="5616575" y="4899025"/>
          <p14:tracePt t="211658" x="5624513" y="4899025"/>
          <p14:tracePt t="211722" x="5624513" y="4905375"/>
          <p14:tracePt t="211746" x="5630863" y="4905375"/>
          <p14:tracePt t="211754" x="5638800" y="4905375"/>
          <p14:tracePt t="211762" x="5675313" y="4905375"/>
          <p14:tracePt t="211773" x="5732463" y="4899025"/>
          <p14:tracePt t="211790" x="5819775" y="4891088"/>
          <p14:tracePt t="211807" x="5864225" y="4891088"/>
          <p14:tracePt t="213619" x="5827713" y="4919663"/>
          <p14:tracePt t="213626" x="5776913" y="4949825"/>
          <p14:tracePt t="213635" x="5740400" y="4964113"/>
          <p14:tracePt t="213642" x="5711825" y="4986338"/>
          <p14:tracePt t="213656" x="5667375" y="5014913"/>
          <p14:tracePt t="213673" x="5630863" y="5029200"/>
          <p14:tracePt t="213690" x="5630863" y="5043488"/>
          <p14:tracePt t="213898" x="5624513" y="5043488"/>
          <p14:tracePt t="213922" x="5595938" y="5043488"/>
          <p14:tracePt t="213930" x="5522913" y="5051425"/>
          <p14:tracePt t="213940" x="5443538" y="5065713"/>
          <p14:tracePt t="213956" x="5275263" y="5102225"/>
          <p14:tracePt t="213973" x="5080000" y="5122863"/>
          <p14:tracePt t="213990" x="4964113" y="5138738"/>
          <p14:tracePt t="214006" x="4949825" y="5138738"/>
          <p14:tracePt t="214122" x="4941888" y="5138738"/>
          <p14:tracePt t="214162" x="4935538" y="5138738"/>
          <p14:tracePt t="214178" x="4913313" y="5145088"/>
          <p14:tracePt t="214186" x="4848225" y="5153025"/>
          <p14:tracePt t="214194" x="4783138" y="5167313"/>
          <p14:tracePt t="214206" x="4702175" y="5181600"/>
          <p14:tracePt t="214223" x="4529138" y="5203825"/>
          <p14:tracePt t="214241" x="4391025" y="5210175"/>
          <p14:tracePt t="214256" x="4354513" y="5218113"/>
          <p14:tracePt t="214522" x="4391025" y="5218113"/>
          <p14:tracePt t="214530" x="4448175" y="5218113"/>
          <p14:tracePt t="214539" x="4492625" y="5218113"/>
          <p14:tracePt t="214556" x="4586288" y="5218113"/>
          <p14:tracePt t="214573" x="4630738" y="5218113"/>
          <p14:tracePt t="214589" x="4659313" y="5218113"/>
          <p14:tracePt t="214606" x="4687888" y="5218113"/>
          <p14:tracePt t="214623" x="4752975" y="5218113"/>
          <p14:tracePt t="214639" x="4826000" y="5218113"/>
          <p14:tracePt t="214656" x="4919663" y="5210175"/>
          <p14:tracePt t="214673" x="5021263" y="5210175"/>
          <p14:tracePt t="214689" x="5094288" y="5210175"/>
          <p14:tracePt t="214690" x="5138738" y="5203825"/>
          <p14:tracePt t="214706" x="5195888" y="5195888"/>
          <p14:tracePt t="214723" x="5260975" y="5195888"/>
          <p14:tracePt t="214739" x="5305425" y="5189538"/>
          <p14:tracePt t="214756" x="5370513" y="5189538"/>
          <p14:tracePt t="214773" x="5443538" y="5181600"/>
          <p14:tracePt t="214789" x="5500688" y="5181600"/>
          <p14:tracePt t="214806" x="5580063" y="5173663"/>
          <p14:tracePt t="214823" x="5630863" y="5173663"/>
          <p14:tracePt t="214839" x="5681663" y="5167313"/>
          <p14:tracePt t="214856" x="5740400" y="5159375"/>
          <p14:tracePt t="214873" x="5805488" y="5159375"/>
          <p14:tracePt t="214889" x="5884863" y="5153025"/>
          <p14:tracePt t="214891" x="5921375" y="5153025"/>
          <p14:tracePt t="214906" x="5986463" y="5145088"/>
          <p14:tracePt t="214923" x="6030913" y="5145088"/>
          <p14:tracePt t="214939" x="6045200" y="5145088"/>
          <p14:tracePt t="214956" x="6053138" y="5145088"/>
          <p14:tracePt t="214973" x="6081713" y="5138738"/>
          <p14:tracePt t="214989" x="6146800" y="5130800"/>
          <p14:tracePt t="215006" x="6262688" y="5122863"/>
          <p14:tracePt t="215023" x="6364288" y="5122863"/>
          <p14:tracePt t="215039" x="6451600" y="5122863"/>
          <p14:tracePt t="215056" x="6530975" y="5108575"/>
          <p14:tracePt t="215073" x="6618288" y="5108575"/>
          <p14:tracePt t="215074" x="6683375" y="5108575"/>
          <p14:tracePt t="215089" x="6742113" y="5108575"/>
          <p14:tracePt t="215107" x="6959600" y="5108575"/>
          <p14:tracePt t="215123" x="7083425" y="5108575"/>
          <p14:tracePt t="215139" x="7170738" y="5108575"/>
          <p14:tracePt t="215156" x="7250113" y="5108575"/>
          <p14:tracePt t="215173" x="7337425" y="5108575"/>
          <p14:tracePt t="215189" x="7416800" y="5102225"/>
          <p14:tracePt t="215206" x="7504113" y="5102225"/>
          <p14:tracePt t="215222" x="7569200" y="5102225"/>
          <p14:tracePt t="215239" x="7605713" y="5102225"/>
          <p14:tracePt t="215256" x="7634288" y="5102225"/>
          <p14:tracePt t="215273" x="7642225" y="5102225"/>
          <p14:tracePt t="215289" x="7662863" y="5102225"/>
          <p14:tracePt t="215306" x="7743825" y="5108575"/>
          <p14:tracePt t="215322" x="7786688" y="5108575"/>
          <p14:tracePt t="215339" x="7808913" y="5108575"/>
          <p14:tracePt t="215362" x="7815263" y="5108575"/>
          <p14:tracePt t="215466" x="7823200" y="5108575"/>
          <p14:tracePt t="215875" x="7837488" y="5108575"/>
          <p14:tracePt t="215875" x="0" y="0"/>
        </p14:tracePtLst>
        <p14:tracePtLst>
          <p14:tracePt t="222411" x="5849938" y="3338513"/>
          <p14:tracePt t="222594" x="5681663" y="3338513"/>
          <p14:tracePt t="222602" x="5573713" y="3352800"/>
          <p14:tracePt t="222610" x="5486400" y="3360738"/>
          <p14:tracePt t="222621" x="5407025" y="3381375"/>
          <p14:tracePt t="222637" x="5246688" y="3395663"/>
          <p14:tracePt t="222654" x="5122863" y="3395663"/>
          <p14:tracePt t="222671" x="5057775" y="3395663"/>
          <p14:tracePt t="222687" x="5006975" y="3389313"/>
          <p14:tracePt t="222704" x="4949825" y="3367088"/>
          <p14:tracePt t="222721" x="4876800" y="3344863"/>
          <p14:tracePt t="222737" x="4783138" y="3309938"/>
          <p14:tracePt t="222738" x="4752975" y="3294063"/>
          <p14:tracePt t="222754" x="4687888" y="3265488"/>
          <p14:tracePt t="222771" x="4645025" y="3243263"/>
          <p14:tracePt t="222787" x="4622800" y="3222625"/>
          <p14:tracePt t="222804" x="4614863" y="3214688"/>
          <p14:tracePt t="222826" x="4614863" y="3208338"/>
          <p14:tracePt t="222837" x="4614863" y="3186113"/>
          <p14:tracePt t="222854" x="4608513" y="3127375"/>
          <p14:tracePt t="222870" x="4586288" y="3070225"/>
          <p14:tracePt t="222887" x="4564063" y="2982913"/>
          <p14:tracePt t="222904" x="4543425" y="2903538"/>
          <p14:tracePt t="222920" x="4535488" y="2867025"/>
          <p14:tracePt t="222937" x="4529138" y="2830513"/>
          <p14:tracePt t="222938" x="4521200" y="2822575"/>
          <p14:tracePt t="222954" x="4513263" y="2794000"/>
          <p14:tracePt t="222970" x="4513263" y="2757488"/>
          <p14:tracePt t="222987" x="4513263" y="2700338"/>
          <p14:tracePt t="223004" x="4513263" y="2649538"/>
          <p14:tracePt t="223020" x="4513263" y="2605088"/>
          <p14:tracePt t="223037" x="4529138" y="2568575"/>
          <p14:tracePt t="223054" x="4535488" y="2540000"/>
          <p14:tracePt t="223071" x="4557713" y="2503488"/>
          <p14:tracePt t="223087" x="4579938" y="2481263"/>
          <p14:tracePt t="223104" x="4608513" y="2452688"/>
          <p14:tracePt t="223120" x="4645025" y="2430463"/>
          <p14:tracePt t="223137" x="4673600" y="2416175"/>
          <p14:tracePt t="223139" x="4687888" y="2409825"/>
          <p14:tracePt t="223154" x="4724400" y="2401888"/>
          <p14:tracePt t="223170" x="4797425" y="2379663"/>
          <p14:tracePt t="223187" x="4935538" y="2373313"/>
          <p14:tracePt t="223204" x="5122863" y="2365375"/>
          <p14:tracePt t="223220" x="5283200" y="2365375"/>
          <p14:tracePt t="223237" x="5399088" y="2365375"/>
          <p14:tracePt t="223254" x="5457825" y="2387600"/>
          <p14:tracePt t="223270" x="5529263" y="2424113"/>
          <p14:tracePt t="223287" x="5588000" y="2460625"/>
          <p14:tracePt t="223304" x="5667375" y="2517775"/>
          <p14:tracePt t="223321" x="5732463" y="2590800"/>
          <p14:tracePt t="223337" x="5783263" y="2641600"/>
          <p14:tracePt t="223338" x="5799138" y="2663825"/>
          <p14:tracePt t="223354" x="5813425" y="2700338"/>
          <p14:tracePt t="223370" x="5827713" y="2728913"/>
          <p14:tracePt t="223387" x="5849938" y="2757488"/>
          <p14:tracePt t="223404" x="5864225" y="2794000"/>
          <p14:tracePt t="223420" x="5892800" y="2844800"/>
          <p14:tracePt t="223437" x="5915025" y="2895600"/>
          <p14:tracePt t="223454" x="5935663" y="2954338"/>
          <p14:tracePt t="223470" x="5957888" y="3019425"/>
          <p14:tracePt t="223487" x="5980113" y="3076575"/>
          <p14:tracePt t="223504" x="6002338" y="3149600"/>
          <p14:tracePt t="223520" x="6016625" y="3200400"/>
          <p14:tracePt t="223537" x="6022975" y="3243263"/>
          <p14:tracePt t="223539" x="6022975" y="3265488"/>
          <p14:tracePt t="223554" x="6022975" y="3302000"/>
          <p14:tracePt t="223571" x="6022975" y="3352800"/>
          <p14:tracePt t="223587" x="6022975" y="3395663"/>
          <p14:tracePt t="223604" x="6016625" y="3440113"/>
          <p14:tracePt t="223620" x="6002338" y="3468688"/>
          <p14:tracePt t="223637" x="5986463" y="3497263"/>
          <p14:tracePt t="223654" x="5965825" y="3527425"/>
          <p14:tracePt t="223670" x="5935663" y="3556000"/>
          <p14:tracePt t="223687" x="5915025" y="3584575"/>
          <p14:tracePt t="223704" x="5884863" y="3621088"/>
          <p14:tracePt t="223721" x="5864225" y="3635375"/>
          <p14:tracePt t="223737" x="5856288" y="3649663"/>
          <p14:tracePt t="223754" x="5827713" y="3657600"/>
          <p14:tracePt t="223770" x="5805488" y="3671888"/>
          <p14:tracePt t="223787" x="5791200" y="3679825"/>
          <p14:tracePt t="223804" x="5776913" y="3679825"/>
          <p14:tracePt t="223820" x="5762625" y="3686175"/>
          <p14:tracePt t="223837" x="5754688" y="3694113"/>
          <p14:tracePt t="223854" x="5740400" y="3694113"/>
          <p14:tracePt t="223870" x="5703888" y="3700463"/>
          <p14:tracePt t="223887" x="5675313" y="3708400"/>
          <p14:tracePt t="223904" x="5661025" y="3716338"/>
          <p14:tracePt t="223920" x="5653088" y="3716338"/>
          <p14:tracePt t="224138" x="0" y="0"/>
        </p14:tracePtLst>
        <p14:tracePtLst>
          <p14:tracePt t="224739" x="4767263" y="4579938"/>
          <p14:tracePt t="224812" x="4775200" y="4579938"/>
          <p14:tracePt t="224826" x="4775200" y="4586288"/>
          <p14:tracePt t="224834" x="4783138" y="4586288"/>
          <p14:tracePt t="224842" x="4789488" y="4586288"/>
          <p14:tracePt t="224853" x="4797425" y="4594225"/>
          <p14:tracePt t="224870" x="4803775" y="4594225"/>
          <p14:tracePt t="224887" x="4868863" y="4594225"/>
          <p14:tracePt t="224903" x="4927600" y="4600575"/>
          <p14:tracePt t="224920" x="4970463" y="4600575"/>
          <p14:tracePt t="224937" x="4986338" y="4608513"/>
          <p14:tracePt t="224953" x="5006975" y="4614863"/>
          <p14:tracePt t="224954" x="5029200" y="4614863"/>
          <p14:tracePt t="224970" x="5051425" y="4614863"/>
          <p14:tracePt t="224987" x="5072063" y="4614863"/>
          <p14:tracePt t="225003" x="5122863" y="4614863"/>
          <p14:tracePt t="225020" x="5167313" y="4614863"/>
          <p14:tracePt t="225037" x="5224463" y="4614863"/>
          <p14:tracePt t="225053" x="5283200" y="4614863"/>
          <p14:tracePt t="225070" x="5334000" y="4614863"/>
          <p14:tracePt t="225087" x="5376863" y="4622800"/>
          <p14:tracePt t="225103" x="5443538" y="4622800"/>
          <p14:tracePt t="225120" x="5478463" y="4622800"/>
          <p14:tracePt t="225137" x="5522913" y="4622800"/>
          <p14:tracePt t="225153" x="5545138" y="4622800"/>
          <p14:tracePt t="225154" x="5559425" y="4622800"/>
          <p14:tracePt t="225170" x="5573713" y="4622800"/>
          <p14:tracePt t="225187" x="5595938" y="4622800"/>
          <p14:tracePt t="225203" x="5610225" y="4622800"/>
          <p14:tracePt t="225220" x="5653088" y="4614863"/>
          <p14:tracePt t="225237" x="5681663" y="4614863"/>
          <p14:tracePt t="225253" x="5726113" y="4614863"/>
          <p14:tracePt t="225270" x="5732463" y="4614863"/>
          <p14:tracePt t="225286" x="5740400" y="4614863"/>
          <p14:tracePt t="225346" x="5776913" y="4608513"/>
          <p14:tracePt t="225354" x="5827713" y="4608513"/>
          <p14:tracePt t="225362" x="5878513" y="4608513"/>
          <p14:tracePt t="225371" x="5915025" y="4608513"/>
          <p14:tracePt t="225386" x="5951538" y="4608513"/>
          <p14:tracePt t="225403" x="5957888" y="4608513"/>
          <p14:tracePt t="226018" x="0" y="0"/>
        </p14:tracePtLst>
        <p14:tracePtLst>
          <p14:tracePt t="226707" x="6313488" y="4521200"/>
          <p14:tracePt t="226907" x="6350000" y="4521200"/>
          <p14:tracePt t="226914" x="6415088" y="4521200"/>
          <p14:tracePt t="226922" x="6465888" y="4521200"/>
          <p14:tracePt t="226936" x="6488113" y="4521200"/>
          <p14:tracePt t="226953" x="6538913" y="4521200"/>
          <p14:tracePt t="226969" x="6545263" y="4521200"/>
          <p14:tracePt t="227050" x="6575425" y="4529138"/>
          <p14:tracePt t="227058" x="6604000" y="4529138"/>
          <p14:tracePt t="227069" x="6618288" y="4529138"/>
          <p14:tracePt t="227086" x="6662738" y="4529138"/>
          <p14:tracePt t="227103" x="6683375" y="4529138"/>
          <p14:tracePt t="227119" x="6697663" y="4535488"/>
          <p14:tracePt t="227136" x="6719888" y="4535488"/>
          <p14:tracePt t="227153" x="6734175" y="4535488"/>
          <p14:tracePt t="227170" x="6770688" y="4535488"/>
          <p14:tracePt t="227186" x="6784975" y="4535488"/>
          <p14:tracePt t="227203" x="6799263" y="4535488"/>
          <p14:tracePt t="227219" x="6807200" y="4535488"/>
          <p14:tracePt t="227236" x="6815138" y="4535488"/>
          <p14:tracePt t="227253" x="6821488" y="4535488"/>
          <p14:tracePt t="227269" x="6835775" y="4535488"/>
          <p14:tracePt t="227286" x="6850063" y="4535488"/>
          <p14:tracePt t="227303" x="6865938" y="4535488"/>
          <p14:tracePt t="227319" x="6872288" y="4535488"/>
          <p14:tracePt t="227336" x="6886575" y="4535488"/>
          <p14:tracePt t="227353" x="6908800" y="4535488"/>
          <p14:tracePt t="227369" x="6916738" y="4535488"/>
          <p14:tracePt t="227370" x="6931025" y="4535488"/>
          <p14:tracePt t="227386" x="6937375" y="4535488"/>
          <p14:tracePt t="227403" x="6951663" y="4535488"/>
          <p14:tracePt t="227419" x="6959600" y="4535488"/>
          <p14:tracePt t="227436" x="6981825" y="4535488"/>
          <p14:tracePt t="227453" x="7002463" y="4535488"/>
          <p14:tracePt t="227469" x="7038975" y="4535488"/>
          <p14:tracePt t="227486" x="7053263" y="4535488"/>
          <p14:tracePt t="227503" x="7061200" y="4535488"/>
          <p14:tracePt t="227519" x="7075488" y="4535488"/>
          <p14:tracePt t="227536" x="7097713" y="4535488"/>
          <p14:tracePt t="227553" x="7119938" y="4535488"/>
          <p14:tracePt t="227569" x="7148513" y="4535488"/>
          <p14:tracePt t="227570" x="7162800" y="4535488"/>
          <p14:tracePt t="227586" x="7177088" y="4535488"/>
          <p14:tracePt t="227603" x="7185025" y="4535488"/>
          <p14:tracePt t="227619" x="7199313" y="4535488"/>
          <p14:tracePt t="227636" x="7227888" y="4543425"/>
          <p14:tracePt t="227653" x="7242175" y="4543425"/>
          <p14:tracePt t="227669" x="7256463" y="4543425"/>
          <p14:tracePt t="227686" x="7272338" y="4543425"/>
          <p14:tracePt t="227719" x="7278688" y="4543425"/>
          <p14:tracePt t="227736" x="7292975" y="4543425"/>
          <p14:tracePt t="227753" x="7323138" y="4543425"/>
          <p14:tracePt t="227769" x="7337425" y="4549775"/>
          <p14:tracePt t="227770" x="7351713" y="4549775"/>
          <p14:tracePt t="227826" x="7358063" y="4549775"/>
          <p14:tracePt t="228090" x="7329488" y="4549775"/>
          <p14:tracePt t="228098" x="7292975" y="4549775"/>
          <p14:tracePt t="228106" x="7264400" y="4549775"/>
          <p14:tracePt t="228119" x="7235825" y="4557713"/>
          <p14:tracePt t="228136" x="7134225" y="4557713"/>
          <p14:tracePt t="228153" x="7018338" y="4557713"/>
          <p14:tracePt t="228154" x="6981825" y="4557713"/>
          <p14:tracePt t="228169" x="6959600" y="4557713"/>
          <p14:tracePt t="228187" x="6945313" y="4557713"/>
          <p14:tracePt t="228323" x="6937375" y="4557713"/>
          <p14:tracePt t="228354" x="6937375" y="4564063"/>
          <p14:tracePt t="228386" x="6931025" y="4572000"/>
          <p14:tracePt t="228394" x="6923088" y="4572000"/>
          <p14:tracePt t="228410" x="6916738" y="4572000"/>
          <p14:tracePt t="228451" x="6908800" y="4572000"/>
          <p14:tracePt t="228498" x="6900863" y="4572000"/>
          <p14:tracePt t="228530" x="6894513" y="4579938"/>
          <p14:tracePt t="228538" x="6835775" y="4579938"/>
          <p14:tracePt t="228546" x="6734175" y="4579938"/>
          <p14:tracePt t="228554" x="6646863" y="4594225"/>
          <p14:tracePt t="228569" x="6561138" y="4600575"/>
          <p14:tracePt t="228586" x="6372225" y="4608513"/>
          <p14:tracePt t="228626" x="6372225" y="4614863"/>
          <p14:tracePt t="229011" x="6378575" y="4614863"/>
          <p14:tracePt t="229011" x="0" y="0"/>
        </p14:tracePtLst>
        <p14:tracePtLst>
          <p14:tracePt t="229659" x="7227888" y="4275138"/>
          <p14:tracePt t="229819" x="7323138" y="4275138"/>
          <p14:tracePt t="229826" x="7373938" y="4275138"/>
          <p14:tracePt t="229835" x="7408863" y="4275138"/>
          <p14:tracePt t="229852" x="7431088" y="4275138"/>
          <p14:tracePt t="229914" x="7445375" y="4275138"/>
          <p14:tracePt t="229922" x="7475538" y="4275138"/>
          <p14:tracePt t="229930" x="7481888" y="4275138"/>
          <p14:tracePt t="229938" x="7496175" y="4275138"/>
          <p14:tracePt t="229952" x="7504113" y="4275138"/>
          <p14:tracePt t="229970" x="7510463" y="4275138"/>
          <p14:tracePt t="230026" x="7518400" y="4275138"/>
          <p14:tracePt t="230682" x="0" y="0"/>
        </p14:tracePtLst>
        <p14:tracePtLst>
          <p14:tracePt t="233163" x="4397375" y="2489200"/>
          <p14:tracePt t="233250" x="4411663" y="2517775"/>
          <p14:tracePt t="233259" x="4470400" y="2590800"/>
          <p14:tracePt t="233268" x="4521200" y="2670175"/>
          <p14:tracePt t="233284" x="4637088" y="2844800"/>
          <p14:tracePt t="233301" x="4760913" y="3011488"/>
          <p14:tracePt t="233318" x="4884738" y="3163888"/>
          <p14:tracePt t="233334" x="4956175" y="3273425"/>
          <p14:tracePt t="233351" x="4986338" y="3316288"/>
          <p14:tracePt t="233368" x="4992688" y="3344863"/>
          <p14:tracePt t="233384" x="4992688" y="3360738"/>
          <p14:tracePt t="233498" x="5000625" y="3360738"/>
          <p14:tracePt t="233506" x="5006975" y="3360738"/>
          <p14:tracePt t="233518" x="5037138" y="3316288"/>
          <p14:tracePt t="233534" x="5094288" y="3251200"/>
          <p14:tracePt t="233551" x="5167313" y="3157538"/>
          <p14:tracePt t="233568" x="5240338" y="3070225"/>
          <p14:tracePt t="233584" x="5283200" y="2997200"/>
          <p14:tracePt t="233601" x="5319713" y="2932113"/>
          <p14:tracePt t="233602" x="5334000" y="2903538"/>
          <p14:tracePt t="233618" x="5348288" y="2830513"/>
          <p14:tracePt t="233634" x="5362575" y="2794000"/>
          <p14:tracePt t="233651" x="5376863" y="2735263"/>
          <p14:tracePt t="233668" x="5392738" y="2663825"/>
          <p14:tracePt t="233684" x="5407025" y="2613025"/>
          <p14:tracePt t="233701" x="5413375" y="2562225"/>
          <p14:tracePt t="233718" x="5421313" y="2540000"/>
          <p14:tracePt t="233810" x="5427663" y="2540000"/>
          <p14:tracePt t="233818" x="5472113" y="2517775"/>
          <p14:tracePt t="233827" x="5559425" y="2517775"/>
          <p14:tracePt t="233834" x="5646738" y="2517775"/>
          <p14:tracePt t="233851" x="5762625" y="2532063"/>
          <p14:tracePt t="233868" x="5834063" y="2562225"/>
          <p14:tracePt t="233884" x="5870575" y="2605088"/>
          <p14:tracePt t="233901" x="5907088" y="2655888"/>
          <p14:tracePt t="233918" x="5935663" y="2728913"/>
          <p14:tracePt t="233934" x="5957888" y="2830513"/>
          <p14:tracePt t="233951" x="5980113" y="2938463"/>
          <p14:tracePt t="233968" x="5986463" y="3055938"/>
          <p14:tracePt t="233984" x="6030913" y="3171825"/>
          <p14:tracePt t="234001" x="6096000" y="3316288"/>
          <p14:tracePt t="234002" x="6132513" y="3381375"/>
          <p14:tracePt t="234018" x="6211888" y="3519488"/>
          <p14:tracePt t="234034" x="6284913" y="3629025"/>
          <p14:tracePt t="234051" x="6342063" y="3708400"/>
          <p14:tracePt t="234068" x="6372225" y="3730625"/>
          <p14:tracePt t="234084" x="6378575" y="3736975"/>
          <p14:tracePt t="234101" x="6392863" y="3736975"/>
          <p14:tracePt t="234117" x="6429375" y="3694113"/>
          <p14:tracePt t="234134" x="6480175" y="3598863"/>
          <p14:tracePt t="234151" x="6530975" y="3533775"/>
          <p14:tracePt t="234167" x="6553200" y="3468688"/>
          <p14:tracePt t="234184" x="6575425" y="3432175"/>
          <p14:tracePt t="234201" x="6589713" y="3381375"/>
          <p14:tracePt t="234202" x="6596063" y="3352800"/>
          <p14:tracePt t="234218" x="6626225" y="3279775"/>
          <p14:tracePt t="234234" x="6654800" y="3200400"/>
          <p14:tracePt t="234251" x="6677025" y="3127375"/>
          <p14:tracePt t="234267" x="6691313" y="3070225"/>
          <p14:tracePt t="234284" x="6713538" y="3019425"/>
          <p14:tracePt t="234301" x="6727825" y="2974975"/>
          <p14:tracePt t="234317" x="6742113" y="2946400"/>
          <p14:tracePt t="234334" x="6764338" y="2909888"/>
          <p14:tracePt t="234351" x="6784975" y="2873375"/>
          <p14:tracePt t="234367" x="6821488" y="2859088"/>
          <p14:tracePt t="234384" x="6850063" y="2844800"/>
          <p14:tracePt t="234401" x="6908800" y="2822575"/>
          <p14:tracePt t="234402" x="6937375" y="2816225"/>
          <p14:tracePt t="234418" x="6981825" y="2808288"/>
          <p14:tracePt t="234434" x="6988175" y="2808288"/>
          <p14:tracePt t="234498" x="6996113" y="2808288"/>
          <p14:tracePt t="234506" x="7024688" y="2844800"/>
          <p14:tracePt t="234517" x="7053263" y="2867025"/>
          <p14:tracePt t="234534" x="7119938" y="2946400"/>
          <p14:tracePt t="234551" x="7177088" y="3025775"/>
          <p14:tracePt t="234567" x="7227888" y="3090863"/>
          <p14:tracePt t="234584" x="7256463" y="3127375"/>
          <p14:tracePt t="234601" x="7278688" y="3157538"/>
          <p14:tracePt t="234602" x="7286625" y="3163888"/>
          <p14:tracePt t="234618" x="7292975" y="3163888"/>
          <p14:tracePt t="234674" x="7307263" y="3157538"/>
          <p14:tracePt t="234682" x="7343775" y="3121025"/>
          <p14:tracePt t="234690" x="7373938" y="3098800"/>
          <p14:tracePt t="234701" x="7408863" y="3062288"/>
          <p14:tracePt t="234717" x="7467600" y="2997200"/>
          <p14:tracePt t="234734" x="7518400" y="2932113"/>
          <p14:tracePt t="234751" x="7540625" y="2887663"/>
          <p14:tracePt t="234767" x="7561263" y="2852738"/>
          <p14:tracePt t="234784" x="7597775" y="2801938"/>
          <p14:tracePt t="234801" x="7642225" y="2728913"/>
          <p14:tracePt t="234818" x="7729538" y="2613025"/>
          <p14:tracePt t="234834" x="7764463" y="2562225"/>
          <p14:tracePt t="234851" x="7800975" y="2517775"/>
          <p14:tracePt t="234867" x="7837488" y="2481263"/>
          <p14:tracePt t="234884" x="7874000" y="2446338"/>
          <p14:tracePt t="234901" x="7916863" y="2416175"/>
          <p14:tracePt t="234917" x="7947025" y="2401888"/>
          <p14:tracePt t="234934" x="7947025" y="2395538"/>
          <p14:tracePt t="235018" x="0" y="0"/>
        </p14:tracePtLst>
        <p14:tracePtLst>
          <p14:tracePt t="235731" x="4529138" y="3113088"/>
          <p14:tracePt t="235794" x="4535488" y="3106738"/>
          <p14:tracePt t="235802" x="4535488" y="3098800"/>
          <p14:tracePt t="235810" x="4543425" y="3098800"/>
          <p14:tracePt t="235818" x="4549775" y="3098800"/>
          <p14:tracePt t="235834" x="4557713" y="3090863"/>
          <p14:tracePt t="235850" x="4600575" y="3055938"/>
          <p14:tracePt t="235867" x="4702175" y="2982913"/>
          <p14:tracePt t="235884" x="4826000" y="2881313"/>
          <p14:tracePt t="235900" x="4927600" y="2808288"/>
          <p14:tracePt t="235917" x="4978400" y="2757488"/>
          <p14:tracePt t="235934" x="5021263" y="2714625"/>
          <p14:tracePt t="235950" x="5057775" y="2684463"/>
          <p14:tracePt t="235967" x="5094288" y="2663825"/>
          <p14:tracePt t="235984" x="5108575" y="2655888"/>
          <p14:tracePt t="236034" x="5116513" y="2655888"/>
          <p14:tracePt t="236042" x="5167313" y="2655888"/>
          <p14:tracePt t="236050" x="5275263" y="2655888"/>
          <p14:tracePt t="236067" x="5551488" y="2663825"/>
          <p14:tracePt t="236084" x="5799138" y="2684463"/>
          <p14:tracePt t="236100" x="5907088" y="2706688"/>
          <p14:tracePt t="236117" x="5907088" y="2714625"/>
          <p14:tracePt t="236194" x="5907088" y="2720975"/>
          <p14:tracePt t="236218" x="5915025" y="2720975"/>
          <p14:tracePt t="236242" x="5929313" y="2765425"/>
          <p14:tracePt t="236249" x="5965825" y="2808288"/>
          <p14:tracePt t="236258" x="5994400" y="2852738"/>
          <p14:tracePt t="236267" x="6016625" y="2881313"/>
          <p14:tracePt t="236284" x="6088063" y="2997200"/>
          <p14:tracePt t="236301" x="6175375" y="3098800"/>
          <p14:tracePt t="236317" x="6256338" y="3178175"/>
          <p14:tracePt t="236334" x="6291263" y="3200400"/>
          <p14:tracePt t="236350" x="6299200" y="3208338"/>
          <p14:tracePt t="236602" x="0" y="0"/>
        </p14:tracePtLst>
        <p14:tracePtLst>
          <p14:tracePt t="237035" x="6183313" y="3070225"/>
          <p14:tracePt t="237067" x="6189663" y="3076575"/>
          <p14:tracePt t="237074" x="6226175" y="3098800"/>
          <p14:tracePt t="237083" x="6276975" y="3135313"/>
          <p14:tracePt t="237100" x="6378575" y="3178175"/>
          <p14:tracePt t="237117" x="6429375" y="3200400"/>
          <p14:tracePt t="237133" x="6451600" y="3214688"/>
          <p14:tracePt t="237150" x="6459538" y="3222625"/>
          <p14:tracePt t="237167" x="6465888" y="3222625"/>
          <p14:tracePt t="237194" x="6488113" y="3222625"/>
          <p14:tracePt t="237202" x="6510338" y="3222625"/>
          <p14:tracePt t="237217" x="6545263" y="3222625"/>
          <p14:tracePt t="237234" x="6646863" y="3222625"/>
          <p14:tracePt t="237250" x="6697663" y="3222625"/>
          <p14:tracePt t="237267" x="6719888" y="3214688"/>
          <p14:tracePt t="237283" x="6727825" y="3214688"/>
          <p14:tracePt t="237306" x="6727825" y="3208338"/>
          <p14:tracePt t="237338" x="6748463" y="3192463"/>
          <p14:tracePt t="237346" x="6784975" y="3163888"/>
          <p14:tracePt t="237354" x="6815138" y="3141663"/>
          <p14:tracePt t="237367" x="6835775" y="3106738"/>
          <p14:tracePt t="237384" x="6900863" y="3062288"/>
          <p14:tracePt t="237400" x="6945313" y="3011488"/>
          <p14:tracePt t="237417" x="6981825" y="2982913"/>
          <p14:tracePt t="237433" x="7018338" y="2954338"/>
          <p14:tracePt t="237434" x="7038975" y="2946400"/>
          <p14:tracePt t="237450" x="7089775" y="2917825"/>
          <p14:tracePt t="237467" x="7119938" y="2887663"/>
          <p14:tracePt t="237483" x="7148513" y="2873375"/>
          <p14:tracePt t="237500" x="7162800" y="2859088"/>
          <p14:tracePt t="237516" x="7177088" y="2852738"/>
          <p14:tracePt t="237533" x="7205663" y="2844800"/>
          <p14:tracePt t="237550" x="7286625" y="2822575"/>
          <p14:tracePt t="237567" x="7380288" y="2794000"/>
          <p14:tracePt t="237583" x="7453313" y="2779713"/>
          <p14:tracePt t="237600" x="7459663" y="2771775"/>
          <p14:tracePt t="237794" x="7475538" y="2786063"/>
          <p14:tracePt t="237802" x="7504113" y="2822575"/>
          <p14:tracePt t="237810" x="7532688" y="2859088"/>
          <p14:tracePt t="237818" x="7546975" y="2881313"/>
          <p14:tracePt t="237833" x="7561263" y="2917825"/>
          <p14:tracePt t="237850" x="7627938" y="3025775"/>
          <p14:tracePt t="237866" x="7648575" y="3098800"/>
          <p14:tracePt t="237883" x="7670800" y="3127375"/>
          <p14:tracePt t="237900" x="7685088" y="3157538"/>
          <p14:tracePt t="237916" x="7685088" y="3163888"/>
          <p14:tracePt t="238426" x="0" y="0"/>
        </p14:tracePtLst>
        <p14:tracePtLst>
          <p14:tracePt t="242275" x="4405313" y="2836863"/>
          <p14:tracePt t="242314" x="4411663" y="2836863"/>
          <p14:tracePt t="242338" x="4419600" y="2836863"/>
          <p14:tracePt t="242354" x="4427538" y="2836863"/>
          <p14:tracePt t="242370" x="4433888" y="2836863"/>
          <p14:tracePt t="242378" x="4448175" y="2830513"/>
          <p14:tracePt t="242388" x="4470400" y="2830513"/>
          <p14:tracePt t="242399" x="4492625" y="2822575"/>
          <p14:tracePt t="242415" x="4549775" y="2808288"/>
          <p14:tracePt t="242432" x="4608513" y="2801938"/>
          <p14:tracePt t="242449" x="4673600" y="2779713"/>
          <p14:tracePt t="242450" x="4716463" y="2765425"/>
          <p14:tracePt t="242465" x="4746625" y="2751138"/>
          <p14:tracePt t="242482" x="4811713" y="2692400"/>
          <p14:tracePt t="242499" x="4833938" y="2670175"/>
          <p14:tracePt t="242515" x="4848225" y="2641600"/>
          <p14:tracePt t="242532" x="4862513" y="2613025"/>
          <p14:tracePt t="242548" x="4876800" y="2582863"/>
          <p14:tracePt t="242565" x="4891088" y="2554288"/>
          <p14:tracePt t="242582" x="4913313" y="2503488"/>
          <p14:tracePt t="242599" x="4935538" y="2460625"/>
          <p14:tracePt t="242615" x="4956175" y="2409825"/>
          <p14:tracePt t="242632" x="4978400" y="2365375"/>
          <p14:tracePt t="242648" x="5006975" y="2314575"/>
          <p14:tracePt t="242665" x="5021263" y="2271713"/>
          <p14:tracePt t="242666" x="5029200" y="2249488"/>
          <p14:tracePt t="242682" x="5043488" y="2220913"/>
          <p14:tracePt t="242698" x="5051425" y="2184400"/>
          <p14:tracePt t="242715" x="5065713" y="2155825"/>
          <p14:tracePt t="242732" x="5087938" y="2133600"/>
          <p14:tracePt t="242748" x="5102225" y="2097088"/>
          <p14:tracePt t="242765" x="5138738" y="2082800"/>
          <p14:tracePt t="242782" x="5189538" y="2054225"/>
          <p14:tracePt t="242798" x="5232400" y="2032000"/>
          <p14:tracePt t="242815" x="5260975" y="2017713"/>
          <p14:tracePt t="242832" x="5283200" y="2003425"/>
          <p14:tracePt t="242848" x="5297488" y="2003425"/>
          <p14:tracePt t="242865" x="5334000" y="1989138"/>
          <p14:tracePt t="242867" x="5348288" y="1981200"/>
          <p14:tracePt t="242882" x="5427663" y="1966913"/>
          <p14:tracePt t="242898" x="5529263" y="1952625"/>
          <p14:tracePt t="242915" x="5602288" y="1944688"/>
          <p14:tracePt t="242932" x="5646738" y="1938338"/>
          <p14:tracePt t="242948" x="5675313" y="1938338"/>
          <p14:tracePt t="242965" x="5703888" y="1938338"/>
          <p14:tracePt t="242982" x="5791200" y="1938338"/>
          <p14:tracePt t="242998" x="5935663" y="1938338"/>
          <p14:tracePt t="243015" x="6110288" y="1944688"/>
          <p14:tracePt t="243032" x="6284913" y="1952625"/>
          <p14:tracePt t="243048" x="6400800" y="1958975"/>
          <p14:tracePt t="243065" x="6429375" y="1958975"/>
          <p14:tracePt t="243210" x="6480175" y="1966913"/>
          <p14:tracePt t="243218" x="6604000" y="1973263"/>
          <p14:tracePt t="243226" x="6727825" y="1973263"/>
          <p14:tracePt t="243234" x="6850063" y="1989138"/>
          <p14:tracePt t="243248" x="6937375" y="1989138"/>
          <p14:tracePt t="243265" x="7083425" y="2003425"/>
          <p14:tracePt t="243267" x="7104063" y="2003425"/>
          <p14:tracePt t="243282" x="7112000" y="2009775"/>
          <p14:tracePt t="243410" x="7112000" y="2017713"/>
          <p14:tracePt t="243451" x="7112000" y="2024063"/>
          <p14:tracePt t="243458" x="7126288" y="2054225"/>
          <p14:tracePt t="243466" x="7154863" y="2097088"/>
          <p14:tracePt t="243482" x="7185025" y="2147888"/>
          <p14:tracePt t="243498" x="7221538" y="2227263"/>
          <p14:tracePt t="243515" x="7272338" y="2300288"/>
          <p14:tracePt t="243532" x="7300913" y="2359025"/>
          <p14:tracePt t="243549" x="7323138" y="2409825"/>
          <p14:tracePt t="243565" x="7337425" y="2452688"/>
          <p14:tracePt t="243582" x="7343775" y="2481263"/>
          <p14:tracePt t="243598" x="7351713" y="2511425"/>
          <p14:tracePt t="243615" x="7358063" y="2540000"/>
          <p14:tracePt t="243632" x="7366000" y="2576513"/>
          <p14:tracePt t="243648" x="7373938" y="2605088"/>
          <p14:tracePt t="243665" x="7373938" y="2627313"/>
          <p14:tracePt t="243682" x="7388225" y="2670175"/>
          <p14:tracePt t="243698" x="7402513" y="2700338"/>
          <p14:tracePt t="243715" x="7416800" y="2735263"/>
          <p14:tracePt t="243732" x="7431088" y="2765425"/>
          <p14:tracePt t="243748" x="7445375" y="2801938"/>
          <p14:tracePt t="243765" x="7459663" y="2822575"/>
          <p14:tracePt t="243782" x="7467600" y="2859088"/>
          <p14:tracePt t="243798" x="7481888" y="2873375"/>
          <p14:tracePt t="243815" x="7481888" y="2895600"/>
          <p14:tracePt t="243831" x="7481888" y="2903538"/>
          <p14:tracePt t="243848" x="7489825" y="2917825"/>
          <p14:tracePt t="243865" x="7504113" y="2932113"/>
          <p14:tracePt t="243882" x="7518400" y="2960688"/>
          <p14:tracePt t="243898" x="7526338" y="2974975"/>
          <p14:tracePt t="244066" x="7532688" y="2974975"/>
          <p14:tracePt t="244290" x="7569200" y="2982913"/>
          <p14:tracePt t="244298" x="7634288" y="2989263"/>
          <p14:tracePt t="244306" x="7670800" y="2997200"/>
          <p14:tracePt t="244315" x="7699375" y="3005138"/>
          <p14:tracePt t="244331" x="7721600" y="3011488"/>
          <p14:tracePt t="244348" x="7721600" y="3019425"/>
          <p14:tracePt t="244810" x="0" y="0"/>
        </p14:tracePtLst>
      </p14:laserTrace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3|1.1|0.9|3.2|4.3|1.3|1.9|1.9|1.5|1.6|1.7|9.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9|2.9|3.1|23.3|16|7.2|9.6|16.7|9.2|16|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7|7.5|16.6|0.9|35.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4.1|15.1|2.2|19.6|1.8|3.2|1.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7|5.3|42.6|6.2|5|2.2|31.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.1|4.1|3.1|4.4|2.7|9.7|8.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3|1.8|2.9|27.9|17.3|40.8|20.9|23|41|37.4|1.9|12.3"/>
</p:tagLst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1444</TotalTime>
  <Words>547</Words>
  <Application>Microsoft Office PowerPoint</Application>
  <PresentationFormat>ワイド画面</PresentationFormat>
  <Paragraphs>91</Paragraphs>
  <Slides>8</Slides>
  <Notes>1</Notes>
  <HiddenSlides>0</HiddenSlides>
  <MMClips>8</MMClips>
  <ScaleCrop>false</ScaleCrop>
  <HeadingPairs>
    <vt:vector size="8" baseType="variant">
      <vt:variant>
        <vt:lpstr>使用されているフォント</vt:lpstr>
      </vt:variant>
      <vt:variant>
        <vt:i4>4</vt:i4>
      </vt:variant>
      <vt:variant>
        <vt:lpstr>テーマ</vt:lpstr>
      </vt:variant>
      <vt:variant>
        <vt:i4>1</vt:i4>
      </vt:variant>
      <vt:variant>
        <vt:lpstr>埋め込まれた OLE サーバー</vt:lpstr>
      </vt:variant>
      <vt:variant>
        <vt:i4>1</vt:i4>
      </vt:variant>
      <vt:variant>
        <vt:lpstr>スライド タイトル</vt:lpstr>
      </vt:variant>
      <vt:variant>
        <vt:i4>8</vt:i4>
      </vt:variant>
    </vt:vector>
  </HeadingPairs>
  <TitlesOfParts>
    <vt:vector size="14" baseType="lpstr">
      <vt:lpstr>游ゴシック</vt:lpstr>
      <vt:lpstr>游ゴシック Light</vt:lpstr>
      <vt:lpstr>Arial</vt:lpstr>
      <vt:lpstr>Cambria Math</vt:lpstr>
      <vt:lpstr>Office テーマ</vt:lpstr>
      <vt:lpstr>Adobe Photoshop Image</vt:lpstr>
      <vt:lpstr>応用5  重複変換と情報圧縮</vt:lpstr>
      <vt:lpstr>PowerPoint プレゼンテーション</vt:lpstr>
      <vt:lpstr>重複直交変換</vt:lpstr>
      <vt:lpstr>重複双直交変換</vt:lpstr>
      <vt:lpstr>サブバンド符号化（jpeg2000）</vt:lpstr>
      <vt:lpstr>MDCTと窓関数（mp3）</vt:lpstr>
      <vt:lpstr>大きな疑問</vt:lpstr>
      <vt:lpstr>復元のトリック</vt:lpstr>
    </vt:vector>
  </TitlesOfParts>
  <Company>Toshiba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情報メディア入門Ａ</dc:title>
  <dc:creator>徳永隆治</dc:creator>
  <cp:lastModifiedBy>徳永隆治</cp:lastModifiedBy>
  <cp:revision>113</cp:revision>
  <dcterms:created xsi:type="dcterms:W3CDTF">2020-04-04T08:12:22Z</dcterms:created>
  <dcterms:modified xsi:type="dcterms:W3CDTF">2020-09-09T04:02:11Z</dcterms:modified>
  <cp:contentStatus/>
</cp:coreProperties>
</file>