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300" r:id="rId3"/>
    <p:sldId id="301" r:id="rId4"/>
    <p:sldId id="302" r:id="rId5"/>
    <p:sldId id="310" r:id="rId6"/>
    <p:sldId id="303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4488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285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305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2336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985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37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127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048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7620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464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314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F14CF-79CC-4D5E-8E8D-3248A0D55381}" type="datetimeFigureOut">
              <a:rPr kumimoji="1" lang="ja-JP" altLang="en-US" smtClean="0"/>
              <a:t>2020/9/5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27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7.png"/><Relationship Id="rId26" Type="http://schemas.openxmlformats.org/officeDocument/2006/relationships/image" Target="../media/image1.png"/><Relationship Id="rId3" Type="http://schemas.microsoft.com/office/2007/relationships/media" Target="../media/media2.m4a"/><Relationship Id="rId21" Type="http://schemas.openxmlformats.org/officeDocument/2006/relationships/oleObject" Target="../embeddings/oleObject8.bin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.png"/><Relationship Id="rId17" Type="http://schemas.openxmlformats.org/officeDocument/2006/relationships/oleObject" Target="../embeddings/oleObject6.bin"/><Relationship Id="rId25" Type="http://schemas.openxmlformats.org/officeDocument/2006/relationships/image" Target="../media/image12.jpeg"/><Relationship Id="rId2" Type="http://schemas.openxmlformats.org/officeDocument/2006/relationships/tags" Target="../tags/tag2.xml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11" Type="http://schemas.openxmlformats.org/officeDocument/2006/relationships/oleObject" Target="../embeddings/oleObject3.bin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5" Type="http://schemas.openxmlformats.org/officeDocument/2006/relationships/oleObject" Target="../embeddings/oleObject5.bin"/><Relationship Id="rId23" Type="http://schemas.openxmlformats.org/officeDocument/2006/relationships/oleObject" Target="../embeddings/oleObject9.bin"/><Relationship Id="rId10" Type="http://schemas.openxmlformats.org/officeDocument/2006/relationships/image" Target="../media/image3.png"/><Relationship Id="rId19" Type="http://schemas.openxmlformats.org/officeDocument/2006/relationships/oleObject" Target="../embeddings/oleObject7.bin"/><Relationship Id="rId4" Type="http://schemas.openxmlformats.org/officeDocument/2006/relationships/audio" Target="../media/media2.m4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5.png"/><Relationship Id="rId2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m4a"/><Relationship Id="rId7" Type="http://schemas.openxmlformats.org/officeDocument/2006/relationships/image" Target="../media/image16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1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375144" y="1111730"/>
            <a:ext cx="9144000" cy="1695265"/>
          </a:xfrm>
        </p:spPr>
        <p:txBody>
          <a:bodyPr/>
          <a:lstStyle/>
          <a:p>
            <a:r>
              <a:rPr kumimoji="1" lang="ja-JP" altLang="en-US" dirty="0" smtClean="0"/>
              <a:t>応用４　画像圧縮の基礎</a:t>
            </a:r>
            <a:endParaRPr kumimoji="1" lang="ja-JP" altLang="en-US" dirty="0"/>
          </a:p>
        </p:txBody>
      </p:sp>
      <p:sp>
        <p:nvSpPr>
          <p:cNvPr id="4" name="Rectangle 58"/>
          <p:cNvSpPr>
            <a:spLocks noChangeArrowheads="1"/>
          </p:cNvSpPr>
          <p:nvPr/>
        </p:nvSpPr>
        <p:spPr bwMode="auto">
          <a:xfrm>
            <a:off x="1847341" y="4037980"/>
            <a:ext cx="7901893" cy="400110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2000" dirty="0" smtClean="0">
                <a:latin typeface="+mn-ea"/>
                <a:ea typeface="+mn-ea"/>
              </a:rPr>
              <a:t>第６章で学ぶ</a:t>
            </a:r>
            <a:r>
              <a:rPr lang="en-US" altLang="ja-JP" sz="2000" dirty="0" smtClean="0">
                <a:latin typeface="+mn-ea"/>
                <a:ea typeface="+mn-ea"/>
              </a:rPr>
              <a:t>KL</a:t>
            </a:r>
            <a:r>
              <a:rPr lang="ja-JP" altLang="en-US" sz="2000" dirty="0" smtClean="0">
                <a:latin typeface="+mn-ea"/>
                <a:ea typeface="+mn-ea"/>
              </a:rPr>
              <a:t>変換や主成分分析の概要と応用例を説明</a:t>
            </a:r>
            <a:endParaRPr lang="ja-JP" altLang="en-US" sz="2000" dirty="0">
              <a:latin typeface="+mn-ea"/>
              <a:ea typeface="+mn-ea"/>
            </a:endParaRPr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161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01"/>
    </mc:Choice>
    <mc:Fallback>
      <p:transition spd="slow" advTm="11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2083962" y="2567404"/>
            <a:ext cx="8325312" cy="3924649"/>
            <a:chOff x="517743" y="2344730"/>
            <a:chExt cx="8326095" cy="3925728"/>
          </a:xfrm>
          <a:effectLst/>
        </p:grpSpPr>
        <p:sp>
          <p:nvSpPr>
            <p:cNvPr id="48375" name="Text Box 35"/>
            <p:cNvSpPr txBox="1">
              <a:spLocks noChangeArrowheads="1"/>
            </p:cNvSpPr>
            <p:nvPr/>
          </p:nvSpPr>
          <p:spPr bwMode="auto">
            <a:xfrm>
              <a:off x="517743" y="5870238"/>
              <a:ext cx="8326095" cy="4002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sz="2000" dirty="0">
                  <a:latin typeface="+mn-ea"/>
                  <a:ea typeface="+mn-ea"/>
                </a:rPr>
                <a:t>【</a:t>
              </a:r>
              <a:r>
                <a:rPr lang="ja-JP" altLang="en-US" sz="2000" dirty="0">
                  <a:latin typeface="+mn-ea"/>
                  <a:ea typeface="+mn-ea"/>
                </a:rPr>
                <a:t>疑問</a:t>
              </a:r>
              <a:r>
                <a:rPr lang="en-US" altLang="ja-JP" sz="2000" dirty="0">
                  <a:latin typeface="+mn-ea"/>
                  <a:ea typeface="+mn-ea"/>
                </a:rPr>
                <a:t>】</a:t>
              </a:r>
              <a:r>
                <a:rPr lang="ja-JP" altLang="en-US" sz="2000" dirty="0">
                  <a:latin typeface="+mn-ea"/>
                  <a:ea typeface="+mn-ea"/>
                </a:rPr>
                <a:t>画像ブロックを含む部分空間の次元は本当</a:t>
              </a:r>
              <a:r>
                <a:rPr lang="ja-JP" altLang="en-US" sz="2000" dirty="0" smtClean="0">
                  <a:latin typeface="+mn-ea"/>
                  <a:ea typeface="+mn-ea"/>
                </a:rPr>
                <a:t>に</a:t>
              </a:r>
              <a:r>
                <a:rPr lang="en-US" altLang="ja-JP" sz="2000" dirty="0" smtClean="0">
                  <a:latin typeface="+mn-ea"/>
                  <a:ea typeface="+mn-ea"/>
                </a:rPr>
                <a:t>D</a:t>
              </a:r>
              <a:r>
                <a:rPr lang="ja-JP" altLang="en-US" sz="2000" dirty="0" err="1" smtClean="0">
                  <a:latin typeface="+mn-ea"/>
                  <a:ea typeface="+mn-ea"/>
                </a:rPr>
                <a:t>なのだろうか</a:t>
              </a:r>
              <a:r>
                <a:rPr lang="ja-JP" altLang="en-US" sz="2000" dirty="0">
                  <a:latin typeface="+mn-ea"/>
                  <a:ea typeface="+mn-ea"/>
                </a:rPr>
                <a:t>？</a:t>
              </a:r>
              <a:endParaRPr lang="en-US" altLang="ja-JP" sz="2000" dirty="0">
                <a:latin typeface="+mn-ea"/>
                <a:ea typeface="+mn-ea"/>
              </a:endParaRPr>
            </a:p>
          </p:txBody>
        </p:sp>
        <p:sp>
          <p:nvSpPr>
            <p:cNvPr id="48376" name="楕円 1"/>
            <p:cNvSpPr>
              <a:spLocks noChangeArrowheads="1"/>
            </p:cNvSpPr>
            <p:nvPr/>
          </p:nvSpPr>
          <p:spPr bwMode="auto">
            <a:xfrm rot="2596775">
              <a:off x="1355824" y="2344730"/>
              <a:ext cx="1779630" cy="3197240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>
                <a:latin typeface="+mn-ea"/>
                <a:ea typeface="+mn-ea"/>
              </a:endParaRPr>
            </a:p>
          </p:txBody>
        </p:sp>
      </p:grpSp>
      <p:grpSp>
        <p:nvGrpSpPr>
          <p:cNvPr id="182308" name="Group 36"/>
          <p:cNvGrpSpPr>
            <a:grpSpLocks/>
          </p:cNvGrpSpPr>
          <p:nvPr/>
        </p:nvGrpSpPr>
        <p:grpSpPr bwMode="auto">
          <a:xfrm>
            <a:off x="2173655" y="3024604"/>
            <a:ext cx="2819400" cy="2944813"/>
            <a:chOff x="305" y="1812"/>
            <a:chExt cx="1776" cy="1855"/>
          </a:xfrm>
          <a:effectLst/>
        </p:grpSpPr>
        <p:sp>
          <p:nvSpPr>
            <p:cNvPr id="48373" name="Rectangle 37"/>
            <p:cNvSpPr>
              <a:spLocks noChangeArrowheads="1"/>
            </p:cNvSpPr>
            <p:nvPr/>
          </p:nvSpPr>
          <p:spPr bwMode="auto">
            <a:xfrm>
              <a:off x="305" y="1812"/>
              <a:ext cx="1776" cy="1584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801800" prstMaterial="legacyWirefram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>
                <a:latin typeface="+mn-ea"/>
                <a:ea typeface="+mn-ea"/>
              </a:endParaRPr>
            </a:p>
          </p:txBody>
        </p:sp>
        <p:sp>
          <p:nvSpPr>
            <p:cNvPr id="48374" name="Rectangle 38"/>
            <p:cNvSpPr>
              <a:spLocks noChangeArrowheads="1"/>
            </p:cNvSpPr>
            <p:nvPr/>
          </p:nvSpPr>
          <p:spPr bwMode="auto">
            <a:xfrm>
              <a:off x="782" y="3415"/>
              <a:ext cx="88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>
                  <a:latin typeface="+mn-ea"/>
                  <a:ea typeface="+mn-ea"/>
                </a:rPr>
                <a:t>D</a:t>
              </a:r>
              <a:r>
                <a:rPr lang="ja-JP" altLang="en-US" sz="2000">
                  <a:latin typeface="+mn-ea"/>
                  <a:ea typeface="+mn-ea"/>
                </a:rPr>
                <a:t>次元空間</a:t>
              </a:r>
            </a:p>
          </p:txBody>
        </p:sp>
      </p:grpSp>
      <p:sp>
        <p:nvSpPr>
          <p:cNvPr id="182274" name="Text Box 2"/>
          <p:cNvSpPr txBox="1">
            <a:spLocks noChangeArrowheads="1"/>
          </p:cNvSpPr>
          <p:nvPr/>
        </p:nvSpPr>
        <p:spPr bwMode="auto">
          <a:xfrm>
            <a:off x="122606" y="110996"/>
            <a:ext cx="70421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sz="4000" dirty="0">
                <a:latin typeface="+mn-ea"/>
                <a:ea typeface="+mn-ea"/>
              </a:rPr>
              <a:t>画像</a:t>
            </a:r>
            <a:r>
              <a:rPr lang="ja-JP" altLang="en-US" sz="4400" dirty="0">
                <a:latin typeface="+mn-ea"/>
                <a:ea typeface="+mn-ea"/>
              </a:rPr>
              <a:t>ブロック</a:t>
            </a:r>
            <a:r>
              <a:rPr lang="ja-JP" altLang="en-US" sz="4000" dirty="0">
                <a:latin typeface="+mn-ea"/>
                <a:ea typeface="+mn-ea"/>
              </a:rPr>
              <a:t>の空間</a:t>
            </a:r>
          </a:p>
        </p:txBody>
      </p:sp>
      <p:grpSp>
        <p:nvGrpSpPr>
          <p:cNvPr id="182275" name="Group 3"/>
          <p:cNvGrpSpPr>
            <a:grpSpLocks/>
          </p:cNvGrpSpPr>
          <p:nvPr/>
        </p:nvGrpSpPr>
        <p:grpSpPr bwMode="auto">
          <a:xfrm>
            <a:off x="2621331" y="1645067"/>
            <a:ext cx="4251325" cy="3360737"/>
            <a:chOff x="587" y="943"/>
            <a:chExt cx="2678" cy="2117"/>
          </a:xfrm>
          <a:effectLst/>
        </p:grpSpPr>
        <p:grpSp>
          <p:nvGrpSpPr>
            <p:cNvPr id="48342" name="Group 4"/>
            <p:cNvGrpSpPr>
              <a:grpSpLocks/>
            </p:cNvGrpSpPr>
            <p:nvPr/>
          </p:nvGrpSpPr>
          <p:grpSpPr bwMode="auto">
            <a:xfrm>
              <a:off x="1649" y="948"/>
              <a:ext cx="920" cy="1536"/>
              <a:chOff x="1600" y="1312"/>
              <a:chExt cx="920" cy="1536"/>
            </a:xfrm>
          </p:grpSpPr>
          <p:grpSp>
            <p:nvGrpSpPr>
              <p:cNvPr id="48367" name="Group 5"/>
              <p:cNvGrpSpPr>
                <a:grpSpLocks/>
              </p:cNvGrpSpPr>
              <p:nvPr/>
            </p:nvGrpSpPr>
            <p:grpSpPr bwMode="auto">
              <a:xfrm>
                <a:off x="1696" y="1312"/>
                <a:ext cx="824" cy="1536"/>
                <a:chOff x="1968" y="1632"/>
                <a:chExt cx="824" cy="1536"/>
              </a:xfrm>
            </p:grpSpPr>
            <p:sp>
              <p:nvSpPr>
                <p:cNvPr id="48371" name="Oval 6"/>
                <p:cNvSpPr>
                  <a:spLocks noChangeArrowheads="1"/>
                </p:cNvSpPr>
                <p:nvPr/>
              </p:nvSpPr>
              <p:spPr bwMode="auto">
                <a:xfrm>
                  <a:off x="1968" y="3072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cxnSp>
              <p:nvCxnSpPr>
                <p:cNvPr id="48372" name="AutoShape 7"/>
                <p:cNvCxnSpPr>
                  <a:cxnSpLocks noChangeShapeType="1"/>
                  <a:endCxn id="48371" idx="7"/>
                </p:cNvCxnSpPr>
                <p:nvPr/>
              </p:nvCxnSpPr>
              <p:spPr bwMode="auto">
                <a:xfrm flipH="1">
                  <a:off x="2050" y="1632"/>
                  <a:ext cx="742" cy="1454"/>
                </a:xfrm>
                <a:prstGeom prst="straightConnector1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 type="triangle" w="med" len="med"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48368" name="Group 8"/>
              <p:cNvGrpSpPr>
                <a:grpSpLocks/>
              </p:cNvGrpSpPr>
              <p:nvPr/>
            </p:nvGrpSpPr>
            <p:grpSpPr bwMode="auto">
              <a:xfrm>
                <a:off x="1600" y="1312"/>
                <a:ext cx="624" cy="1440"/>
                <a:chOff x="1872" y="1632"/>
                <a:chExt cx="624" cy="1440"/>
              </a:xfrm>
            </p:grpSpPr>
            <p:sp>
              <p:nvSpPr>
                <p:cNvPr id="48369" name="Oval 9"/>
                <p:cNvSpPr>
                  <a:spLocks noChangeArrowheads="1"/>
                </p:cNvSpPr>
                <p:nvPr/>
              </p:nvSpPr>
              <p:spPr bwMode="auto">
                <a:xfrm>
                  <a:off x="1872" y="2976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cxnSp>
              <p:nvCxnSpPr>
                <p:cNvPr id="48370" name="AutoShape 10"/>
                <p:cNvCxnSpPr>
                  <a:cxnSpLocks noChangeShapeType="1"/>
                  <a:endCxn id="48369" idx="7"/>
                </p:cNvCxnSpPr>
                <p:nvPr/>
              </p:nvCxnSpPr>
              <p:spPr bwMode="auto">
                <a:xfrm flipH="1">
                  <a:off x="1954" y="1632"/>
                  <a:ext cx="542" cy="1358"/>
                </a:xfrm>
                <a:prstGeom prst="straightConnector1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 type="triangle" w="med" len="med"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48343" name="Group 11"/>
            <p:cNvGrpSpPr>
              <a:grpSpLocks/>
            </p:cNvGrpSpPr>
            <p:nvPr/>
          </p:nvGrpSpPr>
          <p:grpSpPr bwMode="auto">
            <a:xfrm>
              <a:off x="587" y="943"/>
              <a:ext cx="2678" cy="2117"/>
              <a:chOff x="587" y="943"/>
              <a:chExt cx="2678" cy="2117"/>
            </a:xfrm>
          </p:grpSpPr>
          <p:grpSp>
            <p:nvGrpSpPr>
              <p:cNvPr id="48344" name="Group 12"/>
              <p:cNvGrpSpPr>
                <a:grpSpLocks/>
              </p:cNvGrpSpPr>
              <p:nvPr/>
            </p:nvGrpSpPr>
            <p:grpSpPr bwMode="auto">
              <a:xfrm>
                <a:off x="785" y="964"/>
                <a:ext cx="96" cy="1952"/>
                <a:chOff x="1008" y="1648"/>
                <a:chExt cx="96" cy="1952"/>
              </a:xfrm>
            </p:grpSpPr>
            <p:cxnSp>
              <p:nvCxnSpPr>
                <p:cNvPr id="48365" name="AutoShape 13"/>
                <p:cNvCxnSpPr>
                  <a:cxnSpLocks noChangeShapeType="1"/>
                  <a:endCxn id="48366" idx="1"/>
                </p:cNvCxnSpPr>
                <p:nvPr/>
              </p:nvCxnSpPr>
              <p:spPr bwMode="auto">
                <a:xfrm flipH="1">
                  <a:off x="1022" y="1648"/>
                  <a:ext cx="50" cy="1870"/>
                </a:xfrm>
                <a:prstGeom prst="straightConnector1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 type="triangle" w="med" len="med"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8366" name="Oval 14"/>
                <p:cNvSpPr>
                  <a:spLocks noChangeArrowheads="1"/>
                </p:cNvSpPr>
                <p:nvPr/>
              </p:nvSpPr>
              <p:spPr bwMode="auto">
                <a:xfrm>
                  <a:off x="1008" y="350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48345" name="Group 15"/>
              <p:cNvGrpSpPr>
                <a:grpSpLocks/>
              </p:cNvGrpSpPr>
              <p:nvPr/>
            </p:nvGrpSpPr>
            <p:grpSpPr bwMode="auto">
              <a:xfrm>
                <a:off x="1505" y="948"/>
                <a:ext cx="1760" cy="2112"/>
                <a:chOff x="1456" y="1312"/>
                <a:chExt cx="1760" cy="2112"/>
              </a:xfrm>
            </p:grpSpPr>
            <p:sp>
              <p:nvSpPr>
                <p:cNvPr id="48359" name="Oval 16"/>
                <p:cNvSpPr>
                  <a:spLocks noChangeArrowheads="1"/>
                </p:cNvSpPr>
                <p:nvPr/>
              </p:nvSpPr>
              <p:spPr bwMode="auto">
                <a:xfrm>
                  <a:off x="1552" y="3328"/>
                  <a:ext cx="96" cy="96"/>
                </a:xfrm>
                <a:prstGeom prst="ellipse">
                  <a:avLst/>
                </a:prstGeom>
                <a:solidFill>
                  <a:srgbClr val="FFCCFF"/>
                </a:solidFill>
                <a:ln w="9525">
                  <a:solidFill>
                    <a:srgbClr val="FF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grpSp>
              <p:nvGrpSpPr>
                <p:cNvPr id="48360" name="Group 17"/>
                <p:cNvGrpSpPr>
                  <a:grpSpLocks/>
                </p:cNvGrpSpPr>
                <p:nvPr/>
              </p:nvGrpSpPr>
              <p:grpSpPr bwMode="auto">
                <a:xfrm>
                  <a:off x="1456" y="1312"/>
                  <a:ext cx="1760" cy="2030"/>
                  <a:chOff x="1456" y="1312"/>
                  <a:chExt cx="1760" cy="2030"/>
                </a:xfrm>
              </p:grpSpPr>
              <p:cxnSp>
                <p:nvCxnSpPr>
                  <p:cNvPr id="48361" name="AutoShape 18"/>
                  <p:cNvCxnSpPr>
                    <a:cxnSpLocks noChangeShapeType="1"/>
                    <a:endCxn id="48359" idx="7"/>
                  </p:cNvCxnSpPr>
                  <p:nvPr/>
                </p:nvCxnSpPr>
                <p:spPr bwMode="auto">
                  <a:xfrm flipH="1">
                    <a:off x="1634" y="1312"/>
                    <a:ext cx="1582" cy="2030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 type="triangle" w="med" len="med"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48362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1456" y="1312"/>
                    <a:ext cx="1456" cy="2016"/>
                    <a:chOff x="1728" y="1632"/>
                    <a:chExt cx="1456" cy="2016"/>
                  </a:xfrm>
                </p:grpSpPr>
                <p:sp>
                  <p:nvSpPr>
                    <p:cNvPr id="48363" name="Oval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28" y="3552"/>
                      <a:ext cx="96" cy="96"/>
                    </a:xfrm>
                    <a:prstGeom prst="ellipse">
                      <a:avLst/>
                    </a:prstGeom>
                    <a:solidFill>
                      <a:srgbClr val="FFCCFF"/>
                    </a:solidFill>
                    <a:ln w="9525">
                      <a:solidFill>
                        <a:srgbClr val="FFCCFF"/>
                      </a:solidFill>
                      <a:round/>
                      <a:headEnd/>
                      <a:tailEnd/>
                    </a:ln>
                    <a:effectLst>
                      <a:outerShdw dist="35921" dir="2700000" algn="ctr" rotWithShape="0">
                        <a:schemeClr val="bg2"/>
                      </a:outerShdw>
                    </a:effectLst>
                  </p:spPr>
                  <p:txBody>
                    <a:bodyPr wrap="none" anchor="ctr"/>
                    <a:lstStyle>
                      <a:lvl1pPr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1pPr>
                      <a:lvl2pPr marL="742950" indent="-285750"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2pPr>
                      <a:lvl3pPr marL="1143000" indent="-228600"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3pPr>
                      <a:lvl4pPr marL="1600200" indent="-228600"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4pPr>
                      <a:lvl5pPr marL="2057400" indent="-228600"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9pPr>
                    </a:lstStyle>
                    <a:p>
                      <a:pPr eaLnBrk="1" hangingPunct="1"/>
                      <a:endParaRPr lang="ja-JP" altLang="en-US" sz="2000">
                        <a:latin typeface="+mn-ea"/>
                        <a:ea typeface="+mn-ea"/>
                      </a:endParaRPr>
                    </a:p>
                  </p:txBody>
                </p:sp>
                <p:cxnSp>
                  <p:nvCxnSpPr>
                    <p:cNvPr id="48364" name="AutoShape 21"/>
                    <p:cNvCxnSpPr>
                      <a:cxnSpLocks noChangeShapeType="1"/>
                      <a:endCxn id="48363" idx="7"/>
                    </p:cNvCxnSpPr>
                    <p:nvPr/>
                  </p:nvCxnSpPr>
                  <p:spPr bwMode="auto">
                    <a:xfrm flipH="1">
                      <a:off x="1810" y="1632"/>
                      <a:ext cx="1374" cy="1934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hlink"/>
                      </a:solidFill>
                      <a:round/>
                      <a:headEnd/>
                      <a:tailEnd type="triangle" w="med" len="med"/>
                    </a:ln>
                    <a:effectLst>
                      <a:outerShdw dist="35921" dir="2700000" algn="ctr" rotWithShape="0">
                        <a:schemeClr val="bg2"/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</p:grpSp>
          <p:grpSp>
            <p:nvGrpSpPr>
              <p:cNvPr id="48346" name="Group 22"/>
              <p:cNvGrpSpPr>
                <a:grpSpLocks/>
              </p:cNvGrpSpPr>
              <p:nvPr/>
            </p:nvGrpSpPr>
            <p:grpSpPr bwMode="auto">
              <a:xfrm>
                <a:off x="587" y="943"/>
                <a:ext cx="96" cy="2000"/>
                <a:chOff x="768" y="1648"/>
                <a:chExt cx="96" cy="2000"/>
              </a:xfrm>
            </p:grpSpPr>
            <p:sp>
              <p:nvSpPr>
                <p:cNvPr id="48357" name="Oval 23"/>
                <p:cNvSpPr>
                  <a:spLocks noChangeArrowheads="1"/>
                </p:cNvSpPr>
                <p:nvPr/>
              </p:nvSpPr>
              <p:spPr bwMode="auto">
                <a:xfrm>
                  <a:off x="768" y="3552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cxnSp>
              <p:nvCxnSpPr>
                <p:cNvPr id="48358" name="AutoShape 24"/>
                <p:cNvCxnSpPr>
                  <a:cxnSpLocks noChangeShapeType="1"/>
                  <a:endCxn id="48357" idx="0"/>
                </p:cNvCxnSpPr>
                <p:nvPr/>
              </p:nvCxnSpPr>
              <p:spPr bwMode="auto">
                <a:xfrm>
                  <a:off x="776" y="1648"/>
                  <a:ext cx="40" cy="1904"/>
                </a:xfrm>
                <a:prstGeom prst="straightConnector1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 type="triangle" w="med" len="med"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48347" name="Group 25"/>
              <p:cNvGrpSpPr>
                <a:grpSpLocks/>
              </p:cNvGrpSpPr>
              <p:nvPr/>
            </p:nvGrpSpPr>
            <p:grpSpPr bwMode="auto">
              <a:xfrm>
                <a:off x="1142" y="948"/>
                <a:ext cx="768" cy="1248"/>
                <a:chOff x="1016" y="1312"/>
                <a:chExt cx="768" cy="1248"/>
              </a:xfrm>
            </p:grpSpPr>
            <p:grpSp>
              <p:nvGrpSpPr>
                <p:cNvPr id="48348" name="Group 26"/>
                <p:cNvGrpSpPr>
                  <a:grpSpLocks/>
                </p:cNvGrpSpPr>
                <p:nvPr/>
              </p:nvGrpSpPr>
              <p:grpSpPr bwMode="auto">
                <a:xfrm>
                  <a:off x="1016" y="1312"/>
                  <a:ext cx="216" cy="1152"/>
                  <a:chOff x="1344" y="1632"/>
                  <a:chExt cx="216" cy="1152"/>
                </a:xfrm>
              </p:grpSpPr>
              <p:cxnSp>
                <p:nvCxnSpPr>
                  <p:cNvPr id="48355" name="AutoShape 27"/>
                  <p:cNvCxnSpPr>
                    <a:cxnSpLocks noChangeShapeType="1"/>
                    <a:endCxn id="48356" idx="0"/>
                  </p:cNvCxnSpPr>
                  <p:nvPr/>
                </p:nvCxnSpPr>
                <p:spPr bwMode="auto">
                  <a:xfrm flipH="1">
                    <a:off x="1392" y="1632"/>
                    <a:ext cx="168" cy="1056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 type="triangle" w="med" len="med"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48356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1344" y="2688"/>
                    <a:ext cx="96" cy="96"/>
                  </a:xfrm>
                  <a:prstGeom prst="ellipse">
                    <a:avLst/>
                  </a:prstGeom>
                  <a:solidFill>
                    <a:srgbClr val="66CCFF"/>
                  </a:solidFill>
                  <a:ln>
                    <a:noFill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</p:grpSp>
            <p:grpSp>
              <p:nvGrpSpPr>
                <p:cNvPr id="48349" name="Group 29"/>
                <p:cNvGrpSpPr>
                  <a:grpSpLocks/>
                </p:cNvGrpSpPr>
                <p:nvPr/>
              </p:nvGrpSpPr>
              <p:grpSpPr bwMode="auto">
                <a:xfrm>
                  <a:off x="1112" y="1312"/>
                  <a:ext cx="392" cy="1248"/>
                  <a:chOff x="1440" y="1632"/>
                  <a:chExt cx="392" cy="1248"/>
                </a:xfrm>
              </p:grpSpPr>
              <p:sp>
                <p:nvSpPr>
                  <p:cNvPr id="48353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1440" y="2784"/>
                    <a:ext cx="96" cy="96"/>
                  </a:xfrm>
                  <a:prstGeom prst="ellipse">
                    <a:avLst/>
                  </a:prstGeom>
                  <a:solidFill>
                    <a:srgbClr val="66CCFF"/>
                  </a:solidFill>
                  <a:ln>
                    <a:noFill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  <p:cxnSp>
                <p:nvCxnSpPr>
                  <p:cNvPr id="48354" name="AutoShape 31"/>
                  <p:cNvCxnSpPr>
                    <a:cxnSpLocks noChangeShapeType="1"/>
                    <a:endCxn id="48353" idx="0"/>
                  </p:cNvCxnSpPr>
                  <p:nvPr/>
                </p:nvCxnSpPr>
                <p:spPr bwMode="auto">
                  <a:xfrm flipH="1">
                    <a:off x="1488" y="1632"/>
                    <a:ext cx="344" cy="1152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 type="triangle" w="med" len="med"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48350" name="Group 32"/>
                <p:cNvGrpSpPr>
                  <a:grpSpLocks/>
                </p:cNvGrpSpPr>
                <p:nvPr/>
              </p:nvGrpSpPr>
              <p:grpSpPr bwMode="auto">
                <a:xfrm>
                  <a:off x="1304" y="1312"/>
                  <a:ext cx="480" cy="1056"/>
                  <a:chOff x="1632" y="1632"/>
                  <a:chExt cx="480" cy="1056"/>
                </a:xfrm>
              </p:grpSpPr>
              <p:sp>
                <p:nvSpPr>
                  <p:cNvPr id="48351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2592"/>
                    <a:ext cx="96" cy="96"/>
                  </a:xfrm>
                  <a:prstGeom prst="ellipse">
                    <a:avLst/>
                  </a:prstGeom>
                  <a:solidFill>
                    <a:srgbClr val="66CCFF"/>
                  </a:solidFill>
                  <a:ln>
                    <a:noFill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  <p:cxnSp>
                <p:nvCxnSpPr>
                  <p:cNvPr id="48352" name="AutoShape 34"/>
                  <p:cNvCxnSpPr>
                    <a:cxnSpLocks noChangeShapeType="1"/>
                    <a:endCxn id="48351" idx="7"/>
                  </p:cNvCxnSpPr>
                  <p:nvPr/>
                </p:nvCxnSpPr>
                <p:spPr bwMode="auto">
                  <a:xfrm flipH="1">
                    <a:off x="1714" y="1632"/>
                    <a:ext cx="398" cy="974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 type="triangle" w="med" len="med"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</p:grpSp>
      </p:grpSp>
      <p:grpSp>
        <p:nvGrpSpPr>
          <p:cNvPr id="182311" name="Group 39"/>
          <p:cNvGrpSpPr>
            <a:grpSpLocks/>
          </p:cNvGrpSpPr>
          <p:nvPr/>
        </p:nvGrpSpPr>
        <p:grpSpPr bwMode="auto">
          <a:xfrm>
            <a:off x="2453056" y="856078"/>
            <a:ext cx="7502525" cy="1916113"/>
            <a:chOff x="481" y="446"/>
            <a:chExt cx="4726" cy="1207"/>
          </a:xfrm>
          <a:effectLst/>
        </p:grpSpPr>
        <p:grpSp>
          <p:nvGrpSpPr>
            <p:cNvPr id="48163" name="Group 40"/>
            <p:cNvGrpSpPr>
              <a:grpSpLocks/>
            </p:cNvGrpSpPr>
            <p:nvPr/>
          </p:nvGrpSpPr>
          <p:grpSpPr bwMode="auto">
            <a:xfrm>
              <a:off x="481" y="685"/>
              <a:ext cx="4726" cy="968"/>
              <a:chOff x="481" y="685"/>
              <a:chExt cx="4726" cy="968"/>
            </a:xfrm>
          </p:grpSpPr>
          <p:grpSp>
            <p:nvGrpSpPr>
              <p:cNvPr id="48165" name="Group 41"/>
              <p:cNvGrpSpPr>
                <a:grpSpLocks/>
              </p:cNvGrpSpPr>
              <p:nvPr/>
            </p:nvGrpSpPr>
            <p:grpSpPr bwMode="auto">
              <a:xfrm>
                <a:off x="3748" y="685"/>
                <a:ext cx="1459" cy="968"/>
                <a:chOff x="384" y="672"/>
                <a:chExt cx="1459" cy="968"/>
              </a:xfrm>
            </p:grpSpPr>
            <p:pic>
              <p:nvPicPr>
                <p:cNvPr id="48176" name="Picture 42" descr="parrot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4" y="672"/>
                  <a:ext cx="1440" cy="96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8177" name="Rectangle 43"/>
                <p:cNvSpPr>
                  <a:spLocks noChangeArrowheads="1"/>
                </p:cNvSpPr>
                <p:nvPr/>
              </p:nvSpPr>
              <p:spPr bwMode="auto">
                <a:xfrm>
                  <a:off x="384" y="76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178" name="Rectangle 44"/>
                <p:cNvSpPr>
                  <a:spLocks noChangeArrowheads="1"/>
                </p:cNvSpPr>
                <p:nvPr/>
              </p:nvSpPr>
              <p:spPr bwMode="auto">
                <a:xfrm>
                  <a:off x="475" y="76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179" name="Rectangle 45"/>
                <p:cNvSpPr>
                  <a:spLocks noChangeArrowheads="1"/>
                </p:cNvSpPr>
                <p:nvPr/>
              </p:nvSpPr>
              <p:spPr bwMode="auto">
                <a:xfrm>
                  <a:off x="566" y="768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180" name="Rectangle 46"/>
                <p:cNvSpPr>
                  <a:spLocks noChangeArrowheads="1"/>
                </p:cNvSpPr>
                <p:nvPr/>
              </p:nvSpPr>
              <p:spPr bwMode="auto">
                <a:xfrm>
                  <a:off x="658" y="76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181" name="Rectangle 47"/>
                <p:cNvSpPr>
                  <a:spLocks noChangeArrowheads="1"/>
                </p:cNvSpPr>
                <p:nvPr/>
              </p:nvSpPr>
              <p:spPr bwMode="auto">
                <a:xfrm>
                  <a:off x="749" y="76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182" name="Rectangle 48"/>
                <p:cNvSpPr>
                  <a:spLocks noChangeArrowheads="1"/>
                </p:cNvSpPr>
                <p:nvPr/>
              </p:nvSpPr>
              <p:spPr bwMode="auto">
                <a:xfrm>
                  <a:off x="840" y="76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183" name="Rectangle 49"/>
                <p:cNvSpPr>
                  <a:spLocks noChangeArrowheads="1"/>
                </p:cNvSpPr>
                <p:nvPr/>
              </p:nvSpPr>
              <p:spPr bwMode="auto">
                <a:xfrm>
                  <a:off x="931" y="76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184" name="Rectangle 50"/>
                <p:cNvSpPr>
                  <a:spLocks noChangeArrowheads="1"/>
                </p:cNvSpPr>
                <p:nvPr/>
              </p:nvSpPr>
              <p:spPr bwMode="auto">
                <a:xfrm>
                  <a:off x="1022" y="768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185" name="Rectangle 51"/>
                <p:cNvSpPr>
                  <a:spLocks noChangeArrowheads="1"/>
                </p:cNvSpPr>
                <p:nvPr/>
              </p:nvSpPr>
              <p:spPr bwMode="auto">
                <a:xfrm>
                  <a:off x="1114" y="76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186" name="Rectangle 52"/>
                <p:cNvSpPr>
                  <a:spLocks noChangeArrowheads="1"/>
                </p:cNvSpPr>
                <p:nvPr/>
              </p:nvSpPr>
              <p:spPr bwMode="auto">
                <a:xfrm>
                  <a:off x="1205" y="76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187" name="Rectangle 53"/>
                <p:cNvSpPr>
                  <a:spLocks noChangeArrowheads="1"/>
                </p:cNvSpPr>
                <p:nvPr/>
              </p:nvSpPr>
              <p:spPr bwMode="auto">
                <a:xfrm>
                  <a:off x="384" y="864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188" name="Rectangle 54"/>
                <p:cNvSpPr>
                  <a:spLocks noChangeArrowheads="1"/>
                </p:cNvSpPr>
                <p:nvPr/>
              </p:nvSpPr>
              <p:spPr bwMode="auto">
                <a:xfrm>
                  <a:off x="475" y="864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189" name="Rectangle 55"/>
                <p:cNvSpPr>
                  <a:spLocks noChangeArrowheads="1"/>
                </p:cNvSpPr>
                <p:nvPr/>
              </p:nvSpPr>
              <p:spPr bwMode="auto">
                <a:xfrm>
                  <a:off x="566" y="864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190" name="Rectangle 56"/>
                <p:cNvSpPr>
                  <a:spLocks noChangeArrowheads="1"/>
                </p:cNvSpPr>
                <p:nvPr/>
              </p:nvSpPr>
              <p:spPr bwMode="auto">
                <a:xfrm>
                  <a:off x="658" y="864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191" name="Rectangle 57"/>
                <p:cNvSpPr>
                  <a:spLocks noChangeArrowheads="1"/>
                </p:cNvSpPr>
                <p:nvPr/>
              </p:nvSpPr>
              <p:spPr bwMode="auto">
                <a:xfrm>
                  <a:off x="749" y="864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192" name="Rectangle 58"/>
                <p:cNvSpPr>
                  <a:spLocks noChangeArrowheads="1"/>
                </p:cNvSpPr>
                <p:nvPr/>
              </p:nvSpPr>
              <p:spPr bwMode="auto">
                <a:xfrm>
                  <a:off x="840" y="864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193" name="Rectangle 59"/>
                <p:cNvSpPr>
                  <a:spLocks noChangeArrowheads="1"/>
                </p:cNvSpPr>
                <p:nvPr/>
              </p:nvSpPr>
              <p:spPr bwMode="auto">
                <a:xfrm>
                  <a:off x="931" y="864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194" name="Rectangle 60"/>
                <p:cNvSpPr>
                  <a:spLocks noChangeArrowheads="1"/>
                </p:cNvSpPr>
                <p:nvPr/>
              </p:nvSpPr>
              <p:spPr bwMode="auto">
                <a:xfrm>
                  <a:off x="1022" y="864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195" name="Rectangle 61"/>
                <p:cNvSpPr>
                  <a:spLocks noChangeArrowheads="1"/>
                </p:cNvSpPr>
                <p:nvPr/>
              </p:nvSpPr>
              <p:spPr bwMode="auto">
                <a:xfrm>
                  <a:off x="1114" y="864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196" name="Rectangle 62"/>
                <p:cNvSpPr>
                  <a:spLocks noChangeArrowheads="1"/>
                </p:cNvSpPr>
                <p:nvPr/>
              </p:nvSpPr>
              <p:spPr bwMode="auto">
                <a:xfrm>
                  <a:off x="384" y="96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197" name="Rectangle 63"/>
                <p:cNvSpPr>
                  <a:spLocks noChangeArrowheads="1"/>
                </p:cNvSpPr>
                <p:nvPr/>
              </p:nvSpPr>
              <p:spPr bwMode="auto">
                <a:xfrm>
                  <a:off x="475" y="96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198" name="Rectangle 64"/>
                <p:cNvSpPr>
                  <a:spLocks noChangeArrowheads="1"/>
                </p:cNvSpPr>
                <p:nvPr/>
              </p:nvSpPr>
              <p:spPr bwMode="auto">
                <a:xfrm>
                  <a:off x="566" y="960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199" name="Rectangle 65"/>
                <p:cNvSpPr>
                  <a:spLocks noChangeArrowheads="1"/>
                </p:cNvSpPr>
                <p:nvPr/>
              </p:nvSpPr>
              <p:spPr bwMode="auto">
                <a:xfrm>
                  <a:off x="658" y="96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00" name="Rectangle 66"/>
                <p:cNvSpPr>
                  <a:spLocks noChangeArrowheads="1"/>
                </p:cNvSpPr>
                <p:nvPr/>
              </p:nvSpPr>
              <p:spPr bwMode="auto">
                <a:xfrm>
                  <a:off x="749" y="96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01" name="Rectangle 67"/>
                <p:cNvSpPr>
                  <a:spLocks noChangeArrowheads="1"/>
                </p:cNvSpPr>
                <p:nvPr/>
              </p:nvSpPr>
              <p:spPr bwMode="auto">
                <a:xfrm>
                  <a:off x="840" y="96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02" name="Rectangle 68"/>
                <p:cNvSpPr>
                  <a:spLocks noChangeArrowheads="1"/>
                </p:cNvSpPr>
                <p:nvPr/>
              </p:nvSpPr>
              <p:spPr bwMode="auto">
                <a:xfrm>
                  <a:off x="931" y="96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03" name="Rectangle 69"/>
                <p:cNvSpPr>
                  <a:spLocks noChangeArrowheads="1"/>
                </p:cNvSpPr>
                <p:nvPr/>
              </p:nvSpPr>
              <p:spPr bwMode="auto">
                <a:xfrm>
                  <a:off x="1022" y="960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04" name="Rectangle 70"/>
                <p:cNvSpPr>
                  <a:spLocks noChangeArrowheads="1"/>
                </p:cNvSpPr>
                <p:nvPr/>
              </p:nvSpPr>
              <p:spPr bwMode="auto">
                <a:xfrm>
                  <a:off x="1114" y="96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05" name="Rectangle 71"/>
                <p:cNvSpPr>
                  <a:spLocks noChangeArrowheads="1"/>
                </p:cNvSpPr>
                <p:nvPr/>
              </p:nvSpPr>
              <p:spPr bwMode="auto">
                <a:xfrm>
                  <a:off x="1205" y="96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06" name="Rectangle 72"/>
                <p:cNvSpPr>
                  <a:spLocks noChangeArrowheads="1"/>
                </p:cNvSpPr>
                <p:nvPr/>
              </p:nvSpPr>
              <p:spPr bwMode="auto">
                <a:xfrm>
                  <a:off x="384" y="105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07" name="Rectangle 73"/>
                <p:cNvSpPr>
                  <a:spLocks noChangeArrowheads="1"/>
                </p:cNvSpPr>
                <p:nvPr/>
              </p:nvSpPr>
              <p:spPr bwMode="auto">
                <a:xfrm>
                  <a:off x="475" y="105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08" name="Rectangle 74"/>
                <p:cNvSpPr>
                  <a:spLocks noChangeArrowheads="1"/>
                </p:cNvSpPr>
                <p:nvPr/>
              </p:nvSpPr>
              <p:spPr bwMode="auto">
                <a:xfrm>
                  <a:off x="566" y="1056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09" name="Rectangle 75"/>
                <p:cNvSpPr>
                  <a:spLocks noChangeArrowheads="1"/>
                </p:cNvSpPr>
                <p:nvPr/>
              </p:nvSpPr>
              <p:spPr bwMode="auto">
                <a:xfrm>
                  <a:off x="658" y="105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10" name="Rectangle 76"/>
                <p:cNvSpPr>
                  <a:spLocks noChangeArrowheads="1"/>
                </p:cNvSpPr>
                <p:nvPr/>
              </p:nvSpPr>
              <p:spPr bwMode="auto">
                <a:xfrm>
                  <a:off x="749" y="105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11" name="Rectangle 77"/>
                <p:cNvSpPr>
                  <a:spLocks noChangeArrowheads="1"/>
                </p:cNvSpPr>
                <p:nvPr/>
              </p:nvSpPr>
              <p:spPr bwMode="auto">
                <a:xfrm>
                  <a:off x="840" y="105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12" name="Rectangle 78"/>
                <p:cNvSpPr>
                  <a:spLocks noChangeArrowheads="1"/>
                </p:cNvSpPr>
                <p:nvPr/>
              </p:nvSpPr>
              <p:spPr bwMode="auto">
                <a:xfrm>
                  <a:off x="931" y="105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13" name="Rectangle 79"/>
                <p:cNvSpPr>
                  <a:spLocks noChangeArrowheads="1"/>
                </p:cNvSpPr>
                <p:nvPr/>
              </p:nvSpPr>
              <p:spPr bwMode="auto">
                <a:xfrm>
                  <a:off x="1022" y="1056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14" name="Rectangle 80"/>
                <p:cNvSpPr>
                  <a:spLocks noChangeArrowheads="1"/>
                </p:cNvSpPr>
                <p:nvPr/>
              </p:nvSpPr>
              <p:spPr bwMode="auto">
                <a:xfrm>
                  <a:off x="1114" y="105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15" name="Rectangle 81"/>
                <p:cNvSpPr>
                  <a:spLocks noChangeArrowheads="1"/>
                </p:cNvSpPr>
                <p:nvPr/>
              </p:nvSpPr>
              <p:spPr bwMode="auto">
                <a:xfrm>
                  <a:off x="1205" y="105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16" name="Rectangle 82"/>
                <p:cNvSpPr>
                  <a:spLocks noChangeArrowheads="1"/>
                </p:cNvSpPr>
                <p:nvPr/>
              </p:nvSpPr>
              <p:spPr bwMode="auto">
                <a:xfrm>
                  <a:off x="384" y="1152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17" name="Rectangle 83"/>
                <p:cNvSpPr>
                  <a:spLocks noChangeArrowheads="1"/>
                </p:cNvSpPr>
                <p:nvPr/>
              </p:nvSpPr>
              <p:spPr bwMode="auto">
                <a:xfrm>
                  <a:off x="475" y="1152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18" name="Rectangle 84"/>
                <p:cNvSpPr>
                  <a:spLocks noChangeArrowheads="1"/>
                </p:cNvSpPr>
                <p:nvPr/>
              </p:nvSpPr>
              <p:spPr bwMode="auto">
                <a:xfrm>
                  <a:off x="566" y="1152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19" name="Rectangle 85"/>
                <p:cNvSpPr>
                  <a:spLocks noChangeArrowheads="1"/>
                </p:cNvSpPr>
                <p:nvPr/>
              </p:nvSpPr>
              <p:spPr bwMode="auto">
                <a:xfrm>
                  <a:off x="658" y="1152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20" name="Rectangle 86"/>
                <p:cNvSpPr>
                  <a:spLocks noChangeArrowheads="1"/>
                </p:cNvSpPr>
                <p:nvPr/>
              </p:nvSpPr>
              <p:spPr bwMode="auto">
                <a:xfrm>
                  <a:off x="749" y="1152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21" name="Rectangle 87"/>
                <p:cNvSpPr>
                  <a:spLocks noChangeArrowheads="1"/>
                </p:cNvSpPr>
                <p:nvPr/>
              </p:nvSpPr>
              <p:spPr bwMode="auto">
                <a:xfrm>
                  <a:off x="840" y="1152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22" name="Rectangle 88"/>
                <p:cNvSpPr>
                  <a:spLocks noChangeArrowheads="1"/>
                </p:cNvSpPr>
                <p:nvPr/>
              </p:nvSpPr>
              <p:spPr bwMode="auto">
                <a:xfrm>
                  <a:off x="931" y="1152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23" name="Rectangle 89"/>
                <p:cNvSpPr>
                  <a:spLocks noChangeArrowheads="1"/>
                </p:cNvSpPr>
                <p:nvPr/>
              </p:nvSpPr>
              <p:spPr bwMode="auto">
                <a:xfrm>
                  <a:off x="1022" y="1152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24" name="Rectangle 90"/>
                <p:cNvSpPr>
                  <a:spLocks noChangeArrowheads="1"/>
                </p:cNvSpPr>
                <p:nvPr/>
              </p:nvSpPr>
              <p:spPr bwMode="auto">
                <a:xfrm>
                  <a:off x="1114" y="1152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25" name="Rectangle 91"/>
                <p:cNvSpPr>
                  <a:spLocks noChangeArrowheads="1"/>
                </p:cNvSpPr>
                <p:nvPr/>
              </p:nvSpPr>
              <p:spPr bwMode="auto">
                <a:xfrm>
                  <a:off x="1205" y="1152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26" name="Rectangle 92"/>
                <p:cNvSpPr>
                  <a:spLocks noChangeArrowheads="1"/>
                </p:cNvSpPr>
                <p:nvPr/>
              </p:nvSpPr>
              <p:spPr bwMode="auto">
                <a:xfrm>
                  <a:off x="384" y="124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27" name="Rectangle 93"/>
                <p:cNvSpPr>
                  <a:spLocks noChangeArrowheads="1"/>
                </p:cNvSpPr>
                <p:nvPr/>
              </p:nvSpPr>
              <p:spPr bwMode="auto">
                <a:xfrm>
                  <a:off x="475" y="124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28" name="Rectangle 94"/>
                <p:cNvSpPr>
                  <a:spLocks noChangeArrowheads="1"/>
                </p:cNvSpPr>
                <p:nvPr/>
              </p:nvSpPr>
              <p:spPr bwMode="auto">
                <a:xfrm>
                  <a:off x="566" y="1248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29" name="Rectangle 95"/>
                <p:cNvSpPr>
                  <a:spLocks noChangeArrowheads="1"/>
                </p:cNvSpPr>
                <p:nvPr/>
              </p:nvSpPr>
              <p:spPr bwMode="auto">
                <a:xfrm>
                  <a:off x="658" y="124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30" name="Rectangle 96"/>
                <p:cNvSpPr>
                  <a:spLocks noChangeArrowheads="1"/>
                </p:cNvSpPr>
                <p:nvPr/>
              </p:nvSpPr>
              <p:spPr bwMode="auto">
                <a:xfrm>
                  <a:off x="749" y="124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31" name="Rectangle 97"/>
                <p:cNvSpPr>
                  <a:spLocks noChangeArrowheads="1"/>
                </p:cNvSpPr>
                <p:nvPr/>
              </p:nvSpPr>
              <p:spPr bwMode="auto">
                <a:xfrm>
                  <a:off x="840" y="124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32" name="Rectangle 98"/>
                <p:cNvSpPr>
                  <a:spLocks noChangeArrowheads="1"/>
                </p:cNvSpPr>
                <p:nvPr/>
              </p:nvSpPr>
              <p:spPr bwMode="auto">
                <a:xfrm>
                  <a:off x="931" y="124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33" name="Rectangle 99"/>
                <p:cNvSpPr>
                  <a:spLocks noChangeArrowheads="1"/>
                </p:cNvSpPr>
                <p:nvPr/>
              </p:nvSpPr>
              <p:spPr bwMode="auto">
                <a:xfrm>
                  <a:off x="1022" y="1248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34" name="Rectangle 100"/>
                <p:cNvSpPr>
                  <a:spLocks noChangeArrowheads="1"/>
                </p:cNvSpPr>
                <p:nvPr/>
              </p:nvSpPr>
              <p:spPr bwMode="auto">
                <a:xfrm>
                  <a:off x="1114" y="124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35" name="Rectangle 101"/>
                <p:cNvSpPr>
                  <a:spLocks noChangeArrowheads="1"/>
                </p:cNvSpPr>
                <p:nvPr/>
              </p:nvSpPr>
              <p:spPr bwMode="auto">
                <a:xfrm>
                  <a:off x="1205" y="124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36" name="Rectangle 102"/>
                <p:cNvSpPr>
                  <a:spLocks noChangeArrowheads="1"/>
                </p:cNvSpPr>
                <p:nvPr/>
              </p:nvSpPr>
              <p:spPr bwMode="auto">
                <a:xfrm>
                  <a:off x="384" y="1344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37" name="Rectangle 103"/>
                <p:cNvSpPr>
                  <a:spLocks noChangeArrowheads="1"/>
                </p:cNvSpPr>
                <p:nvPr/>
              </p:nvSpPr>
              <p:spPr bwMode="auto">
                <a:xfrm>
                  <a:off x="475" y="1344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38" name="Rectangle 104"/>
                <p:cNvSpPr>
                  <a:spLocks noChangeArrowheads="1"/>
                </p:cNvSpPr>
                <p:nvPr/>
              </p:nvSpPr>
              <p:spPr bwMode="auto">
                <a:xfrm>
                  <a:off x="566" y="1344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39" name="Rectangle 105"/>
                <p:cNvSpPr>
                  <a:spLocks noChangeArrowheads="1"/>
                </p:cNvSpPr>
                <p:nvPr/>
              </p:nvSpPr>
              <p:spPr bwMode="auto">
                <a:xfrm>
                  <a:off x="658" y="1344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40" name="Rectangle 106"/>
                <p:cNvSpPr>
                  <a:spLocks noChangeArrowheads="1"/>
                </p:cNvSpPr>
                <p:nvPr/>
              </p:nvSpPr>
              <p:spPr bwMode="auto">
                <a:xfrm>
                  <a:off x="749" y="1344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41" name="Rectangle 107"/>
                <p:cNvSpPr>
                  <a:spLocks noChangeArrowheads="1"/>
                </p:cNvSpPr>
                <p:nvPr/>
              </p:nvSpPr>
              <p:spPr bwMode="auto">
                <a:xfrm>
                  <a:off x="840" y="1344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42" name="Rectangle 108"/>
                <p:cNvSpPr>
                  <a:spLocks noChangeArrowheads="1"/>
                </p:cNvSpPr>
                <p:nvPr/>
              </p:nvSpPr>
              <p:spPr bwMode="auto">
                <a:xfrm>
                  <a:off x="931" y="1344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43" name="Rectangle 109"/>
                <p:cNvSpPr>
                  <a:spLocks noChangeArrowheads="1"/>
                </p:cNvSpPr>
                <p:nvPr/>
              </p:nvSpPr>
              <p:spPr bwMode="auto">
                <a:xfrm>
                  <a:off x="1022" y="1344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44" name="Rectangle 110"/>
                <p:cNvSpPr>
                  <a:spLocks noChangeArrowheads="1"/>
                </p:cNvSpPr>
                <p:nvPr/>
              </p:nvSpPr>
              <p:spPr bwMode="auto">
                <a:xfrm>
                  <a:off x="1114" y="1344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45" name="Rectangle 111"/>
                <p:cNvSpPr>
                  <a:spLocks noChangeArrowheads="1"/>
                </p:cNvSpPr>
                <p:nvPr/>
              </p:nvSpPr>
              <p:spPr bwMode="auto">
                <a:xfrm>
                  <a:off x="1205" y="1344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46" name="Rectangle 112"/>
                <p:cNvSpPr>
                  <a:spLocks noChangeArrowheads="1"/>
                </p:cNvSpPr>
                <p:nvPr/>
              </p:nvSpPr>
              <p:spPr bwMode="auto">
                <a:xfrm>
                  <a:off x="384" y="144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47" name="Rectangle 113"/>
                <p:cNvSpPr>
                  <a:spLocks noChangeArrowheads="1"/>
                </p:cNvSpPr>
                <p:nvPr/>
              </p:nvSpPr>
              <p:spPr bwMode="auto">
                <a:xfrm>
                  <a:off x="475" y="144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48" name="Rectangle 114"/>
                <p:cNvSpPr>
                  <a:spLocks noChangeArrowheads="1"/>
                </p:cNvSpPr>
                <p:nvPr/>
              </p:nvSpPr>
              <p:spPr bwMode="auto">
                <a:xfrm>
                  <a:off x="566" y="1440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49" name="Rectangle 115"/>
                <p:cNvSpPr>
                  <a:spLocks noChangeArrowheads="1"/>
                </p:cNvSpPr>
                <p:nvPr/>
              </p:nvSpPr>
              <p:spPr bwMode="auto">
                <a:xfrm>
                  <a:off x="658" y="144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50" name="Rectangle 116"/>
                <p:cNvSpPr>
                  <a:spLocks noChangeArrowheads="1"/>
                </p:cNvSpPr>
                <p:nvPr/>
              </p:nvSpPr>
              <p:spPr bwMode="auto">
                <a:xfrm>
                  <a:off x="840" y="144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51" name="Rectangle 117"/>
                <p:cNvSpPr>
                  <a:spLocks noChangeArrowheads="1"/>
                </p:cNvSpPr>
                <p:nvPr/>
              </p:nvSpPr>
              <p:spPr bwMode="auto">
                <a:xfrm>
                  <a:off x="931" y="144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52" name="Rectangle 118"/>
                <p:cNvSpPr>
                  <a:spLocks noChangeArrowheads="1"/>
                </p:cNvSpPr>
                <p:nvPr/>
              </p:nvSpPr>
              <p:spPr bwMode="auto">
                <a:xfrm>
                  <a:off x="1022" y="1440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53" name="Rectangle 119"/>
                <p:cNvSpPr>
                  <a:spLocks noChangeArrowheads="1"/>
                </p:cNvSpPr>
                <p:nvPr/>
              </p:nvSpPr>
              <p:spPr bwMode="auto">
                <a:xfrm>
                  <a:off x="1114" y="144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54" name="Rectangle 120"/>
                <p:cNvSpPr>
                  <a:spLocks noChangeArrowheads="1"/>
                </p:cNvSpPr>
                <p:nvPr/>
              </p:nvSpPr>
              <p:spPr bwMode="auto">
                <a:xfrm>
                  <a:off x="1205" y="144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55" name="Rectangle 121"/>
                <p:cNvSpPr>
                  <a:spLocks noChangeArrowheads="1"/>
                </p:cNvSpPr>
                <p:nvPr/>
              </p:nvSpPr>
              <p:spPr bwMode="auto">
                <a:xfrm>
                  <a:off x="384" y="153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56" name="Rectangle 122"/>
                <p:cNvSpPr>
                  <a:spLocks noChangeArrowheads="1"/>
                </p:cNvSpPr>
                <p:nvPr/>
              </p:nvSpPr>
              <p:spPr bwMode="auto">
                <a:xfrm>
                  <a:off x="475" y="153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57" name="Rectangle 123"/>
                <p:cNvSpPr>
                  <a:spLocks noChangeArrowheads="1"/>
                </p:cNvSpPr>
                <p:nvPr/>
              </p:nvSpPr>
              <p:spPr bwMode="auto">
                <a:xfrm>
                  <a:off x="566" y="1536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58" name="Rectangle 124"/>
                <p:cNvSpPr>
                  <a:spLocks noChangeArrowheads="1"/>
                </p:cNvSpPr>
                <p:nvPr/>
              </p:nvSpPr>
              <p:spPr bwMode="auto">
                <a:xfrm>
                  <a:off x="658" y="153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59" name="Rectangle 125"/>
                <p:cNvSpPr>
                  <a:spLocks noChangeArrowheads="1"/>
                </p:cNvSpPr>
                <p:nvPr/>
              </p:nvSpPr>
              <p:spPr bwMode="auto">
                <a:xfrm>
                  <a:off x="840" y="153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60" name="Rectangle 126"/>
                <p:cNvSpPr>
                  <a:spLocks noChangeArrowheads="1"/>
                </p:cNvSpPr>
                <p:nvPr/>
              </p:nvSpPr>
              <p:spPr bwMode="auto">
                <a:xfrm>
                  <a:off x="931" y="153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61" name="Rectangle 127"/>
                <p:cNvSpPr>
                  <a:spLocks noChangeArrowheads="1"/>
                </p:cNvSpPr>
                <p:nvPr/>
              </p:nvSpPr>
              <p:spPr bwMode="auto">
                <a:xfrm>
                  <a:off x="1022" y="1536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62" name="Rectangle 128"/>
                <p:cNvSpPr>
                  <a:spLocks noChangeArrowheads="1"/>
                </p:cNvSpPr>
                <p:nvPr/>
              </p:nvSpPr>
              <p:spPr bwMode="auto">
                <a:xfrm>
                  <a:off x="1114" y="153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63" name="Rectangle 129"/>
                <p:cNvSpPr>
                  <a:spLocks noChangeArrowheads="1"/>
                </p:cNvSpPr>
                <p:nvPr/>
              </p:nvSpPr>
              <p:spPr bwMode="auto">
                <a:xfrm>
                  <a:off x="1205" y="153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64" name="Rectangle 130"/>
                <p:cNvSpPr>
                  <a:spLocks noChangeArrowheads="1"/>
                </p:cNvSpPr>
                <p:nvPr/>
              </p:nvSpPr>
              <p:spPr bwMode="auto">
                <a:xfrm>
                  <a:off x="1296" y="76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65" name="Rectangle 131"/>
                <p:cNvSpPr>
                  <a:spLocks noChangeArrowheads="1"/>
                </p:cNvSpPr>
                <p:nvPr/>
              </p:nvSpPr>
              <p:spPr bwMode="auto">
                <a:xfrm>
                  <a:off x="1387" y="76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66" name="Rectangle 132"/>
                <p:cNvSpPr>
                  <a:spLocks noChangeArrowheads="1"/>
                </p:cNvSpPr>
                <p:nvPr/>
              </p:nvSpPr>
              <p:spPr bwMode="auto">
                <a:xfrm>
                  <a:off x="1478" y="768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67" name="Rectangle 133"/>
                <p:cNvSpPr>
                  <a:spLocks noChangeArrowheads="1"/>
                </p:cNvSpPr>
                <p:nvPr/>
              </p:nvSpPr>
              <p:spPr bwMode="auto">
                <a:xfrm>
                  <a:off x="1570" y="76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68" name="Rectangle 134"/>
                <p:cNvSpPr>
                  <a:spLocks noChangeArrowheads="1"/>
                </p:cNvSpPr>
                <p:nvPr/>
              </p:nvSpPr>
              <p:spPr bwMode="auto">
                <a:xfrm>
                  <a:off x="1661" y="76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69" name="Rectangle 135"/>
                <p:cNvSpPr>
                  <a:spLocks noChangeArrowheads="1"/>
                </p:cNvSpPr>
                <p:nvPr/>
              </p:nvSpPr>
              <p:spPr bwMode="auto">
                <a:xfrm>
                  <a:off x="1752" y="76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70" name="Rectangle 136"/>
                <p:cNvSpPr>
                  <a:spLocks noChangeArrowheads="1"/>
                </p:cNvSpPr>
                <p:nvPr/>
              </p:nvSpPr>
              <p:spPr bwMode="auto">
                <a:xfrm>
                  <a:off x="1478" y="864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71" name="Rectangle 137"/>
                <p:cNvSpPr>
                  <a:spLocks noChangeArrowheads="1"/>
                </p:cNvSpPr>
                <p:nvPr/>
              </p:nvSpPr>
              <p:spPr bwMode="auto">
                <a:xfrm>
                  <a:off x="1570" y="864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72" name="Rectangle 138"/>
                <p:cNvSpPr>
                  <a:spLocks noChangeArrowheads="1"/>
                </p:cNvSpPr>
                <p:nvPr/>
              </p:nvSpPr>
              <p:spPr bwMode="auto">
                <a:xfrm>
                  <a:off x="1661" y="864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73" name="Rectangle 139"/>
                <p:cNvSpPr>
                  <a:spLocks noChangeArrowheads="1"/>
                </p:cNvSpPr>
                <p:nvPr/>
              </p:nvSpPr>
              <p:spPr bwMode="auto">
                <a:xfrm>
                  <a:off x="1752" y="864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74" name="Rectangle 140"/>
                <p:cNvSpPr>
                  <a:spLocks noChangeArrowheads="1"/>
                </p:cNvSpPr>
                <p:nvPr/>
              </p:nvSpPr>
              <p:spPr bwMode="auto">
                <a:xfrm>
                  <a:off x="1296" y="96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75" name="Rectangle 141"/>
                <p:cNvSpPr>
                  <a:spLocks noChangeArrowheads="1"/>
                </p:cNvSpPr>
                <p:nvPr/>
              </p:nvSpPr>
              <p:spPr bwMode="auto">
                <a:xfrm>
                  <a:off x="1387" y="96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76" name="Rectangle 142"/>
                <p:cNvSpPr>
                  <a:spLocks noChangeArrowheads="1"/>
                </p:cNvSpPr>
                <p:nvPr/>
              </p:nvSpPr>
              <p:spPr bwMode="auto">
                <a:xfrm>
                  <a:off x="1478" y="960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77" name="Rectangle 143"/>
                <p:cNvSpPr>
                  <a:spLocks noChangeArrowheads="1"/>
                </p:cNvSpPr>
                <p:nvPr/>
              </p:nvSpPr>
              <p:spPr bwMode="auto">
                <a:xfrm>
                  <a:off x="1570" y="96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78" name="Rectangle 144"/>
                <p:cNvSpPr>
                  <a:spLocks noChangeArrowheads="1"/>
                </p:cNvSpPr>
                <p:nvPr/>
              </p:nvSpPr>
              <p:spPr bwMode="auto">
                <a:xfrm>
                  <a:off x="1661" y="96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79" name="Rectangle 145"/>
                <p:cNvSpPr>
                  <a:spLocks noChangeArrowheads="1"/>
                </p:cNvSpPr>
                <p:nvPr/>
              </p:nvSpPr>
              <p:spPr bwMode="auto">
                <a:xfrm>
                  <a:off x="1752" y="96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80" name="Rectangle 146"/>
                <p:cNvSpPr>
                  <a:spLocks noChangeArrowheads="1"/>
                </p:cNvSpPr>
                <p:nvPr/>
              </p:nvSpPr>
              <p:spPr bwMode="auto">
                <a:xfrm>
                  <a:off x="1296" y="105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81" name="Rectangle 147"/>
                <p:cNvSpPr>
                  <a:spLocks noChangeArrowheads="1"/>
                </p:cNvSpPr>
                <p:nvPr/>
              </p:nvSpPr>
              <p:spPr bwMode="auto">
                <a:xfrm>
                  <a:off x="1387" y="105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82" name="Rectangle 148"/>
                <p:cNvSpPr>
                  <a:spLocks noChangeArrowheads="1"/>
                </p:cNvSpPr>
                <p:nvPr/>
              </p:nvSpPr>
              <p:spPr bwMode="auto">
                <a:xfrm>
                  <a:off x="1478" y="1056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83" name="Rectangle 149"/>
                <p:cNvSpPr>
                  <a:spLocks noChangeArrowheads="1"/>
                </p:cNvSpPr>
                <p:nvPr/>
              </p:nvSpPr>
              <p:spPr bwMode="auto">
                <a:xfrm>
                  <a:off x="1570" y="105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84" name="Rectangle 150"/>
                <p:cNvSpPr>
                  <a:spLocks noChangeArrowheads="1"/>
                </p:cNvSpPr>
                <p:nvPr/>
              </p:nvSpPr>
              <p:spPr bwMode="auto">
                <a:xfrm>
                  <a:off x="1661" y="105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85" name="Rectangle 151"/>
                <p:cNvSpPr>
                  <a:spLocks noChangeArrowheads="1"/>
                </p:cNvSpPr>
                <p:nvPr/>
              </p:nvSpPr>
              <p:spPr bwMode="auto">
                <a:xfrm>
                  <a:off x="1752" y="105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86" name="Rectangle 152"/>
                <p:cNvSpPr>
                  <a:spLocks noChangeArrowheads="1"/>
                </p:cNvSpPr>
                <p:nvPr/>
              </p:nvSpPr>
              <p:spPr bwMode="auto">
                <a:xfrm>
                  <a:off x="1296" y="1152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87" name="Rectangle 153"/>
                <p:cNvSpPr>
                  <a:spLocks noChangeArrowheads="1"/>
                </p:cNvSpPr>
                <p:nvPr/>
              </p:nvSpPr>
              <p:spPr bwMode="auto">
                <a:xfrm>
                  <a:off x="1387" y="1152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88" name="Rectangle 154"/>
                <p:cNvSpPr>
                  <a:spLocks noChangeArrowheads="1"/>
                </p:cNvSpPr>
                <p:nvPr/>
              </p:nvSpPr>
              <p:spPr bwMode="auto">
                <a:xfrm>
                  <a:off x="1478" y="1152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89" name="Rectangle 155"/>
                <p:cNvSpPr>
                  <a:spLocks noChangeArrowheads="1"/>
                </p:cNvSpPr>
                <p:nvPr/>
              </p:nvSpPr>
              <p:spPr bwMode="auto">
                <a:xfrm>
                  <a:off x="1570" y="1152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90" name="Rectangle 156"/>
                <p:cNvSpPr>
                  <a:spLocks noChangeArrowheads="1"/>
                </p:cNvSpPr>
                <p:nvPr/>
              </p:nvSpPr>
              <p:spPr bwMode="auto">
                <a:xfrm>
                  <a:off x="1661" y="1152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91" name="Rectangle 157"/>
                <p:cNvSpPr>
                  <a:spLocks noChangeArrowheads="1"/>
                </p:cNvSpPr>
                <p:nvPr/>
              </p:nvSpPr>
              <p:spPr bwMode="auto">
                <a:xfrm>
                  <a:off x="1752" y="1152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92" name="Rectangle 158"/>
                <p:cNvSpPr>
                  <a:spLocks noChangeArrowheads="1"/>
                </p:cNvSpPr>
                <p:nvPr/>
              </p:nvSpPr>
              <p:spPr bwMode="auto">
                <a:xfrm>
                  <a:off x="1296" y="124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93" name="Rectangle 159"/>
                <p:cNvSpPr>
                  <a:spLocks noChangeArrowheads="1"/>
                </p:cNvSpPr>
                <p:nvPr/>
              </p:nvSpPr>
              <p:spPr bwMode="auto">
                <a:xfrm>
                  <a:off x="1387" y="124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94" name="Rectangle 160"/>
                <p:cNvSpPr>
                  <a:spLocks noChangeArrowheads="1"/>
                </p:cNvSpPr>
                <p:nvPr/>
              </p:nvSpPr>
              <p:spPr bwMode="auto">
                <a:xfrm>
                  <a:off x="1478" y="1248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95" name="Rectangle 161"/>
                <p:cNvSpPr>
                  <a:spLocks noChangeArrowheads="1"/>
                </p:cNvSpPr>
                <p:nvPr/>
              </p:nvSpPr>
              <p:spPr bwMode="auto">
                <a:xfrm>
                  <a:off x="1570" y="124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96" name="Rectangle 162"/>
                <p:cNvSpPr>
                  <a:spLocks noChangeArrowheads="1"/>
                </p:cNvSpPr>
                <p:nvPr/>
              </p:nvSpPr>
              <p:spPr bwMode="auto">
                <a:xfrm>
                  <a:off x="1661" y="124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97" name="Rectangle 163"/>
                <p:cNvSpPr>
                  <a:spLocks noChangeArrowheads="1"/>
                </p:cNvSpPr>
                <p:nvPr/>
              </p:nvSpPr>
              <p:spPr bwMode="auto">
                <a:xfrm>
                  <a:off x="1752" y="1248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98" name="Rectangle 164"/>
                <p:cNvSpPr>
                  <a:spLocks noChangeArrowheads="1"/>
                </p:cNvSpPr>
                <p:nvPr/>
              </p:nvSpPr>
              <p:spPr bwMode="auto">
                <a:xfrm>
                  <a:off x="1296" y="1344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299" name="Rectangle 165"/>
                <p:cNvSpPr>
                  <a:spLocks noChangeArrowheads="1"/>
                </p:cNvSpPr>
                <p:nvPr/>
              </p:nvSpPr>
              <p:spPr bwMode="auto">
                <a:xfrm>
                  <a:off x="1478" y="1344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300" name="Rectangle 166"/>
                <p:cNvSpPr>
                  <a:spLocks noChangeArrowheads="1"/>
                </p:cNvSpPr>
                <p:nvPr/>
              </p:nvSpPr>
              <p:spPr bwMode="auto">
                <a:xfrm>
                  <a:off x="1570" y="1344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301" name="Rectangle 167"/>
                <p:cNvSpPr>
                  <a:spLocks noChangeArrowheads="1"/>
                </p:cNvSpPr>
                <p:nvPr/>
              </p:nvSpPr>
              <p:spPr bwMode="auto">
                <a:xfrm>
                  <a:off x="1661" y="1344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302" name="Rectangle 168"/>
                <p:cNvSpPr>
                  <a:spLocks noChangeArrowheads="1"/>
                </p:cNvSpPr>
                <p:nvPr/>
              </p:nvSpPr>
              <p:spPr bwMode="auto">
                <a:xfrm>
                  <a:off x="1752" y="1344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303" name="Rectangle 169"/>
                <p:cNvSpPr>
                  <a:spLocks noChangeArrowheads="1"/>
                </p:cNvSpPr>
                <p:nvPr/>
              </p:nvSpPr>
              <p:spPr bwMode="auto">
                <a:xfrm>
                  <a:off x="1296" y="144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304" name="Rectangle 170"/>
                <p:cNvSpPr>
                  <a:spLocks noChangeArrowheads="1"/>
                </p:cNvSpPr>
                <p:nvPr/>
              </p:nvSpPr>
              <p:spPr bwMode="auto">
                <a:xfrm>
                  <a:off x="1478" y="1440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305" name="Rectangle 171"/>
                <p:cNvSpPr>
                  <a:spLocks noChangeArrowheads="1"/>
                </p:cNvSpPr>
                <p:nvPr/>
              </p:nvSpPr>
              <p:spPr bwMode="auto">
                <a:xfrm>
                  <a:off x="1570" y="144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306" name="Rectangle 172"/>
                <p:cNvSpPr>
                  <a:spLocks noChangeArrowheads="1"/>
                </p:cNvSpPr>
                <p:nvPr/>
              </p:nvSpPr>
              <p:spPr bwMode="auto">
                <a:xfrm>
                  <a:off x="1661" y="144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307" name="Rectangle 173"/>
                <p:cNvSpPr>
                  <a:spLocks noChangeArrowheads="1"/>
                </p:cNvSpPr>
                <p:nvPr/>
              </p:nvSpPr>
              <p:spPr bwMode="auto">
                <a:xfrm>
                  <a:off x="1752" y="1440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308" name="Rectangle 174"/>
                <p:cNvSpPr>
                  <a:spLocks noChangeArrowheads="1"/>
                </p:cNvSpPr>
                <p:nvPr/>
              </p:nvSpPr>
              <p:spPr bwMode="auto">
                <a:xfrm>
                  <a:off x="1296" y="153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309" name="Rectangle 175"/>
                <p:cNvSpPr>
                  <a:spLocks noChangeArrowheads="1"/>
                </p:cNvSpPr>
                <p:nvPr/>
              </p:nvSpPr>
              <p:spPr bwMode="auto">
                <a:xfrm>
                  <a:off x="1387" y="153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310" name="Rectangle 176"/>
                <p:cNvSpPr>
                  <a:spLocks noChangeArrowheads="1"/>
                </p:cNvSpPr>
                <p:nvPr/>
              </p:nvSpPr>
              <p:spPr bwMode="auto">
                <a:xfrm>
                  <a:off x="1478" y="1536"/>
                  <a:ext cx="92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311" name="Rectangle 177"/>
                <p:cNvSpPr>
                  <a:spLocks noChangeArrowheads="1"/>
                </p:cNvSpPr>
                <p:nvPr/>
              </p:nvSpPr>
              <p:spPr bwMode="auto">
                <a:xfrm>
                  <a:off x="1570" y="153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312" name="Rectangle 178"/>
                <p:cNvSpPr>
                  <a:spLocks noChangeArrowheads="1"/>
                </p:cNvSpPr>
                <p:nvPr/>
              </p:nvSpPr>
              <p:spPr bwMode="auto">
                <a:xfrm>
                  <a:off x="1661" y="153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sp>
              <p:nvSpPr>
                <p:cNvPr id="48313" name="Rectangle 179"/>
                <p:cNvSpPr>
                  <a:spLocks noChangeArrowheads="1"/>
                </p:cNvSpPr>
                <p:nvPr/>
              </p:nvSpPr>
              <p:spPr bwMode="auto">
                <a:xfrm>
                  <a:off x="1752" y="1536"/>
                  <a:ext cx="91" cy="9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 sz="2000">
                    <a:latin typeface="+mn-ea"/>
                    <a:ea typeface="+mn-ea"/>
                  </a:endParaRPr>
                </a:p>
              </p:txBody>
            </p:sp>
            <p:grpSp>
              <p:nvGrpSpPr>
                <p:cNvPr id="48314" name="Group 180"/>
                <p:cNvGrpSpPr>
                  <a:grpSpLocks/>
                </p:cNvGrpSpPr>
                <p:nvPr/>
              </p:nvGrpSpPr>
              <p:grpSpPr bwMode="auto">
                <a:xfrm>
                  <a:off x="384" y="672"/>
                  <a:ext cx="1459" cy="96"/>
                  <a:chOff x="384" y="624"/>
                  <a:chExt cx="1459" cy="96"/>
                </a:xfrm>
              </p:grpSpPr>
              <p:sp>
                <p:nvSpPr>
                  <p:cNvPr id="48325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384" y="624"/>
                    <a:ext cx="91" cy="9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48326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475" y="624"/>
                    <a:ext cx="91" cy="9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48327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566" y="624"/>
                    <a:ext cx="92" cy="9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48328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658" y="624"/>
                    <a:ext cx="91" cy="9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48329" name="Rectangle 185"/>
                  <p:cNvSpPr>
                    <a:spLocks noChangeArrowheads="1"/>
                  </p:cNvSpPr>
                  <p:nvPr/>
                </p:nvSpPr>
                <p:spPr bwMode="auto">
                  <a:xfrm>
                    <a:off x="749" y="624"/>
                    <a:ext cx="91" cy="9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48330" name="Rectangle 186"/>
                  <p:cNvSpPr>
                    <a:spLocks noChangeArrowheads="1"/>
                  </p:cNvSpPr>
                  <p:nvPr/>
                </p:nvSpPr>
                <p:spPr bwMode="auto">
                  <a:xfrm>
                    <a:off x="840" y="624"/>
                    <a:ext cx="91" cy="9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48331" name="Rectangle 187"/>
                  <p:cNvSpPr>
                    <a:spLocks noChangeArrowheads="1"/>
                  </p:cNvSpPr>
                  <p:nvPr/>
                </p:nvSpPr>
                <p:spPr bwMode="auto">
                  <a:xfrm>
                    <a:off x="931" y="624"/>
                    <a:ext cx="91" cy="9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48332" name="Rectangle 188"/>
                  <p:cNvSpPr>
                    <a:spLocks noChangeArrowheads="1"/>
                  </p:cNvSpPr>
                  <p:nvPr/>
                </p:nvSpPr>
                <p:spPr bwMode="auto">
                  <a:xfrm>
                    <a:off x="1022" y="624"/>
                    <a:ext cx="92" cy="9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48333" name="Rectangle 189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624"/>
                    <a:ext cx="91" cy="9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48334" name="Rectangle 190"/>
                  <p:cNvSpPr>
                    <a:spLocks noChangeArrowheads="1"/>
                  </p:cNvSpPr>
                  <p:nvPr/>
                </p:nvSpPr>
                <p:spPr bwMode="auto">
                  <a:xfrm>
                    <a:off x="1387" y="624"/>
                    <a:ext cx="91" cy="9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48335" name="Rectangle 191"/>
                  <p:cNvSpPr>
                    <a:spLocks noChangeArrowheads="1"/>
                  </p:cNvSpPr>
                  <p:nvPr/>
                </p:nvSpPr>
                <p:spPr bwMode="auto">
                  <a:xfrm>
                    <a:off x="1478" y="624"/>
                    <a:ext cx="92" cy="9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48336" name="Rectangle 192"/>
                  <p:cNvSpPr>
                    <a:spLocks noChangeArrowheads="1"/>
                  </p:cNvSpPr>
                  <p:nvPr/>
                </p:nvSpPr>
                <p:spPr bwMode="auto">
                  <a:xfrm>
                    <a:off x="1570" y="624"/>
                    <a:ext cx="91" cy="9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48337" name="Rectangle 193"/>
                  <p:cNvSpPr>
                    <a:spLocks noChangeArrowheads="1"/>
                  </p:cNvSpPr>
                  <p:nvPr/>
                </p:nvSpPr>
                <p:spPr bwMode="auto">
                  <a:xfrm>
                    <a:off x="1661" y="624"/>
                    <a:ext cx="91" cy="9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48338" name="Rectangle 194"/>
                  <p:cNvSpPr>
                    <a:spLocks noChangeArrowheads="1"/>
                  </p:cNvSpPr>
                  <p:nvPr/>
                </p:nvSpPr>
                <p:spPr bwMode="auto">
                  <a:xfrm>
                    <a:off x="1752" y="624"/>
                    <a:ext cx="91" cy="9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  <p:grpSp>
                <p:nvGrpSpPr>
                  <p:cNvPr id="48339" name="Group 195"/>
                  <p:cNvGrpSpPr>
                    <a:grpSpLocks/>
                  </p:cNvGrpSpPr>
                  <p:nvPr/>
                </p:nvGrpSpPr>
                <p:grpSpPr bwMode="auto">
                  <a:xfrm>
                    <a:off x="1114" y="624"/>
                    <a:ext cx="182" cy="96"/>
                    <a:chOff x="1114" y="624"/>
                    <a:chExt cx="182" cy="96"/>
                  </a:xfrm>
                </p:grpSpPr>
                <p:sp>
                  <p:nvSpPr>
                    <p:cNvPr id="48340" name="Rectangle 1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14" y="624"/>
                      <a:ext cx="91" cy="9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1pPr>
                      <a:lvl2pPr marL="742950" indent="-285750"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2pPr>
                      <a:lvl3pPr marL="1143000" indent="-228600"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3pPr>
                      <a:lvl4pPr marL="1600200" indent="-228600"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4pPr>
                      <a:lvl5pPr marL="2057400" indent="-228600"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9pPr>
                    </a:lstStyle>
                    <a:p>
                      <a:pPr eaLnBrk="1" hangingPunct="1"/>
                      <a:endParaRPr lang="ja-JP" altLang="en-US" sz="2000">
                        <a:latin typeface="+mn-ea"/>
                        <a:ea typeface="+mn-ea"/>
                      </a:endParaRPr>
                    </a:p>
                  </p:txBody>
                </p:sp>
                <p:sp>
                  <p:nvSpPr>
                    <p:cNvPr id="48341" name="Rectangle 1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5" y="624"/>
                      <a:ext cx="91" cy="9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1pPr>
                      <a:lvl2pPr marL="742950" indent="-285750"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2pPr>
                      <a:lvl3pPr marL="1143000" indent="-228600"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3pPr>
                      <a:lvl4pPr marL="1600200" indent="-228600"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4pPr>
                      <a:lvl5pPr marL="2057400" indent="-228600"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defRPr>
                      </a:lvl9pPr>
                    </a:lstStyle>
                    <a:p>
                      <a:pPr eaLnBrk="1" hangingPunct="1"/>
                      <a:endParaRPr lang="ja-JP" altLang="en-US" sz="2000">
                        <a:latin typeface="+mn-ea"/>
                        <a:ea typeface="+mn-ea"/>
                      </a:endParaRPr>
                    </a:p>
                  </p:txBody>
                </p:sp>
              </p:grpSp>
            </p:grpSp>
            <p:grpSp>
              <p:nvGrpSpPr>
                <p:cNvPr id="48315" name="Group 198"/>
                <p:cNvGrpSpPr>
                  <a:grpSpLocks/>
                </p:cNvGrpSpPr>
                <p:nvPr/>
              </p:nvGrpSpPr>
              <p:grpSpPr bwMode="auto">
                <a:xfrm>
                  <a:off x="1205" y="864"/>
                  <a:ext cx="273" cy="96"/>
                  <a:chOff x="1205" y="816"/>
                  <a:chExt cx="273" cy="96"/>
                </a:xfrm>
              </p:grpSpPr>
              <p:sp>
                <p:nvSpPr>
                  <p:cNvPr id="48322" name="Rectangle 199"/>
                  <p:cNvSpPr>
                    <a:spLocks noChangeArrowheads="1"/>
                  </p:cNvSpPr>
                  <p:nvPr/>
                </p:nvSpPr>
                <p:spPr bwMode="auto">
                  <a:xfrm>
                    <a:off x="1205" y="816"/>
                    <a:ext cx="91" cy="9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48323" name="Rectangle 200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816"/>
                    <a:ext cx="91" cy="9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48324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1387" y="816"/>
                    <a:ext cx="91" cy="9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</p:grpSp>
            <p:grpSp>
              <p:nvGrpSpPr>
                <p:cNvPr id="48316" name="Group 202"/>
                <p:cNvGrpSpPr>
                  <a:grpSpLocks/>
                </p:cNvGrpSpPr>
                <p:nvPr/>
              </p:nvGrpSpPr>
              <p:grpSpPr bwMode="auto">
                <a:xfrm>
                  <a:off x="1387" y="1344"/>
                  <a:ext cx="91" cy="192"/>
                  <a:chOff x="1387" y="1296"/>
                  <a:chExt cx="91" cy="192"/>
                </a:xfrm>
              </p:grpSpPr>
              <p:sp>
                <p:nvSpPr>
                  <p:cNvPr id="48320" name="Rectangle 203"/>
                  <p:cNvSpPr>
                    <a:spLocks noChangeArrowheads="1"/>
                  </p:cNvSpPr>
                  <p:nvPr/>
                </p:nvSpPr>
                <p:spPr bwMode="auto">
                  <a:xfrm>
                    <a:off x="1387" y="1296"/>
                    <a:ext cx="91" cy="9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48321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1387" y="1392"/>
                    <a:ext cx="91" cy="9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</p:grpSp>
            <p:grpSp>
              <p:nvGrpSpPr>
                <p:cNvPr id="48317" name="Group 205"/>
                <p:cNvGrpSpPr>
                  <a:grpSpLocks/>
                </p:cNvGrpSpPr>
                <p:nvPr/>
              </p:nvGrpSpPr>
              <p:grpSpPr bwMode="auto">
                <a:xfrm>
                  <a:off x="749" y="1440"/>
                  <a:ext cx="91" cy="192"/>
                  <a:chOff x="749" y="1392"/>
                  <a:chExt cx="91" cy="192"/>
                </a:xfrm>
              </p:grpSpPr>
              <p:sp>
                <p:nvSpPr>
                  <p:cNvPr id="48318" name="Rectangle 206"/>
                  <p:cNvSpPr>
                    <a:spLocks noChangeArrowheads="1"/>
                  </p:cNvSpPr>
                  <p:nvPr/>
                </p:nvSpPr>
                <p:spPr bwMode="auto">
                  <a:xfrm>
                    <a:off x="749" y="1392"/>
                    <a:ext cx="91" cy="96"/>
                  </a:xfrm>
                  <a:prstGeom prst="rect">
                    <a:avLst/>
                  </a:prstGeom>
                  <a:noFill/>
                  <a:ln w="12700">
                    <a:solidFill>
                      <a:srgbClr val="FF0066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48319" name="Rectangle 207"/>
                  <p:cNvSpPr>
                    <a:spLocks noChangeArrowheads="1"/>
                  </p:cNvSpPr>
                  <p:nvPr/>
                </p:nvSpPr>
                <p:spPr bwMode="auto">
                  <a:xfrm>
                    <a:off x="749" y="1488"/>
                    <a:ext cx="91" cy="96"/>
                  </a:xfrm>
                  <a:prstGeom prst="rect">
                    <a:avLst/>
                  </a:prstGeom>
                  <a:noFill/>
                  <a:ln w="12700">
                    <a:solidFill>
                      <a:srgbClr val="FF0066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defRPr>
                    </a:lvl9pPr>
                  </a:lstStyle>
                  <a:p>
                    <a:pPr eaLnBrk="1" hangingPunct="1"/>
                    <a:endParaRPr lang="ja-JP" altLang="en-US" sz="2000">
                      <a:latin typeface="+mn-ea"/>
                      <a:ea typeface="+mn-ea"/>
                    </a:endParaRPr>
                  </a:p>
                </p:txBody>
              </p:sp>
            </p:grpSp>
          </p:grpSp>
          <p:grpSp>
            <p:nvGrpSpPr>
              <p:cNvPr id="48166" name="Group 208"/>
              <p:cNvGrpSpPr>
                <a:grpSpLocks/>
              </p:cNvGrpSpPr>
              <p:nvPr/>
            </p:nvGrpSpPr>
            <p:grpSpPr bwMode="auto">
              <a:xfrm>
                <a:off x="481" y="692"/>
                <a:ext cx="2968" cy="272"/>
                <a:chOff x="376" y="1056"/>
                <a:chExt cx="2968" cy="272"/>
              </a:xfrm>
            </p:grpSpPr>
            <p:graphicFrame>
              <p:nvGraphicFramePr>
                <p:cNvPr id="48167" name="Object 209"/>
                <p:cNvGraphicFramePr>
                  <a:graphicFrameLocks noChangeAspect="1"/>
                </p:cNvGraphicFramePr>
                <p:nvPr/>
              </p:nvGraphicFramePr>
              <p:xfrm>
                <a:off x="376" y="1072"/>
                <a:ext cx="256" cy="25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187" name="Image" r:id="rId7" imgW="406063" imgH="406063" progId="Photoshop.Image.6">
                        <p:embed/>
                      </p:oleObj>
                    </mc:Choice>
                    <mc:Fallback>
                      <p:oleObj name="Image" r:id="rId7" imgW="406063" imgH="406063" progId="Photoshop.Image.6">
                        <p:embed/>
                        <p:pic>
                          <p:nvPicPr>
                            <p:cNvPr id="48167" name="Object 20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76" y="1072"/>
                              <a:ext cx="256" cy="25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38100">
                                  <a:solidFill>
                                    <a:srgbClr val="FF9966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68" name="Object 210"/>
                <p:cNvGraphicFramePr>
                  <a:graphicFrameLocks noChangeAspect="1"/>
                </p:cNvGraphicFramePr>
                <p:nvPr/>
              </p:nvGraphicFramePr>
              <p:xfrm>
                <a:off x="672" y="1072"/>
                <a:ext cx="256" cy="25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188" name="Image" r:id="rId9" imgW="406063" imgH="406063" progId="Photoshop.Image.6">
                        <p:embed/>
                      </p:oleObj>
                    </mc:Choice>
                    <mc:Fallback>
                      <p:oleObj name="Image" r:id="rId9" imgW="406063" imgH="406063" progId="Photoshop.Image.6">
                        <p:embed/>
                        <p:pic>
                          <p:nvPicPr>
                            <p:cNvPr id="48168" name="Object 21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72" y="1072"/>
                              <a:ext cx="256" cy="25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38100">
                                  <a:solidFill>
                                    <a:srgbClr val="FF9966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69" name="Object 211"/>
                <p:cNvGraphicFramePr>
                  <a:graphicFrameLocks noChangeAspect="1"/>
                </p:cNvGraphicFramePr>
                <p:nvPr/>
              </p:nvGraphicFramePr>
              <p:xfrm>
                <a:off x="3088" y="1056"/>
                <a:ext cx="256" cy="25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189" name="Image" r:id="rId11" imgW="406063" imgH="406063" progId="Photoshop.Image.6">
                        <p:embed/>
                      </p:oleObj>
                    </mc:Choice>
                    <mc:Fallback>
                      <p:oleObj name="Image" r:id="rId11" imgW="406063" imgH="406063" progId="Photoshop.Image.6">
                        <p:embed/>
                        <p:pic>
                          <p:nvPicPr>
                            <p:cNvPr id="48169" name="Object 21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88" y="1056"/>
                              <a:ext cx="256" cy="25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38100">
                                  <a:solidFill>
                                    <a:srgbClr val="FF9966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70" name="Object 212"/>
                <p:cNvGraphicFramePr>
                  <a:graphicFrameLocks noChangeAspect="1"/>
                </p:cNvGraphicFramePr>
                <p:nvPr/>
              </p:nvGraphicFramePr>
              <p:xfrm>
                <a:off x="2784" y="1056"/>
                <a:ext cx="256" cy="25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190" name="Image" r:id="rId13" imgW="406063" imgH="406063" progId="Photoshop.Image.6">
                        <p:embed/>
                      </p:oleObj>
                    </mc:Choice>
                    <mc:Fallback>
                      <p:oleObj name="Image" r:id="rId13" imgW="406063" imgH="406063" progId="Photoshop.Image.6">
                        <p:embed/>
                        <p:pic>
                          <p:nvPicPr>
                            <p:cNvPr id="48170" name="Object 21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4" y="1056"/>
                              <a:ext cx="256" cy="25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38100">
                                  <a:solidFill>
                                    <a:srgbClr val="FF9966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71" name="Object 213"/>
                <p:cNvGraphicFramePr>
                  <a:graphicFrameLocks noChangeAspect="1"/>
                </p:cNvGraphicFramePr>
                <p:nvPr/>
              </p:nvGraphicFramePr>
              <p:xfrm>
                <a:off x="2096" y="1056"/>
                <a:ext cx="256" cy="25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191" name="Image" r:id="rId15" imgW="406063" imgH="406063" progId="Photoshop.Image.6">
                        <p:embed/>
                      </p:oleObj>
                    </mc:Choice>
                    <mc:Fallback>
                      <p:oleObj name="Image" r:id="rId15" imgW="406063" imgH="406063" progId="Photoshop.Image.6">
                        <p:embed/>
                        <p:pic>
                          <p:nvPicPr>
                            <p:cNvPr id="48171" name="Object 21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6" y="1056"/>
                              <a:ext cx="256" cy="25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38100">
                                  <a:solidFill>
                                    <a:srgbClr val="FF9966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72" name="Object 214"/>
                <p:cNvGraphicFramePr>
                  <a:graphicFrameLocks noChangeAspect="1"/>
                </p:cNvGraphicFramePr>
                <p:nvPr/>
              </p:nvGraphicFramePr>
              <p:xfrm>
                <a:off x="2392" y="1056"/>
                <a:ext cx="256" cy="25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192" name="Image" r:id="rId17" imgW="406063" imgH="406063" progId="Photoshop.Image.6">
                        <p:embed/>
                      </p:oleObj>
                    </mc:Choice>
                    <mc:Fallback>
                      <p:oleObj name="Image" r:id="rId17" imgW="406063" imgH="406063" progId="Photoshop.Image.6">
                        <p:embed/>
                        <p:pic>
                          <p:nvPicPr>
                            <p:cNvPr id="48172" name="Object 21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92" y="1056"/>
                              <a:ext cx="256" cy="25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38100">
                                  <a:solidFill>
                                    <a:srgbClr val="FF9966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73" name="Object 215"/>
                <p:cNvGraphicFramePr>
                  <a:graphicFrameLocks noChangeAspect="1"/>
                </p:cNvGraphicFramePr>
                <p:nvPr/>
              </p:nvGraphicFramePr>
              <p:xfrm>
                <a:off x="1112" y="1072"/>
                <a:ext cx="240" cy="2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193" name="Image" r:id="rId19" imgW="406063" imgH="406063" progId="Photoshop.Image.6">
                        <p:embed/>
                      </p:oleObj>
                    </mc:Choice>
                    <mc:Fallback>
                      <p:oleObj name="Image" r:id="rId19" imgW="406063" imgH="406063" progId="Photoshop.Image.6">
                        <p:embed/>
                        <p:pic>
                          <p:nvPicPr>
                            <p:cNvPr id="48173" name="Object 21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112" y="1072"/>
                              <a:ext cx="240" cy="2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38100">
                                  <a:solidFill>
                                    <a:srgbClr val="FF9966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74" name="Object 216"/>
                <p:cNvGraphicFramePr>
                  <a:graphicFrameLocks noChangeAspect="1"/>
                </p:cNvGraphicFramePr>
                <p:nvPr/>
              </p:nvGraphicFramePr>
              <p:xfrm>
                <a:off x="1664" y="1072"/>
                <a:ext cx="240" cy="2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194" name="Image" r:id="rId21" imgW="406063" imgH="406063" progId="Photoshop.Image.6">
                        <p:embed/>
                      </p:oleObj>
                    </mc:Choice>
                    <mc:Fallback>
                      <p:oleObj name="Image" r:id="rId21" imgW="406063" imgH="406063" progId="Photoshop.Image.6">
                        <p:embed/>
                        <p:pic>
                          <p:nvPicPr>
                            <p:cNvPr id="48174" name="Object 21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664" y="1072"/>
                              <a:ext cx="240" cy="2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38100">
                                  <a:solidFill>
                                    <a:srgbClr val="FF9966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75" name="Object 217"/>
                <p:cNvGraphicFramePr>
                  <a:graphicFrameLocks noChangeAspect="1"/>
                </p:cNvGraphicFramePr>
                <p:nvPr/>
              </p:nvGraphicFramePr>
              <p:xfrm>
                <a:off x="1384" y="1072"/>
                <a:ext cx="240" cy="2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195" name="Image" r:id="rId23" imgW="406063" imgH="406063" progId="Photoshop.Image.6">
                        <p:embed/>
                      </p:oleObj>
                    </mc:Choice>
                    <mc:Fallback>
                      <p:oleObj name="Image" r:id="rId23" imgW="406063" imgH="406063" progId="Photoshop.Image.6">
                        <p:embed/>
                        <p:pic>
                          <p:nvPicPr>
                            <p:cNvPr id="48175" name="Object 21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384" y="1072"/>
                              <a:ext cx="240" cy="2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38100">
                                  <a:solidFill>
                                    <a:srgbClr val="FF9966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48164" name="Rectangle 218"/>
            <p:cNvSpPr>
              <a:spLocks noChangeArrowheads="1"/>
            </p:cNvSpPr>
            <p:nvPr/>
          </p:nvSpPr>
          <p:spPr bwMode="auto">
            <a:xfrm>
              <a:off x="1321" y="446"/>
              <a:ext cx="194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 smtClean="0">
                  <a:latin typeface="+mn-ea"/>
                  <a:ea typeface="+mn-ea"/>
                </a:rPr>
                <a:t>D</a:t>
              </a:r>
              <a:r>
                <a:rPr lang="ja-JP" altLang="en-US" sz="2000" dirty="0" smtClean="0">
                  <a:latin typeface="+mn-ea"/>
                  <a:ea typeface="+mn-ea"/>
                </a:rPr>
                <a:t>（</a:t>
              </a:r>
              <a:r>
                <a:rPr lang="en-US" altLang="ja-JP" sz="2000" dirty="0" smtClean="0">
                  <a:latin typeface="+mn-ea"/>
                  <a:ea typeface="+mn-ea"/>
                </a:rPr>
                <a:t>N×N</a:t>
              </a:r>
              <a:r>
                <a:rPr lang="ja-JP" altLang="en-US" sz="2000" dirty="0" smtClean="0">
                  <a:latin typeface="+mn-ea"/>
                  <a:ea typeface="+mn-ea"/>
                </a:rPr>
                <a:t>）画素</a:t>
              </a:r>
              <a:r>
                <a:rPr lang="ja-JP" altLang="en-US" sz="2000" dirty="0">
                  <a:latin typeface="+mn-ea"/>
                  <a:ea typeface="+mn-ea"/>
                </a:rPr>
                <a:t>ブロック</a:t>
              </a:r>
            </a:p>
          </p:txBody>
        </p:sp>
      </p:grpSp>
      <p:grpSp>
        <p:nvGrpSpPr>
          <p:cNvPr id="182491" name="Group 219"/>
          <p:cNvGrpSpPr>
            <a:grpSpLocks/>
          </p:cNvGrpSpPr>
          <p:nvPr/>
        </p:nvGrpSpPr>
        <p:grpSpPr bwMode="auto">
          <a:xfrm>
            <a:off x="6099543" y="3073816"/>
            <a:ext cx="3916363" cy="1471612"/>
            <a:chOff x="2807" y="2030"/>
            <a:chExt cx="2467" cy="927"/>
          </a:xfrm>
          <a:effectLst/>
        </p:grpSpPr>
        <p:pic>
          <p:nvPicPr>
            <p:cNvPr id="48137" name="Picture 220" descr="block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7" y="2121"/>
              <a:ext cx="512" cy="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8138" name="Group 221"/>
            <p:cNvGrpSpPr>
              <a:grpSpLocks/>
            </p:cNvGrpSpPr>
            <p:nvPr/>
          </p:nvGrpSpPr>
          <p:grpSpPr bwMode="auto">
            <a:xfrm>
              <a:off x="3786" y="2030"/>
              <a:ext cx="1488" cy="672"/>
              <a:chOff x="3888" y="1920"/>
              <a:chExt cx="1488" cy="672"/>
            </a:xfrm>
          </p:grpSpPr>
          <p:sp>
            <p:nvSpPr>
              <p:cNvPr id="48141" name="Rectangle 222"/>
              <p:cNvSpPr>
                <a:spLocks noChangeArrowheads="1"/>
              </p:cNvSpPr>
              <p:nvPr/>
            </p:nvSpPr>
            <p:spPr bwMode="auto">
              <a:xfrm>
                <a:off x="3888" y="1920"/>
                <a:ext cx="1488" cy="672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8142" name="Rectangle 223"/>
              <p:cNvSpPr>
                <a:spLocks noChangeArrowheads="1"/>
              </p:cNvSpPr>
              <p:nvPr/>
            </p:nvSpPr>
            <p:spPr bwMode="auto">
              <a:xfrm>
                <a:off x="5040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8143" name="Rectangle 224"/>
              <p:cNvSpPr>
                <a:spLocks noChangeArrowheads="1"/>
              </p:cNvSpPr>
              <p:nvPr/>
            </p:nvSpPr>
            <p:spPr bwMode="auto">
              <a:xfrm>
                <a:off x="5136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8144" name="Rectangle 225"/>
              <p:cNvSpPr>
                <a:spLocks noChangeArrowheads="1"/>
              </p:cNvSpPr>
              <p:nvPr/>
            </p:nvSpPr>
            <p:spPr bwMode="auto">
              <a:xfrm>
                <a:off x="4944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8145" name="Rectangle 226"/>
              <p:cNvSpPr>
                <a:spLocks noChangeArrowheads="1"/>
              </p:cNvSpPr>
              <p:nvPr/>
            </p:nvSpPr>
            <p:spPr bwMode="auto">
              <a:xfrm>
                <a:off x="4848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8146" name="Rectangle 227"/>
              <p:cNvSpPr>
                <a:spLocks noChangeArrowheads="1"/>
              </p:cNvSpPr>
              <p:nvPr/>
            </p:nvSpPr>
            <p:spPr bwMode="auto">
              <a:xfrm>
                <a:off x="4752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8147" name="Rectangle 228"/>
              <p:cNvSpPr>
                <a:spLocks noChangeArrowheads="1"/>
              </p:cNvSpPr>
              <p:nvPr/>
            </p:nvSpPr>
            <p:spPr bwMode="auto">
              <a:xfrm>
                <a:off x="4656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8148" name="Rectangle 229"/>
              <p:cNvSpPr>
                <a:spLocks noChangeArrowheads="1"/>
              </p:cNvSpPr>
              <p:nvPr/>
            </p:nvSpPr>
            <p:spPr bwMode="auto">
              <a:xfrm>
                <a:off x="4560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8149" name="Rectangle 230"/>
              <p:cNvSpPr>
                <a:spLocks noChangeArrowheads="1"/>
              </p:cNvSpPr>
              <p:nvPr/>
            </p:nvSpPr>
            <p:spPr bwMode="auto">
              <a:xfrm>
                <a:off x="4464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8150" name="Rectangle 231"/>
              <p:cNvSpPr>
                <a:spLocks noChangeArrowheads="1"/>
              </p:cNvSpPr>
              <p:nvPr/>
            </p:nvSpPr>
            <p:spPr bwMode="auto">
              <a:xfrm>
                <a:off x="4368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8151" name="Rectangle 232"/>
              <p:cNvSpPr>
                <a:spLocks noChangeArrowheads="1"/>
              </p:cNvSpPr>
              <p:nvPr/>
            </p:nvSpPr>
            <p:spPr bwMode="auto">
              <a:xfrm>
                <a:off x="4272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8152" name="Rectangle 233"/>
              <p:cNvSpPr>
                <a:spLocks noChangeArrowheads="1"/>
              </p:cNvSpPr>
              <p:nvPr/>
            </p:nvSpPr>
            <p:spPr bwMode="auto">
              <a:xfrm>
                <a:off x="4176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8153" name="Rectangle 234"/>
              <p:cNvSpPr>
                <a:spLocks noChangeArrowheads="1"/>
              </p:cNvSpPr>
              <p:nvPr/>
            </p:nvSpPr>
            <p:spPr bwMode="auto">
              <a:xfrm>
                <a:off x="4080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8154" name="Rectangle 235"/>
              <p:cNvSpPr>
                <a:spLocks noChangeArrowheads="1"/>
              </p:cNvSpPr>
              <p:nvPr/>
            </p:nvSpPr>
            <p:spPr bwMode="auto">
              <a:xfrm>
                <a:off x="3984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8155" name="Rectangle 236"/>
              <p:cNvSpPr>
                <a:spLocks noChangeArrowheads="1"/>
              </p:cNvSpPr>
              <p:nvPr/>
            </p:nvSpPr>
            <p:spPr bwMode="auto">
              <a:xfrm>
                <a:off x="5232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8156" name="Rectangle 237"/>
              <p:cNvSpPr>
                <a:spLocks noChangeArrowheads="1"/>
              </p:cNvSpPr>
              <p:nvPr/>
            </p:nvSpPr>
            <p:spPr bwMode="auto">
              <a:xfrm>
                <a:off x="4080" y="2208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8157" name="Rectangle 238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8158" name="Rectangle 239"/>
              <p:cNvSpPr>
                <a:spLocks noChangeArrowheads="1"/>
              </p:cNvSpPr>
              <p:nvPr/>
            </p:nvSpPr>
            <p:spPr bwMode="auto">
              <a:xfrm>
                <a:off x="4656" y="2208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8159" name="Rectangle 240"/>
              <p:cNvSpPr>
                <a:spLocks noChangeArrowheads="1"/>
              </p:cNvSpPr>
              <p:nvPr/>
            </p:nvSpPr>
            <p:spPr bwMode="auto">
              <a:xfrm>
                <a:off x="4464" y="2208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8160" name="Rectangle 241"/>
              <p:cNvSpPr>
                <a:spLocks noChangeArrowheads="1"/>
              </p:cNvSpPr>
              <p:nvPr/>
            </p:nvSpPr>
            <p:spPr bwMode="auto">
              <a:xfrm>
                <a:off x="4272" y="2208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8161" name="Rectangle 242"/>
              <p:cNvSpPr>
                <a:spLocks noChangeArrowheads="1"/>
              </p:cNvSpPr>
              <p:nvPr/>
            </p:nvSpPr>
            <p:spPr bwMode="auto">
              <a:xfrm>
                <a:off x="4176" y="2208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8162" name="Rectangle 243"/>
              <p:cNvSpPr>
                <a:spLocks noChangeArrowheads="1"/>
              </p:cNvSpPr>
              <p:nvPr/>
            </p:nvSpPr>
            <p:spPr bwMode="auto">
              <a:xfrm>
                <a:off x="3936" y="2016"/>
                <a:ext cx="1392" cy="48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</p:grpSp>
        <p:sp>
          <p:nvSpPr>
            <p:cNvPr id="48139" name="Rectangle 244"/>
            <p:cNvSpPr>
              <a:spLocks noChangeArrowheads="1"/>
            </p:cNvSpPr>
            <p:nvPr/>
          </p:nvSpPr>
          <p:spPr bwMode="auto">
            <a:xfrm>
              <a:off x="4238" y="2705"/>
              <a:ext cx="56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 smtClean="0">
                  <a:latin typeface="+mn-ea"/>
                  <a:ea typeface="+mn-ea"/>
                </a:rPr>
                <a:t>D</a:t>
              </a:r>
              <a:r>
                <a:rPr lang="ja-JP" altLang="en-US" sz="2000" dirty="0" smtClean="0">
                  <a:latin typeface="+mn-ea"/>
                  <a:ea typeface="+mn-ea"/>
                </a:rPr>
                <a:t>成分</a:t>
              </a:r>
              <a:endParaRPr lang="ja-JP" altLang="en-US" sz="2000" dirty="0">
                <a:latin typeface="+mn-ea"/>
                <a:ea typeface="+mn-ea"/>
              </a:endParaRPr>
            </a:p>
          </p:txBody>
        </p:sp>
        <p:sp>
          <p:nvSpPr>
            <p:cNvPr id="48140" name="Line 245"/>
            <p:cNvSpPr>
              <a:spLocks noChangeShapeType="1"/>
            </p:cNvSpPr>
            <p:nvPr/>
          </p:nvSpPr>
          <p:spPr bwMode="auto">
            <a:xfrm>
              <a:off x="3840" y="2707"/>
              <a:ext cx="13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</p:grpSp>
      <p:sp>
        <p:nvSpPr>
          <p:cNvPr id="182518" name="Text Box 246"/>
          <p:cNvSpPr txBox="1">
            <a:spLocks noChangeArrowheads="1"/>
          </p:cNvSpPr>
          <p:nvPr/>
        </p:nvSpPr>
        <p:spPr bwMode="auto">
          <a:xfrm>
            <a:off x="6036044" y="4667667"/>
            <a:ext cx="495831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hangingPunct="1"/>
            <a:r>
              <a:rPr lang="ja-JP" altLang="en-US" sz="2000" dirty="0">
                <a:latin typeface="+mn-ea"/>
                <a:ea typeface="+mn-ea"/>
              </a:rPr>
              <a:t>画素順に並べられた成分には，</a:t>
            </a:r>
          </a:p>
          <a:p>
            <a:pPr algn="ctr" eaLnBrk="1" hangingPunct="1"/>
            <a:r>
              <a:rPr lang="ja-JP" altLang="en-US" sz="2000" dirty="0">
                <a:latin typeface="+mn-ea"/>
                <a:ea typeface="+mn-ea"/>
              </a:rPr>
              <a:t>昇順あるいは降順という特徴はない．</a:t>
            </a:r>
          </a:p>
        </p:txBody>
      </p:sp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170756033"/>
      </p:ext>
    </p:extLst>
  </p:cSld>
  <p:clrMapOvr>
    <a:masterClrMapping/>
  </p:clrMapOvr>
  <p:transition spd="slow" advTm="551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2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2518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2"/>
          <p:cNvSpPr txBox="1">
            <a:spLocks noChangeArrowheads="1"/>
          </p:cNvSpPr>
          <p:nvPr/>
        </p:nvSpPr>
        <p:spPr bwMode="auto">
          <a:xfrm>
            <a:off x="129696" y="152951"/>
            <a:ext cx="641704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r>
              <a:rPr lang="ja-JP" altLang="en-US" sz="4400" dirty="0" smtClean="0">
                <a:latin typeface="+mn-ea"/>
                <a:ea typeface="+mn-ea"/>
              </a:rPr>
              <a:t>主成分分析（</a:t>
            </a:r>
            <a:r>
              <a:rPr lang="en-US" altLang="ja-JP" sz="4400" dirty="0">
                <a:latin typeface="+mn-ea"/>
              </a:rPr>
              <a:t> KL</a:t>
            </a:r>
            <a:r>
              <a:rPr lang="ja-JP" altLang="en-US" sz="4400" dirty="0" smtClean="0">
                <a:latin typeface="+mn-ea"/>
              </a:rPr>
              <a:t>変換</a:t>
            </a:r>
            <a:r>
              <a:rPr lang="ja-JP" altLang="en-US" sz="4400" dirty="0" smtClean="0">
                <a:latin typeface="+mn-ea"/>
                <a:ea typeface="+mn-ea"/>
              </a:rPr>
              <a:t>）</a:t>
            </a:r>
            <a:endParaRPr lang="ja-JP" altLang="en-US" sz="4400" dirty="0">
              <a:latin typeface="+mn-ea"/>
              <a:ea typeface="+mn-ea"/>
            </a:endParaRPr>
          </a:p>
        </p:txBody>
      </p:sp>
      <p:grpSp>
        <p:nvGrpSpPr>
          <p:cNvPr id="181251" name="Group 3"/>
          <p:cNvGrpSpPr>
            <a:grpSpLocks/>
          </p:cNvGrpSpPr>
          <p:nvPr/>
        </p:nvGrpSpPr>
        <p:grpSpPr bwMode="auto">
          <a:xfrm rot="19147718">
            <a:off x="1755480" y="1240428"/>
            <a:ext cx="1744663" cy="584200"/>
            <a:chOff x="651" y="1419"/>
            <a:chExt cx="2195" cy="986"/>
          </a:xfrm>
        </p:grpSpPr>
        <p:sp>
          <p:nvSpPr>
            <p:cNvPr id="49206" name="Oval 4"/>
            <p:cNvSpPr>
              <a:spLocks noChangeArrowheads="1"/>
            </p:cNvSpPr>
            <p:nvPr/>
          </p:nvSpPr>
          <p:spPr bwMode="auto">
            <a:xfrm>
              <a:off x="663" y="1419"/>
              <a:ext cx="2181" cy="986"/>
            </a:xfrm>
            <a:prstGeom prst="ellips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49207" name="Oval 5"/>
            <p:cNvSpPr>
              <a:spLocks noChangeArrowheads="1"/>
            </p:cNvSpPr>
            <p:nvPr/>
          </p:nvSpPr>
          <p:spPr bwMode="auto">
            <a:xfrm>
              <a:off x="651" y="1644"/>
              <a:ext cx="2195" cy="576"/>
            </a:xfrm>
            <a:prstGeom prst="ellips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49208" name="Oval 6"/>
            <p:cNvSpPr>
              <a:spLocks noChangeArrowheads="1"/>
            </p:cNvSpPr>
            <p:nvPr/>
          </p:nvSpPr>
          <p:spPr bwMode="auto">
            <a:xfrm>
              <a:off x="1597" y="1430"/>
              <a:ext cx="273" cy="972"/>
            </a:xfrm>
            <a:prstGeom prst="ellips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49209" name="Oval 7"/>
            <p:cNvSpPr>
              <a:spLocks noChangeArrowheads="1"/>
            </p:cNvSpPr>
            <p:nvPr/>
          </p:nvSpPr>
          <p:spPr bwMode="auto">
            <a:xfrm>
              <a:off x="1001" y="1504"/>
              <a:ext cx="273" cy="814"/>
            </a:xfrm>
            <a:prstGeom prst="ellips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49210" name="Oval 8"/>
            <p:cNvSpPr>
              <a:spLocks noChangeArrowheads="1"/>
            </p:cNvSpPr>
            <p:nvPr/>
          </p:nvSpPr>
          <p:spPr bwMode="auto">
            <a:xfrm>
              <a:off x="2190" y="1506"/>
              <a:ext cx="273" cy="814"/>
            </a:xfrm>
            <a:prstGeom prst="ellips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</p:grpSp>
      <p:sp>
        <p:nvSpPr>
          <p:cNvPr id="181257" name="Rectangle 9"/>
          <p:cNvSpPr>
            <a:spLocks noChangeArrowheads="1"/>
          </p:cNvSpPr>
          <p:nvPr/>
        </p:nvSpPr>
        <p:spPr bwMode="auto">
          <a:xfrm>
            <a:off x="2171404" y="1781765"/>
            <a:ext cx="1411288" cy="12192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801800" prstMaterial="legacyWirefram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endParaRPr lang="ja-JP" altLang="en-US" sz="2000">
              <a:latin typeface="+mn-ea"/>
              <a:ea typeface="+mn-ea"/>
            </a:endParaRPr>
          </a:p>
        </p:txBody>
      </p:sp>
      <p:grpSp>
        <p:nvGrpSpPr>
          <p:cNvPr id="181258" name="Group 10"/>
          <p:cNvGrpSpPr>
            <a:grpSpLocks/>
          </p:cNvGrpSpPr>
          <p:nvPr/>
        </p:nvGrpSpPr>
        <p:grpSpPr bwMode="auto">
          <a:xfrm>
            <a:off x="3957342" y="1746841"/>
            <a:ext cx="2297112" cy="1389063"/>
            <a:chOff x="1573" y="1202"/>
            <a:chExt cx="1447" cy="875"/>
          </a:xfrm>
        </p:grpSpPr>
        <p:grpSp>
          <p:nvGrpSpPr>
            <p:cNvPr id="49199" name="Group 11"/>
            <p:cNvGrpSpPr>
              <a:grpSpLocks/>
            </p:cNvGrpSpPr>
            <p:nvPr/>
          </p:nvGrpSpPr>
          <p:grpSpPr bwMode="auto">
            <a:xfrm rot="-2452282">
              <a:off x="1573" y="1742"/>
              <a:ext cx="1099" cy="335"/>
              <a:chOff x="651" y="1419"/>
              <a:chExt cx="2195" cy="986"/>
            </a:xfrm>
          </p:grpSpPr>
          <p:sp>
            <p:nvSpPr>
              <p:cNvPr id="49201" name="Oval 12"/>
              <p:cNvSpPr>
                <a:spLocks noChangeArrowheads="1"/>
              </p:cNvSpPr>
              <p:nvPr/>
            </p:nvSpPr>
            <p:spPr bwMode="auto">
              <a:xfrm>
                <a:off x="663" y="1419"/>
                <a:ext cx="2181" cy="986"/>
              </a:xfrm>
              <a:prstGeom prst="ellips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9202" name="Oval 13"/>
              <p:cNvSpPr>
                <a:spLocks noChangeArrowheads="1"/>
              </p:cNvSpPr>
              <p:nvPr/>
            </p:nvSpPr>
            <p:spPr bwMode="auto">
              <a:xfrm>
                <a:off x="651" y="1644"/>
                <a:ext cx="2195" cy="576"/>
              </a:xfrm>
              <a:prstGeom prst="ellips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9203" name="Oval 14"/>
              <p:cNvSpPr>
                <a:spLocks noChangeArrowheads="1"/>
              </p:cNvSpPr>
              <p:nvPr/>
            </p:nvSpPr>
            <p:spPr bwMode="auto">
              <a:xfrm>
                <a:off x="1597" y="1430"/>
                <a:ext cx="273" cy="972"/>
              </a:xfrm>
              <a:prstGeom prst="ellips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9204" name="Oval 15"/>
              <p:cNvSpPr>
                <a:spLocks noChangeArrowheads="1"/>
              </p:cNvSpPr>
              <p:nvPr/>
            </p:nvSpPr>
            <p:spPr bwMode="auto">
              <a:xfrm>
                <a:off x="1001" y="1504"/>
                <a:ext cx="273" cy="814"/>
              </a:xfrm>
              <a:prstGeom prst="ellips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9205" name="Oval 16"/>
              <p:cNvSpPr>
                <a:spLocks noChangeArrowheads="1"/>
              </p:cNvSpPr>
              <p:nvPr/>
            </p:nvSpPr>
            <p:spPr bwMode="auto">
              <a:xfrm>
                <a:off x="2190" y="1506"/>
                <a:ext cx="273" cy="814"/>
              </a:xfrm>
              <a:prstGeom prst="ellips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</p:grpSp>
        <p:sp>
          <p:nvSpPr>
            <p:cNvPr id="49200" name="Rectangle 17"/>
            <p:cNvSpPr>
              <a:spLocks noChangeArrowheads="1"/>
            </p:cNvSpPr>
            <p:nvPr/>
          </p:nvSpPr>
          <p:spPr bwMode="auto">
            <a:xfrm>
              <a:off x="2131" y="1202"/>
              <a:ext cx="889" cy="768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801800" prstMaterial="legacyWirefram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>
                <a:latin typeface="+mn-ea"/>
                <a:ea typeface="+mn-ea"/>
              </a:endParaRPr>
            </a:p>
          </p:txBody>
        </p:sp>
      </p:grpSp>
      <p:sp>
        <p:nvSpPr>
          <p:cNvPr id="181266" name="Line 18"/>
          <p:cNvSpPr>
            <a:spLocks noChangeShapeType="1"/>
          </p:cNvSpPr>
          <p:nvPr/>
        </p:nvSpPr>
        <p:spPr bwMode="auto">
          <a:xfrm flipV="1">
            <a:off x="4314530" y="2256429"/>
            <a:ext cx="2162175" cy="21478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000">
              <a:latin typeface="+mn-ea"/>
            </a:endParaRPr>
          </a:p>
        </p:txBody>
      </p:sp>
      <p:grpSp>
        <p:nvGrpSpPr>
          <p:cNvPr id="181267" name="Group 19"/>
          <p:cNvGrpSpPr>
            <a:grpSpLocks/>
          </p:cNvGrpSpPr>
          <p:nvPr/>
        </p:nvGrpSpPr>
        <p:grpSpPr bwMode="auto">
          <a:xfrm>
            <a:off x="7168854" y="1969090"/>
            <a:ext cx="2451100" cy="1219200"/>
            <a:chOff x="3596" y="1342"/>
            <a:chExt cx="1544" cy="768"/>
          </a:xfrm>
        </p:grpSpPr>
        <p:grpSp>
          <p:nvGrpSpPr>
            <p:cNvPr id="49191" name="Group 20"/>
            <p:cNvGrpSpPr>
              <a:grpSpLocks/>
            </p:cNvGrpSpPr>
            <p:nvPr/>
          </p:nvGrpSpPr>
          <p:grpSpPr bwMode="auto">
            <a:xfrm rot="136159">
              <a:off x="3596" y="1524"/>
              <a:ext cx="1099" cy="357"/>
              <a:chOff x="651" y="1419"/>
              <a:chExt cx="2195" cy="986"/>
            </a:xfrm>
          </p:grpSpPr>
          <p:sp>
            <p:nvSpPr>
              <p:cNvPr id="49194" name="Oval 21"/>
              <p:cNvSpPr>
                <a:spLocks noChangeArrowheads="1"/>
              </p:cNvSpPr>
              <p:nvPr/>
            </p:nvSpPr>
            <p:spPr bwMode="auto">
              <a:xfrm>
                <a:off x="663" y="1419"/>
                <a:ext cx="2181" cy="986"/>
              </a:xfrm>
              <a:prstGeom prst="ellips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9195" name="Oval 22"/>
              <p:cNvSpPr>
                <a:spLocks noChangeArrowheads="1"/>
              </p:cNvSpPr>
              <p:nvPr/>
            </p:nvSpPr>
            <p:spPr bwMode="auto">
              <a:xfrm>
                <a:off x="651" y="1644"/>
                <a:ext cx="2195" cy="576"/>
              </a:xfrm>
              <a:prstGeom prst="ellips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9196" name="Oval 23"/>
              <p:cNvSpPr>
                <a:spLocks noChangeArrowheads="1"/>
              </p:cNvSpPr>
              <p:nvPr/>
            </p:nvSpPr>
            <p:spPr bwMode="auto">
              <a:xfrm>
                <a:off x="1597" y="1430"/>
                <a:ext cx="273" cy="972"/>
              </a:xfrm>
              <a:prstGeom prst="ellips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9197" name="Oval 24"/>
              <p:cNvSpPr>
                <a:spLocks noChangeArrowheads="1"/>
              </p:cNvSpPr>
              <p:nvPr/>
            </p:nvSpPr>
            <p:spPr bwMode="auto">
              <a:xfrm>
                <a:off x="1001" y="1504"/>
                <a:ext cx="273" cy="814"/>
              </a:xfrm>
              <a:prstGeom prst="ellips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9198" name="Oval 25"/>
              <p:cNvSpPr>
                <a:spLocks noChangeArrowheads="1"/>
              </p:cNvSpPr>
              <p:nvPr/>
            </p:nvSpPr>
            <p:spPr bwMode="auto">
              <a:xfrm>
                <a:off x="2190" y="1506"/>
                <a:ext cx="273" cy="814"/>
              </a:xfrm>
              <a:prstGeom prst="ellips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</p:grpSp>
        <p:sp>
          <p:nvSpPr>
            <p:cNvPr id="49192" name="Rectangle 26"/>
            <p:cNvSpPr>
              <a:spLocks noChangeArrowheads="1"/>
            </p:cNvSpPr>
            <p:nvPr/>
          </p:nvSpPr>
          <p:spPr bwMode="auto">
            <a:xfrm rot="2588441">
              <a:off x="4251" y="1342"/>
              <a:ext cx="889" cy="768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801800" prstMaterial="legacyWirefram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>
                <a:latin typeface="+mn-ea"/>
                <a:ea typeface="+mn-ea"/>
              </a:endParaRPr>
            </a:p>
          </p:txBody>
        </p:sp>
        <p:sp>
          <p:nvSpPr>
            <p:cNvPr id="49193" name="Line 27"/>
            <p:cNvSpPr>
              <a:spLocks noChangeShapeType="1"/>
            </p:cNvSpPr>
            <p:nvPr/>
          </p:nvSpPr>
          <p:spPr bwMode="auto">
            <a:xfrm rot="2588441" flipV="1">
              <a:off x="4219" y="1462"/>
              <a:ext cx="535" cy="49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</p:grpSp>
      <p:grpSp>
        <p:nvGrpSpPr>
          <p:cNvPr id="181276" name="Group 28"/>
          <p:cNvGrpSpPr>
            <a:grpSpLocks/>
          </p:cNvGrpSpPr>
          <p:nvPr/>
        </p:nvGrpSpPr>
        <p:grpSpPr bwMode="auto">
          <a:xfrm>
            <a:off x="5970292" y="4190004"/>
            <a:ext cx="2451100" cy="1709737"/>
            <a:chOff x="3022" y="2719"/>
            <a:chExt cx="1544" cy="1077"/>
          </a:xfrm>
        </p:grpSpPr>
        <p:grpSp>
          <p:nvGrpSpPr>
            <p:cNvPr id="49181" name="Group 29"/>
            <p:cNvGrpSpPr>
              <a:grpSpLocks/>
            </p:cNvGrpSpPr>
            <p:nvPr/>
          </p:nvGrpSpPr>
          <p:grpSpPr bwMode="auto">
            <a:xfrm rot="136159">
              <a:off x="3022" y="3075"/>
              <a:ext cx="1099" cy="357"/>
              <a:chOff x="651" y="1419"/>
              <a:chExt cx="2195" cy="986"/>
            </a:xfrm>
          </p:grpSpPr>
          <p:sp>
            <p:nvSpPr>
              <p:cNvPr id="49186" name="Oval 30"/>
              <p:cNvSpPr>
                <a:spLocks noChangeArrowheads="1"/>
              </p:cNvSpPr>
              <p:nvPr/>
            </p:nvSpPr>
            <p:spPr bwMode="auto">
              <a:xfrm>
                <a:off x="663" y="1419"/>
                <a:ext cx="2181" cy="986"/>
              </a:xfrm>
              <a:prstGeom prst="ellips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9187" name="Oval 31"/>
              <p:cNvSpPr>
                <a:spLocks noChangeArrowheads="1"/>
              </p:cNvSpPr>
              <p:nvPr/>
            </p:nvSpPr>
            <p:spPr bwMode="auto">
              <a:xfrm>
                <a:off x="651" y="1644"/>
                <a:ext cx="2195" cy="576"/>
              </a:xfrm>
              <a:prstGeom prst="ellips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9188" name="Oval 32"/>
              <p:cNvSpPr>
                <a:spLocks noChangeArrowheads="1"/>
              </p:cNvSpPr>
              <p:nvPr/>
            </p:nvSpPr>
            <p:spPr bwMode="auto">
              <a:xfrm>
                <a:off x="1597" y="1430"/>
                <a:ext cx="273" cy="972"/>
              </a:xfrm>
              <a:prstGeom prst="ellips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9189" name="Oval 33"/>
              <p:cNvSpPr>
                <a:spLocks noChangeArrowheads="1"/>
              </p:cNvSpPr>
              <p:nvPr/>
            </p:nvSpPr>
            <p:spPr bwMode="auto">
              <a:xfrm>
                <a:off x="1001" y="1504"/>
                <a:ext cx="273" cy="814"/>
              </a:xfrm>
              <a:prstGeom prst="ellips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  <p:sp>
            <p:nvSpPr>
              <p:cNvPr id="49190" name="Oval 34"/>
              <p:cNvSpPr>
                <a:spLocks noChangeArrowheads="1"/>
              </p:cNvSpPr>
              <p:nvPr/>
            </p:nvSpPr>
            <p:spPr bwMode="auto">
              <a:xfrm>
                <a:off x="2190" y="1506"/>
                <a:ext cx="273" cy="814"/>
              </a:xfrm>
              <a:prstGeom prst="ellips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>
                  <a:latin typeface="+mn-ea"/>
                  <a:ea typeface="+mn-ea"/>
                </a:endParaRPr>
              </a:p>
            </p:txBody>
          </p:sp>
        </p:grpSp>
        <p:sp>
          <p:nvSpPr>
            <p:cNvPr id="49182" name="Rectangle 35"/>
            <p:cNvSpPr>
              <a:spLocks noChangeArrowheads="1"/>
            </p:cNvSpPr>
            <p:nvPr/>
          </p:nvSpPr>
          <p:spPr bwMode="auto">
            <a:xfrm rot="2588441">
              <a:off x="3677" y="2893"/>
              <a:ext cx="889" cy="768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801800" prstMaterial="legacyWirefram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>
                <a:latin typeface="+mn-ea"/>
                <a:ea typeface="+mn-ea"/>
              </a:endParaRPr>
            </a:p>
          </p:txBody>
        </p:sp>
        <p:sp>
          <p:nvSpPr>
            <p:cNvPr id="49183" name="Line 36"/>
            <p:cNvSpPr>
              <a:spLocks noChangeShapeType="1"/>
            </p:cNvSpPr>
            <p:nvPr/>
          </p:nvSpPr>
          <p:spPr bwMode="auto">
            <a:xfrm rot="2588441" flipV="1">
              <a:off x="3645" y="3013"/>
              <a:ext cx="535" cy="49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49184" name="Line 37"/>
            <p:cNvSpPr>
              <a:spLocks noChangeShapeType="1"/>
            </p:cNvSpPr>
            <p:nvPr/>
          </p:nvSpPr>
          <p:spPr bwMode="auto">
            <a:xfrm flipH="1">
              <a:off x="3168" y="3257"/>
              <a:ext cx="373" cy="53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49185" name="Line 38"/>
            <p:cNvSpPr>
              <a:spLocks noChangeShapeType="1"/>
            </p:cNvSpPr>
            <p:nvPr/>
          </p:nvSpPr>
          <p:spPr bwMode="auto">
            <a:xfrm flipV="1">
              <a:off x="3551" y="2719"/>
              <a:ext cx="9" cy="526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</p:grpSp>
      <p:grpSp>
        <p:nvGrpSpPr>
          <p:cNvPr id="181287" name="Group 39"/>
          <p:cNvGrpSpPr>
            <a:grpSpLocks/>
          </p:cNvGrpSpPr>
          <p:nvPr/>
        </p:nvGrpSpPr>
        <p:grpSpPr bwMode="auto">
          <a:xfrm>
            <a:off x="1101431" y="1564279"/>
            <a:ext cx="2236787" cy="1863725"/>
            <a:chOff x="-226" y="1087"/>
            <a:chExt cx="1409" cy="1174"/>
          </a:xfrm>
        </p:grpSpPr>
        <p:sp>
          <p:nvSpPr>
            <p:cNvPr id="49179" name="Line 40"/>
            <p:cNvSpPr>
              <a:spLocks noChangeShapeType="1"/>
            </p:cNvSpPr>
            <p:nvPr/>
          </p:nvSpPr>
          <p:spPr bwMode="auto">
            <a:xfrm flipH="1">
              <a:off x="461" y="1087"/>
              <a:ext cx="273" cy="879"/>
            </a:xfrm>
            <a:prstGeom prst="line">
              <a:avLst/>
            </a:prstGeom>
            <a:noFill/>
            <a:ln w="38100">
              <a:solidFill>
                <a:srgbClr val="66CCFF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49180" name="Text Box 41"/>
            <p:cNvSpPr txBox="1">
              <a:spLocks noChangeArrowheads="1"/>
            </p:cNvSpPr>
            <p:nvPr/>
          </p:nvSpPr>
          <p:spPr bwMode="auto">
            <a:xfrm>
              <a:off x="-226" y="2009"/>
              <a:ext cx="140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2000" dirty="0">
                  <a:latin typeface="+mn-ea"/>
                  <a:ea typeface="+mn-ea"/>
                </a:rPr>
                <a:t>データの零平均化</a:t>
              </a:r>
            </a:p>
          </p:txBody>
        </p:sp>
      </p:grpSp>
      <p:grpSp>
        <p:nvGrpSpPr>
          <p:cNvPr id="181290" name="Group 42"/>
          <p:cNvGrpSpPr>
            <a:grpSpLocks/>
          </p:cNvGrpSpPr>
          <p:nvPr/>
        </p:nvGrpSpPr>
        <p:grpSpPr bwMode="auto">
          <a:xfrm>
            <a:off x="4189118" y="1753191"/>
            <a:ext cx="2779712" cy="2227263"/>
            <a:chOff x="1719" y="1206"/>
            <a:chExt cx="1751" cy="1403"/>
          </a:xfrm>
        </p:grpSpPr>
        <p:grpSp>
          <p:nvGrpSpPr>
            <p:cNvPr id="49174" name="Group 43"/>
            <p:cNvGrpSpPr>
              <a:grpSpLocks/>
            </p:cNvGrpSpPr>
            <p:nvPr/>
          </p:nvGrpSpPr>
          <p:grpSpPr bwMode="auto">
            <a:xfrm>
              <a:off x="1719" y="1538"/>
              <a:ext cx="1126" cy="1071"/>
              <a:chOff x="1922" y="1643"/>
              <a:chExt cx="1126" cy="1071"/>
            </a:xfrm>
          </p:grpSpPr>
          <p:sp>
            <p:nvSpPr>
              <p:cNvPr id="49176" name="Line 44"/>
              <p:cNvSpPr>
                <a:spLocks noChangeShapeType="1"/>
              </p:cNvSpPr>
              <p:nvPr/>
            </p:nvSpPr>
            <p:spPr bwMode="auto">
              <a:xfrm>
                <a:off x="1922" y="2390"/>
                <a:ext cx="339" cy="3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49177" name="Line 45"/>
              <p:cNvSpPr>
                <a:spLocks noChangeShapeType="1"/>
              </p:cNvSpPr>
              <p:nvPr/>
            </p:nvSpPr>
            <p:spPr bwMode="auto">
              <a:xfrm>
                <a:off x="2745" y="1643"/>
                <a:ext cx="303" cy="30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49178" name="Line 46"/>
              <p:cNvSpPr>
                <a:spLocks noChangeShapeType="1"/>
              </p:cNvSpPr>
              <p:nvPr/>
            </p:nvSpPr>
            <p:spPr bwMode="auto">
              <a:xfrm flipV="1">
                <a:off x="2267" y="1944"/>
                <a:ext cx="771" cy="763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</p:grpSp>
        <p:sp>
          <p:nvSpPr>
            <p:cNvPr id="49175" name="Rectangle 47"/>
            <p:cNvSpPr>
              <a:spLocks noChangeArrowheads="1"/>
            </p:cNvSpPr>
            <p:nvPr/>
          </p:nvSpPr>
          <p:spPr bwMode="auto">
            <a:xfrm>
              <a:off x="2703" y="1206"/>
              <a:ext cx="76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2000">
                  <a:latin typeface="+mn-ea"/>
                  <a:ea typeface="+mn-ea"/>
                </a:rPr>
                <a:t>最大方向</a:t>
              </a:r>
            </a:p>
          </p:txBody>
        </p:sp>
      </p:grpSp>
      <p:sp>
        <p:nvSpPr>
          <p:cNvPr id="181296" name="AutoShape 48"/>
          <p:cNvSpPr>
            <a:spLocks noChangeArrowheads="1"/>
          </p:cNvSpPr>
          <p:nvPr/>
        </p:nvSpPr>
        <p:spPr bwMode="auto">
          <a:xfrm rot="1282027">
            <a:off x="7195842" y="1291229"/>
            <a:ext cx="1471612" cy="606425"/>
          </a:xfrm>
          <a:prstGeom prst="curvedDownArrow">
            <a:avLst>
              <a:gd name="adj1" fmla="val 48534"/>
              <a:gd name="adj2" fmla="val 97068"/>
              <a:gd name="adj3" fmla="val 33333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hangingPunct="1"/>
            <a:r>
              <a:rPr lang="ja-JP" altLang="en-US" sz="2000">
                <a:latin typeface="+mn-ea"/>
                <a:ea typeface="+mn-ea"/>
              </a:rPr>
              <a:t>座標回転</a:t>
            </a:r>
          </a:p>
        </p:txBody>
      </p:sp>
      <p:grpSp>
        <p:nvGrpSpPr>
          <p:cNvPr id="181297" name="Group 49"/>
          <p:cNvGrpSpPr>
            <a:grpSpLocks/>
          </p:cNvGrpSpPr>
          <p:nvPr/>
        </p:nvGrpSpPr>
        <p:grpSpPr bwMode="auto">
          <a:xfrm>
            <a:off x="7422855" y="2465979"/>
            <a:ext cx="3314701" cy="1508125"/>
            <a:chOff x="3756" y="1655"/>
            <a:chExt cx="2088" cy="950"/>
          </a:xfrm>
        </p:grpSpPr>
        <p:sp>
          <p:nvSpPr>
            <p:cNvPr id="49172" name="Line 50"/>
            <p:cNvSpPr>
              <a:spLocks noChangeShapeType="1"/>
            </p:cNvSpPr>
            <p:nvPr/>
          </p:nvSpPr>
          <p:spPr bwMode="auto">
            <a:xfrm flipH="1">
              <a:off x="3756" y="1655"/>
              <a:ext cx="646" cy="9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49173" name="Rectangle 51"/>
            <p:cNvSpPr>
              <a:spLocks noChangeArrowheads="1"/>
            </p:cNvSpPr>
            <p:nvPr/>
          </p:nvSpPr>
          <p:spPr bwMode="auto">
            <a:xfrm>
              <a:off x="4114" y="2076"/>
              <a:ext cx="173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2000" dirty="0" smtClean="0">
                  <a:latin typeface="+mn-ea"/>
                  <a:ea typeface="+mn-ea"/>
                </a:rPr>
                <a:t>直交する次</a:t>
              </a:r>
              <a:r>
                <a:rPr lang="ja-JP" altLang="en-US" sz="2000" dirty="0">
                  <a:latin typeface="+mn-ea"/>
                  <a:ea typeface="+mn-ea"/>
                </a:rPr>
                <a:t>の最大方向</a:t>
              </a:r>
            </a:p>
          </p:txBody>
        </p:sp>
      </p:grpSp>
      <p:grpSp>
        <p:nvGrpSpPr>
          <p:cNvPr id="181300" name="Group 52"/>
          <p:cNvGrpSpPr>
            <a:grpSpLocks/>
          </p:cNvGrpSpPr>
          <p:nvPr/>
        </p:nvGrpSpPr>
        <p:grpSpPr bwMode="auto">
          <a:xfrm>
            <a:off x="7919742" y="2437404"/>
            <a:ext cx="220662" cy="820737"/>
            <a:chOff x="4069" y="1637"/>
            <a:chExt cx="139" cy="517"/>
          </a:xfrm>
        </p:grpSpPr>
        <p:sp>
          <p:nvSpPr>
            <p:cNvPr id="49169" name="Line 53"/>
            <p:cNvSpPr>
              <a:spLocks noChangeShapeType="1"/>
            </p:cNvSpPr>
            <p:nvPr/>
          </p:nvSpPr>
          <p:spPr bwMode="auto">
            <a:xfrm>
              <a:off x="4069" y="1728"/>
              <a:ext cx="0" cy="4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49170" name="Line 54"/>
            <p:cNvSpPr>
              <a:spLocks noChangeShapeType="1"/>
            </p:cNvSpPr>
            <p:nvPr/>
          </p:nvSpPr>
          <p:spPr bwMode="auto">
            <a:xfrm flipH="1">
              <a:off x="4200" y="1637"/>
              <a:ext cx="8" cy="3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49171" name="Line 55"/>
            <p:cNvSpPr>
              <a:spLocks noChangeShapeType="1"/>
            </p:cNvSpPr>
            <p:nvPr/>
          </p:nvSpPr>
          <p:spPr bwMode="auto">
            <a:xfrm flipV="1">
              <a:off x="4076" y="1951"/>
              <a:ext cx="115" cy="195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</p:grpSp>
      <p:sp>
        <p:nvSpPr>
          <p:cNvPr id="181304" name="AutoShape 56"/>
          <p:cNvSpPr>
            <a:spLocks noChangeArrowheads="1"/>
          </p:cNvSpPr>
          <p:nvPr/>
        </p:nvSpPr>
        <p:spPr bwMode="auto">
          <a:xfrm rot="19183297" flipH="1">
            <a:off x="6195717" y="3159716"/>
            <a:ext cx="1612900" cy="606425"/>
          </a:xfrm>
          <a:prstGeom prst="curvedDownArrow">
            <a:avLst>
              <a:gd name="adj1" fmla="val 53194"/>
              <a:gd name="adj2" fmla="val 106387"/>
              <a:gd name="adj3" fmla="val 33333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hangingPunct="1"/>
            <a:r>
              <a:rPr lang="ja-JP" altLang="en-US" sz="2000">
                <a:latin typeface="+mn-ea"/>
                <a:ea typeface="+mn-ea"/>
              </a:rPr>
              <a:t>座標回転</a:t>
            </a:r>
          </a:p>
        </p:txBody>
      </p:sp>
      <p:sp>
        <p:nvSpPr>
          <p:cNvPr id="181305" name="Rectangle 57"/>
          <p:cNvSpPr>
            <a:spLocks noChangeArrowheads="1"/>
          </p:cNvSpPr>
          <p:nvPr/>
        </p:nvSpPr>
        <p:spPr bwMode="auto">
          <a:xfrm>
            <a:off x="426646" y="4772291"/>
            <a:ext cx="5282780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【</a:t>
            </a:r>
            <a:r>
              <a:rPr lang="ja-JP" alt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主成分</a:t>
            </a:r>
            <a:r>
              <a:rPr lang="en-US" altLang="ja-JP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データ</a:t>
            </a:r>
            <a:r>
              <a:rPr lang="ja-JP" altLang="en-US" sz="2000" dirty="0">
                <a:latin typeface="+mn-ea"/>
              </a:rPr>
              <a:t>の</a:t>
            </a:r>
            <a:r>
              <a:rPr lang="ja-JP" altLang="en-US" sz="2000" dirty="0" smtClean="0">
                <a:latin typeface="+mn-ea"/>
              </a:rPr>
              <a:t>大きさ順に並ぶ特別な正規</a:t>
            </a:r>
            <a:r>
              <a:rPr lang="ja-JP" altLang="en-US" sz="2000" dirty="0">
                <a:latin typeface="+mn-ea"/>
              </a:rPr>
              <a:t>直交座標系の成分を主成分と</a:t>
            </a:r>
            <a:r>
              <a:rPr lang="ja-JP" altLang="en-US" sz="2000" dirty="0" smtClean="0">
                <a:latin typeface="+mn-ea"/>
              </a:rPr>
              <a:t>いう。</a:t>
            </a:r>
            <a:endParaRPr lang="ja-JP" altLang="en-US" sz="2000" dirty="0">
              <a:latin typeface="+mn-ea"/>
            </a:endParaRPr>
          </a:p>
        </p:txBody>
      </p:sp>
      <p:sp>
        <p:nvSpPr>
          <p:cNvPr id="181306" name="Rectangle 58"/>
          <p:cNvSpPr>
            <a:spLocks noChangeArrowheads="1"/>
          </p:cNvSpPr>
          <p:nvPr/>
        </p:nvSpPr>
        <p:spPr bwMode="auto">
          <a:xfrm>
            <a:off x="426646" y="6207022"/>
            <a:ext cx="7901893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000" dirty="0" smtClean="0">
                <a:latin typeface="+mn-ea"/>
                <a:ea typeface="+mn-ea"/>
              </a:rPr>
              <a:t>直交変換は、回転・反射のみで長さを変えない等長変換</a:t>
            </a:r>
            <a:endParaRPr lang="ja-JP" altLang="en-US" sz="2000" dirty="0">
              <a:latin typeface="+mn-ea"/>
              <a:ea typeface="+mn-ea"/>
            </a:endParaRPr>
          </a:p>
        </p:txBody>
      </p:sp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2704" y="616009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6672098"/>
      </p:ext>
    </p:extLst>
  </p:cSld>
  <p:clrMapOvr>
    <a:masterClrMapping/>
  </p:clrMapOvr>
  <p:transition spd="slow" advTm="61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1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8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8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8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8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8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8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8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8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81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8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1257" grpId="0" animBg="1"/>
      <p:bldP spid="181296" grpId="0" animBg="1" autoUpdateAnimBg="0"/>
      <p:bldP spid="181304" grpId="0" animBg="1" autoUpdateAnimBg="0"/>
      <p:bldP spid="181305" grpId="0" animBg="1" autoUpdateAnimBg="0"/>
      <p:bldP spid="181306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AutoShape 2"/>
          <p:cNvSpPr>
            <a:spLocks noChangeArrowheads="1"/>
          </p:cNvSpPr>
          <p:nvPr/>
        </p:nvSpPr>
        <p:spPr bwMode="auto">
          <a:xfrm>
            <a:off x="5854701" y="2660472"/>
            <a:ext cx="1524000" cy="990600"/>
          </a:xfrm>
          <a:prstGeom prst="rightArrow">
            <a:avLst>
              <a:gd name="adj1" fmla="val 50000"/>
              <a:gd name="adj2" fmla="val 38462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fontAlgn="ctr" hangingPunct="1"/>
            <a:r>
              <a:rPr lang="ja-JP" altLang="en-US" dirty="0">
                <a:solidFill>
                  <a:schemeClr val="bg1"/>
                </a:solidFill>
                <a:latin typeface="+mn-ea"/>
                <a:ea typeface="+mn-ea"/>
              </a:rPr>
              <a:t>直交変換</a:t>
            </a:r>
          </a:p>
        </p:txBody>
      </p:sp>
      <p:grpSp>
        <p:nvGrpSpPr>
          <p:cNvPr id="183299" name="Group 3"/>
          <p:cNvGrpSpPr>
            <a:grpSpLocks/>
          </p:cNvGrpSpPr>
          <p:nvPr/>
        </p:nvGrpSpPr>
        <p:grpSpPr bwMode="auto">
          <a:xfrm>
            <a:off x="2209800" y="2584272"/>
            <a:ext cx="3352800" cy="3581400"/>
            <a:chOff x="432" y="1843"/>
            <a:chExt cx="2112" cy="2256"/>
          </a:xfrm>
          <a:effectLst/>
        </p:grpSpPr>
        <p:pic>
          <p:nvPicPr>
            <p:cNvPr id="50249" name="Picture 4" descr="blo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939"/>
              <a:ext cx="512" cy="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250" name="Group 5"/>
            <p:cNvGrpSpPr>
              <a:grpSpLocks/>
            </p:cNvGrpSpPr>
            <p:nvPr/>
          </p:nvGrpSpPr>
          <p:grpSpPr bwMode="auto">
            <a:xfrm>
              <a:off x="1056" y="1843"/>
              <a:ext cx="1488" cy="672"/>
              <a:chOff x="3888" y="1920"/>
              <a:chExt cx="1488" cy="672"/>
            </a:xfrm>
          </p:grpSpPr>
          <p:sp>
            <p:nvSpPr>
              <p:cNvPr id="50277" name="Rectangle 6"/>
              <p:cNvSpPr>
                <a:spLocks noChangeArrowheads="1"/>
              </p:cNvSpPr>
              <p:nvPr/>
            </p:nvSpPr>
            <p:spPr bwMode="auto">
              <a:xfrm>
                <a:off x="3888" y="1920"/>
                <a:ext cx="1488" cy="6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0278" name="Rectangle 7"/>
              <p:cNvSpPr>
                <a:spLocks noChangeArrowheads="1"/>
              </p:cNvSpPr>
              <p:nvPr/>
            </p:nvSpPr>
            <p:spPr bwMode="auto">
              <a:xfrm>
                <a:off x="5040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0279" name="Rectangle 8"/>
              <p:cNvSpPr>
                <a:spLocks noChangeArrowheads="1"/>
              </p:cNvSpPr>
              <p:nvPr/>
            </p:nvSpPr>
            <p:spPr bwMode="auto">
              <a:xfrm>
                <a:off x="5136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0280" name="Rectangle 9"/>
              <p:cNvSpPr>
                <a:spLocks noChangeArrowheads="1"/>
              </p:cNvSpPr>
              <p:nvPr/>
            </p:nvSpPr>
            <p:spPr bwMode="auto">
              <a:xfrm>
                <a:off x="4944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0281" name="Rectangle 10"/>
              <p:cNvSpPr>
                <a:spLocks noChangeArrowheads="1"/>
              </p:cNvSpPr>
              <p:nvPr/>
            </p:nvSpPr>
            <p:spPr bwMode="auto">
              <a:xfrm>
                <a:off x="4848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0282" name="Rectangle 11"/>
              <p:cNvSpPr>
                <a:spLocks noChangeArrowheads="1"/>
              </p:cNvSpPr>
              <p:nvPr/>
            </p:nvSpPr>
            <p:spPr bwMode="auto">
              <a:xfrm>
                <a:off x="4752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0283" name="Rectangle 12"/>
              <p:cNvSpPr>
                <a:spLocks noChangeArrowheads="1"/>
              </p:cNvSpPr>
              <p:nvPr/>
            </p:nvSpPr>
            <p:spPr bwMode="auto">
              <a:xfrm>
                <a:off x="4656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0284" name="Rectangle 13"/>
              <p:cNvSpPr>
                <a:spLocks noChangeArrowheads="1"/>
              </p:cNvSpPr>
              <p:nvPr/>
            </p:nvSpPr>
            <p:spPr bwMode="auto">
              <a:xfrm>
                <a:off x="4560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0285" name="Rectangle 14"/>
              <p:cNvSpPr>
                <a:spLocks noChangeArrowheads="1"/>
              </p:cNvSpPr>
              <p:nvPr/>
            </p:nvSpPr>
            <p:spPr bwMode="auto">
              <a:xfrm>
                <a:off x="4464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0286" name="Rectangle 15"/>
              <p:cNvSpPr>
                <a:spLocks noChangeArrowheads="1"/>
              </p:cNvSpPr>
              <p:nvPr/>
            </p:nvSpPr>
            <p:spPr bwMode="auto">
              <a:xfrm>
                <a:off x="4368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0287" name="Rectangle 16"/>
              <p:cNvSpPr>
                <a:spLocks noChangeArrowheads="1"/>
              </p:cNvSpPr>
              <p:nvPr/>
            </p:nvSpPr>
            <p:spPr bwMode="auto">
              <a:xfrm>
                <a:off x="4272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0288" name="Rectangle 17"/>
              <p:cNvSpPr>
                <a:spLocks noChangeArrowheads="1"/>
              </p:cNvSpPr>
              <p:nvPr/>
            </p:nvSpPr>
            <p:spPr bwMode="auto">
              <a:xfrm>
                <a:off x="4176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0289" name="Rectangle 18"/>
              <p:cNvSpPr>
                <a:spLocks noChangeArrowheads="1"/>
              </p:cNvSpPr>
              <p:nvPr/>
            </p:nvSpPr>
            <p:spPr bwMode="auto">
              <a:xfrm>
                <a:off x="4080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0290" name="Rectangle 19"/>
              <p:cNvSpPr>
                <a:spLocks noChangeArrowheads="1"/>
              </p:cNvSpPr>
              <p:nvPr/>
            </p:nvSpPr>
            <p:spPr bwMode="auto">
              <a:xfrm>
                <a:off x="3984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0291" name="Rectangle 20"/>
              <p:cNvSpPr>
                <a:spLocks noChangeArrowheads="1"/>
              </p:cNvSpPr>
              <p:nvPr/>
            </p:nvSpPr>
            <p:spPr bwMode="auto">
              <a:xfrm>
                <a:off x="5232" y="2352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0292" name="Rectangle 21"/>
              <p:cNvSpPr>
                <a:spLocks noChangeArrowheads="1"/>
              </p:cNvSpPr>
              <p:nvPr/>
            </p:nvSpPr>
            <p:spPr bwMode="auto">
              <a:xfrm>
                <a:off x="4080" y="2208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0293" name="Rectangle 22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0294" name="Rectangle 23"/>
              <p:cNvSpPr>
                <a:spLocks noChangeArrowheads="1"/>
              </p:cNvSpPr>
              <p:nvPr/>
            </p:nvSpPr>
            <p:spPr bwMode="auto">
              <a:xfrm>
                <a:off x="4656" y="2208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0295" name="Rectangle 24"/>
              <p:cNvSpPr>
                <a:spLocks noChangeArrowheads="1"/>
              </p:cNvSpPr>
              <p:nvPr/>
            </p:nvSpPr>
            <p:spPr bwMode="auto">
              <a:xfrm>
                <a:off x="4464" y="2208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0296" name="Rectangle 25"/>
              <p:cNvSpPr>
                <a:spLocks noChangeArrowheads="1"/>
              </p:cNvSpPr>
              <p:nvPr/>
            </p:nvSpPr>
            <p:spPr bwMode="auto">
              <a:xfrm>
                <a:off x="4272" y="2208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0297" name="Rectangle 26"/>
              <p:cNvSpPr>
                <a:spLocks noChangeArrowheads="1"/>
              </p:cNvSpPr>
              <p:nvPr/>
            </p:nvSpPr>
            <p:spPr bwMode="auto">
              <a:xfrm>
                <a:off x="4176" y="2208"/>
                <a:ext cx="4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0298" name="Rectangle 27"/>
              <p:cNvSpPr>
                <a:spLocks noChangeArrowheads="1"/>
              </p:cNvSpPr>
              <p:nvPr/>
            </p:nvSpPr>
            <p:spPr bwMode="auto">
              <a:xfrm>
                <a:off x="3936" y="2016"/>
                <a:ext cx="1392" cy="48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</p:grpSp>
        <p:grpSp>
          <p:nvGrpSpPr>
            <p:cNvPr id="50251" name="Group 28"/>
            <p:cNvGrpSpPr>
              <a:grpSpLocks/>
            </p:cNvGrpSpPr>
            <p:nvPr/>
          </p:nvGrpSpPr>
          <p:grpSpPr bwMode="auto">
            <a:xfrm>
              <a:off x="1056" y="3427"/>
              <a:ext cx="1488" cy="672"/>
              <a:chOff x="816" y="2352"/>
              <a:chExt cx="1488" cy="672"/>
            </a:xfrm>
          </p:grpSpPr>
          <p:sp>
            <p:nvSpPr>
              <p:cNvPr id="50254" name="Rectangle 29"/>
              <p:cNvSpPr>
                <a:spLocks noChangeArrowheads="1"/>
              </p:cNvSpPr>
              <p:nvPr/>
            </p:nvSpPr>
            <p:spPr bwMode="auto">
              <a:xfrm>
                <a:off x="816" y="2352"/>
                <a:ext cx="1488" cy="6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grpSp>
            <p:nvGrpSpPr>
              <p:cNvPr id="50255" name="Group 30"/>
              <p:cNvGrpSpPr>
                <a:grpSpLocks/>
              </p:cNvGrpSpPr>
              <p:nvPr/>
            </p:nvGrpSpPr>
            <p:grpSpPr bwMode="auto">
              <a:xfrm>
                <a:off x="912" y="2736"/>
                <a:ext cx="1296" cy="192"/>
                <a:chOff x="912" y="2640"/>
                <a:chExt cx="1296" cy="288"/>
              </a:xfrm>
            </p:grpSpPr>
            <p:sp>
              <p:nvSpPr>
                <p:cNvPr id="50257" name="Rectangle 31"/>
                <p:cNvSpPr>
                  <a:spLocks noChangeArrowheads="1"/>
                </p:cNvSpPr>
                <p:nvPr/>
              </p:nvSpPr>
              <p:spPr bwMode="auto">
                <a:xfrm>
                  <a:off x="1968" y="2784"/>
                  <a:ext cx="48" cy="14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58" name="Rectangle 32"/>
                <p:cNvSpPr>
                  <a:spLocks noChangeArrowheads="1"/>
                </p:cNvSpPr>
                <p:nvPr/>
              </p:nvSpPr>
              <p:spPr bwMode="auto">
                <a:xfrm>
                  <a:off x="2064" y="2784"/>
                  <a:ext cx="48" cy="14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59" name="Rectangle 33"/>
                <p:cNvSpPr>
                  <a:spLocks noChangeArrowheads="1"/>
                </p:cNvSpPr>
                <p:nvPr/>
              </p:nvSpPr>
              <p:spPr bwMode="auto">
                <a:xfrm>
                  <a:off x="1872" y="2784"/>
                  <a:ext cx="48" cy="14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60" name="Rectangle 34"/>
                <p:cNvSpPr>
                  <a:spLocks noChangeArrowheads="1"/>
                </p:cNvSpPr>
                <p:nvPr/>
              </p:nvSpPr>
              <p:spPr bwMode="auto">
                <a:xfrm>
                  <a:off x="1776" y="2784"/>
                  <a:ext cx="48" cy="14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61" name="Rectangle 35"/>
                <p:cNvSpPr>
                  <a:spLocks noChangeArrowheads="1"/>
                </p:cNvSpPr>
                <p:nvPr/>
              </p:nvSpPr>
              <p:spPr bwMode="auto">
                <a:xfrm>
                  <a:off x="1680" y="2784"/>
                  <a:ext cx="48" cy="14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62" name="Rectangle 36"/>
                <p:cNvSpPr>
                  <a:spLocks noChangeArrowheads="1"/>
                </p:cNvSpPr>
                <p:nvPr/>
              </p:nvSpPr>
              <p:spPr bwMode="auto">
                <a:xfrm>
                  <a:off x="1584" y="2784"/>
                  <a:ext cx="48" cy="14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63" name="Rectangle 37"/>
                <p:cNvSpPr>
                  <a:spLocks noChangeArrowheads="1"/>
                </p:cNvSpPr>
                <p:nvPr/>
              </p:nvSpPr>
              <p:spPr bwMode="auto">
                <a:xfrm>
                  <a:off x="1488" y="2784"/>
                  <a:ext cx="48" cy="14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64" name="Rectangle 38"/>
                <p:cNvSpPr>
                  <a:spLocks noChangeArrowheads="1"/>
                </p:cNvSpPr>
                <p:nvPr/>
              </p:nvSpPr>
              <p:spPr bwMode="auto">
                <a:xfrm>
                  <a:off x="1392" y="2784"/>
                  <a:ext cx="48" cy="14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65" name="Rectangle 39"/>
                <p:cNvSpPr>
                  <a:spLocks noChangeArrowheads="1"/>
                </p:cNvSpPr>
                <p:nvPr/>
              </p:nvSpPr>
              <p:spPr bwMode="auto">
                <a:xfrm>
                  <a:off x="1296" y="2784"/>
                  <a:ext cx="48" cy="14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66" name="Rectangle 40"/>
                <p:cNvSpPr>
                  <a:spLocks noChangeArrowheads="1"/>
                </p:cNvSpPr>
                <p:nvPr/>
              </p:nvSpPr>
              <p:spPr bwMode="auto">
                <a:xfrm>
                  <a:off x="1200" y="2784"/>
                  <a:ext cx="48" cy="14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67" name="Rectangle 41"/>
                <p:cNvSpPr>
                  <a:spLocks noChangeArrowheads="1"/>
                </p:cNvSpPr>
                <p:nvPr/>
              </p:nvSpPr>
              <p:spPr bwMode="auto">
                <a:xfrm>
                  <a:off x="1104" y="2784"/>
                  <a:ext cx="48" cy="14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68" name="Rectangle 42"/>
                <p:cNvSpPr>
                  <a:spLocks noChangeArrowheads="1"/>
                </p:cNvSpPr>
                <p:nvPr/>
              </p:nvSpPr>
              <p:spPr bwMode="auto">
                <a:xfrm>
                  <a:off x="1008" y="2784"/>
                  <a:ext cx="48" cy="14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69" name="Rectangle 43"/>
                <p:cNvSpPr>
                  <a:spLocks noChangeArrowheads="1"/>
                </p:cNvSpPr>
                <p:nvPr/>
              </p:nvSpPr>
              <p:spPr bwMode="auto">
                <a:xfrm>
                  <a:off x="912" y="2784"/>
                  <a:ext cx="48" cy="14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70" name="Rectangle 44"/>
                <p:cNvSpPr>
                  <a:spLocks noChangeArrowheads="1"/>
                </p:cNvSpPr>
                <p:nvPr/>
              </p:nvSpPr>
              <p:spPr bwMode="auto">
                <a:xfrm>
                  <a:off x="2160" y="2784"/>
                  <a:ext cx="48" cy="14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71" name="Rectangle 45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48" cy="14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72" name="Rectangle 46"/>
                <p:cNvSpPr>
                  <a:spLocks noChangeArrowheads="1"/>
                </p:cNvSpPr>
                <p:nvPr/>
              </p:nvSpPr>
              <p:spPr bwMode="auto">
                <a:xfrm>
                  <a:off x="1680" y="2640"/>
                  <a:ext cx="48" cy="14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73" name="Rectangle 47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48" cy="14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74" name="Rectangle 48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48" cy="14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75" name="Rectangle 49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48" cy="14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76" name="Rectangle 50"/>
                <p:cNvSpPr>
                  <a:spLocks noChangeArrowheads="1"/>
                </p:cNvSpPr>
                <p:nvPr/>
              </p:nvSpPr>
              <p:spPr bwMode="auto">
                <a:xfrm>
                  <a:off x="1104" y="2640"/>
                  <a:ext cx="48" cy="14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</p:grpSp>
          <p:sp>
            <p:nvSpPr>
              <p:cNvPr id="50256" name="Rectangle 51"/>
              <p:cNvSpPr>
                <a:spLocks noChangeArrowheads="1"/>
              </p:cNvSpPr>
              <p:nvPr/>
            </p:nvSpPr>
            <p:spPr bwMode="auto">
              <a:xfrm>
                <a:off x="864" y="2448"/>
                <a:ext cx="1392" cy="48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</p:grpSp>
        <p:sp>
          <p:nvSpPr>
            <p:cNvPr id="50252" name="AutoShape 52"/>
            <p:cNvSpPr>
              <a:spLocks noChangeArrowheads="1"/>
            </p:cNvSpPr>
            <p:nvPr/>
          </p:nvSpPr>
          <p:spPr bwMode="auto">
            <a:xfrm>
              <a:off x="1440" y="2659"/>
              <a:ext cx="816" cy="672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66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algn="ctr" eaLnBrk="1" fontAlgn="ctr" hangingPunct="1"/>
              <a:r>
                <a:rPr lang="ja-JP" altLang="en-US" dirty="0">
                  <a:latin typeface="+mn-ea"/>
                  <a:ea typeface="+mn-ea"/>
                </a:rPr>
                <a:t>量</a:t>
              </a:r>
            </a:p>
            <a:p>
              <a:pPr algn="ctr" eaLnBrk="1" fontAlgn="ctr" hangingPunct="1"/>
              <a:r>
                <a:rPr lang="ja-JP" altLang="en-US" dirty="0">
                  <a:latin typeface="+mn-ea"/>
                  <a:ea typeface="+mn-ea"/>
                </a:rPr>
                <a:t>子</a:t>
              </a:r>
            </a:p>
            <a:p>
              <a:pPr algn="ctr" eaLnBrk="1" fontAlgn="ctr" hangingPunct="1"/>
              <a:r>
                <a:rPr lang="ja-JP" altLang="en-US" dirty="0">
                  <a:latin typeface="+mn-ea"/>
                  <a:ea typeface="+mn-ea"/>
                </a:rPr>
                <a:t>化</a:t>
              </a:r>
            </a:p>
          </p:txBody>
        </p:sp>
        <p:pic>
          <p:nvPicPr>
            <p:cNvPr id="50253" name="Picture 53" descr="t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523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3389" name="Group 93"/>
          <p:cNvGrpSpPr>
            <a:grpSpLocks/>
          </p:cNvGrpSpPr>
          <p:nvPr/>
        </p:nvGrpSpPr>
        <p:grpSpPr bwMode="auto">
          <a:xfrm>
            <a:off x="3733800" y="1136472"/>
            <a:ext cx="1295400" cy="1295400"/>
            <a:chOff x="288" y="1296"/>
            <a:chExt cx="816" cy="816"/>
          </a:xfrm>
        </p:grpSpPr>
        <p:sp>
          <p:nvSpPr>
            <p:cNvPr id="50197" name="Rectangle 94"/>
            <p:cNvSpPr>
              <a:spLocks noChangeArrowheads="1"/>
            </p:cNvSpPr>
            <p:nvPr/>
          </p:nvSpPr>
          <p:spPr bwMode="auto">
            <a:xfrm>
              <a:off x="288" y="1440"/>
              <a:ext cx="672" cy="672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887400" prstMaterial="legacyWirefram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50198" name="Oval 95"/>
            <p:cNvSpPr>
              <a:spLocks noChangeArrowheads="1"/>
            </p:cNvSpPr>
            <p:nvPr/>
          </p:nvSpPr>
          <p:spPr bwMode="auto">
            <a:xfrm>
              <a:off x="768" y="148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50199" name="Oval 96"/>
            <p:cNvSpPr>
              <a:spLocks noChangeArrowheads="1"/>
            </p:cNvSpPr>
            <p:nvPr/>
          </p:nvSpPr>
          <p:spPr bwMode="auto">
            <a:xfrm>
              <a:off x="768" y="163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50200" name="Oval 97"/>
            <p:cNvSpPr>
              <a:spLocks noChangeArrowheads="1"/>
            </p:cNvSpPr>
            <p:nvPr/>
          </p:nvSpPr>
          <p:spPr bwMode="auto">
            <a:xfrm>
              <a:off x="672" y="158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50201" name="Oval 98"/>
            <p:cNvSpPr>
              <a:spLocks noChangeArrowheads="1"/>
            </p:cNvSpPr>
            <p:nvPr/>
          </p:nvSpPr>
          <p:spPr bwMode="auto">
            <a:xfrm>
              <a:off x="576" y="168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50202" name="Oval 99"/>
            <p:cNvSpPr>
              <a:spLocks noChangeArrowheads="1"/>
            </p:cNvSpPr>
            <p:nvPr/>
          </p:nvSpPr>
          <p:spPr bwMode="auto">
            <a:xfrm>
              <a:off x="528" y="177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50203" name="Oval 100"/>
            <p:cNvSpPr>
              <a:spLocks noChangeArrowheads="1"/>
            </p:cNvSpPr>
            <p:nvPr/>
          </p:nvSpPr>
          <p:spPr bwMode="auto">
            <a:xfrm>
              <a:off x="480" y="187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50204" name="Oval 101"/>
            <p:cNvSpPr>
              <a:spLocks noChangeArrowheads="1"/>
            </p:cNvSpPr>
            <p:nvPr/>
          </p:nvSpPr>
          <p:spPr bwMode="auto">
            <a:xfrm>
              <a:off x="432" y="196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50205" name="Oval 102"/>
            <p:cNvSpPr>
              <a:spLocks noChangeArrowheads="1"/>
            </p:cNvSpPr>
            <p:nvPr/>
          </p:nvSpPr>
          <p:spPr bwMode="auto">
            <a:xfrm>
              <a:off x="576" y="182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50206" name="Oval 103"/>
            <p:cNvSpPr>
              <a:spLocks noChangeArrowheads="1"/>
            </p:cNvSpPr>
            <p:nvPr/>
          </p:nvSpPr>
          <p:spPr bwMode="auto">
            <a:xfrm>
              <a:off x="672" y="172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50207" name="Oval 104"/>
            <p:cNvSpPr>
              <a:spLocks noChangeArrowheads="1"/>
            </p:cNvSpPr>
            <p:nvPr/>
          </p:nvSpPr>
          <p:spPr bwMode="auto">
            <a:xfrm>
              <a:off x="864" y="139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50208" name="Oval 105"/>
            <p:cNvSpPr>
              <a:spLocks noChangeArrowheads="1"/>
            </p:cNvSpPr>
            <p:nvPr/>
          </p:nvSpPr>
          <p:spPr bwMode="auto">
            <a:xfrm>
              <a:off x="864" y="153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50209" name="Oval 106"/>
            <p:cNvSpPr>
              <a:spLocks noChangeArrowheads="1"/>
            </p:cNvSpPr>
            <p:nvPr/>
          </p:nvSpPr>
          <p:spPr bwMode="auto">
            <a:xfrm>
              <a:off x="960" y="134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50210" name="Oval 107"/>
            <p:cNvSpPr>
              <a:spLocks noChangeArrowheads="1"/>
            </p:cNvSpPr>
            <p:nvPr/>
          </p:nvSpPr>
          <p:spPr bwMode="auto">
            <a:xfrm>
              <a:off x="1056" y="129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</p:grpSp>
      <p:grpSp>
        <p:nvGrpSpPr>
          <p:cNvPr id="183404" name="Group 108"/>
          <p:cNvGrpSpPr>
            <a:grpSpLocks/>
          </p:cNvGrpSpPr>
          <p:nvPr/>
        </p:nvGrpSpPr>
        <p:grpSpPr bwMode="auto">
          <a:xfrm>
            <a:off x="7886700" y="1430018"/>
            <a:ext cx="1219200" cy="1066800"/>
            <a:chOff x="4043" y="938"/>
            <a:chExt cx="768" cy="672"/>
          </a:xfrm>
        </p:grpSpPr>
        <p:sp>
          <p:nvSpPr>
            <p:cNvPr id="50186" name="Rectangle 109"/>
            <p:cNvSpPr>
              <a:spLocks noChangeArrowheads="1"/>
            </p:cNvSpPr>
            <p:nvPr/>
          </p:nvSpPr>
          <p:spPr bwMode="auto">
            <a:xfrm>
              <a:off x="4043" y="938"/>
              <a:ext cx="672" cy="672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1799995" lon="2100000" rev="0"/>
              </a:camera>
              <a:lightRig rig="legacyFlat3" dir="b"/>
            </a:scene3d>
            <a:sp3d extrusionH="887400" prstMaterial="legacyWirefram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50187" name="Oval 110"/>
            <p:cNvSpPr>
              <a:spLocks noChangeArrowheads="1"/>
            </p:cNvSpPr>
            <p:nvPr/>
          </p:nvSpPr>
          <p:spPr bwMode="auto">
            <a:xfrm>
              <a:off x="4667" y="93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50188" name="Oval 111"/>
            <p:cNvSpPr>
              <a:spLocks noChangeArrowheads="1"/>
            </p:cNvSpPr>
            <p:nvPr/>
          </p:nvSpPr>
          <p:spPr bwMode="auto">
            <a:xfrm>
              <a:off x="4523" y="117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50189" name="Oval 112"/>
            <p:cNvSpPr>
              <a:spLocks noChangeArrowheads="1"/>
            </p:cNvSpPr>
            <p:nvPr/>
          </p:nvSpPr>
          <p:spPr bwMode="auto">
            <a:xfrm>
              <a:off x="4619" y="103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50190" name="Oval 113"/>
            <p:cNvSpPr>
              <a:spLocks noChangeArrowheads="1"/>
            </p:cNvSpPr>
            <p:nvPr/>
          </p:nvSpPr>
          <p:spPr bwMode="auto">
            <a:xfrm>
              <a:off x="4571" y="108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50191" name="Oval 114"/>
            <p:cNvSpPr>
              <a:spLocks noChangeArrowheads="1"/>
            </p:cNvSpPr>
            <p:nvPr/>
          </p:nvSpPr>
          <p:spPr bwMode="auto">
            <a:xfrm>
              <a:off x="4523" y="103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50192" name="Oval 115"/>
            <p:cNvSpPr>
              <a:spLocks noChangeArrowheads="1"/>
            </p:cNvSpPr>
            <p:nvPr/>
          </p:nvSpPr>
          <p:spPr bwMode="auto">
            <a:xfrm>
              <a:off x="4763" y="98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50193" name="Oval 116"/>
            <p:cNvSpPr>
              <a:spLocks noChangeArrowheads="1"/>
            </p:cNvSpPr>
            <p:nvPr/>
          </p:nvSpPr>
          <p:spPr bwMode="auto">
            <a:xfrm>
              <a:off x="4715" y="108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50194" name="Oval 117"/>
            <p:cNvSpPr>
              <a:spLocks noChangeArrowheads="1"/>
            </p:cNvSpPr>
            <p:nvPr/>
          </p:nvSpPr>
          <p:spPr bwMode="auto">
            <a:xfrm>
              <a:off x="4667" y="117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50195" name="Oval 118"/>
            <p:cNvSpPr>
              <a:spLocks noChangeArrowheads="1"/>
            </p:cNvSpPr>
            <p:nvPr/>
          </p:nvSpPr>
          <p:spPr bwMode="auto">
            <a:xfrm>
              <a:off x="4523" y="93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50196" name="Oval 119"/>
            <p:cNvSpPr>
              <a:spLocks noChangeArrowheads="1"/>
            </p:cNvSpPr>
            <p:nvPr/>
          </p:nvSpPr>
          <p:spPr bwMode="auto">
            <a:xfrm>
              <a:off x="4427" y="108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</p:grpSp>
      <p:sp>
        <p:nvSpPr>
          <p:cNvPr id="183416" name="Rectangle 120"/>
          <p:cNvSpPr>
            <a:spLocks noChangeArrowheads="1"/>
          </p:cNvSpPr>
          <p:nvPr/>
        </p:nvSpPr>
        <p:spPr bwMode="auto">
          <a:xfrm>
            <a:off x="18435" y="195036"/>
            <a:ext cx="413446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sz="4400" dirty="0">
                <a:latin typeface="+mn-ea"/>
                <a:ea typeface="+mn-ea"/>
              </a:rPr>
              <a:t>スカラー</a:t>
            </a:r>
            <a:r>
              <a:rPr lang="ja-JP" altLang="en-US" sz="4400" dirty="0" smtClean="0">
                <a:latin typeface="+mn-ea"/>
                <a:ea typeface="+mn-ea"/>
              </a:rPr>
              <a:t>量子化</a:t>
            </a:r>
            <a:endParaRPr lang="ja-JP" altLang="en-US" sz="4400" dirty="0">
              <a:latin typeface="+mn-ea"/>
              <a:ea typeface="+mn-ea"/>
            </a:endParaRPr>
          </a:p>
        </p:txBody>
      </p:sp>
      <p:sp>
        <p:nvSpPr>
          <p:cNvPr id="183417" name="Text Box 121"/>
          <p:cNvSpPr txBox="1">
            <a:spLocks noChangeArrowheads="1"/>
          </p:cNvSpPr>
          <p:nvPr/>
        </p:nvSpPr>
        <p:spPr bwMode="auto">
          <a:xfrm>
            <a:off x="5059364" y="4038423"/>
            <a:ext cx="3114675" cy="58102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hangingPunct="1"/>
            <a:r>
              <a:rPr lang="ja-JP" altLang="en-US" sz="1600" dirty="0">
                <a:latin typeface="+mn-ea"/>
                <a:ea typeface="+mn-ea"/>
              </a:rPr>
              <a:t>整数除算を用いることで，</a:t>
            </a:r>
          </a:p>
          <a:p>
            <a:pPr algn="ctr" eaLnBrk="1" hangingPunct="1"/>
            <a:r>
              <a:rPr lang="ja-JP" altLang="en-US" sz="1600" dirty="0">
                <a:latin typeface="+mn-ea"/>
                <a:ea typeface="+mn-ea"/>
              </a:rPr>
              <a:t>割り当てるビット数を減らす．</a:t>
            </a:r>
          </a:p>
        </p:txBody>
      </p:sp>
      <p:sp>
        <p:nvSpPr>
          <p:cNvPr id="183418" name="Text Box 122"/>
          <p:cNvSpPr txBox="1">
            <a:spLocks noChangeArrowheads="1"/>
          </p:cNvSpPr>
          <p:nvPr/>
        </p:nvSpPr>
        <p:spPr bwMode="auto">
          <a:xfrm>
            <a:off x="3630613" y="6286322"/>
            <a:ext cx="5972175" cy="3365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hangingPunct="1"/>
            <a:r>
              <a:rPr lang="ja-JP" altLang="en-US" sz="1600" dirty="0">
                <a:latin typeface="+mn-ea"/>
                <a:ea typeface="+mn-ea"/>
              </a:rPr>
              <a:t>降順に成分を並べかえることで末尾に零を集中させる．</a:t>
            </a:r>
          </a:p>
        </p:txBody>
      </p:sp>
      <p:grpSp>
        <p:nvGrpSpPr>
          <p:cNvPr id="8" name="グループ化 7"/>
          <p:cNvGrpSpPr/>
          <p:nvPr/>
        </p:nvGrpSpPr>
        <p:grpSpPr>
          <a:xfrm>
            <a:off x="7696200" y="2584272"/>
            <a:ext cx="2438400" cy="3581400"/>
            <a:chOff x="7696200" y="2584272"/>
            <a:chExt cx="2438400" cy="3581400"/>
          </a:xfrm>
        </p:grpSpPr>
        <p:grpSp>
          <p:nvGrpSpPr>
            <p:cNvPr id="183350" name="Group 54"/>
            <p:cNvGrpSpPr>
              <a:grpSpLocks/>
            </p:cNvGrpSpPr>
            <p:nvPr/>
          </p:nvGrpSpPr>
          <p:grpSpPr bwMode="auto">
            <a:xfrm>
              <a:off x="7696200" y="2584272"/>
              <a:ext cx="2438400" cy="3581400"/>
              <a:chOff x="3888" y="1843"/>
              <a:chExt cx="1536" cy="2256"/>
            </a:xfrm>
            <a:effectLst/>
          </p:grpSpPr>
          <p:grpSp>
            <p:nvGrpSpPr>
              <p:cNvPr id="50211" name="Group 55"/>
              <p:cNvGrpSpPr>
                <a:grpSpLocks/>
              </p:cNvGrpSpPr>
              <p:nvPr/>
            </p:nvGrpSpPr>
            <p:grpSpPr bwMode="auto">
              <a:xfrm>
                <a:off x="3888" y="1843"/>
                <a:ext cx="1488" cy="672"/>
                <a:chOff x="3408" y="960"/>
                <a:chExt cx="1488" cy="672"/>
              </a:xfrm>
            </p:grpSpPr>
            <p:sp>
              <p:nvSpPr>
                <p:cNvPr id="50229" name="Rectangle 56"/>
                <p:cNvSpPr>
                  <a:spLocks noChangeArrowheads="1"/>
                </p:cNvSpPr>
                <p:nvPr/>
              </p:nvSpPr>
              <p:spPr bwMode="auto">
                <a:xfrm>
                  <a:off x="3408" y="960"/>
                  <a:ext cx="1488" cy="6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30" name="Rectangle 57"/>
                <p:cNvSpPr>
                  <a:spLocks noChangeArrowheads="1"/>
                </p:cNvSpPr>
                <p:nvPr/>
              </p:nvSpPr>
              <p:spPr bwMode="auto">
                <a:xfrm>
                  <a:off x="3984" y="1440"/>
                  <a:ext cx="48" cy="9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31" name="Rectangle 58"/>
                <p:cNvSpPr>
                  <a:spLocks noChangeArrowheads="1"/>
                </p:cNvSpPr>
                <p:nvPr/>
              </p:nvSpPr>
              <p:spPr bwMode="auto">
                <a:xfrm>
                  <a:off x="3888" y="1344"/>
                  <a:ext cx="48" cy="19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32" name="Rectangle 59"/>
                <p:cNvSpPr>
                  <a:spLocks noChangeArrowheads="1"/>
                </p:cNvSpPr>
                <p:nvPr/>
              </p:nvSpPr>
              <p:spPr bwMode="auto">
                <a:xfrm>
                  <a:off x="3792" y="1392"/>
                  <a:ext cx="48" cy="14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33" name="Rectangle 60"/>
                <p:cNvSpPr>
                  <a:spLocks noChangeArrowheads="1"/>
                </p:cNvSpPr>
                <p:nvPr/>
              </p:nvSpPr>
              <p:spPr bwMode="auto">
                <a:xfrm>
                  <a:off x="3696" y="1392"/>
                  <a:ext cx="48" cy="14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34" name="Rectangle 61"/>
                <p:cNvSpPr>
                  <a:spLocks noChangeArrowheads="1"/>
                </p:cNvSpPr>
                <p:nvPr/>
              </p:nvSpPr>
              <p:spPr bwMode="auto">
                <a:xfrm>
                  <a:off x="3600" y="1392"/>
                  <a:ext cx="48" cy="14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35" name="Rectangle 62"/>
                <p:cNvSpPr>
                  <a:spLocks noChangeArrowheads="1"/>
                </p:cNvSpPr>
                <p:nvPr/>
              </p:nvSpPr>
              <p:spPr bwMode="auto">
                <a:xfrm>
                  <a:off x="3504" y="1104"/>
                  <a:ext cx="48" cy="43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36" name="Rectangle 63"/>
                <p:cNvSpPr>
                  <a:spLocks noChangeArrowheads="1"/>
                </p:cNvSpPr>
                <p:nvPr/>
              </p:nvSpPr>
              <p:spPr bwMode="auto">
                <a:xfrm>
                  <a:off x="3600" y="1152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37" name="Rectangle 64"/>
                <p:cNvSpPr>
                  <a:spLocks noChangeArrowheads="1"/>
                </p:cNvSpPr>
                <p:nvPr/>
              </p:nvSpPr>
              <p:spPr bwMode="auto">
                <a:xfrm>
                  <a:off x="3984" y="1392"/>
                  <a:ext cx="48" cy="9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38" name="Rectangle 65"/>
                <p:cNvSpPr>
                  <a:spLocks noChangeArrowheads="1"/>
                </p:cNvSpPr>
                <p:nvPr/>
              </p:nvSpPr>
              <p:spPr bwMode="auto">
                <a:xfrm>
                  <a:off x="3792" y="1296"/>
                  <a:ext cx="48" cy="9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39" name="Rectangle 66"/>
                <p:cNvSpPr>
                  <a:spLocks noChangeArrowheads="1"/>
                </p:cNvSpPr>
                <p:nvPr/>
              </p:nvSpPr>
              <p:spPr bwMode="auto">
                <a:xfrm>
                  <a:off x="3696" y="1200"/>
                  <a:ext cx="48" cy="19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40" name="Rectangle 67"/>
                <p:cNvSpPr>
                  <a:spLocks noChangeArrowheads="1"/>
                </p:cNvSpPr>
                <p:nvPr/>
              </p:nvSpPr>
              <p:spPr bwMode="auto">
                <a:xfrm>
                  <a:off x="3456" y="1056"/>
                  <a:ext cx="1392" cy="48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41" name="Rectangle 68"/>
                <p:cNvSpPr>
                  <a:spLocks noChangeArrowheads="1"/>
                </p:cNvSpPr>
                <p:nvPr/>
              </p:nvSpPr>
              <p:spPr bwMode="auto">
                <a:xfrm>
                  <a:off x="4080" y="1440"/>
                  <a:ext cx="48" cy="9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42" name="Rectangle 69"/>
                <p:cNvSpPr>
                  <a:spLocks noChangeArrowheads="1"/>
                </p:cNvSpPr>
                <p:nvPr/>
              </p:nvSpPr>
              <p:spPr bwMode="auto">
                <a:xfrm>
                  <a:off x="4176" y="1440"/>
                  <a:ext cx="48" cy="9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43" name="Rectangle 70"/>
                <p:cNvSpPr>
                  <a:spLocks noChangeArrowheads="1"/>
                </p:cNvSpPr>
                <p:nvPr/>
              </p:nvSpPr>
              <p:spPr bwMode="auto">
                <a:xfrm>
                  <a:off x="4272" y="1488"/>
                  <a:ext cx="48" cy="4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44" name="Rectangle 71"/>
                <p:cNvSpPr>
                  <a:spLocks noChangeArrowheads="1"/>
                </p:cNvSpPr>
                <p:nvPr/>
              </p:nvSpPr>
              <p:spPr bwMode="auto">
                <a:xfrm>
                  <a:off x="4368" y="1488"/>
                  <a:ext cx="48" cy="4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45" name="Rectangle 72"/>
                <p:cNvSpPr>
                  <a:spLocks noChangeArrowheads="1"/>
                </p:cNvSpPr>
                <p:nvPr/>
              </p:nvSpPr>
              <p:spPr bwMode="auto">
                <a:xfrm>
                  <a:off x="4464" y="1488"/>
                  <a:ext cx="48" cy="4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46" name="Rectangle 73"/>
                <p:cNvSpPr>
                  <a:spLocks noChangeArrowheads="1"/>
                </p:cNvSpPr>
                <p:nvPr/>
              </p:nvSpPr>
              <p:spPr bwMode="auto">
                <a:xfrm>
                  <a:off x="4560" y="1488"/>
                  <a:ext cx="48" cy="4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47" name="Rectangle 74"/>
                <p:cNvSpPr>
                  <a:spLocks noChangeArrowheads="1"/>
                </p:cNvSpPr>
                <p:nvPr/>
              </p:nvSpPr>
              <p:spPr bwMode="auto">
                <a:xfrm>
                  <a:off x="4656" y="1488"/>
                  <a:ext cx="48" cy="4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48" name="Rectangle 75"/>
                <p:cNvSpPr>
                  <a:spLocks noChangeArrowheads="1"/>
                </p:cNvSpPr>
                <p:nvPr/>
              </p:nvSpPr>
              <p:spPr bwMode="auto">
                <a:xfrm>
                  <a:off x="4752" y="1488"/>
                  <a:ext cx="48" cy="4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50212" name="Group 76"/>
              <p:cNvGrpSpPr>
                <a:grpSpLocks/>
              </p:cNvGrpSpPr>
              <p:nvPr/>
            </p:nvGrpSpPr>
            <p:grpSpPr bwMode="auto">
              <a:xfrm>
                <a:off x="3936" y="3427"/>
                <a:ext cx="1488" cy="672"/>
                <a:chOff x="3408" y="1920"/>
                <a:chExt cx="1488" cy="672"/>
              </a:xfrm>
            </p:grpSpPr>
            <p:sp>
              <p:nvSpPr>
                <p:cNvPr id="50215" name="Rectangle 77"/>
                <p:cNvSpPr>
                  <a:spLocks noChangeArrowheads="1"/>
                </p:cNvSpPr>
                <p:nvPr/>
              </p:nvSpPr>
              <p:spPr bwMode="auto">
                <a:xfrm>
                  <a:off x="3408" y="1920"/>
                  <a:ext cx="1488" cy="6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16" name="Rectangle 78"/>
                <p:cNvSpPr>
                  <a:spLocks noChangeArrowheads="1"/>
                </p:cNvSpPr>
                <p:nvPr/>
              </p:nvSpPr>
              <p:spPr bwMode="auto">
                <a:xfrm>
                  <a:off x="3456" y="2016"/>
                  <a:ext cx="1392" cy="48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17" name="Rectangle 79"/>
                <p:cNvSpPr>
                  <a:spLocks noChangeArrowheads="1"/>
                </p:cNvSpPr>
                <p:nvPr/>
              </p:nvSpPr>
              <p:spPr bwMode="auto">
                <a:xfrm>
                  <a:off x="3984" y="2432"/>
                  <a:ext cx="48" cy="6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18" name="Rectangle 80"/>
                <p:cNvSpPr>
                  <a:spLocks noChangeArrowheads="1"/>
                </p:cNvSpPr>
                <p:nvPr/>
              </p:nvSpPr>
              <p:spPr bwMode="auto">
                <a:xfrm>
                  <a:off x="3888" y="2368"/>
                  <a:ext cx="48" cy="12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19" name="Rectangle 81"/>
                <p:cNvSpPr>
                  <a:spLocks noChangeArrowheads="1"/>
                </p:cNvSpPr>
                <p:nvPr/>
              </p:nvSpPr>
              <p:spPr bwMode="auto">
                <a:xfrm>
                  <a:off x="3792" y="2400"/>
                  <a:ext cx="48" cy="9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20" name="Rectangle 82"/>
                <p:cNvSpPr>
                  <a:spLocks noChangeArrowheads="1"/>
                </p:cNvSpPr>
                <p:nvPr/>
              </p:nvSpPr>
              <p:spPr bwMode="auto">
                <a:xfrm>
                  <a:off x="3696" y="2400"/>
                  <a:ext cx="48" cy="9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21" name="Rectangle 83"/>
                <p:cNvSpPr>
                  <a:spLocks noChangeArrowheads="1"/>
                </p:cNvSpPr>
                <p:nvPr/>
              </p:nvSpPr>
              <p:spPr bwMode="auto">
                <a:xfrm>
                  <a:off x="3600" y="2400"/>
                  <a:ext cx="48" cy="9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22" name="Rectangle 84"/>
                <p:cNvSpPr>
                  <a:spLocks noChangeArrowheads="1"/>
                </p:cNvSpPr>
                <p:nvPr/>
              </p:nvSpPr>
              <p:spPr bwMode="auto">
                <a:xfrm>
                  <a:off x="3504" y="2208"/>
                  <a:ext cx="48" cy="2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23" name="Rectangle 85"/>
                <p:cNvSpPr>
                  <a:spLocks noChangeArrowheads="1"/>
                </p:cNvSpPr>
                <p:nvPr/>
              </p:nvSpPr>
              <p:spPr bwMode="auto">
                <a:xfrm>
                  <a:off x="3600" y="2240"/>
                  <a:ext cx="48" cy="16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24" name="Rectangle 86"/>
                <p:cNvSpPr>
                  <a:spLocks noChangeArrowheads="1"/>
                </p:cNvSpPr>
                <p:nvPr/>
              </p:nvSpPr>
              <p:spPr bwMode="auto">
                <a:xfrm>
                  <a:off x="3984" y="2400"/>
                  <a:ext cx="48" cy="6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25" name="Rectangle 87"/>
                <p:cNvSpPr>
                  <a:spLocks noChangeArrowheads="1"/>
                </p:cNvSpPr>
                <p:nvPr/>
              </p:nvSpPr>
              <p:spPr bwMode="auto">
                <a:xfrm>
                  <a:off x="3792" y="2336"/>
                  <a:ext cx="48" cy="6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26" name="Rectangle 88"/>
                <p:cNvSpPr>
                  <a:spLocks noChangeArrowheads="1"/>
                </p:cNvSpPr>
                <p:nvPr/>
              </p:nvSpPr>
              <p:spPr bwMode="auto">
                <a:xfrm>
                  <a:off x="3696" y="2272"/>
                  <a:ext cx="48" cy="12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27" name="Rectangle 89"/>
                <p:cNvSpPr>
                  <a:spLocks noChangeArrowheads="1"/>
                </p:cNvSpPr>
                <p:nvPr/>
              </p:nvSpPr>
              <p:spPr bwMode="auto">
                <a:xfrm>
                  <a:off x="4080" y="2432"/>
                  <a:ext cx="48" cy="6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50228" name="Rectangle 90"/>
                <p:cNvSpPr>
                  <a:spLocks noChangeArrowheads="1"/>
                </p:cNvSpPr>
                <p:nvPr/>
              </p:nvSpPr>
              <p:spPr bwMode="auto">
                <a:xfrm>
                  <a:off x="4176" y="2432"/>
                  <a:ext cx="48" cy="6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99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endParaRPr lang="ja-JP" altLang="en-US">
                    <a:latin typeface="+mn-ea"/>
                    <a:ea typeface="+mn-ea"/>
                  </a:endParaRPr>
                </a:p>
              </p:txBody>
            </p:sp>
          </p:grpSp>
          <p:sp>
            <p:nvSpPr>
              <p:cNvPr id="50213" name="AutoShape 91"/>
              <p:cNvSpPr>
                <a:spLocks noChangeArrowheads="1"/>
              </p:cNvSpPr>
              <p:nvPr/>
            </p:nvSpPr>
            <p:spPr bwMode="auto">
              <a:xfrm>
                <a:off x="4272" y="2659"/>
                <a:ext cx="816" cy="672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66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algn="ctr" eaLnBrk="1" fontAlgn="ctr" hangingPunct="1"/>
                <a:r>
                  <a:rPr lang="ja-JP" altLang="en-US">
                    <a:latin typeface="+mn-ea"/>
                    <a:ea typeface="+mn-ea"/>
                  </a:rPr>
                  <a:t>量</a:t>
                </a:r>
              </a:p>
              <a:p>
                <a:pPr algn="ctr" eaLnBrk="1" fontAlgn="ctr" hangingPunct="1"/>
                <a:r>
                  <a:rPr lang="ja-JP" altLang="en-US">
                    <a:latin typeface="+mn-ea"/>
                    <a:ea typeface="+mn-ea"/>
                  </a:rPr>
                  <a:t>子</a:t>
                </a:r>
              </a:p>
              <a:p>
                <a:pPr algn="ctr" eaLnBrk="1" fontAlgn="ctr" hangingPunct="1"/>
                <a:r>
                  <a:rPr lang="ja-JP" altLang="en-US">
                    <a:latin typeface="+mn-ea"/>
                    <a:ea typeface="+mn-ea"/>
                  </a:rPr>
                  <a:t>化</a:t>
                </a:r>
              </a:p>
            </p:txBody>
          </p:sp>
          <p:sp>
            <p:nvSpPr>
              <p:cNvPr id="50214" name="AutoShape 92"/>
              <p:cNvSpPr>
                <a:spLocks noChangeArrowheads="1"/>
              </p:cNvSpPr>
              <p:nvPr/>
            </p:nvSpPr>
            <p:spPr bwMode="auto">
              <a:xfrm>
                <a:off x="4800" y="3811"/>
                <a:ext cx="576" cy="144"/>
              </a:xfrm>
              <a:prstGeom prst="leftRightArrow">
                <a:avLst>
                  <a:gd name="adj1" fmla="val 50000"/>
                  <a:gd name="adj2" fmla="val 80000"/>
                </a:avLst>
              </a:prstGeom>
              <a:solidFill>
                <a:srgbClr val="FF3399"/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</p:grpSp>
        <p:sp>
          <p:nvSpPr>
            <p:cNvPr id="7" name="正方形/長方形 6"/>
            <p:cNvSpPr/>
            <p:nvPr/>
          </p:nvSpPr>
          <p:spPr>
            <a:xfrm>
              <a:off x="9441587" y="5403672"/>
              <a:ext cx="3161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altLang="ja-JP" dirty="0" smtClean="0">
                  <a:latin typeface="+mn-ea"/>
                </a:rPr>
                <a:t>k</a:t>
              </a:r>
              <a:endParaRPr lang="ja-JP" altLang="en-US" dirty="0">
                <a:latin typeface="+mn-ea"/>
              </a:endParaRPr>
            </a:p>
          </p:txBody>
        </p:sp>
      </p:grpSp>
      <p:sp>
        <p:nvSpPr>
          <p:cNvPr id="130" name="Text Box 122"/>
          <p:cNvSpPr txBox="1">
            <a:spLocks noChangeArrowheads="1"/>
          </p:cNvSpPr>
          <p:nvPr/>
        </p:nvSpPr>
        <p:spPr bwMode="auto">
          <a:xfrm>
            <a:off x="4878977" y="5067122"/>
            <a:ext cx="2222500" cy="3365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hangingPunct="1"/>
            <a:r>
              <a:rPr lang="ja-JP" altLang="en-US" sz="1600" dirty="0" smtClean="0">
                <a:latin typeface="+mn-ea"/>
                <a:ea typeface="+mn-ea"/>
              </a:rPr>
              <a:t>零の場所が分からない</a:t>
            </a:r>
            <a:endParaRPr lang="ja-JP" altLang="en-US" sz="1600" dirty="0">
              <a:latin typeface="+mn-ea"/>
              <a:ea typeface="+mn-ea"/>
            </a:endParaRPr>
          </a:p>
        </p:txBody>
      </p:sp>
      <p:pic>
        <p:nvPicPr>
          <p:cNvPr id="13" name="オーディオ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4311178"/>
      </p:ext>
    </p:extLst>
  </p:cSld>
  <p:clrMapOvr>
    <a:masterClrMapping/>
  </p:clrMapOvr>
  <p:transition spd="slow" advTm="888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3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3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3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8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3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83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3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3298" grpId="0" animBg="1" autoUpdateAnimBg="0"/>
      <p:bldP spid="183417" grpId="0" animBg="1" autoUpdateAnimBg="0"/>
      <p:bldP spid="183418" grpId="0" animBg="1" autoUpdateAnimBg="0"/>
      <p:bldP spid="130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/>
          <p:cNvGrpSpPr/>
          <p:nvPr/>
        </p:nvGrpSpPr>
        <p:grpSpPr>
          <a:xfrm>
            <a:off x="4400103" y="1729345"/>
            <a:ext cx="3200400" cy="5018390"/>
            <a:chOff x="4400103" y="1729345"/>
            <a:chExt cx="3200400" cy="5018390"/>
          </a:xfrm>
        </p:grpSpPr>
        <p:grpSp>
          <p:nvGrpSpPr>
            <p:cNvPr id="24" name="Group 55"/>
            <p:cNvGrpSpPr>
              <a:grpSpLocks/>
            </p:cNvGrpSpPr>
            <p:nvPr/>
          </p:nvGrpSpPr>
          <p:grpSpPr bwMode="auto">
            <a:xfrm>
              <a:off x="4735349" y="5680935"/>
              <a:ext cx="2514600" cy="1066800"/>
              <a:chOff x="3264" y="998"/>
              <a:chExt cx="1584" cy="672"/>
            </a:xfrm>
          </p:grpSpPr>
          <p:sp>
            <p:nvSpPr>
              <p:cNvPr id="25" name="Rectangle 56"/>
              <p:cNvSpPr>
                <a:spLocks noChangeArrowheads="1"/>
              </p:cNvSpPr>
              <p:nvPr/>
            </p:nvSpPr>
            <p:spPr bwMode="auto">
              <a:xfrm>
                <a:off x="3264" y="998"/>
                <a:ext cx="1488" cy="6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26" name="Rectangle 57"/>
              <p:cNvSpPr>
                <a:spLocks noChangeArrowheads="1"/>
              </p:cNvSpPr>
              <p:nvPr/>
            </p:nvSpPr>
            <p:spPr bwMode="auto">
              <a:xfrm>
                <a:off x="3984" y="1440"/>
                <a:ext cx="48" cy="9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27" name="Rectangle 58"/>
              <p:cNvSpPr>
                <a:spLocks noChangeArrowheads="1"/>
              </p:cNvSpPr>
              <p:nvPr/>
            </p:nvSpPr>
            <p:spPr bwMode="auto">
              <a:xfrm>
                <a:off x="3888" y="1344"/>
                <a:ext cx="48" cy="19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29" name="Rectangle 59"/>
              <p:cNvSpPr>
                <a:spLocks noChangeArrowheads="1"/>
              </p:cNvSpPr>
              <p:nvPr/>
            </p:nvSpPr>
            <p:spPr bwMode="auto">
              <a:xfrm>
                <a:off x="3792" y="1392"/>
                <a:ext cx="48" cy="14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31" name="Rectangle 60"/>
              <p:cNvSpPr>
                <a:spLocks noChangeArrowheads="1"/>
              </p:cNvSpPr>
              <p:nvPr/>
            </p:nvSpPr>
            <p:spPr bwMode="auto">
              <a:xfrm>
                <a:off x="3696" y="1392"/>
                <a:ext cx="48" cy="14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35" name="Rectangle 61"/>
              <p:cNvSpPr>
                <a:spLocks noChangeArrowheads="1"/>
              </p:cNvSpPr>
              <p:nvPr/>
            </p:nvSpPr>
            <p:spPr bwMode="auto">
              <a:xfrm>
                <a:off x="3600" y="1392"/>
                <a:ext cx="48" cy="14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37" name="Rectangle 62"/>
              <p:cNvSpPr>
                <a:spLocks noChangeArrowheads="1"/>
              </p:cNvSpPr>
              <p:nvPr/>
            </p:nvSpPr>
            <p:spPr bwMode="auto">
              <a:xfrm>
                <a:off x="3504" y="1104"/>
                <a:ext cx="48" cy="43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38" name="Rectangle 63"/>
              <p:cNvSpPr>
                <a:spLocks noChangeArrowheads="1"/>
              </p:cNvSpPr>
              <p:nvPr/>
            </p:nvSpPr>
            <p:spPr bwMode="auto">
              <a:xfrm>
                <a:off x="3600" y="1152"/>
                <a:ext cx="48" cy="24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39" name="Rectangle 64"/>
              <p:cNvSpPr>
                <a:spLocks noChangeArrowheads="1"/>
              </p:cNvSpPr>
              <p:nvPr/>
            </p:nvSpPr>
            <p:spPr bwMode="auto">
              <a:xfrm>
                <a:off x="3984" y="1392"/>
                <a:ext cx="48" cy="9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42" name="Rectangle 65"/>
              <p:cNvSpPr>
                <a:spLocks noChangeArrowheads="1"/>
              </p:cNvSpPr>
              <p:nvPr/>
            </p:nvSpPr>
            <p:spPr bwMode="auto">
              <a:xfrm>
                <a:off x="3792" y="1296"/>
                <a:ext cx="48" cy="9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44" name="Rectangle 66"/>
              <p:cNvSpPr>
                <a:spLocks noChangeArrowheads="1"/>
              </p:cNvSpPr>
              <p:nvPr/>
            </p:nvSpPr>
            <p:spPr bwMode="auto">
              <a:xfrm>
                <a:off x="3696" y="1200"/>
                <a:ext cx="48" cy="19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45" name="Rectangle 67"/>
              <p:cNvSpPr>
                <a:spLocks noChangeArrowheads="1"/>
              </p:cNvSpPr>
              <p:nvPr/>
            </p:nvSpPr>
            <p:spPr bwMode="auto">
              <a:xfrm>
                <a:off x="3456" y="1056"/>
                <a:ext cx="1392" cy="48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46" name="Rectangle 68"/>
              <p:cNvSpPr>
                <a:spLocks noChangeArrowheads="1"/>
              </p:cNvSpPr>
              <p:nvPr/>
            </p:nvSpPr>
            <p:spPr bwMode="auto">
              <a:xfrm>
                <a:off x="4080" y="1440"/>
                <a:ext cx="48" cy="9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47" name="Rectangle 69"/>
              <p:cNvSpPr>
                <a:spLocks noChangeArrowheads="1"/>
              </p:cNvSpPr>
              <p:nvPr/>
            </p:nvSpPr>
            <p:spPr bwMode="auto">
              <a:xfrm>
                <a:off x="4176" y="1440"/>
                <a:ext cx="48" cy="9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48" name="Rectangle 70"/>
              <p:cNvSpPr>
                <a:spLocks noChangeArrowheads="1"/>
              </p:cNvSpPr>
              <p:nvPr/>
            </p:nvSpPr>
            <p:spPr bwMode="auto">
              <a:xfrm>
                <a:off x="4272" y="14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49" name="Rectangle 71"/>
              <p:cNvSpPr>
                <a:spLocks noChangeArrowheads="1"/>
              </p:cNvSpPr>
              <p:nvPr/>
            </p:nvSpPr>
            <p:spPr bwMode="auto">
              <a:xfrm>
                <a:off x="4368" y="14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0" name="Rectangle 72"/>
              <p:cNvSpPr>
                <a:spLocks noChangeArrowheads="1"/>
              </p:cNvSpPr>
              <p:nvPr/>
            </p:nvSpPr>
            <p:spPr bwMode="auto">
              <a:xfrm>
                <a:off x="4464" y="14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1" name="Rectangle 73"/>
              <p:cNvSpPr>
                <a:spLocks noChangeArrowheads="1"/>
              </p:cNvSpPr>
              <p:nvPr/>
            </p:nvSpPr>
            <p:spPr bwMode="auto">
              <a:xfrm>
                <a:off x="4560" y="14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2" name="Rectangle 74"/>
              <p:cNvSpPr>
                <a:spLocks noChangeArrowheads="1"/>
              </p:cNvSpPr>
              <p:nvPr/>
            </p:nvSpPr>
            <p:spPr bwMode="auto">
              <a:xfrm>
                <a:off x="4656" y="14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53" name="Rectangle 75"/>
              <p:cNvSpPr>
                <a:spLocks noChangeArrowheads="1"/>
              </p:cNvSpPr>
              <p:nvPr/>
            </p:nvSpPr>
            <p:spPr bwMode="auto">
              <a:xfrm>
                <a:off x="4752" y="14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</p:grpSp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00103" y="1729345"/>
              <a:ext cx="3200400" cy="3867150"/>
            </a:xfrm>
            <a:prstGeom prst="rect">
              <a:avLst/>
            </a:prstGeom>
          </p:spPr>
        </p:pic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106" y="1691642"/>
            <a:ext cx="3204356" cy="387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グループ化 9"/>
          <p:cNvGrpSpPr/>
          <p:nvPr/>
        </p:nvGrpSpPr>
        <p:grpSpPr>
          <a:xfrm>
            <a:off x="2009413" y="1674771"/>
            <a:ext cx="3528392" cy="2161480"/>
            <a:chOff x="503548" y="1340768"/>
            <a:chExt cx="3528392" cy="2161480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503548" y="1340768"/>
              <a:ext cx="3528392" cy="2161480"/>
              <a:chOff x="503548" y="1340768"/>
              <a:chExt cx="3528392" cy="2161480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548" y="1340768"/>
                <a:ext cx="1918722" cy="2161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5" name="直線矢印コネクタ 4"/>
              <p:cNvCxnSpPr>
                <a:stCxn id="21" idx="3"/>
              </p:cNvCxnSpPr>
              <p:nvPr/>
            </p:nvCxnSpPr>
            <p:spPr>
              <a:xfrm flipV="1">
                <a:off x="2422270" y="1700808"/>
                <a:ext cx="1609670" cy="7207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直線矢印コネクタ 27"/>
            <p:cNvCxnSpPr>
              <a:stCxn id="21" idx="3"/>
            </p:cNvCxnSpPr>
            <p:nvPr/>
          </p:nvCxnSpPr>
          <p:spPr>
            <a:xfrm>
              <a:off x="2422270" y="2421508"/>
              <a:ext cx="889590" cy="2831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グループ化 39"/>
          <p:cNvGrpSpPr/>
          <p:nvPr/>
        </p:nvGrpSpPr>
        <p:grpSpPr>
          <a:xfrm>
            <a:off x="4835861" y="1691643"/>
            <a:ext cx="5278693" cy="2356985"/>
            <a:chOff x="3311860" y="1340768"/>
            <a:chExt cx="5278693" cy="2356985"/>
          </a:xfrm>
        </p:grpSpPr>
        <p:grpSp>
          <p:nvGrpSpPr>
            <p:cNvPr id="15" name="グループ化 14"/>
            <p:cNvGrpSpPr/>
            <p:nvPr/>
          </p:nvGrpSpPr>
          <p:grpSpPr>
            <a:xfrm>
              <a:off x="4888200" y="1340768"/>
              <a:ext cx="3702353" cy="1932230"/>
              <a:chOff x="4888200" y="1340768"/>
              <a:chExt cx="3702353" cy="1932230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0212" y="1340768"/>
                <a:ext cx="2110341" cy="1932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30" name="直線矢印コネクタ 29"/>
              <p:cNvCxnSpPr>
                <a:stCxn id="1028" idx="1"/>
              </p:cNvCxnSpPr>
              <p:nvPr/>
            </p:nvCxnSpPr>
            <p:spPr>
              <a:xfrm flipH="1" flipV="1">
                <a:off x="4888200" y="1842393"/>
                <a:ext cx="1592012" cy="46449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直線矢印コネクタ 31"/>
            <p:cNvCxnSpPr>
              <a:stCxn id="1028" idx="1"/>
            </p:cNvCxnSpPr>
            <p:nvPr/>
          </p:nvCxnSpPr>
          <p:spPr>
            <a:xfrm flipH="1">
              <a:off x="3311860" y="2306883"/>
              <a:ext cx="3168352" cy="13908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グループ化 40"/>
          <p:cNvGrpSpPr/>
          <p:nvPr/>
        </p:nvGrpSpPr>
        <p:grpSpPr>
          <a:xfrm>
            <a:off x="5555941" y="3082513"/>
            <a:ext cx="4670075" cy="2546567"/>
            <a:chOff x="4031940" y="2731638"/>
            <a:chExt cx="4670075" cy="2546567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4686" y="3514009"/>
              <a:ext cx="2247329" cy="1764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6" name="直線矢印コネクタ 35"/>
            <p:cNvCxnSpPr>
              <a:stCxn id="3" idx="1"/>
            </p:cNvCxnSpPr>
            <p:nvPr/>
          </p:nvCxnSpPr>
          <p:spPr>
            <a:xfrm flipH="1" flipV="1">
              <a:off x="4031940" y="2731638"/>
              <a:ext cx="2422746" cy="166446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グループ化 33"/>
          <p:cNvGrpSpPr/>
          <p:nvPr/>
        </p:nvGrpSpPr>
        <p:grpSpPr>
          <a:xfrm>
            <a:off x="2034758" y="2193268"/>
            <a:ext cx="4277267" cy="4328963"/>
            <a:chOff x="510757" y="1842393"/>
            <a:chExt cx="4277267" cy="432896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757" y="4222948"/>
              <a:ext cx="1938791" cy="1948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3" name="直線矢印コネクタ 32"/>
            <p:cNvCxnSpPr>
              <a:stCxn id="1027" idx="3"/>
            </p:cNvCxnSpPr>
            <p:nvPr/>
          </p:nvCxnSpPr>
          <p:spPr>
            <a:xfrm flipV="1">
              <a:off x="2449548" y="3697753"/>
              <a:ext cx="856260" cy="14993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/>
            <p:cNvCxnSpPr>
              <a:stCxn id="1027" idx="3"/>
            </p:cNvCxnSpPr>
            <p:nvPr/>
          </p:nvCxnSpPr>
          <p:spPr>
            <a:xfrm flipV="1">
              <a:off x="2449548" y="1842393"/>
              <a:ext cx="2338476" cy="335475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120"/>
          <p:cNvSpPr>
            <a:spLocks noChangeArrowheads="1"/>
          </p:cNvSpPr>
          <p:nvPr/>
        </p:nvSpPr>
        <p:spPr bwMode="auto">
          <a:xfrm>
            <a:off x="107103" y="183998"/>
            <a:ext cx="948849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en-US" altLang="ja-JP" sz="4400" dirty="0" smtClean="0">
                <a:latin typeface="+mn-ea"/>
                <a:ea typeface="+mn-ea"/>
              </a:rPr>
              <a:t>16</a:t>
            </a:r>
            <a:r>
              <a:rPr lang="ja-JP" altLang="en-US" sz="4400" dirty="0" smtClean="0">
                <a:latin typeface="+mn-ea"/>
                <a:ea typeface="+mn-ea"/>
              </a:rPr>
              <a:t>次元</a:t>
            </a:r>
            <a:r>
              <a:rPr lang="en-US" altLang="ja-JP" sz="4400" dirty="0" smtClean="0">
                <a:latin typeface="+mn-ea"/>
                <a:ea typeface="+mn-ea"/>
              </a:rPr>
              <a:t>(4x4)</a:t>
            </a:r>
            <a:r>
              <a:rPr lang="ja-JP" altLang="en-US" sz="4400" dirty="0" smtClean="0">
                <a:latin typeface="+mn-ea"/>
                <a:ea typeface="+mn-ea"/>
              </a:rPr>
              <a:t>画像ブロックの基底の例</a:t>
            </a:r>
            <a:endParaRPr lang="ja-JP" altLang="en-US" sz="4400" dirty="0">
              <a:latin typeface="+mn-ea"/>
              <a:ea typeface="+mn-ea"/>
            </a:endParaRPr>
          </a:p>
        </p:txBody>
      </p:sp>
      <p:pic>
        <p:nvPicPr>
          <p:cNvPr id="14" name="オーディオ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4448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349"/>
    </mc:Choice>
    <mc:Fallback>
      <p:transition spd="slow" advTm="135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546" x="4992688" y="2090738"/>
          <p14:tracePt t="26578" x="0" y="0"/>
        </p14:tracePtLst>
        <p14:tracePtLst>
          <p14:tracePt t="27418" x="5768975" y="1989138"/>
          <p14:tracePt t="31586" x="0" y="0"/>
        </p14:tracePtLst>
        <p14:tracePtLst>
          <p14:tracePt t="33403" x="6988175" y="5043488"/>
          <p14:tracePt t="35746" x="7010400" y="5057775"/>
          <p14:tracePt t="35753" x="7162800" y="5145088"/>
          <p14:tracePt t="35761" x="7278688" y="5181600"/>
          <p14:tracePt t="35771" x="7366000" y="5224463"/>
          <p14:tracePt t="35787" x="7496175" y="5268913"/>
          <p14:tracePt t="35803" x="7546975" y="5311775"/>
          <p14:tracePt t="37473" x="7546975" y="5297488"/>
          <p14:tracePt t="37481" x="7546975" y="5240338"/>
          <p14:tracePt t="37489" x="7546975" y="5224463"/>
          <p14:tracePt t="37503" x="7546975" y="5218113"/>
          <p14:tracePt t="37519" x="7546975" y="5195888"/>
          <p14:tracePt t="37536" x="7540625" y="5189538"/>
          <p14:tracePt t="37658" x="7540625" y="5181600"/>
          <p14:tracePt t="37698" x="7540625" y="5159375"/>
          <p14:tracePt t="37705" x="7532688" y="5122863"/>
          <p14:tracePt t="37713" x="7532688" y="5116513"/>
          <p14:tracePt t="37721" x="7526338" y="5094288"/>
          <p14:tracePt t="37736" x="7526338" y="5072063"/>
          <p14:tracePt t="37753" x="7518400" y="5029200"/>
          <p14:tracePt t="37769" x="7510463" y="5006975"/>
          <p14:tracePt t="37786" x="7510463" y="4986338"/>
          <p14:tracePt t="37803" x="7510463" y="4964113"/>
          <p14:tracePt t="37819" x="7510463" y="4941888"/>
          <p14:tracePt t="37836" x="7510463" y="4927600"/>
          <p14:tracePt t="37853" x="7510463" y="4913313"/>
          <p14:tracePt t="37869" x="7510463" y="4884738"/>
          <p14:tracePt t="37886" x="7510463" y="4868863"/>
          <p14:tracePt t="37903" x="7510463" y="4840288"/>
          <p14:tracePt t="37919" x="7510463" y="4826000"/>
          <p14:tracePt t="37936" x="7510463" y="4818063"/>
          <p14:tracePt t="37953" x="7510463" y="4811713"/>
          <p14:tracePt t="37978" x="7510463" y="4803775"/>
          <p14:tracePt t="38330" x="0" y="0"/>
        </p14:tracePtLst>
        <p14:tracePtLst>
          <p14:tracePt t="42722" x="5000625" y="2249488"/>
          <p14:tracePt t="43202" x="0" y="0"/>
        </p14:tracePtLst>
        <p14:tracePtLst>
          <p14:tracePt t="45946" x="5153025" y="6138863"/>
          <p14:tracePt t="46801" x="0" y="0"/>
        </p14:tracePtLst>
        <p14:tracePtLst>
          <p14:tracePt t="47802" x="7213600" y="6437313"/>
          <p14:tracePt t="50610" x="0" y="0"/>
        </p14:tracePtLst>
        <p14:tracePtLst>
          <p14:tracePt t="53242" x="5580063" y="2097088"/>
          <p14:tracePt t="53266" x="5580063" y="2105025"/>
          <p14:tracePt t="53451" x="5588000" y="2111375"/>
          <p14:tracePt t="53457" x="5595938" y="2111375"/>
          <p14:tracePt t="53466" x="5602288" y="2111375"/>
          <p14:tracePt t="53482" x="5602288" y="2119313"/>
          <p14:tracePt t="53498" x="5610225" y="2119313"/>
          <p14:tracePt t="53546" x="5616575" y="2119313"/>
          <p14:tracePt t="53553" x="5675313" y="2119313"/>
          <p14:tracePt t="53561" x="5768975" y="2119313"/>
          <p14:tracePt t="53569" x="5856288" y="2119313"/>
          <p14:tracePt t="53582" x="5957888" y="2119313"/>
          <p14:tracePt t="53599" x="6103938" y="2119313"/>
          <p14:tracePt t="53615" x="6161088" y="2119313"/>
          <p14:tracePt t="53632" x="6169025" y="2119313"/>
          <p14:tracePt t="53746" x="6175375" y="2119313"/>
          <p14:tracePt t="53753" x="6211888" y="2119313"/>
          <p14:tracePt t="53765" x="6291263" y="2119313"/>
          <p14:tracePt t="53782" x="6392863" y="2119313"/>
          <p14:tracePt t="53798" x="6465888" y="2119313"/>
          <p14:tracePt t="53815" x="6561138" y="2119313"/>
          <p14:tracePt t="53832" x="6662738" y="2125663"/>
          <p14:tracePt t="53849" x="6829425" y="2141538"/>
          <p14:tracePt t="53865" x="6835775" y="2141538"/>
          <p14:tracePt t="54089" x="6829425" y="2141538"/>
          <p14:tracePt t="54097" x="6807200" y="2147888"/>
          <p14:tracePt t="54105" x="6748463" y="2155825"/>
          <p14:tracePt t="54115" x="6662738" y="2176463"/>
          <p14:tracePt t="54132" x="6510338" y="2206625"/>
          <p14:tracePt t="54148" x="6342063" y="2235200"/>
          <p14:tracePt t="54165" x="6299200" y="2243138"/>
          <p14:tracePt t="54298" x="6291263" y="2257425"/>
          <p14:tracePt t="54305" x="6226175" y="2336800"/>
          <p14:tracePt t="54315" x="6161088" y="2430463"/>
          <p14:tracePt t="54332" x="5980113" y="2598738"/>
          <p14:tracePt t="54348" x="5799138" y="2786063"/>
          <p14:tracePt t="54365" x="5667375" y="2960688"/>
          <p14:tracePt t="54382" x="5573713" y="3098800"/>
          <p14:tracePt t="54398" x="5472113" y="3222625"/>
          <p14:tracePt t="54415" x="5376863" y="3367088"/>
          <p14:tracePt t="54417" x="5326063" y="3446463"/>
          <p14:tracePt t="54432" x="5268913" y="3527425"/>
          <p14:tracePt t="54448" x="5138738" y="3679825"/>
          <p14:tracePt t="54450" x="5080000" y="3751263"/>
          <p14:tracePt t="54465" x="4986338" y="3838575"/>
          <p14:tracePt t="54482" x="4956175" y="3860800"/>
          <p14:tracePt t="54507" x="4956175" y="3868738"/>
          <p14:tracePt t="54665" x="4949825" y="3889375"/>
          <p14:tracePt t="54674" x="4905375" y="3990975"/>
          <p14:tracePt t="54681" x="4854575" y="4071938"/>
          <p14:tracePt t="54698" x="4746625" y="4216400"/>
          <p14:tracePt t="54715" x="4695825" y="4281488"/>
          <p14:tracePt t="54731" x="4695825" y="4289425"/>
          <p14:tracePt t="54945" x="4710113" y="4295775"/>
          <p14:tracePt t="54953" x="4710113" y="4310063"/>
          <p14:tracePt t="54961" x="4716463" y="4310063"/>
          <p14:tracePt t="54970" x="4724400" y="4332288"/>
          <p14:tracePt t="54981" x="4732338" y="4368800"/>
          <p14:tracePt t="54998" x="4752975" y="4441825"/>
          <p14:tracePt t="55015" x="4760913" y="4506913"/>
          <p14:tracePt t="55032" x="4775200" y="4564063"/>
          <p14:tracePt t="55048" x="4775200" y="4600575"/>
          <p14:tracePt t="55050" x="4775200" y="4622800"/>
          <p14:tracePt t="55065" x="4775200" y="4651375"/>
          <p14:tracePt t="55081" x="4783138" y="4681538"/>
          <p14:tracePt t="55098" x="4783138" y="4732338"/>
          <p14:tracePt t="55115" x="4783138" y="4811713"/>
          <p14:tracePt t="55132" x="4783138" y="4913313"/>
          <p14:tracePt t="55148" x="4783138" y="5000625"/>
          <p14:tracePt t="55165" x="4783138" y="5057775"/>
          <p14:tracePt t="55181" x="4783138" y="5087938"/>
          <p14:tracePt t="55377" x="4833938" y="5057775"/>
          <p14:tracePt t="55385" x="4876800" y="5021263"/>
          <p14:tracePt t="55394" x="4919663" y="4986338"/>
          <p14:tracePt t="55401" x="4978400" y="4949825"/>
          <p14:tracePt t="55415" x="5021263" y="4899025"/>
          <p14:tracePt t="55431" x="5108575" y="4818063"/>
          <p14:tracePt t="55448" x="5181600" y="4716463"/>
          <p14:tracePt t="55465" x="5319713" y="4529138"/>
          <p14:tracePt t="55481" x="5407025" y="4376738"/>
          <p14:tracePt t="55498" x="5494338" y="4224338"/>
          <p14:tracePt t="55515" x="5559425" y="4100513"/>
          <p14:tracePt t="55531" x="5616575" y="3998913"/>
          <p14:tracePt t="55548" x="5667375" y="3911600"/>
          <p14:tracePt t="55565" x="5718175" y="3824288"/>
          <p14:tracePt t="55581" x="5791200" y="3722688"/>
          <p14:tracePt t="55598" x="5878513" y="3592513"/>
          <p14:tracePt t="55615" x="5986463" y="3417888"/>
          <p14:tracePt t="55631" x="6103938" y="3236913"/>
          <p14:tracePt t="55648" x="6175375" y="3098800"/>
          <p14:tracePt t="55665" x="6240463" y="3005138"/>
          <p14:tracePt t="55681" x="6262688" y="2960688"/>
          <p14:tracePt t="55698" x="6299200" y="2903538"/>
          <p14:tracePt t="55715" x="6350000" y="2836863"/>
          <p14:tracePt t="55731" x="6437313" y="2735263"/>
          <p14:tracePt t="55748" x="6494463" y="2649538"/>
          <p14:tracePt t="55765" x="6530975" y="2582863"/>
          <p14:tracePt t="55781" x="6553200" y="2562225"/>
          <p14:tracePt t="55798" x="6561138" y="2562225"/>
          <p14:tracePt t="55849" x="6581775" y="2517775"/>
          <p14:tracePt t="55857" x="6640513" y="2438400"/>
          <p14:tracePt t="55866" x="6677025" y="2395538"/>
          <p14:tracePt t="55881" x="6770688" y="2300288"/>
          <p14:tracePt t="55898" x="6858000" y="2249488"/>
          <p14:tracePt t="55915" x="6967538" y="2192338"/>
          <p14:tracePt t="55931" x="7097713" y="2155825"/>
          <p14:tracePt t="55948" x="7227888" y="2111375"/>
          <p14:tracePt t="55965" x="7278688" y="2074863"/>
          <p14:tracePt t="55981" x="7286625" y="2074863"/>
          <p14:tracePt t="56129" x="7286625" y="2068513"/>
          <p14:tracePt t="56323" x="7272338" y="2133600"/>
          <p14:tracePt t="56330" x="7242175" y="2243138"/>
          <p14:tracePt t="56337" x="7205663" y="2322513"/>
          <p14:tracePt t="56348" x="7191375" y="2424113"/>
          <p14:tracePt t="56365" x="7126288" y="2605088"/>
          <p14:tracePt t="56381" x="7119938" y="2743200"/>
          <p14:tracePt t="56398" x="7119938" y="2852738"/>
          <p14:tracePt t="56414" x="7112000" y="2946400"/>
          <p14:tracePt t="56431" x="7112000" y="3011488"/>
          <p14:tracePt t="56448" x="7112000" y="3055938"/>
          <p14:tracePt t="56465" x="7104063" y="3090863"/>
          <p14:tracePt t="56482" x="7104063" y="3098800"/>
          <p14:tracePt t="56810" x="7097713" y="3106738"/>
          <p14:tracePt t="56817" x="7061200" y="3157538"/>
          <p14:tracePt t="56825" x="6996113" y="3214688"/>
          <p14:tracePt t="56833" x="6937375" y="3287713"/>
          <p14:tracePt t="56848" x="6865938" y="3352800"/>
          <p14:tracePt t="56865" x="6632575" y="3598863"/>
          <p14:tracePt t="56882" x="6545263" y="3722688"/>
          <p14:tracePt t="56898" x="6488113" y="3810000"/>
          <p14:tracePt t="56914" x="6459538" y="3860800"/>
          <p14:tracePt t="56931" x="6459538" y="3897313"/>
          <p14:tracePt t="56948" x="6443663" y="3919538"/>
          <p14:tracePt t="56964" x="6423025" y="3970338"/>
          <p14:tracePt t="56981" x="6372225" y="4064000"/>
          <p14:tracePt t="56998" x="6307138" y="4179888"/>
          <p14:tracePt t="57014" x="6234113" y="4289425"/>
          <p14:tracePt t="57031" x="6169025" y="4376738"/>
          <p14:tracePt t="57048" x="6124575" y="4441825"/>
          <p14:tracePt t="57049" x="6103938" y="4470400"/>
          <p14:tracePt t="57065" x="6088063" y="4506913"/>
          <p14:tracePt t="57081" x="6059488" y="4549775"/>
          <p14:tracePt t="57098" x="6008688" y="4608513"/>
          <p14:tracePt t="57114" x="5943600" y="4702175"/>
          <p14:tracePt t="57131" x="5884863" y="4789488"/>
          <p14:tracePt t="57148" x="5856288" y="4848225"/>
          <p14:tracePt t="57164" x="5842000" y="4876800"/>
          <p14:tracePt t="57241" x="5827713" y="4905375"/>
          <p14:tracePt t="57249" x="5776913" y="4964113"/>
          <p14:tracePt t="57257" x="5718175" y="5021263"/>
          <p14:tracePt t="57265" x="5661025" y="5080000"/>
          <p14:tracePt t="57281" x="5545138" y="5173663"/>
          <p14:tracePt t="57297" x="5500688" y="5218113"/>
          <p14:tracePt t="57314" x="5494338" y="5224463"/>
          <p14:tracePt t="57331" x="5494338" y="5232400"/>
          <p14:tracePt t="57530" x="5500688" y="5232400"/>
          <p14:tracePt t="57562" x="5545138" y="5224463"/>
          <p14:tracePt t="57570" x="5638800" y="5218113"/>
          <p14:tracePt t="57577" x="5718175" y="5218113"/>
          <p14:tracePt t="57585" x="5768975" y="5210175"/>
          <p14:tracePt t="57598" x="5842000" y="5210175"/>
          <p14:tracePt t="57614" x="5943600" y="5210175"/>
          <p14:tracePt t="57631" x="6008688" y="5210175"/>
          <p14:tracePt t="57647" x="6067425" y="5218113"/>
          <p14:tracePt t="57649" x="6081713" y="5218113"/>
          <p14:tracePt t="57770" x="6096000" y="5218113"/>
          <p14:tracePt t="57777" x="6138863" y="5224463"/>
          <p14:tracePt t="57786" x="6183313" y="5224463"/>
          <p14:tracePt t="57797" x="6189663" y="5224463"/>
          <p14:tracePt t="57817" x="6197600" y="5224463"/>
          <p14:tracePt t="57977" x="6211888" y="5195888"/>
          <p14:tracePt t="57986" x="6262688" y="5130800"/>
          <p14:tracePt t="57993" x="6307138" y="5102225"/>
          <p14:tracePt t="58002" x="6342063" y="5057775"/>
          <p14:tracePt t="58014" x="6400800" y="5000625"/>
          <p14:tracePt t="58031" x="6480175" y="4919663"/>
          <p14:tracePt t="58048" x="6538913" y="4818063"/>
          <p14:tracePt t="58049" x="6575425" y="4783138"/>
          <p14:tracePt t="58064" x="6596063" y="4738688"/>
          <p14:tracePt t="58082" x="6683375" y="4622800"/>
          <p14:tracePt t="58097" x="6727825" y="4557713"/>
          <p14:tracePt t="58114" x="6764338" y="4506913"/>
          <p14:tracePt t="58131" x="6815138" y="4441825"/>
          <p14:tracePt t="58147" x="6850063" y="4383088"/>
          <p14:tracePt t="58164" x="6894513" y="4318000"/>
          <p14:tracePt t="58181" x="6931025" y="4275138"/>
          <p14:tracePt t="58197" x="6967538" y="4230688"/>
          <p14:tracePt t="58214" x="7002463" y="4187825"/>
          <p14:tracePt t="58231" x="7038975" y="4137025"/>
          <p14:tracePt t="58247" x="7075488" y="4106863"/>
          <p14:tracePt t="58249" x="7083425" y="4092575"/>
          <p14:tracePt t="58264" x="7083425" y="4078288"/>
          <p14:tracePt t="58281" x="7089775" y="4041775"/>
          <p14:tracePt t="58297" x="7097713" y="4021138"/>
          <p14:tracePt t="58314" x="7104063" y="4005263"/>
          <p14:tracePt t="58331" x="7112000" y="3998913"/>
          <p14:tracePt t="58577" x="7112000" y="4035425"/>
          <p14:tracePt t="58585" x="7089775" y="4137025"/>
          <p14:tracePt t="58593" x="7083425" y="4194175"/>
          <p14:tracePt t="58601" x="7061200" y="4252913"/>
          <p14:tracePt t="58614" x="7053263" y="4303713"/>
          <p14:tracePt t="58631" x="7038975" y="4433888"/>
          <p14:tracePt t="58647" x="7038975" y="4543425"/>
          <p14:tracePt t="58664" x="7046913" y="4673600"/>
          <p14:tracePt t="58681" x="7053263" y="4862513"/>
          <p14:tracePt t="58697" x="7075488" y="4956175"/>
          <p14:tracePt t="58714" x="7083425" y="5000625"/>
          <p14:tracePt t="58730" x="7083425" y="5014913"/>
          <p14:tracePt t="58793" x="7083425" y="5057775"/>
          <p14:tracePt t="58801" x="7083425" y="5087938"/>
          <p14:tracePt t="58809" x="7083425" y="5108575"/>
          <p14:tracePt t="58817" x="7083425" y="5116513"/>
          <p14:tracePt t="58831" x="7083425" y="5130800"/>
          <p14:tracePt t="59113" x="0" y="0"/>
        </p14:tracePtLst>
        <p14:tracePtLst>
          <p14:tracePt t="60026" x="5153025" y="5783263"/>
          <p14:tracePt t="61377" x="0" y="0"/>
        </p14:tracePtLst>
        <p14:tracePtLst>
          <p14:tracePt t="62322" x="7126288" y="6465888"/>
          <p14:tracePt t="63057" x="0" y="0"/>
        </p14:tracePtLst>
        <p14:tracePtLst>
          <p14:tracePt t="66218" x="7213600" y="6429375"/>
          <p14:tracePt t="68169" x="0" y="0"/>
        </p14:tracePtLst>
        <p14:tracePtLst>
          <p14:tracePt t="79707" x="5595938" y="2141538"/>
          <p14:tracePt t="80402" x="5580063" y="2162175"/>
          <p14:tracePt t="80409" x="5559425" y="2227263"/>
          <p14:tracePt t="80417" x="5529263" y="2271713"/>
          <p14:tracePt t="80425" x="5494338" y="2314575"/>
          <p14:tracePt t="80441" x="5427663" y="2424113"/>
          <p14:tracePt t="80458" x="5362575" y="2525713"/>
          <p14:tracePt t="80475" x="5319713" y="2590800"/>
          <p14:tracePt t="80491" x="5291138" y="2619375"/>
          <p14:tracePt t="80508" x="5275263" y="2641600"/>
          <p14:tracePt t="80525" x="5268913" y="2655888"/>
          <p14:tracePt t="80541" x="5254625" y="2678113"/>
          <p14:tracePt t="80558" x="5224463" y="2714625"/>
          <p14:tracePt t="80575" x="5173663" y="2771775"/>
          <p14:tracePt t="80591" x="5122863" y="2844800"/>
          <p14:tracePt t="80593" x="5087938" y="2873375"/>
          <p14:tracePt t="80608" x="5080000" y="2887663"/>
          <p14:tracePt t="80610" x="5051425" y="2924175"/>
          <p14:tracePt t="80625" x="5037138" y="2954338"/>
          <p14:tracePt t="80642" x="5029200" y="2960688"/>
          <p14:tracePt t="80658" x="5029200" y="2968625"/>
          <p14:tracePt t="80754" x="5006975" y="2989263"/>
          <p14:tracePt t="80761" x="4978400" y="3048000"/>
          <p14:tracePt t="80769" x="4949825" y="3070225"/>
          <p14:tracePt t="80777" x="4913313" y="3113088"/>
          <p14:tracePt t="80791" x="4891088" y="3149600"/>
          <p14:tracePt t="80808" x="4862513" y="3200400"/>
          <p14:tracePt t="80810" x="4848225" y="3208338"/>
          <p14:tracePt t="81802" x="4854575" y="3149600"/>
          <p14:tracePt t="81809" x="4935538" y="2932113"/>
          <p14:tracePt t="81810" x="0" y="0"/>
        </p14:tracePtLst>
        <p14:tracePtLst>
          <p14:tracePt t="82354" x="5254625" y="1385888"/>
          <p14:tracePt t="82578" x="5326063" y="1393825"/>
          <p14:tracePt t="82585" x="5486400" y="1430338"/>
          <p14:tracePt t="82593" x="5661025" y="1465263"/>
          <p14:tracePt t="82607" x="5842000" y="1473200"/>
          <p14:tracePt t="82624" x="6189663" y="1509713"/>
          <p14:tracePt t="82626" x="6335713" y="1531938"/>
          <p14:tracePt t="82641" x="6538913" y="1566863"/>
          <p14:tracePt t="82657" x="6640513" y="1566863"/>
          <p14:tracePt t="82674" x="6654800" y="1574800"/>
          <p14:tracePt t="82801" x="6662738" y="1574800"/>
          <p14:tracePt t="82849" x="6697663" y="1574800"/>
          <p14:tracePt t="82857" x="6829425" y="1574800"/>
          <p14:tracePt t="82865" x="6931025" y="1574800"/>
          <p14:tracePt t="82874" x="7002463" y="1574800"/>
          <p14:tracePt t="82891" x="7038975" y="1574800"/>
          <p14:tracePt t="83097" x="0" y="0"/>
        </p14:tracePtLst>
        <p14:tracePtLst>
          <p14:tracePt t="83922" x="4100513" y="2147888"/>
          <p14:tracePt t="84066" x="4106863" y="2220913"/>
          <p14:tracePt t="84073" x="4114800" y="2293938"/>
          <p14:tracePt t="84083" x="4114800" y="2344738"/>
          <p14:tracePt t="84090" x="4129088" y="2395538"/>
          <p14:tracePt t="84107" x="4129088" y="2497138"/>
          <p14:tracePt t="84124" x="4143375" y="2590800"/>
          <p14:tracePt t="84140" x="4157663" y="2670175"/>
          <p14:tracePt t="84157" x="4194175" y="2765425"/>
          <p14:tracePt t="84174" x="4224338" y="2836863"/>
          <p14:tracePt t="84190" x="4252913" y="2924175"/>
          <p14:tracePt t="84207" x="4281488" y="3040063"/>
          <p14:tracePt t="84209" x="4281488" y="3098800"/>
          <p14:tracePt t="84224" x="4281488" y="3163888"/>
          <p14:tracePt t="84241" x="4281488" y="3389313"/>
          <p14:tracePt t="84257" x="4275138" y="3505200"/>
          <p14:tracePt t="84274" x="4267200" y="3578225"/>
          <p14:tracePt t="84290" x="4259263" y="3649663"/>
          <p14:tracePt t="84307" x="4259263" y="3694113"/>
          <p14:tracePt t="84324" x="4252913" y="3751263"/>
          <p14:tracePt t="84340" x="4244975" y="3802063"/>
          <p14:tracePt t="84357" x="4244975" y="3838575"/>
          <p14:tracePt t="84373" x="4238625" y="3883025"/>
          <p14:tracePt t="84390" x="4238625" y="3911600"/>
          <p14:tracePt t="84407" x="4238625" y="3940175"/>
          <p14:tracePt t="84424" x="4230688" y="3976688"/>
          <p14:tracePt t="84441" x="4224338" y="4064000"/>
          <p14:tracePt t="84457" x="4224338" y="4129088"/>
          <p14:tracePt t="84474" x="4216400" y="4194175"/>
          <p14:tracePt t="84490" x="4216400" y="4244975"/>
          <p14:tracePt t="84507" x="4208463" y="4318000"/>
          <p14:tracePt t="84524" x="4208463" y="4376738"/>
          <p14:tracePt t="84540" x="4202113" y="4419600"/>
          <p14:tracePt t="84558" x="4202113" y="4470400"/>
          <p14:tracePt t="84573" x="4194175" y="4506913"/>
          <p14:tracePt t="84591" x="4194175" y="4535488"/>
          <p14:tracePt t="84607" x="4194175" y="4579938"/>
          <p14:tracePt t="84624" x="4194175" y="4600575"/>
          <p14:tracePt t="84625" x="4194175" y="4614863"/>
          <p14:tracePt t="84665" x="4194175" y="4622800"/>
          <p14:tracePt t="85769" x="0" y="0"/>
        </p14:tracePtLst>
        <p14:tracePtLst>
          <p14:tracePt t="86786" x="5559425" y="2068513"/>
          <p14:tracePt t="87569" x="5551488" y="2068513"/>
          <p14:tracePt t="87577" x="5545138" y="2074863"/>
          <p14:tracePt t="87594" x="5537200" y="2074863"/>
          <p14:tracePt t="87721" x="5522913" y="2074863"/>
          <p14:tracePt t="87729" x="5522913" y="2082800"/>
          <p14:tracePt t="87810" x="5514975" y="2082800"/>
          <p14:tracePt t="87921" x="5514975" y="2090738"/>
          <p14:tracePt t="87953" x="5494338" y="2097088"/>
          <p14:tracePt t="89241" x="5500688" y="2105025"/>
          <p14:tracePt t="89249" x="5508625" y="2111375"/>
          <p14:tracePt t="89273" x="5514975" y="2119313"/>
          <p14:tracePt t="89281" x="5522913" y="2119313"/>
          <p14:tracePt t="89289" x="5529263" y="2125663"/>
          <p14:tracePt t="89306" x="5537200" y="2133600"/>
          <p14:tracePt t="89322" x="5545138" y="2141538"/>
          <p14:tracePt t="89339" x="5551488" y="2147888"/>
          <p14:tracePt t="89425" x="5559425" y="2147888"/>
          <p14:tracePt t="89433" x="5565775" y="2155825"/>
          <p14:tracePt t="89442" x="5565775" y="2162175"/>
          <p14:tracePt t="89456" x="5573713" y="2162175"/>
          <p14:tracePt t="89472" x="5630863" y="2170113"/>
          <p14:tracePt t="89489" x="5718175" y="2170113"/>
          <p14:tracePt t="89505" x="5726113" y="2170113"/>
          <p14:tracePt t="89617" x="5732463" y="2170113"/>
          <p14:tracePt t="89745" x="5740400" y="2170113"/>
          <p14:tracePt t="89753" x="5748338" y="2176463"/>
          <p14:tracePt t="89769" x="5762625" y="2184400"/>
          <p14:tracePt t="90401" x="0" y="0"/>
        </p14:tracePtLst>
        <p14:tracePtLst>
          <p14:tracePt t="90978" x="4833938" y="2830513"/>
          <p14:tracePt t="91729" x="4833938" y="2867025"/>
          <p14:tracePt t="91737" x="4833938" y="2938463"/>
          <p14:tracePt t="91745" x="4826000" y="2982913"/>
          <p14:tracePt t="91755" x="4818063" y="3019425"/>
          <p14:tracePt t="91772" x="4803775" y="3076575"/>
          <p14:tracePt t="91788" x="4797425" y="3127375"/>
          <p14:tracePt t="91805" x="4789488" y="3157538"/>
          <p14:tracePt t="91822" x="4789488" y="3163888"/>
          <p14:tracePt t="91838" x="4789488" y="3171825"/>
          <p14:tracePt t="91897" x="4789488" y="3186113"/>
          <p14:tracePt t="91993" x="4789488" y="3208338"/>
          <p14:tracePt t="92001" x="4797425" y="3259138"/>
          <p14:tracePt t="92009" x="4797425" y="3287713"/>
          <p14:tracePt t="92021" x="4797425" y="3316288"/>
          <p14:tracePt t="92038" x="4797425" y="3344863"/>
          <p14:tracePt t="92055" x="4797425" y="3352800"/>
          <p14:tracePt t="92489" x="0" y="0"/>
        </p14:tracePtLst>
        <p14:tracePtLst>
          <p14:tracePt t="94234" x="2525713" y="2147888"/>
          <p14:tracePt t="94505" x="2576513" y="2141538"/>
          <p14:tracePt t="94513" x="2700338" y="2141538"/>
          <p14:tracePt t="94521" x="2852738" y="2141538"/>
          <p14:tracePt t="94537" x="3214688" y="2147888"/>
          <p14:tracePt t="94554" x="3541713" y="2184400"/>
          <p14:tracePt t="94571" x="3649663" y="2212975"/>
          <p14:tracePt t="94587" x="3657600" y="2235200"/>
          <p14:tracePt t="94604" x="3657600" y="2243138"/>
          <p14:tracePt t="94665" x="3657600" y="2263775"/>
          <p14:tracePt t="94673" x="3657600" y="2322513"/>
          <p14:tracePt t="94681" x="3657600" y="2351088"/>
          <p14:tracePt t="94689" x="3657600" y="2373313"/>
          <p14:tracePt t="94705" x="3649663" y="2466975"/>
          <p14:tracePt t="94721" x="3643313" y="2582863"/>
          <p14:tracePt t="94737" x="3643313" y="2692400"/>
          <p14:tracePt t="94754" x="3635375" y="2786063"/>
          <p14:tracePt t="94771" x="3635375" y="2830513"/>
          <p14:tracePt t="94788" x="3635375" y="2852738"/>
          <p14:tracePt t="94881" x="3635375" y="2873375"/>
          <p14:tracePt t="94889" x="3606800" y="2917825"/>
          <p14:tracePt t="94897" x="3584575" y="2954338"/>
          <p14:tracePt t="94905" x="3563938" y="2982913"/>
          <p14:tracePt t="94921" x="3527425" y="3025775"/>
          <p14:tracePt t="94937" x="3490913" y="3062288"/>
          <p14:tracePt t="94955" x="3462338" y="3084513"/>
          <p14:tracePt t="94971" x="3432175" y="3106738"/>
          <p14:tracePt t="94987" x="3381375" y="3121025"/>
          <p14:tracePt t="95004" x="3330575" y="3127375"/>
          <p14:tracePt t="95021" x="3287713" y="3141663"/>
          <p14:tracePt t="95037" x="3251200" y="3141663"/>
          <p14:tracePt t="95054" x="3236913" y="3141663"/>
          <p14:tracePt t="95071" x="3214688" y="3141663"/>
          <p14:tracePt t="95087" x="3171825" y="3135313"/>
          <p14:tracePt t="95089" x="3141663" y="3121025"/>
          <p14:tracePt t="95104" x="3121025" y="3121025"/>
          <p14:tracePt t="95121" x="3062288" y="3090863"/>
          <p14:tracePt t="95137" x="3025775" y="3062288"/>
          <p14:tracePt t="95154" x="2989263" y="3033713"/>
          <p14:tracePt t="95171" x="2946400" y="2997200"/>
          <p14:tracePt t="95187" x="2887663" y="2946400"/>
          <p14:tracePt t="95204" x="2808288" y="2887663"/>
          <p14:tracePt t="95221" x="2757488" y="2852738"/>
          <p14:tracePt t="95237" x="2728913" y="2801938"/>
          <p14:tracePt t="95254" x="2692400" y="2743200"/>
          <p14:tracePt t="95271" x="2655888" y="2684463"/>
          <p14:tracePt t="95287" x="2633663" y="2627313"/>
          <p14:tracePt t="95304" x="2613025" y="2568575"/>
          <p14:tracePt t="95321" x="2598738" y="2460625"/>
          <p14:tracePt t="95337" x="2590800" y="2395538"/>
          <p14:tracePt t="95354" x="2582863" y="2336800"/>
          <p14:tracePt t="95371" x="2582863" y="2286000"/>
          <p14:tracePt t="95387" x="2582863" y="2227263"/>
          <p14:tracePt t="95404" x="2605088" y="2170113"/>
          <p14:tracePt t="95421" x="2627313" y="2119313"/>
          <p14:tracePt t="95437" x="2655888" y="2082800"/>
          <p14:tracePt t="95454" x="2684463" y="2054225"/>
          <p14:tracePt t="95457" x="2714625" y="2039938"/>
          <p14:tracePt t="95471" x="2743200" y="2009775"/>
          <p14:tracePt t="95487" x="2844800" y="1958975"/>
          <p14:tracePt t="95489" x="2909888" y="1930400"/>
          <p14:tracePt t="95504" x="2960688" y="1901825"/>
          <p14:tracePt t="95520" x="3084513" y="1871663"/>
          <p14:tracePt t="95537" x="3098800" y="1865313"/>
          <p14:tracePt t="95649" x="3171825" y="1887538"/>
          <p14:tracePt t="95658" x="3360738" y="1958975"/>
          <p14:tracePt t="95665" x="3570288" y="2046288"/>
          <p14:tracePt t="95673" x="3751263" y="2111375"/>
          <p14:tracePt t="95687" x="3889375" y="2170113"/>
          <p14:tracePt t="95704" x="4064000" y="2249488"/>
          <p14:tracePt t="95721" x="4078288" y="2271713"/>
          <p14:tracePt t="95778" x="4078288" y="2278063"/>
          <p14:tracePt t="95793" x="4078288" y="2314575"/>
          <p14:tracePt t="95801" x="4071938" y="2401888"/>
          <p14:tracePt t="95809" x="4041775" y="2474913"/>
          <p14:tracePt t="95820" x="4013200" y="2547938"/>
          <p14:tracePt t="95837" x="3976688" y="2678113"/>
          <p14:tracePt t="95854" x="3940175" y="2836863"/>
          <p14:tracePt t="95870" x="3911600" y="2938463"/>
          <p14:tracePt t="95887" x="3897313" y="3019425"/>
          <p14:tracePt t="95889" x="3897313" y="3048000"/>
          <p14:tracePt t="95904" x="3889375" y="3062288"/>
          <p14:tracePt t="95920" x="3889375" y="3076575"/>
          <p14:tracePt t="96057" x="3838575" y="3106738"/>
          <p14:tracePt t="96065" x="3759200" y="3149600"/>
          <p14:tracePt t="96073" x="3679825" y="3186113"/>
          <p14:tracePt t="96087" x="3614738" y="3214688"/>
          <p14:tracePt t="96104" x="3454400" y="3287713"/>
          <p14:tracePt t="96120" x="3395663" y="3309938"/>
          <p14:tracePt t="96361" x="0" y="0"/>
        </p14:tracePtLst>
        <p14:tracePtLst>
          <p14:tracePt t="97762" x="6392863" y="2039938"/>
          <p14:tracePt t="97977" x="0" y="0"/>
        </p14:tracePtLst>
        <p14:tracePtLst>
          <p14:tracePt t="104394" x="5740400" y="2960688"/>
          <p14:tracePt t="105706" x="0" y="0"/>
        </p14:tracePtLst>
        <p14:tracePtLst>
          <p14:tracePt t="109170" x="6423025" y="2206625"/>
          <p14:tracePt t="109281" x="6429375" y="2206625"/>
          <p14:tracePt t="110187" x="6429375" y="2227263"/>
          <p14:tracePt t="110193" x="6378575" y="2314575"/>
          <p14:tracePt t="110201" x="6327775" y="2409825"/>
          <p14:tracePt t="110217" x="6183313" y="2590800"/>
          <p14:tracePt t="110233" x="5915025" y="2946400"/>
          <p14:tracePt t="110250" x="5595938" y="3338513"/>
          <p14:tracePt t="110267" x="5362575" y="3629025"/>
          <p14:tracePt t="110284" x="5224463" y="3846513"/>
          <p14:tracePt t="110300" x="5122863" y="3998913"/>
          <p14:tracePt t="110317" x="5057775" y="4106863"/>
          <p14:tracePt t="110333" x="5000625" y="4194175"/>
          <p14:tracePt t="110350" x="4941888" y="4275138"/>
          <p14:tracePt t="110367" x="4891088" y="4318000"/>
          <p14:tracePt t="110383" x="4891088" y="4325938"/>
          <p14:tracePt t="110400" x="4891088" y="4332288"/>
          <p14:tracePt t="111289" x="0" y="0"/>
        </p14:tracePtLst>
        <p14:tracePtLst>
          <p14:tracePt t="117121" x="4913313" y="2054225"/>
          <p14:tracePt t="120289" x="4970463" y="2074863"/>
          <p14:tracePt t="120297" x="5087938" y="2097088"/>
          <p14:tracePt t="120305" x="5173663" y="2119313"/>
          <p14:tracePt t="120314" x="5254625" y="2141538"/>
          <p14:tracePt t="120332" x="5407025" y="2176463"/>
          <p14:tracePt t="120347" x="5500688" y="2198688"/>
          <p14:tracePt t="120365" x="5529263" y="2212975"/>
          <p14:tracePt t="120380" x="5537200" y="2212975"/>
          <p14:tracePt t="120881" x="0" y="0"/>
        </p14:tracePtLst>
        <p14:tracePtLst>
          <p14:tracePt t="122010" x="4876800" y="3925888"/>
          <p14:tracePt t="122018" x="4884738" y="3925888"/>
          <p14:tracePt t="122114" x="4884738" y="3933825"/>
          <p14:tracePt t="122129" x="4891088" y="3933825"/>
          <p14:tracePt t="122137" x="4899025" y="3933825"/>
          <p14:tracePt t="122147" x="4905375" y="3933825"/>
          <p14:tracePt t="122163" x="4919663" y="3919538"/>
          <p14:tracePt t="122180" x="4992688" y="3860800"/>
          <p14:tracePt t="122197" x="5072063" y="3795713"/>
          <p14:tracePt t="122213" x="5138738" y="3751263"/>
          <p14:tracePt t="122230" x="5173663" y="3716338"/>
          <p14:tracePt t="122247" x="5189538" y="3679825"/>
          <p14:tracePt t="122263" x="5203825" y="3657600"/>
          <p14:tracePt t="122280" x="5224463" y="3629025"/>
          <p14:tracePt t="122297" x="5232400" y="3606800"/>
          <p14:tracePt t="122313" x="5260975" y="3578225"/>
          <p14:tracePt t="122331" x="5297488" y="3541713"/>
          <p14:tracePt t="122347" x="5362575" y="3482975"/>
          <p14:tracePt t="122363" x="5443538" y="3403600"/>
          <p14:tracePt t="122380" x="5529263" y="3324225"/>
          <p14:tracePt t="122397" x="5602288" y="3243263"/>
          <p14:tracePt t="122413" x="5661025" y="3178175"/>
          <p14:tracePt t="122430" x="5711825" y="3121025"/>
          <p14:tracePt t="122447" x="5748338" y="3070225"/>
          <p14:tracePt t="122463" x="5799138" y="3019425"/>
          <p14:tracePt t="122480" x="5878513" y="2917825"/>
          <p14:tracePt t="122497" x="5957888" y="2844800"/>
          <p14:tracePt t="122513" x="6037263" y="2771775"/>
          <p14:tracePt t="122530" x="6110288" y="2706688"/>
          <p14:tracePt t="122547" x="6161088" y="2670175"/>
          <p14:tracePt t="122563" x="6197600" y="2649538"/>
          <p14:tracePt t="122580" x="6234113" y="2627313"/>
          <p14:tracePt t="122597" x="6262688" y="2598738"/>
          <p14:tracePt t="122613" x="6313488" y="2547938"/>
          <p14:tracePt t="122630" x="6364288" y="2497138"/>
          <p14:tracePt t="122647" x="6408738" y="2452688"/>
          <p14:tracePt t="122663" x="6451600" y="2424113"/>
          <p14:tracePt t="122680" x="6488113" y="2379663"/>
          <p14:tracePt t="122697" x="6510338" y="2351088"/>
          <p14:tracePt t="122713" x="6516688" y="2344738"/>
          <p14:tracePt t="122730" x="6524625" y="2328863"/>
          <p14:tracePt t="122747" x="6545263" y="2308225"/>
          <p14:tracePt t="122763" x="6561138" y="2286000"/>
          <p14:tracePt t="122780" x="6581775" y="2278063"/>
          <p14:tracePt t="122796" x="6589713" y="2263775"/>
          <p14:tracePt t="122813" x="6596063" y="2263775"/>
          <p14:tracePt t="122831" x="6604000" y="2249488"/>
          <p14:tracePt t="122846" x="6618288" y="2243138"/>
          <p14:tracePt t="122863" x="6626225" y="2227263"/>
          <p14:tracePt t="122880" x="6632575" y="2212975"/>
          <p14:tracePt t="122881" x="6640513" y="2212975"/>
          <p14:tracePt t="122896" x="6646863" y="2206625"/>
          <p14:tracePt t="122913" x="6646863" y="2198688"/>
          <p14:tracePt t="123832" x="0" y="0"/>
        </p14:tracePtLst>
        <p14:tracePtLst>
          <p14:tracePt t="124777" x="4978400" y="2735263"/>
          <p14:tracePt t="124921" x="4992688" y="2757488"/>
          <p14:tracePt t="124929" x="5051425" y="2801938"/>
          <p14:tracePt t="124937" x="5102225" y="2852738"/>
          <p14:tracePt t="124946" x="5159375" y="2909888"/>
          <p14:tracePt t="124963" x="5291138" y="3011488"/>
          <p14:tracePt t="124979" x="5421313" y="3157538"/>
          <p14:tracePt t="124996" x="5537200" y="3302000"/>
          <p14:tracePt t="125013" x="5638800" y="3440113"/>
          <p14:tracePt t="125029" x="5718175" y="3527425"/>
          <p14:tracePt t="125046" x="5783263" y="3598863"/>
          <p14:tracePt t="125063" x="5842000" y="3649663"/>
          <p14:tracePt t="125080" x="5878513" y="3686175"/>
          <p14:tracePt t="125082" x="5900738" y="3716338"/>
          <p14:tracePt t="125096" x="5957888" y="3781425"/>
          <p14:tracePt t="125113" x="6008688" y="3860800"/>
          <p14:tracePt t="125130" x="6067425" y="3933825"/>
          <p14:tracePt t="125146" x="6118225" y="4021138"/>
          <p14:tracePt t="125163" x="6169025" y="4122738"/>
          <p14:tracePt t="125179" x="6248400" y="4230688"/>
          <p14:tracePt t="125196" x="6335713" y="4354513"/>
          <p14:tracePt t="125212" x="6429375" y="4470400"/>
          <p14:tracePt t="125229" x="6516688" y="4572000"/>
          <p14:tracePt t="125246" x="6589713" y="4645025"/>
          <p14:tracePt t="125263" x="6640513" y="4687888"/>
          <p14:tracePt t="125279" x="6669088" y="4710113"/>
          <p14:tracePt t="125296" x="6677025" y="4724400"/>
          <p14:tracePt t="125362" x="6713538" y="4789488"/>
          <p14:tracePt t="125369" x="6770688" y="4848225"/>
          <p14:tracePt t="125379" x="6815138" y="4899025"/>
          <p14:tracePt t="125396" x="6931025" y="5029200"/>
          <p14:tracePt t="125412" x="7069138" y="5138738"/>
          <p14:tracePt t="125429" x="7185025" y="5218113"/>
          <p14:tracePt t="125446" x="7213600" y="5246688"/>
          <p14:tracePt t="125462" x="7221538" y="5246688"/>
          <p14:tracePt t="125561" x="7221538" y="5254625"/>
          <p14:tracePt t="125770" x="7242175" y="5283200"/>
          <p14:tracePt t="125777" x="7264400" y="5291138"/>
          <p14:tracePt t="125785" x="7272338" y="5297488"/>
          <p14:tracePt t="125796" x="7278688" y="5305425"/>
          <p14:tracePt t="125812" x="7300913" y="5326063"/>
          <p14:tracePt t="125830" x="7315200" y="5348288"/>
          <p14:tracePt t="125846" x="7323138" y="5356225"/>
          <p14:tracePt t="127233" x="0" y="0"/>
        </p14:tracePtLst>
        <p14:tracePtLst>
          <p14:tracePt t="127761" x="7264400" y="5232400"/>
          <p14:tracePt t="129273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9" name="Text Box 3"/>
          <p:cNvSpPr txBox="1">
            <a:spLocks noChangeArrowheads="1"/>
          </p:cNvSpPr>
          <p:nvPr/>
        </p:nvSpPr>
        <p:spPr bwMode="auto">
          <a:xfrm>
            <a:off x="2552700" y="1221591"/>
            <a:ext cx="7010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ctr">
              <a:lnSpc>
                <a:spcPct val="120000"/>
              </a:lnSpc>
              <a:defRPr/>
            </a:pPr>
            <a:r>
              <a:rPr lang="ja-JP" alt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最適</a:t>
            </a:r>
            <a:r>
              <a:rPr lang="ja-JP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な基底系</a:t>
            </a:r>
            <a:r>
              <a:rPr lang="ja-JP" altLang="en-US" sz="2000" dirty="0">
                <a:latin typeface="+mn-ea"/>
              </a:rPr>
              <a:t>は，異質な画像間で共通利用できない．</a:t>
            </a:r>
          </a:p>
        </p:txBody>
      </p:sp>
      <p:sp>
        <p:nvSpPr>
          <p:cNvPr id="198660" name="AutoShape 4"/>
          <p:cNvSpPr>
            <a:spLocks noChangeArrowheads="1"/>
          </p:cNvSpPr>
          <p:nvPr/>
        </p:nvSpPr>
        <p:spPr bwMode="auto">
          <a:xfrm>
            <a:off x="4191000" y="4248150"/>
            <a:ext cx="3733800" cy="533400"/>
          </a:xfrm>
          <a:prstGeom prst="rightArrow">
            <a:avLst>
              <a:gd name="adj1" fmla="val 50000"/>
              <a:gd name="adj2" fmla="val 91681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fontAlgn="ctr" hangingPunct="1"/>
            <a:endParaRPr lang="ja-JP" altLang="ja-JP" sz="2000">
              <a:latin typeface="+mn-ea"/>
              <a:ea typeface="+mn-ea"/>
            </a:endParaRPr>
          </a:p>
        </p:txBody>
      </p:sp>
      <p:pic>
        <p:nvPicPr>
          <p:cNvPr id="198661" name="Picture 5" descr="C:\My Documents\龍谷大学\fei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95750"/>
            <a:ext cx="1600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2" name="AutoShape 6"/>
          <p:cNvSpPr>
            <a:spLocks noChangeArrowheads="1"/>
          </p:cNvSpPr>
          <p:nvPr/>
        </p:nvSpPr>
        <p:spPr bwMode="auto">
          <a:xfrm>
            <a:off x="4191000" y="3333750"/>
            <a:ext cx="3733800" cy="533400"/>
          </a:xfrm>
          <a:prstGeom prst="rightArrow">
            <a:avLst>
              <a:gd name="adj1" fmla="val 50000"/>
              <a:gd name="adj2" fmla="val 91681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fontAlgn="ctr" hangingPunct="1"/>
            <a:endParaRPr lang="ja-JP" altLang="ja-JP" sz="2000">
              <a:latin typeface="+mn-ea"/>
              <a:ea typeface="+mn-ea"/>
            </a:endParaRPr>
          </a:p>
        </p:txBody>
      </p:sp>
      <p:pic>
        <p:nvPicPr>
          <p:cNvPr id="198663" name="Picture 7" descr="A:\AFSS2000\parrot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800350"/>
            <a:ext cx="1600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4" name="Picture 8" descr="C:\My Documents\龍谷大学\fei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095750"/>
            <a:ext cx="1600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5" name="Picture 9" descr="A:\AFSS2000\parrot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724150"/>
            <a:ext cx="1600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6" name="Text Box 10"/>
          <p:cNvSpPr txBox="1">
            <a:spLocks noChangeArrowheads="1"/>
          </p:cNvSpPr>
          <p:nvPr/>
        </p:nvSpPr>
        <p:spPr bwMode="auto">
          <a:xfrm>
            <a:off x="8477190" y="2879069"/>
            <a:ext cx="8002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fontAlgn="ctr" hangingPunct="1"/>
            <a:r>
              <a:rPr lang="en-US" altLang="ja-JP" sz="4800" dirty="0">
                <a:solidFill>
                  <a:schemeClr val="accent2"/>
                </a:solidFill>
                <a:latin typeface="+mn-ea"/>
                <a:ea typeface="+mn-ea"/>
              </a:rPr>
              <a:t>○</a:t>
            </a:r>
          </a:p>
        </p:txBody>
      </p:sp>
      <p:sp>
        <p:nvSpPr>
          <p:cNvPr id="198667" name="Text Box 11"/>
          <p:cNvSpPr txBox="1">
            <a:spLocks noChangeArrowheads="1"/>
          </p:cNvSpPr>
          <p:nvPr/>
        </p:nvSpPr>
        <p:spPr bwMode="auto">
          <a:xfrm>
            <a:off x="8471435" y="4282857"/>
            <a:ext cx="8002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fontAlgn="ctr" hangingPunct="1"/>
            <a:r>
              <a:rPr lang="en-US" altLang="ja-JP" sz="4800" dirty="0">
                <a:solidFill>
                  <a:srgbClr val="FF0000"/>
                </a:solidFill>
                <a:latin typeface="+mn-ea"/>
                <a:ea typeface="+mn-ea"/>
              </a:rPr>
              <a:t>×</a:t>
            </a:r>
          </a:p>
        </p:txBody>
      </p:sp>
      <p:grpSp>
        <p:nvGrpSpPr>
          <p:cNvPr id="198668" name="Group 12"/>
          <p:cNvGrpSpPr>
            <a:grpSpLocks/>
          </p:cNvGrpSpPr>
          <p:nvPr/>
        </p:nvGrpSpPr>
        <p:grpSpPr bwMode="auto">
          <a:xfrm>
            <a:off x="4419600" y="3105150"/>
            <a:ext cx="2819400" cy="1905000"/>
            <a:chOff x="1776" y="2620"/>
            <a:chExt cx="1776" cy="1200"/>
          </a:xfrm>
          <a:effectLst/>
        </p:grpSpPr>
        <p:sp>
          <p:nvSpPr>
            <p:cNvPr id="51218" name="Rectangle 13"/>
            <p:cNvSpPr>
              <a:spLocks noChangeArrowheads="1"/>
            </p:cNvSpPr>
            <p:nvPr/>
          </p:nvSpPr>
          <p:spPr bwMode="auto">
            <a:xfrm>
              <a:off x="1776" y="2620"/>
              <a:ext cx="1776" cy="1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>
                <a:latin typeface="+mn-ea"/>
                <a:ea typeface="+mn-ea"/>
              </a:endParaRPr>
            </a:p>
          </p:txBody>
        </p:sp>
        <p:sp>
          <p:nvSpPr>
            <p:cNvPr id="51219" name="Rectangle 14"/>
            <p:cNvSpPr>
              <a:spLocks noChangeArrowheads="1"/>
            </p:cNvSpPr>
            <p:nvPr/>
          </p:nvSpPr>
          <p:spPr bwMode="auto">
            <a:xfrm>
              <a:off x="2064" y="2716"/>
              <a:ext cx="480" cy="100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algn="ctr" eaLnBrk="1" fontAlgn="ctr" hangingPunct="1"/>
              <a:endParaRPr lang="ja-JP" altLang="ja-JP" sz="2000">
                <a:latin typeface="+mn-ea"/>
                <a:ea typeface="+mn-ea"/>
              </a:endParaRPr>
            </a:p>
          </p:txBody>
        </p:sp>
        <p:sp>
          <p:nvSpPr>
            <p:cNvPr id="51220" name="Rectangle 15"/>
            <p:cNvSpPr>
              <a:spLocks noChangeArrowheads="1"/>
            </p:cNvSpPr>
            <p:nvPr/>
          </p:nvSpPr>
          <p:spPr bwMode="auto">
            <a:xfrm>
              <a:off x="2784" y="2716"/>
              <a:ext cx="480" cy="100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algn="ctr" eaLnBrk="1" fontAlgn="ctr" hangingPunct="1"/>
              <a:endParaRPr lang="ja-JP" altLang="ja-JP" sz="2000">
                <a:latin typeface="+mn-ea"/>
                <a:ea typeface="+mn-ea"/>
              </a:endParaRPr>
            </a:p>
          </p:txBody>
        </p:sp>
        <p:sp>
          <p:nvSpPr>
            <p:cNvPr id="51221" name="Text Box 16"/>
            <p:cNvSpPr txBox="1">
              <a:spLocks noChangeArrowheads="1"/>
            </p:cNvSpPr>
            <p:nvPr/>
          </p:nvSpPr>
          <p:spPr bwMode="auto">
            <a:xfrm>
              <a:off x="2116" y="2766"/>
              <a:ext cx="310" cy="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algn="ctr" eaLnBrk="1" fontAlgn="ctr" hangingPunct="1"/>
              <a:r>
                <a:rPr lang="ja-JP" altLang="en-US" sz="2000">
                  <a:latin typeface="+mn-ea"/>
                  <a:ea typeface="+mn-ea"/>
                </a:rPr>
                <a:t>エンコーダ</a:t>
              </a:r>
            </a:p>
          </p:txBody>
        </p:sp>
        <p:sp>
          <p:nvSpPr>
            <p:cNvPr id="51222" name="Text Box 17"/>
            <p:cNvSpPr txBox="1">
              <a:spLocks noChangeArrowheads="1"/>
            </p:cNvSpPr>
            <p:nvPr/>
          </p:nvSpPr>
          <p:spPr bwMode="auto">
            <a:xfrm>
              <a:off x="2856" y="2841"/>
              <a:ext cx="310" cy="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algn="ctr" eaLnBrk="1" fontAlgn="ctr" hangingPunct="1"/>
              <a:r>
                <a:rPr lang="ja-JP" altLang="en-US" sz="2000" dirty="0">
                  <a:latin typeface="+mn-ea"/>
                  <a:ea typeface="+mn-ea"/>
                </a:rPr>
                <a:t>デコーダ</a:t>
              </a:r>
            </a:p>
          </p:txBody>
        </p:sp>
      </p:grpSp>
      <p:grpSp>
        <p:nvGrpSpPr>
          <p:cNvPr id="198674" name="Group 18"/>
          <p:cNvGrpSpPr>
            <a:grpSpLocks/>
          </p:cNvGrpSpPr>
          <p:nvPr/>
        </p:nvGrpSpPr>
        <p:grpSpPr bwMode="auto">
          <a:xfrm>
            <a:off x="3124200" y="1809750"/>
            <a:ext cx="3048000" cy="1752600"/>
            <a:chOff x="960" y="1804"/>
            <a:chExt cx="1920" cy="1104"/>
          </a:xfrm>
          <a:effectLst/>
        </p:grpSpPr>
        <p:sp>
          <p:nvSpPr>
            <p:cNvPr id="51216" name="AutoShape 19"/>
            <p:cNvSpPr>
              <a:spLocks noChangeArrowheads="1"/>
            </p:cNvSpPr>
            <p:nvPr/>
          </p:nvSpPr>
          <p:spPr bwMode="auto">
            <a:xfrm>
              <a:off x="960" y="1804"/>
              <a:ext cx="1920" cy="110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1 w 21600"/>
                <a:gd name="T19" fmla="*/ 3170 h 21600"/>
                <a:gd name="T20" fmla="*/ 18439 w 21600"/>
                <a:gd name="T21" fmla="*/ 1843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51217" name="Rectangle 20"/>
            <p:cNvSpPr>
              <a:spLocks noChangeArrowheads="1"/>
            </p:cNvSpPr>
            <p:nvPr/>
          </p:nvSpPr>
          <p:spPr bwMode="auto">
            <a:xfrm>
              <a:off x="1392" y="1862"/>
              <a:ext cx="115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algn="ctr" eaLnBrk="1" fontAlgn="ctr" hangingPunct="1">
                <a:spcBef>
                  <a:spcPct val="50000"/>
                </a:spcBef>
              </a:pPr>
              <a:r>
                <a:rPr lang="ja-JP" altLang="en-US" sz="2000" dirty="0" smtClean="0">
                  <a:solidFill>
                    <a:srgbClr val="FF0000"/>
                  </a:solidFill>
                  <a:latin typeface="+mn-ea"/>
                  <a:ea typeface="+mn-ea"/>
                </a:rPr>
                <a:t>主成分分析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+mn-ea"/>
                  <a:ea typeface="+mn-ea"/>
                </a:rPr>
                <a:t>(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+mn-ea"/>
                  <a:ea typeface="+mn-ea"/>
                </a:rPr>
                <a:t>KL</a:t>
              </a:r>
              <a:r>
                <a:rPr lang="ja-JP" altLang="en-US" sz="2000" dirty="0" smtClean="0">
                  <a:solidFill>
                    <a:srgbClr val="FF0000"/>
                  </a:solidFill>
                  <a:latin typeface="+mn-ea"/>
                  <a:ea typeface="+mn-ea"/>
                </a:rPr>
                <a:t>変換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+mn-ea"/>
                  <a:ea typeface="+mn-ea"/>
                </a:rPr>
                <a:t>)</a:t>
              </a:r>
              <a:endParaRPr lang="ja-JP" altLang="en-US" sz="2000" dirty="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198677" name="Text Box 21"/>
          <p:cNvSpPr txBox="1">
            <a:spLocks noChangeArrowheads="1"/>
          </p:cNvSpPr>
          <p:nvPr/>
        </p:nvSpPr>
        <p:spPr bwMode="auto">
          <a:xfrm>
            <a:off x="546849" y="5517644"/>
            <a:ext cx="117079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fontAlgn="ctr" hangingPunct="1">
              <a:lnSpc>
                <a:spcPct val="120000"/>
              </a:lnSpc>
            </a:pPr>
            <a:r>
              <a:rPr lang="ja-JP" altLang="en-US" sz="2000" dirty="0">
                <a:latin typeface="+mn-ea"/>
                <a:ea typeface="+mn-ea"/>
              </a:rPr>
              <a:t>　自然画像に対して最も汎化能力の高い直交</a:t>
            </a:r>
            <a:r>
              <a:rPr lang="ja-JP" altLang="en-US" sz="2000" dirty="0" smtClean="0">
                <a:latin typeface="+mn-ea"/>
                <a:ea typeface="+mn-ea"/>
              </a:rPr>
              <a:t>変換（離散コサイン変換）が</a:t>
            </a:r>
            <a:r>
              <a:rPr lang="en-US" altLang="ja-JP" sz="2000" dirty="0" smtClean="0">
                <a:latin typeface="+mn-ea"/>
                <a:ea typeface="+mn-ea"/>
              </a:rPr>
              <a:t>JPEG</a:t>
            </a:r>
            <a:r>
              <a:rPr lang="ja-JP" altLang="en-US" sz="2000" dirty="0" smtClean="0">
                <a:latin typeface="+mn-ea"/>
                <a:ea typeface="+mn-ea"/>
              </a:rPr>
              <a:t>に利用されている。</a:t>
            </a:r>
            <a:endParaRPr lang="ja-JP" altLang="en-US" sz="2000" dirty="0">
              <a:latin typeface="+mn-ea"/>
              <a:ea typeface="+mn-ea"/>
            </a:endParaRPr>
          </a:p>
        </p:txBody>
      </p:sp>
      <p:sp>
        <p:nvSpPr>
          <p:cNvPr id="23" name="Rectangle 120"/>
          <p:cNvSpPr>
            <a:spLocks noChangeArrowheads="1"/>
          </p:cNvSpPr>
          <p:nvPr/>
        </p:nvSpPr>
        <p:spPr bwMode="auto">
          <a:xfrm>
            <a:off x="111006" y="223550"/>
            <a:ext cx="244169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sz="4400" dirty="0" smtClean="0">
                <a:latin typeface="+mn-ea"/>
                <a:ea typeface="+mn-ea"/>
              </a:rPr>
              <a:t>汎化問題</a:t>
            </a:r>
            <a:endParaRPr lang="ja-JP" altLang="en-US" sz="4400" dirty="0">
              <a:latin typeface="+mn-ea"/>
              <a:ea typeface="+mn-ea"/>
            </a:endParaRPr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3989597"/>
      </p:ext>
    </p:extLst>
  </p:cSld>
  <p:clrMapOvr>
    <a:masterClrMapping/>
  </p:clrMapOvr>
  <p:transition spd="slow" advTm="93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8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8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8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9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98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98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98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9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98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98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9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9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8659" grpId="0" autoUpdateAnimBg="0"/>
      <p:bldP spid="198660" grpId="0" animBg="1" autoUpdateAnimBg="0"/>
      <p:bldP spid="198662" grpId="0" animBg="1" autoUpdateAnimBg="0"/>
      <p:bldP spid="198666" grpId="0" autoUpdateAnimBg="0"/>
      <p:bldP spid="198667" grpId="0" autoUpdateAnimBg="0"/>
      <p:bldP spid="198677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0.9|3.2|4|11.6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3.1|6.8|3.4|6.4|0.8|1|1|2.5|3.6|0.7|0.8|2.1|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5|8|20.3|13.1|3|1.3|2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59.5|8.7|20.8|3.4|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5.9|4.9|1.4|3.4|5.2|8.3|1.4|33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231</Words>
  <Application>Microsoft Office PowerPoint</Application>
  <PresentationFormat>ワイド画面</PresentationFormat>
  <Paragraphs>39</Paragraphs>
  <Slides>6</Slides>
  <Notes>0</Notes>
  <HiddenSlides>0</HiddenSlides>
  <MMClips>6</MMClips>
  <ScaleCrop>false</ScaleCrop>
  <HeadingPairs>
    <vt:vector size="8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2" baseType="lpstr">
      <vt:lpstr>HGPｺﾞｼｯｸM</vt:lpstr>
      <vt:lpstr>游ゴシック</vt:lpstr>
      <vt:lpstr>游ゴシック Light</vt:lpstr>
      <vt:lpstr>Arial</vt:lpstr>
      <vt:lpstr>Office テーマ</vt:lpstr>
      <vt:lpstr>Image</vt:lpstr>
      <vt:lpstr>応用４　画像圧縮の基礎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情報メディア入門Ａ</dc:title>
  <dc:creator>徳永隆治</dc:creator>
  <cp:lastModifiedBy>徳永隆治</cp:lastModifiedBy>
  <cp:revision>105</cp:revision>
  <dcterms:created xsi:type="dcterms:W3CDTF">2020-04-04T08:12:22Z</dcterms:created>
  <dcterms:modified xsi:type="dcterms:W3CDTF">2020-09-05T06:19:31Z</dcterms:modified>
  <cp:contentStatus/>
</cp:coreProperties>
</file>