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2" r:id="rId3"/>
    <p:sldId id="294" r:id="rId4"/>
    <p:sldId id="296" r:id="rId5"/>
    <p:sldId id="297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4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05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98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2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4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62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46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14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14CF-79CC-4D5E-8E8D-3248A0D55381}" type="datetimeFigureOut">
              <a:rPr kumimoji="1" lang="ja-JP" altLang="en-US" smtClean="0"/>
              <a:t>2020/9/8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2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.wmf"/><Relationship Id="rId3" Type="http://schemas.microsoft.com/office/2007/relationships/media" Target="../media/media5.m4a"/><Relationship Id="rId7" Type="http://schemas.openxmlformats.org/officeDocument/2006/relationships/image" Target="../media/image2.wmf"/><Relationship Id="rId12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5.m4a"/><Relationship Id="rId9" Type="http://schemas.openxmlformats.org/officeDocument/2006/relationships/image" Target="../media/image3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応用２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直交</a:t>
            </a:r>
            <a:r>
              <a:rPr lang="ja-JP" altLang="en-US" dirty="0"/>
              <a:t>性</a:t>
            </a:r>
            <a:r>
              <a:rPr lang="ja-JP" altLang="en-US" dirty="0" smtClean="0"/>
              <a:t>の応用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739198"/>
            <a:ext cx="9144000" cy="1161986"/>
          </a:xfrm>
        </p:spPr>
        <p:txBody>
          <a:bodyPr/>
          <a:lstStyle/>
          <a:p>
            <a:r>
              <a:rPr kumimoji="1" lang="ja-JP" altLang="en-US" dirty="0" smtClean="0"/>
              <a:t>キーワード</a:t>
            </a:r>
            <a:endParaRPr kumimoji="1" lang="en-US" altLang="ja-JP" dirty="0" smtClean="0"/>
          </a:p>
          <a:p>
            <a:r>
              <a:rPr kumimoji="1" lang="ja-JP" altLang="en-US" dirty="0" smtClean="0"/>
              <a:t>直交基底・秘匿</a:t>
            </a:r>
            <a:r>
              <a:rPr lang="ja-JP" altLang="en-US" dirty="0"/>
              <a:t>通信</a:t>
            </a:r>
            <a:r>
              <a:rPr lang="ja-JP" altLang="en-US" dirty="0" smtClean="0"/>
              <a:t>・記憶</a:t>
            </a:r>
            <a:r>
              <a:rPr lang="ja-JP" altLang="en-US" dirty="0"/>
              <a:t>モデル</a:t>
            </a:r>
            <a:r>
              <a:rPr lang="ja-JP" altLang="en-US" dirty="0" smtClean="0"/>
              <a:t>・フィルタリング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5"/>
    </mc:Choice>
    <mc:Fallback xmlns="">
      <p:transition spd="slow" advTm="1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12" name="Text Box 20"/>
          <p:cNvSpPr txBox="1">
            <a:spLocks noChangeArrowheads="1"/>
          </p:cNvSpPr>
          <p:nvPr/>
        </p:nvSpPr>
        <p:spPr bwMode="auto">
          <a:xfrm>
            <a:off x="1265337" y="1388593"/>
            <a:ext cx="90948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A</a:t>
            </a:r>
            <a:r>
              <a:rPr lang="ja-JP" altLang="en-US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への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メッセージ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{x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∈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R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}</a:t>
            </a:r>
            <a:r>
              <a:rPr lang="ja-JP" altLang="en-US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，</a:t>
            </a: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B</a:t>
            </a:r>
            <a:r>
              <a:rPr lang="ja-JP" altLang="en-US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へ</a:t>
            </a:r>
            <a:r>
              <a:rPr lang="ja-JP" altLang="en-US" sz="2000" dirty="0" err="1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メッセージ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{</a:t>
            </a:r>
            <a:r>
              <a:rPr lang="en-US" altLang="ja-JP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</a:t>
            </a:r>
            <a:r>
              <a:rPr lang="en-US" altLang="ja-JP" sz="2000" baseline="-25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∈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R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}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，</a:t>
            </a: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C</a:t>
            </a:r>
            <a:r>
              <a:rPr lang="ja-JP" altLang="en-US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へ</a:t>
            </a:r>
            <a:r>
              <a:rPr lang="ja-JP" altLang="en-US" sz="2000" dirty="0" err="1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メッセージ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{</a:t>
            </a:r>
            <a:r>
              <a:rPr lang="en-US" altLang="ja-JP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z</a:t>
            </a:r>
            <a:r>
              <a:rPr lang="en-US" altLang="ja-JP" sz="2000" baseline="-25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∈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R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} 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endParaRPr lang="en-US" altLang="ja-JP" sz="2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88" name="タイトル 1"/>
          <p:cNvSpPr>
            <a:spLocks noGrp="1"/>
          </p:cNvSpPr>
          <p:nvPr>
            <p:ph type="title"/>
          </p:nvPr>
        </p:nvSpPr>
        <p:spPr>
          <a:xfrm>
            <a:off x="319177" y="203999"/>
            <a:ext cx="4919662" cy="1143000"/>
          </a:xfrm>
          <a:noFill/>
        </p:spPr>
        <p:txBody>
          <a:bodyPr>
            <a:normAutofit/>
          </a:bodyPr>
          <a:lstStyle/>
          <a:p>
            <a:r>
              <a:rPr lang="ja-JP" altLang="en-US" dirty="0" smtClean="0"/>
              <a:t>秘匿通信と直交性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265337" y="2129824"/>
            <a:ext cx="951543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（１）切り替えて送る　</a:t>
            </a: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z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en-US" altLang="ja-JP" sz="2000" baseline="-25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y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z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 … </a:t>
            </a:r>
            <a:r>
              <a:rPr lang="ja-JP" altLang="en-US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⇒　規則性からメッセージを見破れる</a:t>
            </a:r>
            <a:endParaRPr lang="en-US" altLang="ja-JP" sz="2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fontAlgn="ctr">
              <a:defRPr/>
            </a:pPr>
            <a:endParaRPr lang="en-US" altLang="ja-JP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fontAlgn="ctr">
              <a:defRPr/>
            </a:pPr>
            <a:endParaRPr lang="en-US" altLang="ja-JP" sz="2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fontAlgn="ctr">
              <a:defRPr/>
            </a:pP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（２）ベクトル化して送る　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v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= x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+y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+z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3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∈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R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n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r>
              <a:rPr lang="ja-JP" altLang="en-US" sz="2000" baseline="-25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⇒　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３つのメッセージを混ぜる</a:t>
            </a:r>
            <a:endParaRPr lang="en-US" altLang="ja-JP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fontAlgn="ctr">
              <a:defRPr/>
            </a:pPr>
            <a:endParaRPr lang="en-US" altLang="ja-JP" sz="2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265337" y="3849248"/>
            <a:ext cx="8866215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{q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,q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,q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3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,…,</a:t>
            </a:r>
            <a:r>
              <a:rPr lang="en-US" altLang="ja-JP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n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}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が正規直交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系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であるなら，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A</a:t>
            </a:r>
            <a:r>
              <a:rPr lang="ja-JP" altLang="en-US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だけに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を通知すると，</a:t>
            </a:r>
            <a:endParaRPr lang="en-US" altLang="ja-JP" sz="2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fontAlgn="ctr">
              <a:defRPr/>
            </a:pP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	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	</a:t>
            </a:r>
          </a:p>
          <a:p>
            <a:pPr fontAlgn="ctr">
              <a:defRPr/>
            </a:pP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	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	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v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= x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+y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en-US" altLang="ja-JP" sz="2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</a:t>
            </a:r>
            <a:r>
              <a:rPr lang="en-US" altLang="ja-JP" sz="2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+z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en-US" altLang="ja-JP" sz="2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q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3</a:t>
            </a:r>
            <a:r>
              <a:rPr lang="en-US" altLang="ja-JP" sz="2000" dirty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= x</a:t>
            </a:r>
            <a:r>
              <a:rPr lang="en-US" altLang="ja-JP" sz="2000" baseline="-25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</a:p>
          <a:p>
            <a:pPr fontAlgn="ctr">
              <a:defRPr/>
            </a:pPr>
            <a:endParaRPr lang="en-US" altLang="ja-JP" sz="2000" baseline="-25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fontAlgn="ctr">
              <a:defRPr/>
            </a:pP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から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B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と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C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のメッセージを知ることなく自分あてのメッセージのみを知ることができる．</a:t>
            </a:r>
            <a:endParaRPr lang="en-US" altLang="ja-JP" sz="2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655245" y="1064144"/>
            <a:ext cx="2308645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☜　テキストを数列として送信</a:t>
            </a:r>
            <a:endParaRPr lang="ja-JP" altLang="en-US" sz="1400" dirty="0"/>
          </a:p>
        </p:txBody>
      </p:sp>
      <p:sp>
        <p:nvSpPr>
          <p:cNvPr id="3" name="正方形/長方形 2"/>
          <p:cNvSpPr/>
          <p:nvPr/>
        </p:nvSpPr>
        <p:spPr>
          <a:xfrm>
            <a:off x="1265337" y="5757595"/>
            <a:ext cx="9350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スペクトル拡散通信：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n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の次元を大きく，超立方体の頂点をランダムに選択して基底を作る．</a:t>
            </a:r>
            <a:endParaRPr lang="en-US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51560"/>
      </p:ext>
    </p:extLst>
  </p:cSld>
  <p:clrMapOvr>
    <a:masterClrMapping/>
  </p:clrMapOvr>
  <p:transition spd="slow" advTm="147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8612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タイトル 1"/>
          <p:cNvSpPr>
            <a:spLocks noGrp="1"/>
          </p:cNvSpPr>
          <p:nvPr>
            <p:ph type="title"/>
          </p:nvPr>
        </p:nvSpPr>
        <p:spPr>
          <a:xfrm>
            <a:off x="319176" y="203999"/>
            <a:ext cx="6785711" cy="1143000"/>
          </a:xfrm>
          <a:noFill/>
        </p:spPr>
        <p:txBody>
          <a:bodyPr>
            <a:normAutofit/>
          </a:bodyPr>
          <a:lstStyle/>
          <a:p>
            <a:r>
              <a:rPr lang="ja-JP" altLang="en-US" dirty="0" smtClean="0"/>
              <a:t>記憶のモデルと直交性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1813977" y="1387082"/>
            <a:ext cx="5574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6x6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画素の白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(0)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・黒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(1)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のパターン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と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を用意する．</a:t>
            </a:r>
            <a:endParaRPr lang="en-US" altLang="ja-JP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813977" y="5247370"/>
            <a:ext cx="504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パターンの記憶　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A = XX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＋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YY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＋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ZZ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endParaRPr lang="en-US" altLang="ja-JP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1760428" y="5910283"/>
            <a:ext cx="71732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パターン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の想起　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AX= XX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＋ 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YY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＋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ZZ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X= ||X||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endParaRPr lang="en-US" altLang="ja-JP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850136" y="2094107"/>
            <a:ext cx="2304288" cy="2847343"/>
            <a:chOff x="1850136" y="2094107"/>
            <a:chExt cx="2304288" cy="2847343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850136" y="2094107"/>
              <a:ext cx="2304288" cy="2357886"/>
              <a:chOff x="6595872" y="1756095"/>
              <a:chExt cx="2304288" cy="2357886"/>
            </a:xfrm>
          </p:grpSpPr>
          <p:sp>
            <p:nvSpPr>
              <p:cNvPr id="2" name="楕円 1"/>
              <p:cNvSpPr/>
              <p:nvPr/>
            </p:nvSpPr>
            <p:spPr>
              <a:xfrm>
                <a:off x="6601968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楕円 6"/>
              <p:cNvSpPr/>
              <p:nvPr/>
            </p:nvSpPr>
            <p:spPr>
              <a:xfrm>
                <a:off x="6992112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楕円 7"/>
              <p:cNvSpPr/>
              <p:nvPr/>
            </p:nvSpPr>
            <p:spPr>
              <a:xfrm>
                <a:off x="7382256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楕円 8"/>
              <p:cNvSpPr/>
              <p:nvPr/>
            </p:nvSpPr>
            <p:spPr>
              <a:xfrm>
                <a:off x="7772400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楕円 9"/>
              <p:cNvSpPr/>
              <p:nvPr/>
            </p:nvSpPr>
            <p:spPr>
              <a:xfrm>
                <a:off x="8162544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楕円 10"/>
              <p:cNvSpPr/>
              <p:nvPr/>
            </p:nvSpPr>
            <p:spPr>
              <a:xfrm>
                <a:off x="8552688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楕円 13"/>
              <p:cNvSpPr/>
              <p:nvPr/>
            </p:nvSpPr>
            <p:spPr>
              <a:xfrm>
                <a:off x="6601968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楕円 14"/>
              <p:cNvSpPr/>
              <p:nvPr/>
            </p:nvSpPr>
            <p:spPr>
              <a:xfrm>
                <a:off x="6992112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楕円 15"/>
              <p:cNvSpPr/>
              <p:nvPr/>
            </p:nvSpPr>
            <p:spPr>
              <a:xfrm>
                <a:off x="7382256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楕円 16"/>
              <p:cNvSpPr/>
              <p:nvPr/>
            </p:nvSpPr>
            <p:spPr>
              <a:xfrm>
                <a:off x="7772400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楕円 17"/>
              <p:cNvSpPr/>
              <p:nvPr/>
            </p:nvSpPr>
            <p:spPr>
              <a:xfrm>
                <a:off x="8162544" y="216110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楕円 18"/>
              <p:cNvSpPr/>
              <p:nvPr/>
            </p:nvSpPr>
            <p:spPr>
              <a:xfrm>
                <a:off x="8552688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楕円 20"/>
              <p:cNvSpPr/>
              <p:nvPr/>
            </p:nvSpPr>
            <p:spPr>
              <a:xfrm>
                <a:off x="6601968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楕円 21"/>
              <p:cNvSpPr/>
              <p:nvPr/>
            </p:nvSpPr>
            <p:spPr>
              <a:xfrm>
                <a:off x="6992112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楕円 22"/>
              <p:cNvSpPr/>
              <p:nvPr/>
            </p:nvSpPr>
            <p:spPr>
              <a:xfrm>
                <a:off x="7382256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楕円 23"/>
              <p:cNvSpPr/>
              <p:nvPr/>
            </p:nvSpPr>
            <p:spPr>
              <a:xfrm>
                <a:off x="7772400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楕円 24"/>
              <p:cNvSpPr/>
              <p:nvPr/>
            </p:nvSpPr>
            <p:spPr>
              <a:xfrm>
                <a:off x="8162544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楕円 25"/>
              <p:cNvSpPr/>
              <p:nvPr/>
            </p:nvSpPr>
            <p:spPr>
              <a:xfrm>
                <a:off x="8552688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楕円 27"/>
              <p:cNvSpPr/>
              <p:nvPr/>
            </p:nvSpPr>
            <p:spPr>
              <a:xfrm>
                <a:off x="6598920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楕円 28"/>
              <p:cNvSpPr/>
              <p:nvPr/>
            </p:nvSpPr>
            <p:spPr>
              <a:xfrm>
                <a:off x="6989064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楕円 29"/>
              <p:cNvSpPr/>
              <p:nvPr/>
            </p:nvSpPr>
            <p:spPr>
              <a:xfrm>
                <a:off x="7379208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楕円 30"/>
              <p:cNvSpPr/>
              <p:nvPr/>
            </p:nvSpPr>
            <p:spPr>
              <a:xfrm>
                <a:off x="7769352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楕円 31"/>
              <p:cNvSpPr/>
              <p:nvPr/>
            </p:nvSpPr>
            <p:spPr>
              <a:xfrm>
                <a:off x="8159496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楕円 32"/>
              <p:cNvSpPr/>
              <p:nvPr/>
            </p:nvSpPr>
            <p:spPr>
              <a:xfrm>
                <a:off x="8549640" y="297521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楕円 34"/>
              <p:cNvSpPr/>
              <p:nvPr/>
            </p:nvSpPr>
            <p:spPr>
              <a:xfrm>
                <a:off x="6595872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楕円 35"/>
              <p:cNvSpPr/>
              <p:nvPr/>
            </p:nvSpPr>
            <p:spPr>
              <a:xfrm>
                <a:off x="6986016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楕円 36"/>
              <p:cNvSpPr/>
              <p:nvPr/>
            </p:nvSpPr>
            <p:spPr>
              <a:xfrm>
                <a:off x="7376160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楕円 37"/>
              <p:cNvSpPr/>
              <p:nvPr/>
            </p:nvSpPr>
            <p:spPr>
              <a:xfrm>
                <a:off x="7766304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楕円 38"/>
              <p:cNvSpPr/>
              <p:nvPr/>
            </p:nvSpPr>
            <p:spPr>
              <a:xfrm>
                <a:off x="8156448" y="338431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楕円 39"/>
              <p:cNvSpPr/>
              <p:nvPr/>
            </p:nvSpPr>
            <p:spPr>
              <a:xfrm>
                <a:off x="8546592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楕円 44"/>
              <p:cNvSpPr/>
              <p:nvPr/>
            </p:nvSpPr>
            <p:spPr>
              <a:xfrm>
                <a:off x="6595872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楕円 45"/>
              <p:cNvSpPr/>
              <p:nvPr/>
            </p:nvSpPr>
            <p:spPr>
              <a:xfrm>
                <a:off x="6986016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楕円 46"/>
              <p:cNvSpPr/>
              <p:nvPr/>
            </p:nvSpPr>
            <p:spPr>
              <a:xfrm>
                <a:off x="7376160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楕円 47"/>
              <p:cNvSpPr/>
              <p:nvPr/>
            </p:nvSpPr>
            <p:spPr>
              <a:xfrm>
                <a:off x="7766304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楕円 48"/>
              <p:cNvSpPr/>
              <p:nvPr/>
            </p:nvSpPr>
            <p:spPr>
              <a:xfrm>
                <a:off x="8156448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楕円 49"/>
              <p:cNvSpPr/>
              <p:nvPr/>
            </p:nvSpPr>
            <p:spPr>
              <a:xfrm>
                <a:off x="8546592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2700544" y="4541340"/>
              <a:ext cx="3417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endParaRPr lang="ja-JP" altLang="en-US" sz="20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690872" y="2094107"/>
            <a:ext cx="2304288" cy="2863042"/>
            <a:chOff x="4690872" y="2094107"/>
            <a:chExt cx="2304288" cy="2863042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4690872" y="2094107"/>
              <a:ext cx="2304288" cy="2357886"/>
              <a:chOff x="6595872" y="1756095"/>
              <a:chExt cx="2304288" cy="2357886"/>
            </a:xfrm>
            <a:noFill/>
          </p:grpSpPr>
          <p:sp>
            <p:nvSpPr>
              <p:cNvPr id="52" name="楕円 51"/>
              <p:cNvSpPr/>
              <p:nvPr/>
            </p:nvSpPr>
            <p:spPr>
              <a:xfrm>
                <a:off x="6601968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楕円 52"/>
              <p:cNvSpPr/>
              <p:nvPr/>
            </p:nvSpPr>
            <p:spPr>
              <a:xfrm>
                <a:off x="6992112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楕円 53"/>
              <p:cNvSpPr/>
              <p:nvPr/>
            </p:nvSpPr>
            <p:spPr>
              <a:xfrm>
                <a:off x="7382256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楕円 54"/>
              <p:cNvSpPr/>
              <p:nvPr/>
            </p:nvSpPr>
            <p:spPr>
              <a:xfrm>
                <a:off x="7772400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楕円 55"/>
              <p:cNvSpPr/>
              <p:nvPr/>
            </p:nvSpPr>
            <p:spPr>
              <a:xfrm>
                <a:off x="8162544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楕円 56"/>
              <p:cNvSpPr/>
              <p:nvPr/>
            </p:nvSpPr>
            <p:spPr>
              <a:xfrm>
                <a:off x="8552688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楕円 57"/>
              <p:cNvSpPr/>
              <p:nvPr/>
            </p:nvSpPr>
            <p:spPr>
              <a:xfrm>
                <a:off x="6601968" y="216110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楕円 58"/>
              <p:cNvSpPr/>
              <p:nvPr/>
            </p:nvSpPr>
            <p:spPr>
              <a:xfrm>
                <a:off x="6992112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楕円 59"/>
              <p:cNvSpPr/>
              <p:nvPr/>
            </p:nvSpPr>
            <p:spPr>
              <a:xfrm>
                <a:off x="7382256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楕円 60"/>
              <p:cNvSpPr/>
              <p:nvPr/>
            </p:nvSpPr>
            <p:spPr>
              <a:xfrm>
                <a:off x="7772400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楕円 61"/>
              <p:cNvSpPr/>
              <p:nvPr/>
            </p:nvSpPr>
            <p:spPr>
              <a:xfrm>
                <a:off x="8162544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/>
              <p:cNvSpPr/>
              <p:nvPr/>
            </p:nvSpPr>
            <p:spPr>
              <a:xfrm>
                <a:off x="8552688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/>
              <p:cNvSpPr/>
              <p:nvPr/>
            </p:nvSpPr>
            <p:spPr>
              <a:xfrm>
                <a:off x="6601968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/>
              <p:cNvSpPr/>
              <p:nvPr/>
            </p:nvSpPr>
            <p:spPr>
              <a:xfrm>
                <a:off x="6992112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/>
              <p:cNvSpPr/>
              <p:nvPr/>
            </p:nvSpPr>
            <p:spPr>
              <a:xfrm>
                <a:off x="7382256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/>
              <p:cNvSpPr/>
              <p:nvPr/>
            </p:nvSpPr>
            <p:spPr>
              <a:xfrm>
                <a:off x="7772400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楕円 67"/>
              <p:cNvSpPr/>
              <p:nvPr/>
            </p:nvSpPr>
            <p:spPr>
              <a:xfrm>
                <a:off x="8162544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楕円 68"/>
              <p:cNvSpPr/>
              <p:nvPr/>
            </p:nvSpPr>
            <p:spPr>
              <a:xfrm>
                <a:off x="8552688" y="2566121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楕円 69"/>
              <p:cNvSpPr/>
              <p:nvPr/>
            </p:nvSpPr>
            <p:spPr>
              <a:xfrm>
                <a:off x="6598920" y="297521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楕円 70"/>
              <p:cNvSpPr/>
              <p:nvPr/>
            </p:nvSpPr>
            <p:spPr>
              <a:xfrm>
                <a:off x="6989064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楕円 71"/>
              <p:cNvSpPr/>
              <p:nvPr/>
            </p:nvSpPr>
            <p:spPr>
              <a:xfrm>
                <a:off x="7379208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楕円 72"/>
              <p:cNvSpPr/>
              <p:nvPr/>
            </p:nvSpPr>
            <p:spPr>
              <a:xfrm>
                <a:off x="7769352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楕円 73"/>
              <p:cNvSpPr/>
              <p:nvPr/>
            </p:nvSpPr>
            <p:spPr>
              <a:xfrm>
                <a:off x="8159496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楕円 74"/>
              <p:cNvSpPr/>
              <p:nvPr/>
            </p:nvSpPr>
            <p:spPr>
              <a:xfrm>
                <a:off x="8549640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楕円 75"/>
              <p:cNvSpPr/>
              <p:nvPr/>
            </p:nvSpPr>
            <p:spPr>
              <a:xfrm>
                <a:off x="6595872" y="338431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楕円 76"/>
              <p:cNvSpPr/>
              <p:nvPr/>
            </p:nvSpPr>
            <p:spPr>
              <a:xfrm>
                <a:off x="6986016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楕円 77"/>
              <p:cNvSpPr/>
              <p:nvPr/>
            </p:nvSpPr>
            <p:spPr>
              <a:xfrm>
                <a:off x="7376160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楕円 78"/>
              <p:cNvSpPr/>
              <p:nvPr/>
            </p:nvSpPr>
            <p:spPr>
              <a:xfrm>
                <a:off x="7766304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楕円 79"/>
              <p:cNvSpPr/>
              <p:nvPr/>
            </p:nvSpPr>
            <p:spPr>
              <a:xfrm>
                <a:off x="8156448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楕円 80"/>
              <p:cNvSpPr/>
              <p:nvPr/>
            </p:nvSpPr>
            <p:spPr>
              <a:xfrm>
                <a:off x="8546592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楕円 81"/>
              <p:cNvSpPr/>
              <p:nvPr/>
            </p:nvSpPr>
            <p:spPr>
              <a:xfrm>
                <a:off x="6595872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楕円 82"/>
              <p:cNvSpPr/>
              <p:nvPr/>
            </p:nvSpPr>
            <p:spPr>
              <a:xfrm>
                <a:off x="6986016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楕円 83"/>
              <p:cNvSpPr/>
              <p:nvPr/>
            </p:nvSpPr>
            <p:spPr>
              <a:xfrm>
                <a:off x="7376160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5" name="楕円 84"/>
              <p:cNvSpPr/>
              <p:nvPr/>
            </p:nvSpPr>
            <p:spPr>
              <a:xfrm>
                <a:off x="7766304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楕円 85"/>
              <p:cNvSpPr/>
              <p:nvPr/>
            </p:nvSpPr>
            <p:spPr>
              <a:xfrm>
                <a:off x="8156448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楕円 86"/>
              <p:cNvSpPr/>
              <p:nvPr/>
            </p:nvSpPr>
            <p:spPr>
              <a:xfrm>
                <a:off x="8546592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3" name="正方形/長方形 162"/>
            <p:cNvSpPr/>
            <p:nvPr/>
          </p:nvSpPr>
          <p:spPr>
            <a:xfrm>
              <a:off x="5693280" y="4557039"/>
              <a:ext cx="3465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Y</a:t>
              </a:r>
              <a:endParaRPr lang="ja-JP" altLang="en-US" sz="2000" dirty="0"/>
            </a:p>
          </p:txBody>
        </p:sp>
      </p:grpSp>
      <p:grpSp>
        <p:nvGrpSpPr>
          <p:cNvPr id="167" name="グループ化 166"/>
          <p:cNvGrpSpPr/>
          <p:nvPr/>
        </p:nvGrpSpPr>
        <p:grpSpPr>
          <a:xfrm>
            <a:off x="7516785" y="2090503"/>
            <a:ext cx="2614767" cy="3490606"/>
            <a:chOff x="7516785" y="2090503"/>
            <a:chExt cx="2614767" cy="3490606"/>
          </a:xfrm>
        </p:grpSpPr>
        <p:grpSp>
          <p:nvGrpSpPr>
            <p:cNvPr id="126" name="グループ化 125"/>
            <p:cNvGrpSpPr/>
            <p:nvPr/>
          </p:nvGrpSpPr>
          <p:grpSpPr>
            <a:xfrm>
              <a:off x="7589519" y="2090503"/>
              <a:ext cx="2304288" cy="2357886"/>
              <a:chOff x="6595872" y="1756095"/>
              <a:chExt cx="2304288" cy="2357886"/>
            </a:xfrm>
            <a:noFill/>
          </p:grpSpPr>
          <p:sp>
            <p:nvSpPr>
              <p:cNvPr id="127" name="楕円 126"/>
              <p:cNvSpPr/>
              <p:nvPr/>
            </p:nvSpPr>
            <p:spPr>
              <a:xfrm>
                <a:off x="6601968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楕円 127"/>
              <p:cNvSpPr/>
              <p:nvPr/>
            </p:nvSpPr>
            <p:spPr>
              <a:xfrm>
                <a:off x="6992112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楕円 128"/>
              <p:cNvSpPr/>
              <p:nvPr/>
            </p:nvSpPr>
            <p:spPr>
              <a:xfrm>
                <a:off x="7382256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0" name="楕円 129"/>
              <p:cNvSpPr/>
              <p:nvPr/>
            </p:nvSpPr>
            <p:spPr>
              <a:xfrm>
                <a:off x="7772400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1" name="楕円 130"/>
              <p:cNvSpPr/>
              <p:nvPr/>
            </p:nvSpPr>
            <p:spPr>
              <a:xfrm>
                <a:off x="8162544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楕円 131"/>
              <p:cNvSpPr/>
              <p:nvPr/>
            </p:nvSpPr>
            <p:spPr>
              <a:xfrm>
                <a:off x="8552688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3" name="楕円 132"/>
              <p:cNvSpPr/>
              <p:nvPr/>
            </p:nvSpPr>
            <p:spPr>
              <a:xfrm>
                <a:off x="6601968" y="216110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4" name="楕円 133"/>
              <p:cNvSpPr/>
              <p:nvPr/>
            </p:nvSpPr>
            <p:spPr>
              <a:xfrm>
                <a:off x="6992112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5" name="楕円 134"/>
              <p:cNvSpPr/>
              <p:nvPr/>
            </p:nvSpPr>
            <p:spPr>
              <a:xfrm>
                <a:off x="7382256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6" name="楕円 135"/>
              <p:cNvSpPr/>
              <p:nvPr/>
            </p:nvSpPr>
            <p:spPr>
              <a:xfrm>
                <a:off x="7772400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7" name="楕円 136"/>
              <p:cNvSpPr/>
              <p:nvPr/>
            </p:nvSpPr>
            <p:spPr>
              <a:xfrm>
                <a:off x="8162544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楕円 137"/>
              <p:cNvSpPr/>
              <p:nvPr/>
            </p:nvSpPr>
            <p:spPr>
              <a:xfrm>
                <a:off x="8552688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9" name="楕円 138"/>
              <p:cNvSpPr/>
              <p:nvPr/>
            </p:nvSpPr>
            <p:spPr>
              <a:xfrm>
                <a:off x="6601968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" name="楕円 139"/>
              <p:cNvSpPr/>
              <p:nvPr/>
            </p:nvSpPr>
            <p:spPr>
              <a:xfrm>
                <a:off x="6992112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1" name="楕円 140"/>
              <p:cNvSpPr/>
              <p:nvPr/>
            </p:nvSpPr>
            <p:spPr>
              <a:xfrm>
                <a:off x="7382256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楕円 141"/>
              <p:cNvSpPr/>
              <p:nvPr/>
            </p:nvSpPr>
            <p:spPr>
              <a:xfrm>
                <a:off x="7772400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3" name="楕円 142"/>
              <p:cNvSpPr/>
              <p:nvPr/>
            </p:nvSpPr>
            <p:spPr>
              <a:xfrm>
                <a:off x="8162544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楕円 143"/>
              <p:cNvSpPr/>
              <p:nvPr/>
            </p:nvSpPr>
            <p:spPr>
              <a:xfrm>
                <a:off x="8552688" y="2566121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5" name="楕円 144"/>
              <p:cNvSpPr/>
              <p:nvPr/>
            </p:nvSpPr>
            <p:spPr>
              <a:xfrm>
                <a:off x="6598920" y="297521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6" name="楕円 145"/>
              <p:cNvSpPr/>
              <p:nvPr/>
            </p:nvSpPr>
            <p:spPr>
              <a:xfrm>
                <a:off x="6989064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7" name="楕円 146"/>
              <p:cNvSpPr/>
              <p:nvPr/>
            </p:nvSpPr>
            <p:spPr>
              <a:xfrm>
                <a:off x="7379208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8" name="楕円 147"/>
              <p:cNvSpPr/>
              <p:nvPr/>
            </p:nvSpPr>
            <p:spPr>
              <a:xfrm>
                <a:off x="7769352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" name="楕円 148"/>
              <p:cNvSpPr/>
              <p:nvPr/>
            </p:nvSpPr>
            <p:spPr>
              <a:xfrm>
                <a:off x="8159496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楕円 149"/>
              <p:cNvSpPr/>
              <p:nvPr/>
            </p:nvSpPr>
            <p:spPr>
              <a:xfrm>
                <a:off x="8549640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1" name="楕円 150"/>
              <p:cNvSpPr/>
              <p:nvPr/>
            </p:nvSpPr>
            <p:spPr>
              <a:xfrm>
                <a:off x="6595872" y="338431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楕円 151"/>
              <p:cNvSpPr/>
              <p:nvPr/>
            </p:nvSpPr>
            <p:spPr>
              <a:xfrm>
                <a:off x="6986016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" name="楕円 152"/>
              <p:cNvSpPr/>
              <p:nvPr/>
            </p:nvSpPr>
            <p:spPr>
              <a:xfrm>
                <a:off x="7376160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4" name="楕円 153"/>
              <p:cNvSpPr/>
              <p:nvPr/>
            </p:nvSpPr>
            <p:spPr>
              <a:xfrm>
                <a:off x="7766304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楕円 154"/>
              <p:cNvSpPr/>
              <p:nvPr/>
            </p:nvSpPr>
            <p:spPr>
              <a:xfrm>
                <a:off x="8156448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6" name="楕円 155"/>
              <p:cNvSpPr/>
              <p:nvPr/>
            </p:nvSpPr>
            <p:spPr>
              <a:xfrm>
                <a:off x="8546592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7" name="楕円 156"/>
              <p:cNvSpPr/>
              <p:nvPr/>
            </p:nvSpPr>
            <p:spPr>
              <a:xfrm>
                <a:off x="6595872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8" name="楕円 157"/>
              <p:cNvSpPr/>
              <p:nvPr/>
            </p:nvSpPr>
            <p:spPr>
              <a:xfrm>
                <a:off x="6986016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" name="楕円 158"/>
              <p:cNvSpPr/>
              <p:nvPr/>
            </p:nvSpPr>
            <p:spPr>
              <a:xfrm>
                <a:off x="7376160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0" name="楕円 159"/>
              <p:cNvSpPr/>
              <p:nvPr/>
            </p:nvSpPr>
            <p:spPr>
              <a:xfrm>
                <a:off x="7766304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1" name="楕円 160"/>
              <p:cNvSpPr/>
              <p:nvPr/>
            </p:nvSpPr>
            <p:spPr>
              <a:xfrm>
                <a:off x="8156448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2" name="楕円 161"/>
              <p:cNvSpPr/>
              <p:nvPr/>
            </p:nvSpPr>
            <p:spPr>
              <a:xfrm>
                <a:off x="8546592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5" name="グループ化 164"/>
            <p:cNvGrpSpPr/>
            <p:nvPr/>
          </p:nvGrpSpPr>
          <p:grpSpPr>
            <a:xfrm>
              <a:off x="7516785" y="2094107"/>
              <a:ext cx="2614767" cy="3487002"/>
              <a:chOff x="7516785" y="2094107"/>
              <a:chExt cx="2614767" cy="3487002"/>
            </a:xfrm>
          </p:grpSpPr>
          <p:grpSp>
            <p:nvGrpSpPr>
              <p:cNvPr id="89" name="グループ化 88"/>
              <p:cNvGrpSpPr/>
              <p:nvPr/>
            </p:nvGrpSpPr>
            <p:grpSpPr>
              <a:xfrm>
                <a:off x="7589520" y="2094107"/>
                <a:ext cx="2304288" cy="2357886"/>
                <a:chOff x="6595872" y="1756095"/>
                <a:chExt cx="2304288" cy="2357886"/>
              </a:xfrm>
            </p:grpSpPr>
            <p:sp>
              <p:nvSpPr>
                <p:cNvPr id="90" name="楕円 89"/>
                <p:cNvSpPr/>
                <p:nvPr/>
              </p:nvSpPr>
              <p:spPr>
                <a:xfrm>
                  <a:off x="6601968" y="175609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楕円 90"/>
                <p:cNvSpPr/>
                <p:nvPr/>
              </p:nvSpPr>
              <p:spPr>
                <a:xfrm>
                  <a:off x="6992112" y="1756095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楕円 91"/>
                <p:cNvSpPr/>
                <p:nvPr/>
              </p:nvSpPr>
              <p:spPr>
                <a:xfrm>
                  <a:off x="7382256" y="1756095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楕円 92"/>
                <p:cNvSpPr/>
                <p:nvPr/>
              </p:nvSpPr>
              <p:spPr>
                <a:xfrm>
                  <a:off x="7772400" y="1756095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楕円 93"/>
                <p:cNvSpPr/>
                <p:nvPr/>
              </p:nvSpPr>
              <p:spPr>
                <a:xfrm>
                  <a:off x="8162544" y="175609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楕円 94"/>
                <p:cNvSpPr/>
                <p:nvPr/>
              </p:nvSpPr>
              <p:spPr>
                <a:xfrm>
                  <a:off x="8552688" y="175609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楕円 95"/>
                <p:cNvSpPr/>
                <p:nvPr/>
              </p:nvSpPr>
              <p:spPr>
                <a:xfrm>
                  <a:off x="6601968" y="216110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楕円 96"/>
                <p:cNvSpPr/>
                <p:nvPr/>
              </p:nvSpPr>
              <p:spPr>
                <a:xfrm>
                  <a:off x="6992112" y="216110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楕円 97"/>
                <p:cNvSpPr/>
                <p:nvPr/>
              </p:nvSpPr>
              <p:spPr>
                <a:xfrm>
                  <a:off x="7382256" y="216110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楕円 98"/>
                <p:cNvSpPr/>
                <p:nvPr/>
              </p:nvSpPr>
              <p:spPr>
                <a:xfrm>
                  <a:off x="7772400" y="216110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楕円 99"/>
                <p:cNvSpPr/>
                <p:nvPr/>
              </p:nvSpPr>
              <p:spPr>
                <a:xfrm>
                  <a:off x="8162544" y="2161108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楕円 100"/>
                <p:cNvSpPr/>
                <p:nvPr/>
              </p:nvSpPr>
              <p:spPr>
                <a:xfrm>
                  <a:off x="8552688" y="216110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楕円 101"/>
                <p:cNvSpPr/>
                <p:nvPr/>
              </p:nvSpPr>
              <p:spPr>
                <a:xfrm>
                  <a:off x="6601968" y="2566121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楕円 102"/>
                <p:cNvSpPr/>
                <p:nvPr/>
              </p:nvSpPr>
              <p:spPr>
                <a:xfrm>
                  <a:off x="6992112" y="2566121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103"/>
                <p:cNvSpPr/>
                <p:nvPr/>
              </p:nvSpPr>
              <p:spPr>
                <a:xfrm>
                  <a:off x="7382256" y="2566121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楕円 104"/>
                <p:cNvSpPr/>
                <p:nvPr/>
              </p:nvSpPr>
              <p:spPr>
                <a:xfrm>
                  <a:off x="7772400" y="2566121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楕円 105"/>
                <p:cNvSpPr/>
                <p:nvPr/>
              </p:nvSpPr>
              <p:spPr>
                <a:xfrm>
                  <a:off x="8162544" y="2566121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楕円 106"/>
                <p:cNvSpPr/>
                <p:nvPr/>
              </p:nvSpPr>
              <p:spPr>
                <a:xfrm>
                  <a:off x="8552688" y="2566121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楕円 107"/>
                <p:cNvSpPr/>
                <p:nvPr/>
              </p:nvSpPr>
              <p:spPr>
                <a:xfrm>
                  <a:off x="6598920" y="297521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楕円 108"/>
                <p:cNvSpPr/>
                <p:nvPr/>
              </p:nvSpPr>
              <p:spPr>
                <a:xfrm>
                  <a:off x="6989064" y="297521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楕円 109"/>
                <p:cNvSpPr/>
                <p:nvPr/>
              </p:nvSpPr>
              <p:spPr>
                <a:xfrm>
                  <a:off x="7379208" y="297521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楕円 110"/>
                <p:cNvSpPr/>
                <p:nvPr/>
              </p:nvSpPr>
              <p:spPr>
                <a:xfrm>
                  <a:off x="7769352" y="297521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楕円 111"/>
                <p:cNvSpPr/>
                <p:nvPr/>
              </p:nvSpPr>
              <p:spPr>
                <a:xfrm>
                  <a:off x="8159496" y="2975218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3" name="楕円 112"/>
                <p:cNvSpPr/>
                <p:nvPr/>
              </p:nvSpPr>
              <p:spPr>
                <a:xfrm>
                  <a:off x="8549640" y="2975218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楕円 113"/>
                <p:cNvSpPr/>
                <p:nvPr/>
              </p:nvSpPr>
              <p:spPr>
                <a:xfrm>
                  <a:off x="6595872" y="338431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楕円 114"/>
                <p:cNvSpPr/>
                <p:nvPr/>
              </p:nvSpPr>
              <p:spPr>
                <a:xfrm>
                  <a:off x="6986016" y="338431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楕円 115"/>
                <p:cNvSpPr/>
                <p:nvPr/>
              </p:nvSpPr>
              <p:spPr>
                <a:xfrm>
                  <a:off x="7376160" y="338431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楕円 116"/>
                <p:cNvSpPr/>
                <p:nvPr/>
              </p:nvSpPr>
              <p:spPr>
                <a:xfrm>
                  <a:off x="7766304" y="338431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楕円 117"/>
                <p:cNvSpPr/>
                <p:nvPr/>
              </p:nvSpPr>
              <p:spPr>
                <a:xfrm>
                  <a:off x="8156448" y="3384315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楕円 118"/>
                <p:cNvSpPr/>
                <p:nvPr/>
              </p:nvSpPr>
              <p:spPr>
                <a:xfrm>
                  <a:off x="8546592" y="3384315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楕円 119"/>
                <p:cNvSpPr/>
                <p:nvPr/>
              </p:nvSpPr>
              <p:spPr>
                <a:xfrm>
                  <a:off x="6595872" y="3785244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楕円 120"/>
                <p:cNvSpPr/>
                <p:nvPr/>
              </p:nvSpPr>
              <p:spPr>
                <a:xfrm>
                  <a:off x="6986016" y="3785244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" name="楕円 121"/>
                <p:cNvSpPr/>
                <p:nvPr/>
              </p:nvSpPr>
              <p:spPr>
                <a:xfrm>
                  <a:off x="7376160" y="3785244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楕円 122"/>
                <p:cNvSpPr/>
                <p:nvPr/>
              </p:nvSpPr>
              <p:spPr>
                <a:xfrm>
                  <a:off x="7766304" y="3785244"/>
                  <a:ext cx="347472" cy="32873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4" name="楕円 123"/>
                <p:cNvSpPr/>
                <p:nvPr/>
              </p:nvSpPr>
              <p:spPr>
                <a:xfrm>
                  <a:off x="8156448" y="3785244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5" name="楕円 124"/>
                <p:cNvSpPr/>
                <p:nvPr/>
              </p:nvSpPr>
              <p:spPr>
                <a:xfrm>
                  <a:off x="8546592" y="3785244"/>
                  <a:ext cx="347472" cy="32873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64" name="正方形/長方形 163"/>
              <p:cNvSpPr/>
              <p:nvPr/>
            </p:nvSpPr>
            <p:spPr>
              <a:xfrm>
                <a:off x="7516785" y="4565446"/>
                <a:ext cx="261476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>
                  <a:defRPr/>
                </a:pPr>
                <a:r>
                  <a:rPr lang="ja-JP" altLang="en-US" sz="2000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パターンに重なりがない⇔</a:t>
                </a:r>
                <a:endPara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pPr algn="ctr" fontAlgn="ctr">
                  <a:defRPr/>
                </a:pPr>
                <a:r>
                  <a:rPr lang="ja-JP" altLang="en-US" sz="2000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直交したパターン</a:t>
                </a:r>
                <a:endPara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</p:grpSp>
      </p:grpSp>
      <p:pic>
        <p:nvPicPr>
          <p:cNvPr id="168" name="オーディオ 16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220082"/>
      </p:ext>
    </p:extLst>
  </p:cSld>
  <p:clrMapOvr>
    <a:masterClrMapping/>
  </p:clrMapOvr>
  <p:transition spd="slow" advTm="107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</p:bldLst>
  </p:timing>
  <p:extLst>
    <p:ext uri="{3A86A75C-4F4B-4683-9AE1-C65F6400EC91}">
      <p14:laserTraceLst xmlns:p14="http://schemas.microsoft.com/office/powerpoint/2010/main">
        <p14:tracePtLst>
          <p14:tracePt t="53263" x="4318000" y="5443538"/>
          <p14:tracePt t="53910" x="4303713" y="5443538"/>
          <p14:tracePt t="53934" x="4303713" y="5449888"/>
          <p14:tracePt t="54024" x="4295775" y="5449888"/>
          <p14:tracePt t="54094" x="4295775" y="5457825"/>
          <p14:tracePt t="54182" x="4289425" y="5457825"/>
          <p14:tracePt t="54367" x="4281488" y="5457825"/>
          <p14:tracePt t="54542" x="4275138" y="5464175"/>
          <p14:tracePt t="54614" x="4267200" y="5464175"/>
          <p14:tracePt t="55030" x="4275138" y="5464175"/>
          <p14:tracePt t="55087" x="4281488" y="5464175"/>
          <p14:tracePt t="55102" x="4289425" y="5464175"/>
          <p14:tracePt t="55158" x="4295775" y="5464175"/>
          <p14:tracePt t="55183" x="4303713" y="5464175"/>
          <p14:tracePt t="55231" x="4310063" y="5464175"/>
          <p14:tracePt t="55294" x="4318000" y="5464175"/>
          <p14:tracePt t="55318" x="4325938" y="5464175"/>
          <p14:tracePt t="55326" x="4332288" y="5464175"/>
          <p14:tracePt t="55335" x="4340225" y="5464175"/>
          <p14:tracePt t="55375" x="4346575" y="5464175"/>
          <p14:tracePt t="55414" x="4354513" y="5464175"/>
          <p14:tracePt t="55430" x="4368800" y="5472113"/>
          <p14:tracePt t="55438" x="4376738" y="5478463"/>
          <p14:tracePt t="55449" x="4391025" y="5478463"/>
          <p14:tracePt t="55466" x="4419600" y="5500688"/>
          <p14:tracePt t="55482" x="4433888" y="5500688"/>
          <p14:tracePt t="55499" x="4441825" y="5500688"/>
          <p14:tracePt t="55516" x="4448175" y="5500688"/>
          <p14:tracePt t="55671" x="4456113" y="5500688"/>
          <p14:tracePt t="55694" x="4462463" y="5500688"/>
          <p14:tracePt t="55798" x="4456113" y="5500688"/>
          <p14:tracePt t="57046" x="4448175" y="5508625"/>
          <p14:tracePt t="57159" x="4441825" y="5514975"/>
          <p14:tracePt t="57166" x="4433888" y="5514975"/>
          <p14:tracePt t="57182" x="4427538" y="5514975"/>
          <p14:tracePt t="57207" x="4419600" y="5514975"/>
          <p14:tracePt t="57222" x="4411663" y="5514975"/>
          <p14:tracePt t="57230" x="4411663" y="5522913"/>
          <p14:tracePt t="60103" x="4405313" y="5522913"/>
          <p14:tracePt t="60167" x="4391025" y="5522913"/>
          <p14:tracePt t="60262" x="4376738" y="5522913"/>
          <p14:tracePt t="60350" x="4360863" y="5522913"/>
          <p14:tracePt t="60408" x="4354513" y="5522913"/>
          <p14:tracePt t="60422" x="4340225" y="5522913"/>
          <p14:tracePt t="60430" x="4325938" y="5522913"/>
          <p14:tracePt t="60439" x="4318000" y="5522913"/>
          <p14:tracePt t="60448" x="4310063" y="5522913"/>
          <p14:tracePt t="60464" x="4289425" y="5514975"/>
          <p14:tracePt t="60498" x="4275138" y="5508625"/>
          <p14:tracePt t="60606" x="4275138" y="5500688"/>
          <p14:tracePt t="60639" x="4267200" y="5500688"/>
          <p14:tracePt t="60647" x="4267200" y="5494338"/>
          <p14:tracePt t="60654" x="4267200" y="5486400"/>
          <p14:tracePt t="60671" x="4259263" y="5478463"/>
          <p14:tracePt t="60702" x="4259263" y="5472113"/>
          <p14:tracePt t="60711" x="4259263" y="5464175"/>
          <p14:tracePt t="60726" x="4259263" y="5457825"/>
          <p14:tracePt t="60734" x="4259263" y="5449888"/>
          <p14:tracePt t="60748" x="4252913" y="5443538"/>
          <p14:tracePt t="60764" x="4252913" y="5435600"/>
          <p14:tracePt t="60781" x="4252913" y="5421313"/>
          <p14:tracePt t="60783" x="4252913" y="5413375"/>
          <p14:tracePt t="60798" x="4252913" y="5399088"/>
          <p14:tracePt t="60814" x="4252913" y="5376863"/>
          <p14:tracePt t="60831" x="4244975" y="5370513"/>
          <p14:tracePt t="60848" x="4244975" y="5356225"/>
          <p14:tracePt t="60864" x="4244975" y="5348288"/>
          <p14:tracePt t="60881" x="4244975" y="5341938"/>
          <p14:tracePt t="60910" x="4244975" y="5334000"/>
          <p14:tracePt t="60998" x="4244975" y="5326063"/>
          <p14:tracePt t="61014" x="4244975" y="5319713"/>
          <p14:tracePt t="61024" x="4252913" y="5319713"/>
          <p14:tracePt t="61031" x="4259263" y="5311775"/>
          <p14:tracePt t="61047" x="4267200" y="5311775"/>
          <p14:tracePt t="61064" x="4281488" y="5305425"/>
          <p14:tracePt t="61081" x="4295775" y="5297488"/>
          <p14:tracePt t="61097" x="4310063" y="5297488"/>
          <p14:tracePt t="61114" x="4325938" y="5297488"/>
          <p14:tracePt t="61131" x="4325938" y="5291138"/>
          <p14:tracePt t="61147" x="4340225" y="5291138"/>
          <p14:tracePt t="61181" x="4346575" y="5291138"/>
          <p14:tracePt t="61230" x="4360863" y="5291138"/>
          <p14:tracePt t="61238" x="4376738" y="5291138"/>
          <p14:tracePt t="61247" x="4383088" y="5291138"/>
          <p14:tracePt t="61265" x="4419600" y="5291138"/>
          <p14:tracePt t="61281" x="4427538" y="5291138"/>
          <p14:tracePt t="61335" x="4433888" y="5291138"/>
          <p14:tracePt t="61382" x="4441825" y="5291138"/>
          <p14:tracePt t="61390" x="4456113" y="5291138"/>
          <p14:tracePt t="61399" x="4470400" y="5297488"/>
          <p14:tracePt t="61414" x="4484688" y="5297488"/>
          <p14:tracePt t="61431" x="4492625" y="5305425"/>
          <p14:tracePt t="61447" x="4498975" y="5311775"/>
          <p14:tracePt t="61464" x="4513263" y="5311775"/>
          <p14:tracePt t="61481" x="4535488" y="5326063"/>
          <p14:tracePt t="61497" x="4557713" y="5334000"/>
          <p14:tracePt t="61514" x="4557713" y="5341938"/>
          <p14:tracePt t="61531" x="4557713" y="5348288"/>
          <p14:tracePt t="61614" x="4557713" y="5356225"/>
          <p14:tracePt t="61654" x="4557713" y="5362575"/>
          <p14:tracePt t="61711" x="4557713" y="5370513"/>
          <p14:tracePt t="61718" x="4557713" y="5376863"/>
          <p14:tracePt t="61734" x="4557713" y="5384800"/>
          <p14:tracePt t="61758" x="4557713" y="5392738"/>
          <p14:tracePt t="61766" x="4549775" y="5399088"/>
          <p14:tracePt t="61781" x="4549775" y="5407025"/>
          <p14:tracePt t="61797" x="4543425" y="5413375"/>
          <p14:tracePt t="61814" x="4543425" y="5421313"/>
          <p14:tracePt t="61831" x="4535488" y="5435600"/>
          <p14:tracePt t="61854" x="4529138" y="5443538"/>
          <p14:tracePt t="61918" x="4521200" y="5443538"/>
          <p14:tracePt t="61926" x="4513263" y="5449888"/>
          <p14:tracePt t="61934" x="4506913" y="5457825"/>
          <p14:tracePt t="61947" x="4498975" y="5464175"/>
          <p14:tracePt t="61964" x="4478338" y="5472113"/>
          <p14:tracePt t="61981" x="4462463" y="5486400"/>
          <p14:tracePt t="61997" x="4456113" y="5486400"/>
          <p14:tracePt t="61998" x="4448175" y="5486400"/>
          <p14:tracePt t="62014" x="4448175" y="5494338"/>
          <p14:tracePt t="62031" x="4433888" y="5494338"/>
          <p14:tracePt t="62087" x="4427538" y="5494338"/>
          <p14:tracePt t="62854" x="4433888" y="5494338"/>
          <p14:tracePt t="62870" x="4441825" y="5494338"/>
          <p14:tracePt t="62886" x="4456113" y="5494338"/>
          <p14:tracePt t="62894" x="4513263" y="5494338"/>
          <p14:tracePt t="62902" x="4600575" y="5494338"/>
          <p14:tracePt t="62914" x="4673600" y="5494338"/>
          <p14:tracePt t="62930" x="4826000" y="5494338"/>
          <p14:tracePt t="62947" x="4913313" y="5494338"/>
          <p14:tracePt t="62964" x="4941888" y="5494338"/>
          <p14:tracePt t="63047" x="4949825" y="5494338"/>
          <p14:tracePt t="63062" x="4970463" y="5494338"/>
          <p14:tracePt t="63070" x="5014913" y="5500688"/>
          <p14:tracePt t="63080" x="5080000" y="5508625"/>
          <p14:tracePt t="63097" x="5145088" y="5514975"/>
          <p14:tracePt t="63114" x="5173663" y="5522913"/>
          <p14:tracePt t="63446" x="5167313" y="5522913"/>
          <p14:tracePt t="63942" x="5173663" y="5522913"/>
          <p14:tracePt t="63974" x="5181600" y="5522913"/>
          <p14:tracePt t="63982" x="5189538" y="5522913"/>
          <p14:tracePt t="63990" x="5218113" y="5522913"/>
          <p14:tracePt t="63998" x="5254625" y="5522913"/>
          <p14:tracePt t="64014" x="5348288" y="5522913"/>
          <p14:tracePt t="64030" x="5421313" y="5522913"/>
          <p14:tracePt t="64047" x="5500688" y="5522913"/>
          <p14:tracePt t="64063" x="5545138" y="5522913"/>
          <p14:tracePt t="64080" x="5588000" y="5522913"/>
          <p14:tracePt t="64097" x="5595938" y="5522913"/>
          <p14:tracePt t="64113" x="5602288" y="5522913"/>
          <p14:tracePt t="64135" x="5610225" y="5522913"/>
          <p14:tracePt t="64150" x="5624513" y="5522913"/>
          <p14:tracePt t="64163" x="5653088" y="5529263"/>
          <p14:tracePt t="64180" x="5703888" y="5529263"/>
          <p14:tracePt t="64197" x="5748338" y="5529263"/>
          <p14:tracePt t="64213" x="5791200" y="5537200"/>
          <p14:tracePt t="64214" x="5805488" y="5537200"/>
          <p14:tracePt t="64230" x="5827713" y="5537200"/>
          <p14:tracePt t="64247" x="5842000" y="5537200"/>
          <p14:tracePt t="64263" x="5864225" y="5537200"/>
          <p14:tracePt t="64280" x="5900738" y="5529263"/>
          <p14:tracePt t="64297" x="5915025" y="5529263"/>
          <p14:tracePt t="64399" x="5921375" y="5529263"/>
          <p14:tracePt t="64422" x="5929313" y="5529263"/>
          <p14:tracePt t="64430" x="5935663" y="5529263"/>
          <p14:tracePt t="64438" x="5943600" y="5529263"/>
          <p14:tracePt t="64447" x="5951538" y="5529263"/>
          <p14:tracePt t="65638" x="0" y="0"/>
        </p14:tracePtLst>
        <p14:tracePtLst>
          <p14:tracePt t="67511" x="4340225" y="5500688"/>
          <p14:tracePt t="71230" x="4332288" y="5500688"/>
          <p14:tracePt t="71278" x="4332288" y="5508625"/>
          <p14:tracePt t="71327" x="4318000" y="5508625"/>
          <p14:tracePt t="71366" x="4310063" y="5508625"/>
          <p14:tracePt t="71374" x="4303713" y="5514975"/>
          <p14:tracePt t="71382" x="4289425" y="5514975"/>
          <p14:tracePt t="71395" x="4252913" y="5522913"/>
          <p14:tracePt t="71411" x="4129088" y="5522913"/>
          <p14:tracePt t="71428" x="4035425" y="5529263"/>
          <p14:tracePt t="71445" x="4005263" y="5529263"/>
          <p14:tracePt t="71461" x="4005263" y="5537200"/>
          <p14:tracePt t="71550" x="3990975" y="5537200"/>
          <p14:tracePt t="71590" x="3984625" y="5537200"/>
          <p14:tracePt t="71639" x="3976688" y="5537200"/>
          <p14:tracePt t="71654" x="3962400" y="5537200"/>
          <p14:tracePt t="71662" x="3954463" y="5537200"/>
          <p14:tracePt t="71671" x="3948113" y="5537200"/>
          <p14:tracePt t="71678" x="3933825" y="5537200"/>
          <p14:tracePt t="71695" x="3883025" y="5537200"/>
          <p14:tracePt t="71711" x="3817938" y="5537200"/>
          <p14:tracePt t="71728" x="3781425" y="5537200"/>
          <p14:tracePt t="71745" x="3759200" y="5537200"/>
          <p14:tracePt t="72558" x="0" y="0"/>
        </p14:tracePtLst>
        <p14:tracePtLst>
          <p14:tracePt t="77423" x="3744913" y="6205538"/>
          <p14:tracePt t="77719" x="3767138" y="6205538"/>
          <p14:tracePt t="77726" x="3802063" y="6205538"/>
          <p14:tracePt t="77734" x="3838575" y="6205538"/>
          <p14:tracePt t="77743" x="3883025" y="6197600"/>
          <p14:tracePt t="77760" x="3948113" y="6197600"/>
          <p14:tracePt t="77776" x="3970338" y="6197600"/>
          <p14:tracePt t="78862" x="3976688" y="6197600"/>
          <p14:tracePt t="78894" x="3984625" y="6197600"/>
          <p14:tracePt t="78910" x="4021138" y="6197600"/>
          <p14:tracePt t="78918" x="4078288" y="6197600"/>
          <p14:tracePt t="78926" x="4106863" y="6197600"/>
          <p14:tracePt t="78943" x="4157663" y="6197600"/>
          <p14:tracePt t="78960" x="4173538" y="6197600"/>
          <p14:tracePt t="78983" x="4179888" y="6197600"/>
          <p14:tracePt t="78993" x="4194175" y="6197600"/>
          <p14:tracePt t="79009" x="4224338" y="6197600"/>
          <p14:tracePt t="79026" x="4252913" y="6197600"/>
          <p14:tracePt t="79043" x="4275138" y="6197600"/>
          <p14:tracePt t="79118" x="4281488" y="6197600"/>
          <p14:tracePt t="79134" x="4289425" y="6197600"/>
          <p14:tracePt t="79302" x="4295775" y="6197600"/>
          <p14:tracePt t="79335" x="4303713" y="6197600"/>
          <p14:tracePt t="79342" x="4332288" y="6197600"/>
          <p14:tracePt t="79350" x="4360863" y="6197600"/>
          <p14:tracePt t="79359" x="4397375" y="6197600"/>
          <p14:tracePt t="79376" x="4478338" y="6197600"/>
          <p14:tracePt t="79393" x="4529138" y="6197600"/>
          <p14:tracePt t="79409" x="4572000" y="6197600"/>
          <p14:tracePt t="79426" x="4594225" y="6197600"/>
          <p14:tracePt t="79443" x="4600575" y="6197600"/>
          <p14:tracePt t="79460" x="4608513" y="6197600"/>
          <p14:tracePt t="79476" x="4608513" y="6205538"/>
          <p14:tracePt t="79493" x="4622800" y="6205538"/>
          <p14:tracePt t="79509" x="4665663" y="6205538"/>
          <p14:tracePt t="79511" x="4695825" y="6205538"/>
          <p14:tracePt t="79526" x="4738688" y="6205538"/>
          <p14:tracePt t="79543" x="4775200" y="6211888"/>
          <p14:tracePt t="79559" x="4797425" y="6211888"/>
          <p14:tracePt t="79576" x="4826000" y="6211888"/>
          <p14:tracePt t="79593" x="4854575" y="6211888"/>
          <p14:tracePt t="79609" x="4884738" y="6211888"/>
          <p14:tracePt t="79626" x="4905375" y="6211888"/>
          <p14:tracePt t="79642" x="4935538" y="6211888"/>
          <p14:tracePt t="79659" x="4964113" y="6211888"/>
          <p14:tracePt t="79676" x="4992688" y="6211888"/>
          <p14:tracePt t="79692" x="5021263" y="6211888"/>
          <p14:tracePt t="79710" x="5065713" y="6211888"/>
          <p14:tracePt t="79726" x="5087938" y="6211888"/>
          <p14:tracePt t="79742" x="5108575" y="6211888"/>
          <p14:tracePt t="79759" x="5153025" y="6211888"/>
          <p14:tracePt t="79776" x="5181600" y="6211888"/>
          <p14:tracePt t="79792" x="5224463" y="6211888"/>
          <p14:tracePt t="79809" x="5260975" y="6211888"/>
          <p14:tracePt t="79826" x="5305425" y="6219825"/>
          <p14:tracePt t="79842" x="5341938" y="6219825"/>
          <p14:tracePt t="79859" x="5384800" y="6226175"/>
          <p14:tracePt t="79876" x="5413375" y="6226175"/>
          <p14:tracePt t="79892" x="5443538" y="6226175"/>
          <p14:tracePt t="79909" x="5478463" y="6226175"/>
          <p14:tracePt t="79910" x="5500688" y="6226175"/>
          <p14:tracePt t="79926" x="5537200" y="6226175"/>
          <p14:tracePt t="79942" x="5588000" y="6234113"/>
          <p14:tracePt t="79959" x="5624513" y="6234113"/>
          <p14:tracePt t="79976" x="5681663" y="6234113"/>
          <p14:tracePt t="79992" x="5718175" y="6234113"/>
          <p14:tracePt t="80009" x="5768975" y="6240463"/>
          <p14:tracePt t="80026" x="5819775" y="6248400"/>
          <p14:tracePt t="80042" x="5864225" y="6248400"/>
          <p14:tracePt t="80059" x="5915025" y="6256338"/>
          <p14:tracePt t="80076" x="5957888" y="6256338"/>
          <p14:tracePt t="80092" x="6002338" y="6262688"/>
          <p14:tracePt t="80109" x="6016625" y="6262688"/>
          <p14:tracePt t="80110" x="6030913" y="6262688"/>
          <p14:tracePt t="80134" x="6037263" y="6262688"/>
          <p14:tracePt t="80142" x="6045200" y="6262688"/>
          <p14:tracePt t="80159" x="6073775" y="6262688"/>
          <p14:tracePt t="80176" x="6096000" y="6262688"/>
          <p14:tracePt t="80192" x="6132513" y="6262688"/>
          <p14:tracePt t="80209" x="6161088" y="6270625"/>
          <p14:tracePt t="80226" x="6197600" y="6270625"/>
          <p14:tracePt t="80242" x="6211888" y="6270625"/>
          <p14:tracePt t="80259" x="6226175" y="6270625"/>
          <p14:tracePt t="80276" x="6240463" y="6270625"/>
          <p14:tracePt t="80292" x="6248400" y="6276975"/>
          <p14:tracePt t="80309" x="6262688" y="6276975"/>
          <p14:tracePt t="80310" x="6270625" y="6276975"/>
          <p14:tracePt t="80326" x="6307138" y="6276975"/>
          <p14:tracePt t="80342" x="6335713" y="6284913"/>
          <p14:tracePt t="80359" x="6357938" y="6284913"/>
          <p14:tracePt t="80376" x="6364288" y="6284913"/>
          <p14:tracePt t="80392" x="6372225" y="6284913"/>
          <p14:tracePt t="80409" x="6378575" y="6284913"/>
          <p14:tracePt t="80446" x="6386513" y="6284913"/>
          <p14:tracePt t="80654" x="0" y="0"/>
        </p14:tracePtLst>
        <p14:tracePtLst>
          <p14:tracePt t="81223" x="5559425" y="6234113"/>
          <p14:tracePt t="81863" x="5616575" y="6234113"/>
          <p14:tracePt t="81870" x="5697538" y="6234113"/>
          <p14:tracePt t="81878" x="5776913" y="6234113"/>
          <p14:tracePt t="81892" x="5856288" y="6234113"/>
          <p14:tracePt t="81909" x="5921375" y="6234113"/>
          <p14:tracePt t="81925" x="5951538" y="6234113"/>
          <p14:tracePt t="81966" x="5957888" y="6234113"/>
          <p14:tracePt t="82024" x="5965825" y="6234113"/>
          <p14:tracePt t="82030" x="5972175" y="6234113"/>
          <p14:tracePt t="82042" x="5980113" y="6234113"/>
          <p14:tracePt t="82059" x="6008688" y="6234113"/>
          <p14:tracePt t="82075" x="6037263" y="6234113"/>
          <p14:tracePt t="82092" x="6067425" y="6234113"/>
          <p14:tracePt t="82108" x="6103938" y="6234113"/>
          <p14:tracePt t="82125" x="6118225" y="6234113"/>
          <p14:tracePt t="82142" x="6124575" y="6234113"/>
          <p14:tracePt t="82166" x="6132513" y="6234113"/>
          <p14:tracePt t="82183" x="6138863" y="6234113"/>
          <p14:tracePt t="82192" x="6154738" y="6234113"/>
          <p14:tracePt t="82209" x="6169025" y="6234113"/>
          <p14:tracePt t="82225" x="6183313" y="6234113"/>
          <p14:tracePt t="83439" x="6189663" y="6234113"/>
          <p14:tracePt t="83446" x="6197600" y="6234113"/>
          <p14:tracePt t="83458" x="6205538" y="6234113"/>
          <p14:tracePt t="83486" x="6211888" y="6234113"/>
          <p14:tracePt t="83503" x="6219825" y="6226175"/>
          <p14:tracePt t="83518" x="6226175" y="6226175"/>
          <p14:tracePt t="83542" x="6234113" y="6226175"/>
          <p14:tracePt t="83550" x="6234113" y="6219825"/>
          <p14:tracePt t="83638" x="6240463" y="6219825"/>
          <p14:tracePt t="83646" x="6248400" y="6219825"/>
          <p14:tracePt t="83663" x="6256338" y="6219825"/>
          <p14:tracePt t="83670" x="6262688" y="6219825"/>
          <p14:tracePt t="84102" x="6256338" y="6219825"/>
          <p14:tracePt t="84142" x="5878513" y="6226175"/>
          <p14:tracePt t="84151" x="5842000" y="6234113"/>
          <p14:tracePt t="84158" x="5783263" y="6248400"/>
          <p14:tracePt t="84175" x="5740400" y="6248400"/>
          <p14:tracePt t="84191" x="5718175" y="6248400"/>
          <p14:tracePt t="84225" x="5711825" y="6248400"/>
          <p14:tracePt t="84246" x="5703888" y="6248400"/>
          <p14:tracePt t="84270" x="5689600" y="6248400"/>
          <p14:tracePt t="84278" x="5667375" y="6248400"/>
          <p14:tracePt t="84291" x="5661025" y="6248400"/>
          <p14:tracePt t="84308" x="5630863" y="6256338"/>
          <p14:tracePt t="84325" x="5602288" y="6256338"/>
          <p14:tracePt t="84341" x="5588000" y="6256338"/>
          <p14:tracePt t="84358" x="5580063" y="6256338"/>
          <p14:tracePt t="84375" x="5573713" y="6256338"/>
          <p14:tracePt t="84391" x="5565775" y="6262688"/>
          <p14:tracePt t="84425" x="5559425" y="6270625"/>
          <p14:tracePt t="84441" x="5551488" y="6270625"/>
          <p14:tracePt t="85958" x="5559425" y="6270625"/>
          <p14:tracePt t="85966" x="5565775" y="6270625"/>
          <p14:tracePt t="85982" x="5573713" y="6270625"/>
          <p14:tracePt t="85991" x="5610225" y="6262688"/>
          <p14:tracePt t="86007" x="5768975" y="6240463"/>
          <p14:tracePt t="86024" x="5900738" y="6226175"/>
          <p14:tracePt t="86041" x="5980113" y="6219825"/>
          <p14:tracePt t="86057" x="6008688" y="6219825"/>
          <p14:tracePt t="86074" x="6030913" y="6219825"/>
          <p14:tracePt t="86091" x="6059488" y="6219825"/>
          <p14:tracePt t="86107" x="6096000" y="6219825"/>
          <p14:tracePt t="86124" x="6132513" y="6219825"/>
          <p14:tracePt t="86141" x="6189663" y="6219825"/>
          <p14:tracePt t="86158" x="6291263" y="6219825"/>
          <p14:tracePt t="86174" x="6364288" y="6226175"/>
          <p14:tracePt t="86191" x="6429375" y="6234113"/>
          <p14:tracePt t="86207" x="6488113" y="6234113"/>
          <p14:tracePt t="86224" x="6561138" y="6234113"/>
          <p14:tracePt t="86241" x="6626225" y="6240463"/>
          <p14:tracePt t="86257" x="6691313" y="6248400"/>
          <p14:tracePt t="86274" x="6748463" y="6248400"/>
          <p14:tracePt t="86291" x="6784975" y="6256338"/>
          <p14:tracePt t="86309" x="6807200" y="6262688"/>
          <p14:tracePt t="86324" x="6815138" y="6262688"/>
          <p14:tracePt t="86350" x="6821488" y="6262688"/>
          <p14:tracePt t="86366" x="6835775" y="6262688"/>
          <p14:tracePt t="86382" x="6850063" y="6262688"/>
          <p14:tracePt t="86391" x="6865938" y="6262688"/>
          <p14:tracePt t="86407" x="6872288" y="6262688"/>
          <p14:tracePt t="86424" x="6880225" y="6262688"/>
          <p14:tracePt t="86441" x="6886575" y="6262688"/>
          <p14:tracePt t="86457" x="6900863" y="6262688"/>
          <p14:tracePt t="86474" x="6923088" y="6262688"/>
          <p14:tracePt t="86491" x="6937375" y="6262688"/>
          <p14:tracePt t="86507" x="6945313" y="6262688"/>
          <p14:tracePt t="89702" x="6959600" y="6262688"/>
          <p14:tracePt t="89711" x="6996113" y="6262688"/>
          <p14:tracePt t="89718" x="7018338" y="6262688"/>
          <p14:tracePt t="89726" x="7032625" y="6262688"/>
          <p14:tracePt t="89740" x="7053263" y="6262688"/>
          <p14:tracePt t="89756" x="7075488" y="6262688"/>
          <p14:tracePt t="89774" x="7119938" y="6262688"/>
          <p14:tracePt t="89790" x="7162800" y="6262688"/>
          <p14:tracePt t="89806" x="7170738" y="6262688"/>
          <p14:tracePt t="89894" x="7177088" y="6262688"/>
          <p14:tracePt t="89902" x="7185025" y="6262688"/>
          <p14:tracePt t="89910" x="7191375" y="6262688"/>
          <p14:tracePt t="89923" x="7213600" y="6262688"/>
          <p14:tracePt t="89940" x="7227888" y="6262688"/>
          <p14:tracePt t="89982" x="7235825" y="6262688"/>
          <p14:tracePt t="89998" x="7242175" y="6262688"/>
          <p14:tracePt t="91894" x="0" y="0"/>
        </p14:tracePtLst>
        <p14:tracePtLst>
          <p14:tracePt t="93487" x="3686175" y="5689600"/>
          <p14:tracePt t="94910" x="3694113" y="5689600"/>
          <p14:tracePt t="94918" x="3700463" y="5681663"/>
          <p14:tracePt t="94926" x="3708400" y="5675313"/>
          <p14:tracePt t="94938" x="3716338" y="5667375"/>
          <p14:tracePt t="94955" x="3722688" y="5667375"/>
          <p14:tracePt t="94972" x="3722688" y="5661025"/>
          <p14:tracePt t="94998" x="3722688" y="5653088"/>
          <p14:tracePt t="95087" x="3730625" y="5653088"/>
          <p14:tracePt t="95174" x="3736975" y="5653088"/>
          <p14:tracePt t="95198" x="3736975" y="5646738"/>
          <p14:tracePt t="95206" x="3736975" y="5638800"/>
          <p14:tracePt t="95214" x="3744913" y="5638800"/>
          <p14:tracePt t="95223" x="3751263" y="5630863"/>
          <p14:tracePt t="95238" x="3759200" y="5624513"/>
          <p14:tracePt t="95255" x="3773488" y="5610225"/>
          <p14:tracePt t="96302" x="0" y="0"/>
        </p14:tracePtLst>
        <p14:tracePtLst>
          <p14:tracePt t="97143" x="3824288" y="6088063"/>
          <p14:tracePt t="101038" x="3817938" y="6088063"/>
          <p14:tracePt t="101054" x="3802063" y="6088063"/>
          <p14:tracePt t="101062" x="3716338" y="6088063"/>
          <p14:tracePt t="101070" x="3614738" y="6096000"/>
          <p14:tracePt t="101087" x="3417888" y="6118225"/>
          <p14:tracePt t="101103" x="3243263" y="6138863"/>
          <p14:tracePt t="101120" x="3127375" y="6146800"/>
          <p14:tracePt t="101137" x="3098800" y="6146800"/>
          <p14:tracePt t="101153" x="3084513" y="6146800"/>
          <p14:tracePt t="101187" x="3076575" y="6146800"/>
          <p14:tracePt t="101203" x="3055938" y="6146800"/>
          <p14:tracePt t="101220" x="3005138" y="6146800"/>
          <p14:tracePt t="101237" x="2887663" y="6146800"/>
          <p14:tracePt t="101238" x="2844800" y="6146800"/>
          <p14:tracePt t="101253" x="2771775" y="6146800"/>
          <p14:tracePt t="101270" x="2743200" y="6146800"/>
          <p14:tracePt t="101287" x="2728913" y="6146800"/>
          <p14:tracePt t="101318" x="2714625" y="6146800"/>
          <p14:tracePt t="101326" x="2692400" y="6146800"/>
          <p14:tracePt t="101337" x="2678113" y="6146800"/>
          <p14:tracePt t="101353" x="2613025" y="6146800"/>
          <p14:tracePt t="101370" x="2517775" y="6146800"/>
          <p14:tracePt t="101387" x="2446338" y="6146800"/>
          <p14:tracePt t="101403" x="2395538" y="6146800"/>
          <p14:tracePt t="101420" x="2373313" y="6146800"/>
          <p14:tracePt t="101437" x="2359025" y="6146800"/>
          <p14:tracePt t="101454" x="2351088" y="6146800"/>
          <p14:tracePt t="101470" x="2336800" y="6154738"/>
          <p14:tracePt t="101487" x="2328863" y="6154738"/>
          <p14:tracePt t="101503" x="2328863" y="6161088"/>
          <p14:tracePt t="101798" x="2344738" y="6161088"/>
          <p14:tracePt t="101822" x="2365375" y="6161088"/>
          <p14:tracePt t="101830" x="2387600" y="6161088"/>
          <p14:tracePt t="101838" x="2430463" y="6161088"/>
          <p14:tracePt t="101853" x="2532063" y="6161088"/>
          <p14:tracePt t="101870" x="2641600" y="6161088"/>
          <p14:tracePt t="101886" x="2720975" y="6161088"/>
          <p14:tracePt t="101903" x="2757488" y="6161088"/>
          <p14:tracePt t="101920" x="2794000" y="6161088"/>
          <p14:tracePt t="101936" x="2816225" y="6169025"/>
          <p14:tracePt t="101953" x="2830513" y="6169025"/>
          <p14:tracePt t="101970" x="2844800" y="6169025"/>
          <p14:tracePt t="101986" x="2852738" y="6169025"/>
          <p14:tracePt t="102003" x="2873375" y="6169025"/>
          <p14:tracePt t="102020" x="2903538" y="6169025"/>
          <p14:tracePt t="102036" x="2968625" y="6169025"/>
          <p14:tracePt t="102053" x="3040063" y="6169025"/>
          <p14:tracePt t="102054" x="3070225" y="6169025"/>
          <p14:tracePt t="102070" x="3113088" y="6169025"/>
          <p14:tracePt t="102086" x="3127375" y="6169025"/>
          <p14:tracePt t="102103" x="3149600" y="6169025"/>
          <p14:tracePt t="102120" x="3200400" y="6169025"/>
          <p14:tracePt t="102136" x="3265488" y="6169025"/>
          <p14:tracePt t="102153" x="3309938" y="6169025"/>
          <p14:tracePt t="102170" x="3344863" y="6169025"/>
          <p14:tracePt t="102186" x="3352800" y="6169025"/>
          <p14:tracePt t="102230" x="3367088" y="6169025"/>
          <p14:tracePt t="102238" x="3375025" y="6169025"/>
          <p14:tracePt t="102246" x="3389313" y="6175375"/>
          <p14:tracePt t="102254" x="3403600" y="6175375"/>
          <p14:tracePt t="102270" x="3425825" y="6183313"/>
          <p14:tracePt t="102286" x="3446463" y="6183313"/>
          <p14:tracePt t="102303" x="3454400" y="6183313"/>
          <p14:tracePt t="102320" x="3468688" y="6183313"/>
          <p14:tracePt t="102336" x="3476625" y="6183313"/>
          <p14:tracePt t="102353" x="3490913" y="6183313"/>
          <p14:tracePt t="102370" x="3497263" y="6183313"/>
          <p14:tracePt t="102386" x="3513138" y="6183313"/>
          <p14:tracePt t="102403" x="3519488" y="6183313"/>
          <p14:tracePt t="102420" x="3533775" y="6183313"/>
          <p14:tracePt t="102436" x="3541713" y="6183313"/>
          <p14:tracePt t="102453" x="3556000" y="6183313"/>
          <p14:tracePt t="102470" x="3570288" y="6183313"/>
          <p14:tracePt t="102503" x="3578225" y="6183313"/>
          <p14:tracePt t="103246" x="3584575" y="6183313"/>
          <p14:tracePt t="103254" x="3643313" y="6183313"/>
          <p14:tracePt t="103262" x="3708400" y="6183313"/>
          <p14:tracePt t="103270" x="3781425" y="6183313"/>
          <p14:tracePt t="103286" x="3940175" y="6183313"/>
          <p14:tracePt t="103303" x="4056063" y="6183313"/>
          <p14:tracePt t="103319" x="4129088" y="6183313"/>
          <p14:tracePt t="103336" x="4194175" y="6183313"/>
          <p14:tracePt t="103353" x="4289425" y="6183313"/>
          <p14:tracePt t="103369" x="4376738" y="6183313"/>
          <p14:tracePt t="103386" x="4478338" y="6197600"/>
          <p14:tracePt t="103403" x="4579938" y="6211888"/>
          <p14:tracePt t="103419" x="4681538" y="6219825"/>
          <p14:tracePt t="103436" x="4797425" y="6226175"/>
          <p14:tracePt t="103453" x="4913313" y="6226175"/>
          <p14:tracePt t="103470" x="5051425" y="6248400"/>
          <p14:tracePt t="103486" x="5167313" y="6248400"/>
          <p14:tracePt t="103503" x="5305425" y="6256338"/>
          <p14:tracePt t="103519" x="5427663" y="6256338"/>
          <p14:tracePt t="103536" x="5559425" y="6262688"/>
          <p14:tracePt t="103553" x="5697538" y="6284913"/>
          <p14:tracePt t="103569" x="5799138" y="6284913"/>
          <p14:tracePt t="103586" x="5907088" y="6284913"/>
          <p14:tracePt t="103603" x="6022975" y="6291263"/>
          <p14:tracePt t="103619" x="6138863" y="6291263"/>
          <p14:tracePt t="103636" x="6276975" y="6291263"/>
          <p14:tracePt t="103653" x="6415088" y="6291263"/>
          <p14:tracePt t="103670" x="6524625" y="6276975"/>
          <p14:tracePt t="103686" x="6561138" y="6276975"/>
          <p14:tracePt t="103703" x="6604000" y="6276975"/>
          <p14:tracePt t="103719" x="6654800" y="6276975"/>
          <p14:tracePt t="103736" x="6705600" y="6284913"/>
          <p14:tracePt t="103753" x="6748463" y="6284913"/>
          <p14:tracePt t="103769" x="6756400" y="6284913"/>
          <p14:tracePt t="10618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タイトル 1"/>
          <p:cNvSpPr>
            <a:spLocks noGrp="1"/>
          </p:cNvSpPr>
          <p:nvPr>
            <p:ph type="title"/>
          </p:nvPr>
        </p:nvSpPr>
        <p:spPr>
          <a:xfrm>
            <a:off x="319176" y="203999"/>
            <a:ext cx="6785711" cy="1143000"/>
          </a:xfrm>
          <a:noFill/>
        </p:spPr>
        <p:txBody>
          <a:bodyPr>
            <a:normAutofit/>
          </a:bodyPr>
          <a:lstStyle/>
          <a:p>
            <a:r>
              <a:rPr lang="ja-JP" altLang="en-US" dirty="0" smtClean="0"/>
              <a:t>記憶のモデルと直交性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1668123" y="5343339"/>
            <a:ext cx="6826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パターン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の想起　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A(</a:t>
            </a:r>
            <a:r>
              <a:rPr lang="en-US" altLang="ja-JP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X+ε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)= XX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＋</a:t>
            </a:r>
            <a:r>
              <a:rPr lang="en-US" altLang="ja-JP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YY</a:t>
            </a:r>
            <a:r>
              <a:rPr lang="en-US" altLang="ja-JP" sz="2000" baseline="30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err="1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ε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= ||X||</a:t>
            </a:r>
            <a:r>
              <a:rPr lang="en-US" altLang="ja-JP" sz="2000" baseline="30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＋</a:t>
            </a: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(</a:t>
            </a:r>
            <a:r>
              <a:rPr lang="en-US" altLang="ja-JP" sz="2000" dirty="0" err="1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</a:t>
            </a:r>
            <a:r>
              <a:rPr lang="en-US" altLang="ja-JP" sz="2000" baseline="30000" dirty="0" err="1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T</a:t>
            </a:r>
            <a:r>
              <a:rPr lang="en-US" altLang="ja-JP" sz="2000" dirty="0" err="1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ε</a:t>
            </a:r>
            <a:r>
              <a: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)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Y</a:t>
            </a:r>
            <a:endParaRPr lang="en-US" altLang="ja-JP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850136" y="2094107"/>
            <a:ext cx="2304288" cy="2838356"/>
            <a:chOff x="1850136" y="2094107"/>
            <a:chExt cx="2304288" cy="2838356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850136" y="2094107"/>
              <a:ext cx="2304288" cy="2357886"/>
              <a:chOff x="6595872" y="1756095"/>
              <a:chExt cx="2304288" cy="2357886"/>
            </a:xfrm>
          </p:grpSpPr>
          <p:sp>
            <p:nvSpPr>
              <p:cNvPr id="2" name="楕円 1"/>
              <p:cNvSpPr/>
              <p:nvPr/>
            </p:nvSpPr>
            <p:spPr>
              <a:xfrm>
                <a:off x="6601968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楕円 6"/>
              <p:cNvSpPr/>
              <p:nvPr/>
            </p:nvSpPr>
            <p:spPr>
              <a:xfrm>
                <a:off x="6992112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楕円 7"/>
              <p:cNvSpPr/>
              <p:nvPr/>
            </p:nvSpPr>
            <p:spPr>
              <a:xfrm>
                <a:off x="7382256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楕円 8"/>
              <p:cNvSpPr/>
              <p:nvPr/>
            </p:nvSpPr>
            <p:spPr>
              <a:xfrm>
                <a:off x="7772400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楕円 9"/>
              <p:cNvSpPr/>
              <p:nvPr/>
            </p:nvSpPr>
            <p:spPr>
              <a:xfrm>
                <a:off x="8162544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楕円 10"/>
              <p:cNvSpPr/>
              <p:nvPr/>
            </p:nvSpPr>
            <p:spPr>
              <a:xfrm>
                <a:off x="8552688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楕円 13"/>
              <p:cNvSpPr/>
              <p:nvPr/>
            </p:nvSpPr>
            <p:spPr>
              <a:xfrm>
                <a:off x="6601968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楕円 14"/>
              <p:cNvSpPr/>
              <p:nvPr/>
            </p:nvSpPr>
            <p:spPr>
              <a:xfrm>
                <a:off x="6992112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楕円 15"/>
              <p:cNvSpPr/>
              <p:nvPr/>
            </p:nvSpPr>
            <p:spPr>
              <a:xfrm>
                <a:off x="7382256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楕円 16"/>
              <p:cNvSpPr/>
              <p:nvPr/>
            </p:nvSpPr>
            <p:spPr>
              <a:xfrm>
                <a:off x="7772400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楕円 17"/>
              <p:cNvSpPr/>
              <p:nvPr/>
            </p:nvSpPr>
            <p:spPr>
              <a:xfrm>
                <a:off x="8162544" y="216110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楕円 18"/>
              <p:cNvSpPr/>
              <p:nvPr/>
            </p:nvSpPr>
            <p:spPr>
              <a:xfrm>
                <a:off x="8552688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楕円 20"/>
              <p:cNvSpPr/>
              <p:nvPr/>
            </p:nvSpPr>
            <p:spPr>
              <a:xfrm>
                <a:off x="6601968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楕円 21"/>
              <p:cNvSpPr/>
              <p:nvPr/>
            </p:nvSpPr>
            <p:spPr>
              <a:xfrm>
                <a:off x="6992112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楕円 22"/>
              <p:cNvSpPr/>
              <p:nvPr/>
            </p:nvSpPr>
            <p:spPr>
              <a:xfrm>
                <a:off x="7382256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楕円 23"/>
              <p:cNvSpPr/>
              <p:nvPr/>
            </p:nvSpPr>
            <p:spPr>
              <a:xfrm>
                <a:off x="7772400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楕円 24"/>
              <p:cNvSpPr/>
              <p:nvPr/>
            </p:nvSpPr>
            <p:spPr>
              <a:xfrm>
                <a:off x="8162544" y="2566121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楕円 25"/>
              <p:cNvSpPr/>
              <p:nvPr/>
            </p:nvSpPr>
            <p:spPr>
              <a:xfrm>
                <a:off x="8552688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楕円 27"/>
              <p:cNvSpPr/>
              <p:nvPr/>
            </p:nvSpPr>
            <p:spPr>
              <a:xfrm>
                <a:off x="6598920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楕円 28"/>
              <p:cNvSpPr/>
              <p:nvPr/>
            </p:nvSpPr>
            <p:spPr>
              <a:xfrm>
                <a:off x="6989064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楕円 29"/>
              <p:cNvSpPr/>
              <p:nvPr/>
            </p:nvSpPr>
            <p:spPr>
              <a:xfrm>
                <a:off x="7379208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楕円 30"/>
              <p:cNvSpPr/>
              <p:nvPr/>
            </p:nvSpPr>
            <p:spPr>
              <a:xfrm>
                <a:off x="7769352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楕円 31"/>
              <p:cNvSpPr/>
              <p:nvPr/>
            </p:nvSpPr>
            <p:spPr>
              <a:xfrm>
                <a:off x="8159496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楕円 32"/>
              <p:cNvSpPr/>
              <p:nvPr/>
            </p:nvSpPr>
            <p:spPr>
              <a:xfrm>
                <a:off x="8549640" y="297521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楕円 34"/>
              <p:cNvSpPr/>
              <p:nvPr/>
            </p:nvSpPr>
            <p:spPr>
              <a:xfrm>
                <a:off x="6595872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楕円 35"/>
              <p:cNvSpPr/>
              <p:nvPr/>
            </p:nvSpPr>
            <p:spPr>
              <a:xfrm>
                <a:off x="6986016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楕円 36"/>
              <p:cNvSpPr/>
              <p:nvPr/>
            </p:nvSpPr>
            <p:spPr>
              <a:xfrm>
                <a:off x="7376160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楕円 37"/>
              <p:cNvSpPr/>
              <p:nvPr/>
            </p:nvSpPr>
            <p:spPr>
              <a:xfrm>
                <a:off x="7766304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楕円 38"/>
              <p:cNvSpPr/>
              <p:nvPr/>
            </p:nvSpPr>
            <p:spPr>
              <a:xfrm>
                <a:off x="8156448" y="338431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楕円 39"/>
              <p:cNvSpPr/>
              <p:nvPr/>
            </p:nvSpPr>
            <p:spPr>
              <a:xfrm>
                <a:off x="8546592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楕円 44"/>
              <p:cNvSpPr/>
              <p:nvPr/>
            </p:nvSpPr>
            <p:spPr>
              <a:xfrm>
                <a:off x="6595872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楕円 45"/>
              <p:cNvSpPr/>
              <p:nvPr/>
            </p:nvSpPr>
            <p:spPr>
              <a:xfrm>
                <a:off x="6986016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楕円 46"/>
              <p:cNvSpPr/>
              <p:nvPr/>
            </p:nvSpPr>
            <p:spPr>
              <a:xfrm>
                <a:off x="7376160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楕円 47"/>
              <p:cNvSpPr/>
              <p:nvPr/>
            </p:nvSpPr>
            <p:spPr>
              <a:xfrm>
                <a:off x="7766304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楕円 48"/>
              <p:cNvSpPr/>
              <p:nvPr/>
            </p:nvSpPr>
            <p:spPr>
              <a:xfrm>
                <a:off x="8156448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楕円 49"/>
              <p:cNvSpPr/>
              <p:nvPr/>
            </p:nvSpPr>
            <p:spPr>
              <a:xfrm>
                <a:off x="8546592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2620720" y="4532353"/>
              <a:ext cx="7473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err="1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+ε</a:t>
              </a:r>
              <a:endParaRPr lang="ja-JP" altLang="en-US" sz="2000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4690872" y="2094107"/>
            <a:ext cx="2304288" cy="2863042"/>
            <a:chOff x="4690872" y="2094107"/>
            <a:chExt cx="2304288" cy="2863042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4690872" y="2094107"/>
              <a:ext cx="2304288" cy="2357886"/>
              <a:chOff x="6595872" y="1756095"/>
              <a:chExt cx="2304288" cy="2357886"/>
            </a:xfrm>
            <a:noFill/>
          </p:grpSpPr>
          <p:sp>
            <p:nvSpPr>
              <p:cNvPr id="52" name="楕円 51"/>
              <p:cNvSpPr/>
              <p:nvPr/>
            </p:nvSpPr>
            <p:spPr>
              <a:xfrm>
                <a:off x="6601968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楕円 52"/>
              <p:cNvSpPr/>
              <p:nvPr/>
            </p:nvSpPr>
            <p:spPr>
              <a:xfrm>
                <a:off x="6992112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楕円 53"/>
              <p:cNvSpPr/>
              <p:nvPr/>
            </p:nvSpPr>
            <p:spPr>
              <a:xfrm>
                <a:off x="7382256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楕円 54"/>
              <p:cNvSpPr/>
              <p:nvPr/>
            </p:nvSpPr>
            <p:spPr>
              <a:xfrm>
                <a:off x="7772400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楕円 55"/>
              <p:cNvSpPr/>
              <p:nvPr/>
            </p:nvSpPr>
            <p:spPr>
              <a:xfrm>
                <a:off x="8162544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楕円 56"/>
              <p:cNvSpPr/>
              <p:nvPr/>
            </p:nvSpPr>
            <p:spPr>
              <a:xfrm>
                <a:off x="8552688" y="175609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楕円 57"/>
              <p:cNvSpPr/>
              <p:nvPr/>
            </p:nvSpPr>
            <p:spPr>
              <a:xfrm>
                <a:off x="6601968" y="216110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楕円 58"/>
              <p:cNvSpPr/>
              <p:nvPr/>
            </p:nvSpPr>
            <p:spPr>
              <a:xfrm>
                <a:off x="6992112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楕円 59"/>
              <p:cNvSpPr/>
              <p:nvPr/>
            </p:nvSpPr>
            <p:spPr>
              <a:xfrm>
                <a:off x="7382256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楕円 60"/>
              <p:cNvSpPr/>
              <p:nvPr/>
            </p:nvSpPr>
            <p:spPr>
              <a:xfrm>
                <a:off x="7772400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楕円 61"/>
              <p:cNvSpPr/>
              <p:nvPr/>
            </p:nvSpPr>
            <p:spPr>
              <a:xfrm>
                <a:off x="8162544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/>
              <p:cNvSpPr/>
              <p:nvPr/>
            </p:nvSpPr>
            <p:spPr>
              <a:xfrm>
                <a:off x="8552688" y="216110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/>
              <p:cNvSpPr/>
              <p:nvPr/>
            </p:nvSpPr>
            <p:spPr>
              <a:xfrm>
                <a:off x="6601968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/>
              <p:cNvSpPr/>
              <p:nvPr/>
            </p:nvSpPr>
            <p:spPr>
              <a:xfrm>
                <a:off x="6992112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/>
              <p:cNvSpPr/>
              <p:nvPr/>
            </p:nvSpPr>
            <p:spPr>
              <a:xfrm>
                <a:off x="7382256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/>
              <p:cNvSpPr/>
              <p:nvPr/>
            </p:nvSpPr>
            <p:spPr>
              <a:xfrm>
                <a:off x="7772400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楕円 67"/>
              <p:cNvSpPr/>
              <p:nvPr/>
            </p:nvSpPr>
            <p:spPr>
              <a:xfrm>
                <a:off x="8162544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楕円 68"/>
              <p:cNvSpPr/>
              <p:nvPr/>
            </p:nvSpPr>
            <p:spPr>
              <a:xfrm>
                <a:off x="8552688" y="2566121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楕円 69"/>
              <p:cNvSpPr/>
              <p:nvPr/>
            </p:nvSpPr>
            <p:spPr>
              <a:xfrm>
                <a:off x="6598920" y="297521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楕円 70"/>
              <p:cNvSpPr/>
              <p:nvPr/>
            </p:nvSpPr>
            <p:spPr>
              <a:xfrm>
                <a:off x="6989064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楕円 71"/>
              <p:cNvSpPr/>
              <p:nvPr/>
            </p:nvSpPr>
            <p:spPr>
              <a:xfrm>
                <a:off x="7379208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楕円 72"/>
              <p:cNvSpPr/>
              <p:nvPr/>
            </p:nvSpPr>
            <p:spPr>
              <a:xfrm>
                <a:off x="7769352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楕円 73"/>
              <p:cNvSpPr/>
              <p:nvPr/>
            </p:nvSpPr>
            <p:spPr>
              <a:xfrm>
                <a:off x="8159496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楕円 74"/>
              <p:cNvSpPr/>
              <p:nvPr/>
            </p:nvSpPr>
            <p:spPr>
              <a:xfrm>
                <a:off x="8549640" y="2975218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楕円 75"/>
              <p:cNvSpPr/>
              <p:nvPr/>
            </p:nvSpPr>
            <p:spPr>
              <a:xfrm>
                <a:off x="6595872" y="338431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楕円 76"/>
              <p:cNvSpPr/>
              <p:nvPr/>
            </p:nvSpPr>
            <p:spPr>
              <a:xfrm>
                <a:off x="6986016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楕円 77"/>
              <p:cNvSpPr/>
              <p:nvPr/>
            </p:nvSpPr>
            <p:spPr>
              <a:xfrm>
                <a:off x="7376160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楕円 78"/>
              <p:cNvSpPr/>
              <p:nvPr/>
            </p:nvSpPr>
            <p:spPr>
              <a:xfrm>
                <a:off x="7766304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楕円 79"/>
              <p:cNvSpPr/>
              <p:nvPr/>
            </p:nvSpPr>
            <p:spPr>
              <a:xfrm>
                <a:off x="8156448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楕円 80"/>
              <p:cNvSpPr/>
              <p:nvPr/>
            </p:nvSpPr>
            <p:spPr>
              <a:xfrm>
                <a:off x="8546592" y="3384315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楕円 81"/>
              <p:cNvSpPr/>
              <p:nvPr/>
            </p:nvSpPr>
            <p:spPr>
              <a:xfrm>
                <a:off x="6595872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楕円 82"/>
              <p:cNvSpPr/>
              <p:nvPr/>
            </p:nvSpPr>
            <p:spPr>
              <a:xfrm>
                <a:off x="6986016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楕円 83"/>
              <p:cNvSpPr/>
              <p:nvPr/>
            </p:nvSpPr>
            <p:spPr>
              <a:xfrm>
                <a:off x="7376160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5" name="楕円 84"/>
              <p:cNvSpPr/>
              <p:nvPr/>
            </p:nvSpPr>
            <p:spPr>
              <a:xfrm>
                <a:off x="7766304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楕円 85"/>
              <p:cNvSpPr/>
              <p:nvPr/>
            </p:nvSpPr>
            <p:spPr>
              <a:xfrm>
                <a:off x="8156448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楕円 86"/>
              <p:cNvSpPr/>
              <p:nvPr/>
            </p:nvSpPr>
            <p:spPr>
              <a:xfrm>
                <a:off x="8546592" y="3785244"/>
                <a:ext cx="347472" cy="328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3" name="正方形/長方形 162"/>
            <p:cNvSpPr/>
            <p:nvPr/>
          </p:nvSpPr>
          <p:spPr>
            <a:xfrm>
              <a:off x="5693280" y="4557039"/>
              <a:ext cx="3465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Y</a:t>
              </a:r>
              <a:endParaRPr lang="ja-JP" altLang="en-US" sz="20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7044793" y="2094107"/>
            <a:ext cx="3593175" cy="2863042"/>
            <a:chOff x="7044793" y="2094107"/>
            <a:chExt cx="3593175" cy="2863042"/>
          </a:xfrm>
        </p:grpSpPr>
        <p:grpSp>
          <p:nvGrpSpPr>
            <p:cNvPr id="89" name="グループ化 88"/>
            <p:cNvGrpSpPr/>
            <p:nvPr/>
          </p:nvGrpSpPr>
          <p:grpSpPr>
            <a:xfrm>
              <a:off x="7589520" y="2094107"/>
              <a:ext cx="2304288" cy="2357886"/>
              <a:chOff x="6595872" y="1756095"/>
              <a:chExt cx="2304288" cy="2357886"/>
            </a:xfrm>
          </p:grpSpPr>
          <p:sp>
            <p:nvSpPr>
              <p:cNvPr id="90" name="楕円 89"/>
              <p:cNvSpPr/>
              <p:nvPr/>
            </p:nvSpPr>
            <p:spPr>
              <a:xfrm>
                <a:off x="6601968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楕円 90"/>
              <p:cNvSpPr/>
              <p:nvPr/>
            </p:nvSpPr>
            <p:spPr>
              <a:xfrm>
                <a:off x="6992112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楕円 91"/>
              <p:cNvSpPr/>
              <p:nvPr/>
            </p:nvSpPr>
            <p:spPr>
              <a:xfrm>
                <a:off x="7382256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楕円 92"/>
              <p:cNvSpPr/>
              <p:nvPr/>
            </p:nvSpPr>
            <p:spPr>
              <a:xfrm>
                <a:off x="7772400" y="175609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楕円 93"/>
              <p:cNvSpPr/>
              <p:nvPr/>
            </p:nvSpPr>
            <p:spPr>
              <a:xfrm>
                <a:off x="8162544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楕円 94"/>
              <p:cNvSpPr/>
              <p:nvPr/>
            </p:nvSpPr>
            <p:spPr>
              <a:xfrm>
                <a:off x="8552688" y="175609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楕円 95"/>
              <p:cNvSpPr/>
              <p:nvPr/>
            </p:nvSpPr>
            <p:spPr>
              <a:xfrm>
                <a:off x="6601968" y="2161108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楕円 96"/>
              <p:cNvSpPr/>
              <p:nvPr/>
            </p:nvSpPr>
            <p:spPr>
              <a:xfrm>
                <a:off x="6992112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楕円 97"/>
              <p:cNvSpPr/>
              <p:nvPr/>
            </p:nvSpPr>
            <p:spPr>
              <a:xfrm>
                <a:off x="7382256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楕円 98"/>
              <p:cNvSpPr/>
              <p:nvPr/>
            </p:nvSpPr>
            <p:spPr>
              <a:xfrm>
                <a:off x="7772400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楕円 99"/>
              <p:cNvSpPr/>
              <p:nvPr/>
            </p:nvSpPr>
            <p:spPr>
              <a:xfrm>
                <a:off x="8162544" y="216110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楕円 100"/>
              <p:cNvSpPr/>
              <p:nvPr/>
            </p:nvSpPr>
            <p:spPr>
              <a:xfrm>
                <a:off x="8552688" y="216110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楕円 101"/>
              <p:cNvSpPr/>
              <p:nvPr/>
            </p:nvSpPr>
            <p:spPr>
              <a:xfrm>
                <a:off x="6601968" y="2566121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楕円 102"/>
              <p:cNvSpPr/>
              <p:nvPr/>
            </p:nvSpPr>
            <p:spPr>
              <a:xfrm>
                <a:off x="6992112" y="2566121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楕円 103"/>
              <p:cNvSpPr/>
              <p:nvPr/>
            </p:nvSpPr>
            <p:spPr>
              <a:xfrm>
                <a:off x="7382256" y="2566121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楕円 104"/>
              <p:cNvSpPr/>
              <p:nvPr/>
            </p:nvSpPr>
            <p:spPr>
              <a:xfrm>
                <a:off x="7772400" y="2566121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楕円 105"/>
              <p:cNvSpPr/>
              <p:nvPr/>
            </p:nvSpPr>
            <p:spPr>
              <a:xfrm>
                <a:off x="8162544" y="2566121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楕円 106"/>
              <p:cNvSpPr/>
              <p:nvPr/>
            </p:nvSpPr>
            <p:spPr>
              <a:xfrm>
                <a:off x="8552688" y="2566121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楕円 107"/>
              <p:cNvSpPr/>
              <p:nvPr/>
            </p:nvSpPr>
            <p:spPr>
              <a:xfrm>
                <a:off x="6598920" y="2975218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楕円 108"/>
              <p:cNvSpPr/>
              <p:nvPr/>
            </p:nvSpPr>
            <p:spPr>
              <a:xfrm>
                <a:off x="6989064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楕円 109"/>
              <p:cNvSpPr/>
              <p:nvPr/>
            </p:nvSpPr>
            <p:spPr>
              <a:xfrm>
                <a:off x="7379208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楕円 110"/>
              <p:cNvSpPr/>
              <p:nvPr/>
            </p:nvSpPr>
            <p:spPr>
              <a:xfrm>
                <a:off x="7769352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楕円 111"/>
              <p:cNvSpPr/>
              <p:nvPr/>
            </p:nvSpPr>
            <p:spPr>
              <a:xfrm>
                <a:off x="8159496" y="2975218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楕円 112"/>
              <p:cNvSpPr/>
              <p:nvPr/>
            </p:nvSpPr>
            <p:spPr>
              <a:xfrm>
                <a:off x="8549640" y="2975218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楕円 113"/>
              <p:cNvSpPr/>
              <p:nvPr/>
            </p:nvSpPr>
            <p:spPr>
              <a:xfrm>
                <a:off x="6595872" y="3384315"/>
                <a:ext cx="347472" cy="3287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楕円 114"/>
              <p:cNvSpPr/>
              <p:nvPr/>
            </p:nvSpPr>
            <p:spPr>
              <a:xfrm>
                <a:off x="6986016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楕円 115"/>
              <p:cNvSpPr/>
              <p:nvPr/>
            </p:nvSpPr>
            <p:spPr>
              <a:xfrm>
                <a:off x="7376160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楕円 116"/>
              <p:cNvSpPr/>
              <p:nvPr/>
            </p:nvSpPr>
            <p:spPr>
              <a:xfrm>
                <a:off x="7766304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楕円 117"/>
              <p:cNvSpPr/>
              <p:nvPr/>
            </p:nvSpPr>
            <p:spPr>
              <a:xfrm>
                <a:off x="8156448" y="3384315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楕円 118"/>
              <p:cNvSpPr/>
              <p:nvPr/>
            </p:nvSpPr>
            <p:spPr>
              <a:xfrm>
                <a:off x="8546592" y="3384315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楕円 119"/>
              <p:cNvSpPr/>
              <p:nvPr/>
            </p:nvSpPr>
            <p:spPr>
              <a:xfrm>
                <a:off x="6595872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楕円 120"/>
              <p:cNvSpPr/>
              <p:nvPr/>
            </p:nvSpPr>
            <p:spPr>
              <a:xfrm>
                <a:off x="6986016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" name="楕円 121"/>
              <p:cNvSpPr/>
              <p:nvPr/>
            </p:nvSpPr>
            <p:spPr>
              <a:xfrm>
                <a:off x="7376160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楕円 122"/>
              <p:cNvSpPr/>
              <p:nvPr/>
            </p:nvSpPr>
            <p:spPr>
              <a:xfrm>
                <a:off x="7766304" y="3785244"/>
                <a:ext cx="347472" cy="3287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" name="楕円 123"/>
              <p:cNvSpPr/>
              <p:nvPr/>
            </p:nvSpPr>
            <p:spPr>
              <a:xfrm>
                <a:off x="8156448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楕円 124"/>
              <p:cNvSpPr/>
              <p:nvPr/>
            </p:nvSpPr>
            <p:spPr>
              <a:xfrm>
                <a:off x="8546592" y="3785244"/>
                <a:ext cx="347472" cy="3287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4" name="正方形/長方形 163"/>
            <p:cNvSpPr/>
            <p:nvPr/>
          </p:nvSpPr>
          <p:spPr>
            <a:xfrm>
              <a:off x="7044793" y="4557039"/>
              <a:ext cx="35931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>
                <a:defRPr/>
              </a:pP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Y</a:t>
              </a:r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がノイズとなるパターンの想起</a:t>
              </a:r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753906"/>
      </p:ext>
    </p:extLst>
  </p:cSld>
  <p:clrMapOvr>
    <a:masterClrMapping/>
  </p:clrMapOvr>
  <p:transition spd="slow" advTm="49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4" grpId="0"/>
    </p:bldLst>
  </p:timing>
  <p:extLst>
    <p:ext uri="{3A86A75C-4F4B-4683-9AE1-C65F6400EC91}">
      <p14:laserTraceLst xmlns:p14="http://schemas.microsoft.com/office/powerpoint/2010/main">
        <p14:tracePtLst>
          <p14:tracePt t="6700" x="3157538" y="4746625"/>
          <p14:tracePt t="6709" x="3157538" y="4752975"/>
          <p14:tracePt t="8859" x="0" y="0"/>
        </p14:tracePtLst>
        <p14:tracePtLst>
          <p14:tracePt t="9924" x="2771775" y="3127375"/>
          <p14:tracePt t="13507" x="0" y="0"/>
        </p14:tracePtLst>
        <p14:tracePtLst>
          <p14:tracePt t="16692" x="2743200" y="3098800"/>
          <p14:tracePt t="18131" x="0" y="0"/>
        </p14:tracePtLst>
        <p14:tracePtLst>
          <p14:tracePt t="18987" x="5624513" y="3076575"/>
          <p14:tracePt t="20443" x="0" y="0"/>
        </p14:tracePtLst>
        <p14:tracePtLst>
          <p14:tracePt t="29236" x="3846513" y="5630863"/>
          <p14:tracePt t="29291" x="3846513" y="5638800"/>
          <p14:tracePt t="29707" x="3852863" y="5638800"/>
          <p14:tracePt t="29739" x="3860800" y="5638800"/>
          <p14:tracePt t="29772" x="3889375" y="5638800"/>
          <p14:tracePt t="29779" x="3911600" y="5638800"/>
          <p14:tracePt t="29788" x="3940175" y="5646738"/>
          <p14:tracePt t="29804" x="4021138" y="5653088"/>
          <p14:tracePt t="29821" x="4100513" y="5661025"/>
          <p14:tracePt t="29838" x="4151313" y="5667375"/>
          <p14:tracePt t="29854" x="4173538" y="5675313"/>
          <p14:tracePt t="29871" x="4179888" y="5675313"/>
          <p14:tracePt t="29888" x="4187825" y="5675313"/>
          <p14:tracePt t="30011" x="4194175" y="5675313"/>
          <p14:tracePt t="30043" x="4202113" y="5675313"/>
          <p14:tracePt t="30076" x="4208463" y="5675313"/>
          <p14:tracePt t="30090" x="4230688" y="5675313"/>
          <p14:tracePt t="30099" x="4238625" y="5675313"/>
          <p14:tracePt t="30106" x="4252913" y="5675313"/>
          <p14:tracePt t="30121" x="4267200" y="5675313"/>
          <p14:tracePt t="30138" x="4289425" y="5675313"/>
          <p14:tracePt t="30171" x="4295775" y="5675313"/>
          <p14:tracePt t="30275" x="4303713" y="5675313"/>
          <p14:tracePt t="31698" x="0" y="0"/>
        </p14:tracePtLst>
        <p14:tracePtLst>
          <p14:tracePt t="32363" x="5653088" y="5661025"/>
          <p14:tracePt t="32723" x="5661025" y="5661025"/>
          <p14:tracePt t="32739" x="5667375" y="5661025"/>
          <p14:tracePt t="32747" x="5675313" y="5661025"/>
          <p14:tracePt t="32762" x="5681663" y="5661025"/>
          <p14:tracePt t="32771" x="5689600" y="5661025"/>
          <p14:tracePt t="32803" x="5697538" y="5661025"/>
          <p14:tracePt t="32827" x="5711825" y="5661025"/>
          <p14:tracePt t="32835" x="5718175" y="5661025"/>
          <p14:tracePt t="32843" x="5748338" y="5661025"/>
          <p14:tracePt t="32853" x="5762625" y="5661025"/>
          <p14:tracePt t="32870" x="5783263" y="5661025"/>
          <p14:tracePt t="32887" x="5791200" y="5661025"/>
          <p14:tracePt t="33251" x="5799138" y="5661025"/>
          <p14:tracePt t="33531" x="5805488" y="5661025"/>
          <p14:tracePt t="33571" x="5813425" y="5661025"/>
          <p14:tracePt t="33579" x="5827713" y="5661025"/>
          <p14:tracePt t="33587" x="5849938" y="5661025"/>
          <p14:tracePt t="33603" x="5907088" y="5661025"/>
          <p14:tracePt t="33620" x="5951538" y="5661025"/>
          <p14:tracePt t="33637" x="5980113" y="5661025"/>
          <p14:tracePt t="33653" x="5986463" y="5661025"/>
          <p14:tracePt t="33670" x="5994400" y="5661025"/>
          <p14:tracePt t="33763" x="6002338" y="5661025"/>
          <p14:tracePt t="33787" x="6008688" y="5661025"/>
          <p14:tracePt t="33803" x="6016625" y="5661025"/>
          <p14:tracePt t="33859" x="6022975" y="5661025"/>
          <p14:tracePt t="33867" x="6045200" y="5661025"/>
          <p14:tracePt t="33875" x="6067425" y="5661025"/>
          <p14:tracePt t="33887" x="6088063" y="5653088"/>
          <p14:tracePt t="33903" x="6110288" y="5653088"/>
          <p14:tracePt t="33920" x="6118225" y="5646738"/>
          <p14:tracePt t="35347" x="6110288" y="5646738"/>
          <p14:tracePt t="35363" x="6103938" y="5646738"/>
          <p14:tracePt t="35395" x="6096000" y="5653088"/>
          <p14:tracePt t="35419" x="6088063" y="5653088"/>
          <p14:tracePt t="35460" x="6081713" y="5653088"/>
          <p14:tracePt t="35507" x="6067425" y="5653088"/>
          <p14:tracePt t="35531" x="6045200" y="5653088"/>
          <p14:tracePt t="35539" x="6037263" y="5653088"/>
          <p14:tracePt t="35547" x="6016625" y="5653088"/>
          <p14:tracePt t="35554" x="6002338" y="5653088"/>
          <p14:tracePt t="35569" x="5986463" y="5653088"/>
          <p14:tracePt t="35586" x="5951538" y="5653088"/>
          <p14:tracePt t="35603" x="5935663" y="5653088"/>
          <p14:tracePt t="35619" x="5915025" y="5653088"/>
          <p14:tracePt t="35636" x="5900738" y="5653088"/>
          <p14:tracePt t="35653" x="5884863" y="5653088"/>
          <p14:tracePt t="35669" x="5870575" y="5653088"/>
          <p14:tracePt t="35686" x="5856288" y="5653088"/>
          <p14:tracePt t="35703" x="5849938" y="5661025"/>
          <p14:tracePt t="35719" x="5827713" y="5661025"/>
          <p14:tracePt t="35736" x="5805488" y="5661025"/>
          <p14:tracePt t="35753" x="5799138" y="5661025"/>
          <p14:tracePt t="35769" x="5776913" y="5661025"/>
          <p14:tracePt t="35771" x="5768975" y="5661025"/>
          <p14:tracePt t="35786" x="5754688" y="5661025"/>
          <p14:tracePt t="35803" x="5732463" y="5661025"/>
          <p14:tracePt t="35819" x="5703888" y="5661025"/>
          <p14:tracePt t="35836" x="5675313" y="5661025"/>
          <p14:tracePt t="35853" x="5646738" y="5661025"/>
          <p14:tracePt t="35869" x="5616575" y="5661025"/>
          <p14:tracePt t="35886" x="5595938" y="5661025"/>
          <p14:tracePt t="35903" x="5573713" y="5661025"/>
          <p14:tracePt t="35919" x="5559425" y="5661025"/>
          <p14:tracePt t="35936" x="5551488" y="5661025"/>
          <p14:tracePt t="35953" x="5529263" y="5661025"/>
          <p14:tracePt t="35986" x="5514975" y="5661025"/>
          <p14:tracePt t="36003" x="5508625" y="5661025"/>
          <p14:tracePt t="36059" x="5500688" y="5661025"/>
          <p14:tracePt t="36379" x="5514975" y="5661025"/>
          <p14:tracePt t="36387" x="5529263" y="5661025"/>
          <p14:tracePt t="36427" x="6037263" y="5661025"/>
          <p14:tracePt t="36435" x="6073775" y="5661025"/>
          <p14:tracePt t="36443" x="6096000" y="5661025"/>
          <p14:tracePt t="36459" x="6103938" y="5661025"/>
          <p14:tracePt t="36971" x="6088063" y="5661025"/>
          <p14:tracePt t="37011" x="6081713" y="5661025"/>
          <p14:tracePt t="37019" x="6081713" y="5667375"/>
          <p14:tracePt t="37059" x="6067425" y="5667375"/>
          <p14:tracePt t="37083" x="6059488" y="5667375"/>
          <p14:tracePt t="37091" x="6053138" y="5667375"/>
          <p14:tracePt t="37098" x="6030913" y="5667375"/>
          <p14:tracePt t="37107" x="6016625" y="5667375"/>
          <p14:tracePt t="37119" x="5986463" y="5675313"/>
          <p14:tracePt t="37136" x="5921375" y="5675313"/>
          <p14:tracePt t="37152" x="5856288" y="5675313"/>
          <p14:tracePt t="37169" x="5805488" y="5675313"/>
          <p14:tracePt t="37186" x="5799138" y="5675313"/>
          <p14:tracePt t="37187" x="5791200" y="5675313"/>
          <p14:tracePt t="37251" x="5783263" y="5675313"/>
          <p14:tracePt t="37699" x="5776913" y="5675313"/>
          <p14:tracePt t="37723" x="5776913" y="5681663"/>
          <p14:tracePt t="37859" x="5768975" y="5681663"/>
          <p14:tracePt t="37875" x="5768975" y="5689600"/>
          <p14:tracePt t="37915" x="5762625" y="5689600"/>
          <p14:tracePt t="37922" x="5762625" y="5697538"/>
          <p14:tracePt t="38051" x="5754688" y="5697538"/>
          <p14:tracePt t="38675" x="0" y="0"/>
        </p14:tracePtLst>
        <p14:tracePtLst>
          <p14:tracePt t="39307" x="6632575" y="5595938"/>
          <p14:tracePt t="39755" x="6640513" y="5595938"/>
          <p14:tracePt t="39802" x="6654800" y="5595938"/>
          <p14:tracePt t="39810" x="6683375" y="5595938"/>
          <p14:tracePt t="39818" x="6719888" y="5595938"/>
          <p14:tracePt t="39835" x="6764338" y="5595938"/>
          <p14:tracePt t="39852" x="6784975" y="5595938"/>
          <p14:tracePt t="39900" x="6792913" y="5595938"/>
          <p14:tracePt t="40051" x="6792913" y="5602288"/>
          <p14:tracePt t="40066" x="6799263" y="5602288"/>
          <p14:tracePt t="40075" x="6807200" y="5602288"/>
          <p14:tracePt t="40085" x="6815138" y="5602288"/>
          <p14:tracePt t="40102" x="6843713" y="5602288"/>
          <p14:tracePt t="40118" x="6865938" y="5602288"/>
          <p14:tracePt t="40135" x="6886575" y="5602288"/>
          <p14:tracePt t="40211" x="6894513" y="5602288"/>
          <p14:tracePt t="40228" x="6900863" y="5602288"/>
          <p14:tracePt t="40243" x="6908800" y="5602288"/>
          <p14:tracePt t="40251" x="6916738" y="5602288"/>
          <p14:tracePt t="40260" x="6923088" y="5602288"/>
          <p14:tracePt t="40268" x="6931025" y="5602288"/>
          <p14:tracePt t="40285" x="6937375" y="5602288"/>
          <p14:tracePt t="40339" x="6945313" y="5602288"/>
          <p14:tracePt t="40387" x="6951663" y="5602288"/>
          <p14:tracePt t="40403" x="6959600" y="5602288"/>
          <p14:tracePt t="40627" x="6967538" y="5602288"/>
          <p14:tracePt t="40939" x="6959600" y="5602288"/>
          <p14:tracePt t="40947" x="6951663" y="5602288"/>
          <p14:tracePt t="40954" x="6951663" y="5610225"/>
          <p14:tracePt t="40987" x="6945313" y="5610225"/>
          <p14:tracePt t="41027" x="6945313" y="5616575"/>
          <p14:tracePt t="41035" x="6937375" y="5616575"/>
          <p14:tracePt t="41052" x="6931025" y="5616575"/>
          <p14:tracePt t="41083" x="6923088" y="5616575"/>
          <p14:tracePt t="41099" x="6923088" y="5624513"/>
          <p14:tracePt t="41155" x="6916738" y="5624513"/>
          <p14:tracePt t="41235" x="6900863" y="5624513"/>
          <p14:tracePt t="41259" x="6886575" y="5624513"/>
          <p14:tracePt t="41267" x="6865938" y="5624513"/>
          <p14:tracePt t="41274" x="6850063" y="5624513"/>
          <p14:tracePt t="41284" x="6829425" y="5616575"/>
          <p14:tracePt t="41301" x="6784975" y="5616575"/>
          <p14:tracePt t="41318" x="6748463" y="5616575"/>
          <p14:tracePt t="41335" x="6727825" y="5616575"/>
          <p14:tracePt t="41351" x="6697663" y="5610225"/>
          <p14:tracePt t="41368" x="6683375" y="5610225"/>
          <p14:tracePt t="41384" x="6669088" y="5602288"/>
          <p14:tracePt t="41401" x="6654800" y="5602288"/>
          <p14:tracePt t="41418" x="6632575" y="5602288"/>
          <p14:tracePt t="41435" x="6626225" y="5602288"/>
          <p14:tracePt t="41491" x="6618288" y="5602288"/>
          <p14:tracePt t="41514" x="6611938" y="5602288"/>
          <p14:tracePt t="41531" x="6604000" y="5602288"/>
          <p14:tracePt t="41538" x="6596063" y="5602288"/>
          <p14:tracePt t="41548" x="6581775" y="5602288"/>
          <p14:tracePt t="41554" x="6575425" y="5602288"/>
          <p14:tracePt t="41568" x="6567488" y="5602288"/>
          <p14:tracePt t="41584" x="6553200" y="5602288"/>
          <p14:tracePt t="41601" x="6538913" y="5602288"/>
          <p14:tracePt t="41618" x="6530975" y="5602288"/>
          <p14:tracePt t="41634" x="6524625" y="5602288"/>
          <p14:tracePt t="41691" x="6516688" y="5602288"/>
          <p14:tracePt t="42522" x="0" y="0"/>
        </p14:tracePtLst>
        <p14:tracePtLst>
          <p14:tracePt t="43340" x="8054975" y="5610225"/>
          <p14:tracePt t="44051" x="8040688" y="5610225"/>
          <p14:tracePt t="44059" x="8026400" y="5610225"/>
          <p14:tracePt t="44068" x="7997825" y="5610225"/>
          <p14:tracePt t="44084" x="7939088" y="5610225"/>
          <p14:tracePt t="44100" x="7896225" y="5610225"/>
          <p14:tracePt t="44117" x="7859713" y="5602288"/>
          <p14:tracePt t="44134" x="7845425" y="5602288"/>
          <p14:tracePt t="44150" x="7837488" y="5595938"/>
          <p14:tracePt t="44184" x="7823200" y="5595938"/>
          <p14:tracePt t="44200" x="7823200" y="5588000"/>
          <p14:tracePt t="44307" x="7815263" y="5588000"/>
          <p14:tracePt t="44331" x="7794625" y="5588000"/>
          <p14:tracePt t="44338" x="7780338" y="5588000"/>
          <p14:tracePt t="44346" x="7764463" y="5588000"/>
          <p14:tracePt t="44354" x="7743825" y="5595938"/>
          <p14:tracePt t="44367" x="7721600" y="5602288"/>
          <p14:tracePt t="44384" x="7685088" y="5602288"/>
          <p14:tracePt t="44400" x="7648575" y="5610225"/>
          <p14:tracePt t="44417" x="7642225" y="5610225"/>
          <p14:tracePt t="44434" x="7627938" y="5610225"/>
          <p14:tracePt t="44507" x="7620000" y="5616575"/>
          <p14:tracePt t="44586" x="7612063" y="5616575"/>
          <p14:tracePt t="44619" x="7597775" y="5616575"/>
          <p14:tracePt t="44643" x="7591425" y="5616575"/>
          <p14:tracePt t="44659" x="7569200" y="5616575"/>
          <p14:tracePt t="44666" x="7540625" y="5616575"/>
          <p14:tracePt t="44674" x="7510463" y="5616575"/>
          <p14:tracePt t="44684" x="7475538" y="5616575"/>
          <p14:tracePt t="44700" x="7373938" y="5630863"/>
          <p14:tracePt t="44717" x="7272338" y="5646738"/>
          <p14:tracePt t="44734" x="7205663" y="5653088"/>
          <p14:tracePt t="44750" x="7191375" y="5653088"/>
          <p14:tracePt t="44786" x="7199313" y="5653088"/>
          <p14:tracePt t="44811" x="7213600" y="5653088"/>
          <p14:tracePt t="44828" x="7221538" y="5653088"/>
          <p14:tracePt t="44962" x="7227888" y="5653088"/>
          <p14:tracePt t="44987" x="7235825" y="5653088"/>
          <p14:tracePt t="45002" x="7250113" y="5653088"/>
          <p14:tracePt t="45010" x="7300913" y="5653088"/>
          <p14:tracePt t="45018" x="7373938" y="5653088"/>
          <p14:tracePt t="45034" x="7445375" y="5653088"/>
          <p14:tracePt t="45050" x="7634288" y="5653088"/>
          <p14:tracePt t="45067" x="7678738" y="5653088"/>
          <p14:tracePt t="45084" x="7685088" y="5653088"/>
          <p14:tracePt t="45100" x="7693025" y="5653088"/>
          <p14:tracePt t="45139" x="7699375" y="5653088"/>
          <p14:tracePt t="45155" x="7707313" y="5653088"/>
          <p14:tracePt t="45163" x="7721600" y="5653088"/>
          <p14:tracePt t="45170" x="7743825" y="5653088"/>
          <p14:tracePt t="45184" x="7758113" y="5653088"/>
          <p14:tracePt t="45200" x="7794625" y="5653088"/>
          <p14:tracePt t="45217" x="7831138" y="5653088"/>
          <p14:tracePt t="45234" x="7888288" y="5653088"/>
          <p14:tracePt t="45234" x="7932738" y="5653088"/>
          <p14:tracePt t="45250" x="8048625" y="5653088"/>
          <p14:tracePt t="45267" x="8156575" y="5653088"/>
          <p14:tracePt t="45283" x="8215313" y="5653088"/>
          <p14:tracePt t="45300" x="8229600" y="5653088"/>
          <p14:tracePt t="4642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グループ化 183"/>
          <p:cNvGrpSpPr/>
          <p:nvPr/>
        </p:nvGrpSpPr>
        <p:grpSpPr>
          <a:xfrm>
            <a:off x="4315187" y="3072210"/>
            <a:ext cx="5278212" cy="1738094"/>
            <a:chOff x="4315187" y="3072210"/>
            <a:chExt cx="5278212" cy="1738094"/>
          </a:xfrm>
        </p:grpSpPr>
        <p:grpSp>
          <p:nvGrpSpPr>
            <p:cNvPr id="181" name="グループ化 180"/>
            <p:cNvGrpSpPr/>
            <p:nvPr/>
          </p:nvGrpSpPr>
          <p:grpSpPr>
            <a:xfrm>
              <a:off x="4315187" y="3072210"/>
              <a:ext cx="5278212" cy="1738094"/>
              <a:chOff x="4315187" y="3072210"/>
              <a:chExt cx="5278212" cy="1738094"/>
            </a:xfrm>
          </p:grpSpPr>
          <p:sp>
            <p:nvSpPr>
              <p:cNvPr id="155" name="正方形/長方形 154"/>
              <p:cNvSpPr/>
              <p:nvPr/>
            </p:nvSpPr>
            <p:spPr>
              <a:xfrm>
                <a:off x="4315187" y="3072210"/>
                <a:ext cx="16466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・</a:t>
                </a:r>
                <a:endParaRPr lang="ja-JP" altLang="en-US" dirty="0"/>
              </a:p>
            </p:txBody>
          </p:sp>
          <p:sp>
            <p:nvSpPr>
              <p:cNvPr id="180" name="楕円 179"/>
              <p:cNvSpPr/>
              <p:nvPr/>
            </p:nvSpPr>
            <p:spPr>
              <a:xfrm rot="19033289">
                <a:off x="7185888" y="3645655"/>
                <a:ext cx="2407511" cy="116464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8" name="楕円 157"/>
            <p:cNvSpPr/>
            <p:nvPr/>
          </p:nvSpPr>
          <p:spPr>
            <a:xfrm>
              <a:off x="8231793" y="4506315"/>
              <a:ext cx="128016" cy="11861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楕円 158"/>
            <p:cNvSpPr/>
            <p:nvPr/>
          </p:nvSpPr>
          <p:spPr>
            <a:xfrm>
              <a:off x="8658513" y="4091787"/>
              <a:ext cx="128016" cy="11861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楕円 159"/>
            <p:cNvSpPr/>
            <p:nvPr/>
          </p:nvSpPr>
          <p:spPr>
            <a:xfrm>
              <a:off x="8436009" y="3585819"/>
              <a:ext cx="128016" cy="11861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0" name="正方形/長方形 169"/>
          <p:cNvSpPr/>
          <p:nvPr/>
        </p:nvSpPr>
        <p:spPr>
          <a:xfrm>
            <a:off x="796078" y="4521584"/>
            <a:ext cx="4318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>
              <a:defRPr/>
            </a:pP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音声信号の部分</a:t>
            </a:r>
            <a:r>
              <a:rPr lang="ja-JP" altLang="en-US" dirty="0" smtClean="0">
                <a:latin typeface="Cambria Math" panose="02040503050406030204" pitchFamily="18" charset="0"/>
                <a:ea typeface="HGPｺﾞｼｯｸM" panose="020B0600000000000000" pitchFamily="50" charset="-128"/>
              </a:rPr>
              <a:t>空間</a:t>
            </a:r>
            <a:r>
              <a:rPr lang="en-US" altLang="ja-JP" dirty="0" smtClean="0">
                <a:latin typeface="Cambria Math" panose="02040503050406030204" pitchFamily="18" charset="0"/>
                <a:ea typeface="HGPｺﾞｼｯｸM" panose="020B0600000000000000" pitchFamily="50" charset="-128"/>
              </a:rPr>
              <a:t>X=</a:t>
            </a:r>
            <a:r>
              <a:rPr lang="ja-JP" altLang="en-US" dirty="0" smtClean="0">
                <a:latin typeface="Cambria Math" panose="02040503050406030204" pitchFamily="18" charset="0"/>
                <a:ea typeface="HGPｺﾞｼｯｸM" panose="020B0600000000000000" pitchFamily="50" charset="-128"/>
              </a:rPr>
              <a:t> 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&lt;e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,e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,…,</a:t>
            </a:r>
            <a:r>
              <a:rPr lang="en-US" altLang="ja-JP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&gt;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k&lt;n</a:t>
            </a:r>
          </a:p>
        </p:txBody>
      </p:sp>
      <p:grpSp>
        <p:nvGrpSpPr>
          <p:cNvPr id="183" name="グループ化 182"/>
          <p:cNvGrpSpPr/>
          <p:nvPr/>
        </p:nvGrpSpPr>
        <p:grpSpPr>
          <a:xfrm>
            <a:off x="3113054" y="2724834"/>
            <a:ext cx="6008708" cy="1360268"/>
            <a:chOff x="3113054" y="2724834"/>
            <a:chExt cx="6008708" cy="1360268"/>
          </a:xfrm>
        </p:grpSpPr>
        <p:sp>
          <p:nvSpPr>
            <p:cNvPr id="141" name="正方形/長方形 140"/>
            <p:cNvSpPr/>
            <p:nvPr/>
          </p:nvSpPr>
          <p:spPr>
            <a:xfrm>
              <a:off x="3281166" y="3715770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x(3</a:t>
              </a:r>
              <a:r>
                <a:rPr lang="en-US" altLang="ja-JP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)</a:t>
              </a:r>
              <a:endParaRPr lang="ja-JP" altLang="en-US" dirty="0"/>
            </a:p>
          </p:txBody>
        </p:sp>
        <p:grpSp>
          <p:nvGrpSpPr>
            <p:cNvPr id="179" name="グループ化 178"/>
            <p:cNvGrpSpPr/>
            <p:nvPr/>
          </p:nvGrpSpPr>
          <p:grpSpPr>
            <a:xfrm>
              <a:off x="3113054" y="2724834"/>
              <a:ext cx="6008708" cy="1187164"/>
              <a:chOff x="3113054" y="2724834"/>
              <a:chExt cx="6008708" cy="1187164"/>
            </a:xfrm>
          </p:grpSpPr>
          <p:graphicFrame>
            <p:nvGraphicFramePr>
              <p:cNvPr id="129" name="オブジェクト 1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6066814"/>
                  </p:ext>
                </p:extLst>
              </p:nvPr>
            </p:nvGraphicFramePr>
            <p:xfrm>
              <a:off x="3113054" y="2724834"/>
              <a:ext cx="980812" cy="9808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Image" r:id="rId6" imgW="1269720" imgH="1269720" progId="Photoshop.Image.12">
                      <p:embed/>
                    </p:oleObj>
                  </mc:Choice>
                  <mc:Fallback>
                    <p:oleObj name="Image" r:id="rId6" imgW="1269720" imgH="1269720" progId="Photoshop.Image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113054" y="2724834"/>
                            <a:ext cx="980812" cy="9808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8" name="楕円 147"/>
              <p:cNvSpPr/>
              <p:nvPr/>
            </p:nvSpPr>
            <p:spPr>
              <a:xfrm>
                <a:off x="8993746" y="3793387"/>
                <a:ext cx="128016" cy="11861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3" name="直線矢印コネクタ 152"/>
              <p:cNvCxnSpPr>
                <a:stCxn id="141" idx="3"/>
                <a:endCxn id="148" idx="2"/>
              </p:cNvCxnSpPr>
              <p:nvPr/>
            </p:nvCxnSpPr>
            <p:spPr>
              <a:xfrm flipV="1">
                <a:off x="3901849" y="3852693"/>
                <a:ext cx="5091897" cy="477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タイトル 1"/>
          <p:cNvSpPr>
            <a:spLocks noGrp="1"/>
          </p:cNvSpPr>
          <p:nvPr>
            <p:ph type="title"/>
          </p:nvPr>
        </p:nvSpPr>
        <p:spPr>
          <a:xfrm>
            <a:off x="319176" y="203999"/>
            <a:ext cx="6785711" cy="1143000"/>
          </a:xfrm>
          <a:noFill/>
        </p:spPr>
        <p:txBody>
          <a:bodyPr>
            <a:normAutofit/>
          </a:bodyPr>
          <a:lstStyle/>
          <a:p>
            <a:r>
              <a:rPr lang="ja-JP" altLang="en-US" dirty="0" smtClean="0"/>
              <a:t>音響</a:t>
            </a:r>
            <a:r>
              <a:rPr lang="ja-JP" altLang="en-US" dirty="0"/>
              <a:t>信号</a:t>
            </a:r>
            <a:r>
              <a:rPr lang="ja-JP" altLang="en-US" dirty="0" smtClean="0"/>
              <a:t>のノイズ除去</a:t>
            </a:r>
          </a:p>
        </p:txBody>
      </p:sp>
      <p:graphicFrame>
        <p:nvGraphicFramePr>
          <p:cNvPr id="127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617613"/>
              </p:ext>
            </p:extLst>
          </p:nvPr>
        </p:nvGraphicFramePr>
        <p:xfrm>
          <a:off x="829131" y="1362432"/>
          <a:ext cx="8305800" cy="995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ビットマップ イメージ" r:id="rId8" imgW="6771429" imgH="1324160" progId="Paint.Picture">
                  <p:embed/>
                </p:oleObj>
              </mc:Choice>
              <mc:Fallback>
                <p:oleObj name="ビットマップ イメージ" r:id="rId8" imgW="6771429" imgH="1324160" progId="Paint.Picture">
                  <p:embed/>
                  <p:pic>
                    <p:nvPicPr>
                      <p:cNvPr id="167994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131" y="1362432"/>
                        <a:ext cx="8305800" cy="995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5" name="グループ化 184"/>
          <p:cNvGrpSpPr/>
          <p:nvPr/>
        </p:nvGrpSpPr>
        <p:grpSpPr>
          <a:xfrm>
            <a:off x="6702552" y="2734525"/>
            <a:ext cx="3620087" cy="3160655"/>
            <a:chOff x="6702552" y="2734525"/>
            <a:chExt cx="3620087" cy="3160655"/>
          </a:xfrm>
        </p:grpSpPr>
        <p:grpSp>
          <p:nvGrpSpPr>
            <p:cNvPr id="131" name="グループ化 130"/>
            <p:cNvGrpSpPr/>
            <p:nvPr/>
          </p:nvGrpSpPr>
          <p:grpSpPr>
            <a:xfrm>
              <a:off x="6702552" y="2734525"/>
              <a:ext cx="3620087" cy="3160655"/>
              <a:chOff x="6090966" y="2734525"/>
              <a:chExt cx="4231673" cy="3160655"/>
            </a:xfrm>
          </p:grpSpPr>
          <p:sp>
            <p:nvSpPr>
              <p:cNvPr id="130" name="正方形/長方形 129"/>
              <p:cNvSpPr/>
              <p:nvPr/>
            </p:nvSpPr>
            <p:spPr>
              <a:xfrm>
                <a:off x="6119510" y="2967189"/>
                <a:ext cx="2201779" cy="2925665"/>
              </a:xfrm>
              <a:custGeom>
                <a:avLst/>
                <a:gdLst>
                  <a:gd name="connsiteX0" fmla="*/ 0 w 2658979"/>
                  <a:gd name="connsiteY0" fmla="*/ 0 h 2275959"/>
                  <a:gd name="connsiteX1" fmla="*/ 2658979 w 2658979"/>
                  <a:gd name="connsiteY1" fmla="*/ 0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658979"/>
                  <a:gd name="connsiteY0" fmla="*/ 0 h 2275959"/>
                  <a:gd name="connsiteX1" fmla="*/ 2153653 w 2658979"/>
                  <a:gd name="connsiteY1" fmla="*/ 637674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201779"/>
                  <a:gd name="connsiteY0" fmla="*/ 0 h 2925665"/>
                  <a:gd name="connsiteX1" fmla="*/ 2153653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  <a:gd name="connsiteX0" fmla="*/ 0 w 2201779"/>
                  <a:gd name="connsiteY0" fmla="*/ 0 h 2925665"/>
                  <a:gd name="connsiteX1" fmla="*/ 2201779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1779" h="2925665">
                    <a:moveTo>
                      <a:pt x="0" y="0"/>
                    </a:moveTo>
                    <a:lnTo>
                      <a:pt x="2201779" y="637674"/>
                    </a:lnTo>
                    <a:lnTo>
                      <a:pt x="2201779" y="2925665"/>
                    </a:lnTo>
                    <a:lnTo>
                      <a:pt x="0" y="22759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3" name="正方形/長方形 129"/>
              <p:cNvSpPr/>
              <p:nvPr/>
            </p:nvSpPr>
            <p:spPr>
              <a:xfrm>
                <a:off x="8120860" y="2734525"/>
                <a:ext cx="2201779" cy="2925665"/>
              </a:xfrm>
              <a:custGeom>
                <a:avLst/>
                <a:gdLst>
                  <a:gd name="connsiteX0" fmla="*/ 0 w 2658979"/>
                  <a:gd name="connsiteY0" fmla="*/ 0 h 2275959"/>
                  <a:gd name="connsiteX1" fmla="*/ 2658979 w 2658979"/>
                  <a:gd name="connsiteY1" fmla="*/ 0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658979"/>
                  <a:gd name="connsiteY0" fmla="*/ 0 h 2275959"/>
                  <a:gd name="connsiteX1" fmla="*/ 2153653 w 2658979"/>
                  <a:gd name="connsiteY1" fmla="*/ 637674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201779"/>
                  <a:gd name="connsiteY0" fmla="*/ 0 h 2925665"/>
                  <a:gd name="connsiteX1" fmla="*/ 2153653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  <a:gd name="connsiteX0" fmla="*/ 0 w 2201779"/>
                  <a:gd name="connsiteY0" fmla="*/ 0 h 2925665"/>
                  <a:gd name="connsiteX1" fmla="*/ 2201779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1779" h="2925665">
                    <a:moveTo>
                      <a:pt x="0" y="0"/>
                    </a:moveTo>
                    <a:lnTo>
                      <a:pt x="2201779" y="637674"/>
                    </a:lnTo>
                    <a:lnTo>
                      <a:pt x="2201779" y="2925665"/>
                    </a:lnTo>
                    <a:lnTo>
                      <a:pt x="0" y="22759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4" name="正方形/長方形 129"/>
              <p:cNvSpPr/>
              <p:nvPr/>
            </p:nvSpPr>
            <p:spPr>
              <a:xfrm>
                <a:off x="6127467" y="2734525"/>
                <a:ext cx="4195171" cy="868265"/>
              </a:xfrm>
              <a:custGeom>
                <a:avLst/>
                <a:gdLst>
                  <a:gd name="connsiteX0" fmla="*/ 0 w 2658979"/>
                  <a:gd name="connsiteY0" fmla="*/ 0 h 2275959"/>
                  <a:gd name="connsiteX1" fmla="*/ 2658979 w 2658979"/>
                  <a:gd name="connsiteY1" fmla="*/ 0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658979"/>
                  <a:gd name="connsiteY0" fmla="*/ 0 h 2275959"/>
                  <a:gd name="connsiteX1" fmla="*/ 2153653 w 2658979"/>
                  <a:gd name="connsiteY1" fmla="*/ 637674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201779"/>
                  <a:gd name="connsiteY0" fmla="*/ 0 h 2925665"/>
                  <a:gd name="connsiteX1" fmla="*/ 2153653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  <a:gd name="connsiteX0" fmla="*/ 0 w 2201779"/>
                  <a:gd name="connsiteY0" fmla="*/ 0 h 2925665"/>
                  <a:gd name="connsiteX1" fmla="*/ 2201779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  <a:gd name="connsiteX0" fmla="*/ 1993392 w 4195171"/>
                  <a:gd name="connsiteY0" fmla="*/ 0 h 2925665"/>
                  <a:gd name="connsiteX1" fmla="*/ 4195171 w 4195171"/>
                  <a:gd name="connsiteY1" fmla="*/ 637674 h 2925665"/>
                  <a:gd name="connsiteX2" fmla="*/ 4195171 w 4195171"/>
                  <a:gd name="connsiteY2" fmla="*/ 2925665 h 2925665"/>
                  <a:gd name="connsiteX3" fmla="*/ 0 w 4195171"/>
                  <a:gd name="connsiteY3" fmla="*/ 218559 h 2925665"/>
                  <a:gd name="connsiteX4" fmla="*/ 1993392 w 4195171"/>
                  <a:gd name="connsiteY4" fmla="*/ 0 h 2925665"/>
                  <a:gd name="connsiteX0" fmla="*/ 1993392 w 4195171"/>
                  <a:gd name="connsiteY0" fmla="*/ 0 h 868265"/>
                  <a:gd name="connsiteX1" fmla="*/ 4195171 w 4195171"/>
                  <a:gd name="connsiteY1" fmla="*/ 637674 h 868265"/>
                  <a:gd name="connsiteX2" fmla="*/ 2229211 w 4195171"/>
                  <a:gd name="connsiteY2" fmla="*/ 868265 h 868265"/>
                  <a:gd name="connsiteX3" fmla="*/ 0 w 4195171"/>
                  <a:gd name="connsiteY3" fmla="*/ 218559 h 868265"/>
                  <a:gd name="connsiteX4" fmla="*/ 1993392 w 4195171"/>
                  <a:gd name="connsiteY4" fmla="*/ 0 h 86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5171" h="868265">
                    <a:moveTo>
                      <a:pt x="1993392" y="0"/>
                    </a:moveTo>
                    <a:lnTo>
                      <a:pt x="4195171" y="637674"/>
                    </a:lnTo>
                    <a:lnTo>
                      <a:pt x="2229211" y="868265"/>
                    </a:lnTo>
                    <a:lnTo>
                      <a:pt x="0" y="218559"/>
                    </a:lnTo>
                    <a:lnTo>
                      <a:pt x="1993392" y="0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5" name="正方形/長方形 129"/>
              <p:cNvSpPr/>
              <p:nvPr/>
            </p:nvSpPr>
            <p:spPr>
              <a:xfrm>
                <a:off x="6090966" y="5026915"/>
                <a:ext cx="4195171" cy="868265"/>
              </a:xfrm>
              <a:custGeom>
                <a:avLst/>
                <a:gdLst>
                  <a:gd name="connsiteX0" fmla="*/ 0 w 2658979"/>
                  <a:gd name="connsiteY0" fmla="*/ 0 h 2275959"/>
                  <a:gd name="connsiteX1" fmla="*/ 2658979 w 2658979"/>
                  <a:gd name="connsiteY1" fmla="*/ 0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658979"/>
                  <a:gd name="connsiteY0" fmla="*/ 0 h 2275959"/>
                  <a:gd name="connsiteX1" fmla="*/ 2153653 w 2658979"/>
                  <a:gd name="connsiteY1" fmla="*/ 637674 h 2275959"/>
                  <a:gd name="connsiteX2" fmla="*/ 2658979 w 2658979"/>
                  <a:gd name="connsiteY2" fmla="*/ 2275959 h 2275959"/>
                  <a:gd name="connsiteX3" fmla="*/ 0 w 2658979"/>
                  <a:gd name="connsiteY3" fmla="*/ 2275959 h 2275959"/>
                  <a:gd name="connsiteX4" fmla="*/ 0 w 2658979"/>
                  <a:gd name="connsiteY4" fmla="*/ 0 h 2275959"/>
                  <a:gd name="connsiteX0" fmla="*/ 0 w 2201779"/>
                  <a:gd name="connsiteY0" fmla="*/ 0 h 2925665"/>
                  <a:gd name="connsiteX1" fmla="*/ 2153653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  <a:gd name="connsiteX0" fmla="*/ 0 w 2201779"/>
                  <a:gd name="connsiteY0" fmla="*/ 0 h 2925665"/>
                  <a:gd name="connsiteX1" fmla="*/ 2201779 w 2201779"/>
                  <a:gd name="connsiteY1" fmla="*/ 637674 h 2925665"/>
                  <a:gd name="connsiteX2" fmla="*/ 2201779 w 2201779"/>
                  <a:gd name="connsiteY2" fmla="*/ 2925665 h 2925665"/>
                  <a:gd name="connsiteX3" fmla="*/ 0 w 2201779"/>
                  <a:gd name="connsiteY3" fmla="*/ 2275959 h 2925665"/>
                  <a:gd name="connsiteX4" fmla="*/ 0 w 2201779"/>
                  <a:gd name="connsiteY4" fmla="*/ 0 h 2925665"/>
                  <a:gd name="connsiteX0" fmla="*/ 1993392 w 4195171"/>
                  <a:gd name="connsiteY0" fmla="*/ 0 h 2925665"/>
                  <a:gd name="connsiteX1" fmla="*/ 4195171 w 4195171"/>
                  <a:gd name="connsiteY1" fmla="*/ 637674 h 2925665"/>
                  <a:gd name="connsiteX2" fmla="*/ 4195171 w 4195171"/>
                  <a:gd name="connsiteY2" fmla="*/ 2925665 h 2925665"/>
                  <a:gd name="connsiteX3" fmla="*/ 0 w 4195171"/>
                  <a:gd name="connsiteY3" fmla="*/ 218559 h 2925665"/>
                  <a:gd name="connsiteX4" fmla="*/ 1993392 w 4195171"/>
                  <a:gd name="connsiteY4" fmla="*/ 0 h 2925665"/>
                  <a:gd name="connsiteX0" fmla="*/ 1993392 w 4195171"/>
                  <a:gd name="connsiteY0" fmla="*/ 0 h 868265"/>
                  <a:gd name="connsiteX1" fmla="*/ 4195171 w 4195171"/>
                  <a:gd name="connsiteY1" fmla="*/ 637674 h 868265"/>
                  <a:gd name="connsiteX2" fmla="*/ 2229211 w 4195171"/>
                  <a:gd name="connsiteY2" fmla="*/ 868265 h 868265"/>
                  <a:gd name="connsiteX3" fmla="*/ 0 w 4195171"/>
                  <a:gd name="connsiteY3" fmla="*/ 218559 h 868265"/>
                  <a:gd name="connsiteX4" fmla="*/ 1993392 w 4195171"/>
                  <a:gd name="connsiteY4" fmla="*/ 0 h 86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5171" h="868265">
                    <a:moveTo>
                      <a:pt x="1993392" y="0"/>
                    </a:moveTo>
                    <a:lnTo>
                      <a:pt x="4195171" y="637674"/>
                    </a:lnTo>
                    <a:lnTo>
                      <a:pt x="2229211" y="868265"/>
                    </a:lnTo>
                    <a:lnTo>
                      <a:pt x="0" y="218559"/>
                    </a:lnTo>
                    <a:lnTo>
                      <a:pt x="1993392" y="0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2" name="正方形/長方形 131"/>
            <p:cNvSpPr/>
            <p:nvPr/>
          </p:nvSpPr>
          <p:spPr>
            <a:xfrm>
              <a:off x="9855425" y="3483360"/>
              <a:ext cx="41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</a:t>
              </a:r>
              <a:r>
                <a:rPr lang="en-US" altLang="ja-JP" baseline="30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endParaRPr lang="ja-JP" altLang="en-US" dirty="0">
                <a:latin typeface="Cambria Math" panose="02040503050406030204" pitchFamily="18" charset="0"/>
              </a:endParaRPr>
            </a:p>
          </p:txBody>
        </p:sp>
      </p:grpSp>
      <p:grpSp>
        <p:nvGrpSpPr>
          <p:cNvPr id="177" name="グループ化 176"/>
          <p:cNvGrpSpPr/>
          <p:nvPr/>
        </p:nvGrpSpPr>
        <p:grpSpPr>
          <a:xfrm>
            <a:off x="838627" y="2724834"/>
            <a:ext cx="7281245" cy="1591134"/>
            <a:chOff x="838627" y="2724834"/>
            <a:chExt cx="7281245" cy="1591134"/>
          </a:xfrm>
        </p:grpSpPr>
        <p:grpSp>
          <p:nvGrpSpPr>
            <p:cNvPr id="137" name="グループ化 136"/>
            <p:cNvGrpSpPr/>
            <p:nvPr/>
          </p:nvGrpSpPr>
          <p:grpSpPr>
            <a:xfrm>
              <a:off x="838627" y="2724834"/>
              <a:ext cx="974947" cy="1351471"/>
              <a:chOff x="838627" y="2724834"/>
              <a:chExt cx="974947" cy="1351471"/>
            </a:xfrm>
          </p:grpSpPr>
          <p:graphicFrame>
            <p:nvGraphicFramePr>
              <p:cNvPr id="126" name="オブジェクト 1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903142"/>
                  </p:ext>
                </p:extLst>
              </p:nvPr>
            </p:nvGraphicFramePr>
            <p:xfrm>
              <a:off x="838627" y="2724834"/>
              <a:ext cx="962741" cy="9627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Image" r:id="rId10" imgW="1269720" imgH="1269720" progId="Photoshop.Image.12">
                      <p:embed/>
                    </p:oleObj>
                  </mc:Choice>
                  <mc:Fallback>
                    <p:oleObj name="Image" r:id="rId10" imgW="1269720" imgH="1269720" progId="Photoshop.Image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838627" y="2724834"/>
                            <a:ext cx="962741" cy="9627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6" name="正方形/長方形 135"/>
              <p:cNvSpPr/>
              <p:nvPr/>
            </p:nvSpPr>
            <p:spPr>
              <a:xfrm>
                <a:off x="838627" y="3706973"/>
                <a:ext cx="9749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x(1)</a:t>
                </a:r>
                <a:r>
                  <a:rPr lang="ja-JP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endParaRPr lang="ja-JP" altLang="en-US" dirty="0">
                  <a:latin typeface="Cambria Math" panose="02040503050406030204" pitchFamily="18" charset="0"/>
                </a:endParaRPr>
              </a:p>
            </p:txBody>
          </p:sp>
        </p:grpSp>
        <p:cxnSp>
          <p:nvCxnSpPr>
            <p:cNvPr id="144" name="直線矢印コネクタ 143"/>
            <p:cNvCxnSpPr>
              <a:stCxn id="136" idx="2"/>
              <a:endCxn id="142" idx="2"/>
            </p:cNvCxnSpPr>
            <p:nvPr/>
          </p:nvCxnSpPr>
          <p:spPr>
            <a:xfrm>
              <a:off x="1326101" y="4076305"/>
              <a:ext cx="6665755" cy="1803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楕円 141"/>
            <p:cNvSpPr/>
            <p:nvPr/>
          </p:nvSpPr>
          <p:spPr>
            <a:xfrm>
              <a:off x="7991856" y="4197357"/>
              <a:ext cx="128016" cy="11861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8" name="グループ化 177"/>
          <p:cNvGrpSpPr/>
          <p:nvPr/>
        </p:nvGrpSpPr>
        <p:grpSpPr>
          <a:xfrm>
            <a:off x="1946287" y="2734525"/>
            <a:ext cx="5850482" cy="2136695"/>
            <a:chOff x="1946287" y="2734525"/>
            <a:chExt cx="5850482" cy="2136695"/>
          </a:xfrm>
        </p:grpSpPr>
        <p:grpSp>
          <p:nvGrpSpPr>
            <p:cNvPr id="140" name="グループ化 139"/>
            <p:cNvGrpSpPr/>
            <p:nvPr/>
          </p:nvGrpSpPr>
          <p:grpSpPr>
            <a:xfrm>
              <a:off x="1946287" y="2734525"/>
              <a:ext cx="998081" cy="1618779"/>
              <a:chOff x="1946287" y="2734525"/>
              <a:chExt cx="998081" cy="1618779"/>
            </a:xfrm>
          </p:grpSpPr>
          <p:graphicFrame>
            <p:nvGraphicFramePr>
              <p:cNvPr id="128" name="オブジェクト 1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0147061"/>
                  </p:ext>
                </p:extLst>
              </p:nvPr>
            </p:nvGraphicFramePr>
            <p:xfrm>
              <a:off x="1970054" y="2734525"/>
              <a:ext cx="974314" cy="9743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5" name="Image" r:id="rId12" imgW="1269720" imgH="1269720" progId="Photoshop.Image.12">
                      <p:embed/>
                    </p:oleObj>
                  </mc:Choice>
                  <mc:Fallback>
                    <p:oleObj name="Image" r:id="rId12" imgW="1269720" imgH="1269720" progId="Photoshop.Image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970054" y="2734525"/>
                            <a:ext cx="974314" cy="97431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8" name="正方形/長方形 137"/>
              <p:cNvSpPr/>
              <p:nvPr/>
            </p:nvSpPr>
            <p:spPr>
              <a:xfrm>
                <a:off x="1946287" y="3706973"/>
                <a:ext cx="97494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x(2)</a:t>
                </a:r>
                <a:r>
                  <a:rPr lang="ja-JP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endParaRPr lang="ja-JP" altLang="en-US" dirty="0">
                  <a:latin typeface="Cambria Math" panose="02040503050406030204" pitchFamily="18" charset="0"/>
                </a:endParaRPr>
              </a:p>
              <a:p>
                <a:endParaRPr lang="ja-JP" altLang="en-US" dirty="0"/>
              </a:p>
            </p:txBody>
          </p:sp>
        </p:grpSp>
        <p:sp>
          <p:nvSpPr>
            <p:cNvPr id="147" name="楕円 146"/>
            <p:cNvSpPr/>
            <p:nvPr/>
          </p:nvSpPr>
          <p:spPr>
            <a:xfrm>
              <a:off x="7668753" y="4752609"/>
              <a:ext cx="128016" cy="11861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9" name="直線矢印コネクタ 148"/>
            <p:cNvCxnSpPr>
              <a:stCxn id="138" idx="3"/>
              <a:endCxn id="147" idx="1"/>
            </p:cNvCxnSpPr>
            <p:nvPr/>
          </p:nvCxnSpPr>
          <p:spPr>
            <a:xfrm>
              <a:off x="2921234" y="4030139"/>
              <a:ext cx="4766267" cy="7398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正方形/長方形 160"/>
          <p:cNvSpPr/>
          <p:nvPr/>
        </p:nvSpPr>
        <p:spPr>
          <a:xfrm>
            <a:off x="804342" y="5780458"/>
            <a:ext cx="5574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フィルター　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f(</a:t>
            </a:r>
            <a:r>
              <a:rPr lang="en-US" altLang="ja-JP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X+ε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= 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ja-JP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="1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="1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b="1" baseline="30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ja-JP" altLang="en-US" b="1" dirty="0" smtClean="0">
                <a:solidFill>
                  <a:srgbClr val="FF0000"/>
                </a:solidFill>
                <a:latin typeface="Cambria Math" panose="02040503050406030204" pitchFamily="18" charset="0"/>
                <a:ea typeface="HGPｺﾞｼｯｸM" panose="020B0600000000000000" pitchFamily="50" charset="-128"/>
              </a:rPr>
              <a:t>＋</a:t>
            </a:r>
            <a:r>
              <a:rPr lang="en-US" altLang="ja-JP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…+</a:t>
            </a:r>
            <a:r>
              <a:rPr lang="en-US" altLang="ja-JP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altLang="ja-JP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altLang="ja-JP" b="1" baseline="30000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)(</a:t>
            </a:r>
            <a:r>
              <a:rPr lang="en-US" altLang="ja-JP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X+ε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 X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8" name="正方形/長方形 167"/>
          <p:cNvSpPr/>
          <p:nvPr/>
        </p:nvSpPr>
        <p:spPr>
          <a:xfrm>
            <a:off x="3879724" y="5420582"/>
            <a:ext cx="2026517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☜　</a:t>
            </a:r>
            <a:r>
              <a:rPr lang="en-US" altLang="ja-JP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X</a:t>
            </a:r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の</a:t>
            </a:r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直交補</a:t>
            </a:r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空間という</a:t>
            </a:r>
            <a:endParaRPr lang="ja-JP" altLang="en-US" sz="1400" dirty="0"/>
          </a:p>
        </p:txBody>
      </p:sp>
      <p:grpSp>
        <p:nvGrpSpPr>
          <p:cNvPr id="167" name="グループ化 166"/>
          <p:cNvGrpSpPr/>
          <p:nvPr/>
        </p:nvGrpSpPr>
        <p:grpSpPr>
          <a:xfrm>
            <a:off x="7062179" y="2796580"/>
            <a:ext cx="2289409" cy="678140"/>
            <a:chOff x="7062179" y="2796580"/>
            <a:chExt cx="2289409" cy="678140"/>
          </a:xfrm>
        </p:grpSpPr>
        <p:cxnSp>
          <p:nvCxnSpPr>
            <p:cNvPr id="165" name="直線矢印コネクタ 164"/>
            <p:cNvCxnSpPr/>
            <p:nvPr/>
          </p:nvCxnSpPr>
          <p:spPr>
            <a:xfrm flipH="1" flipV="1">
              <a:off x="8436009" y="3182112"/>
              <a:ext cx="424527" cy="2926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正方形/長方形 165"/>
            <p:cNvSpPr/>
            <p:nvPr/>
          </p:nvSpPr>
          <p:spPr>
            <a:xfrm>
              <a:off x="7062179" y="2796580"/>
              <a:ext cx="22894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ノイズのあるデータ</a:t>
              </a:r>
              <a:r>
                <a:rPr lang="en-US" altLang="ja-JP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x+ε</a:t>
              </a:r>
              <a:endParaRPr lang="ja-JP" altLang="en-US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172" name="正方形/長方形 171"/>
          <p:cNvSpPr/>
          <p:nvPr/>
        </p:nvSpPr>
        <p:spPr>
          <a:xfrm>
            <a:off x="861066" y="5073278"/>
            <a:ext cx="6008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>
              <a:defRPr/>
            </a:pP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ノイズの部分空間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ε</a:t>
            </a:r>
            <a:r>
              <a:rPr lang="ja-JP" altLang="en-US" dirty="0" smtClean="0">
                <a:latin typeface="Cambria Math" panose="02040503050406030204" pitchFamily="18" charset="0"/>
                <a:ea typeface="HGPｺﾞｼｯｸM" panose="020B0600000000000000" pitchFamily="50" charset="-128"/>
              </a:rPr>
              <a:t>∈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&lt;e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k+1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,e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k+2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,…,</a:t>
            </a:r>
            <a:r>
              <a:rPr lang="en-US" altLang="ja-JP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&gt;</a:t>
            </a:r>
            <a:r>
              <a:rPr lang="ja-JP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⇔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ε=a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k+1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+…+a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n-k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ja-JP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2" name="正方形/長方形 181"/>
          <p:cNvSpPr/>
          <p:nvPr/>
        </p:nvSpPr>
        <p:spPr>
          <a:xfrm>
            <a:off x="4406718" y="6230702"/>
            <a:ext cx="3110147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☜　この形（列</a:t>
            </a:r>
            <a:r>
              <a:rPr lang="en-US" altLang="ja-JP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×</a:t>
            </a:r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行）の行列はとても</a:t>
            </a:r>
            <a:r>
              <a:rPr lang="ja-JP" altLang="en-US" sz="1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重要</a:t>
            </a:r>
            <a:endParaRPr lang="ja-JP" altLang="en-US" sz="1400" dirty="0"/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90509996"/>
      </p:ext>
    </p:extLst>
  </p:cSld>
  <p:clrMapOvr>
    <a:masterClrMapping/>
  </p:clrMapOvr>
  <p:transition spd="slow" advTm="151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0" grpId="0"/>
      <p:bldP spid="161" grpId="0"/>
      <p:bldP spid="168" grpId="0" animBg="1"/>
      <p:bldP spid="172" grpId="0"/>
      <p:bldP spid="182" grpId="0" animBg="1"/>
    </p:bldLst>
  </p:timing>
  <p:extLst>
    <p:ext uri="{3A86A75C-4F4B-4683-9AE1-C65F6400EC91}">
      <p14:laserTraceLst xmlns:p14="http://schemas.microsoft.com/office/powerpoint/2010/main">
        <p14:tracePtLst>
          <p14:tracePt t="111760" x="4935538" y="6138863"/>
          <p14:tracePt t="112080" x="4927600" y="6138863"/>
          <p14:tracePt t="112120" x="4913313" y="6138863"/>
          <p14:tracePt t="112128" x="4913313" y="6146800"/>
          <p14:tracePt t="112200" x="4905375" y="6146800"/>
          <p14:tracePt t="112216" x="4899025" y="6154738"/>
          <p14:tracePt t="112232" x="4891088" y="6154738"/>
          <p14:tracePt t="112289" x="4884738" y="6154738"/>
          <p14:tracePt t="112344" x="4876800" y="6154738"/>
          <p14:tracePt t="112352" x="4876800" y="6161088"/>
          <p14:tracePt t="112384" x="4868863" y="6161088"/>
          <p14:tracePt t="112424" x="4862513" y="6169025"/>
          <p14:tracePt t="112496" x="4854575" y="6169025"/>
          <p14:tracePt t="112904" x="4862513" y="6169025"/>
          <p14:tracePt t="112936" x="4899025" y="6169025"/>
          <p14:tracePt t="112944" x="4927600" y="6169025"/>
          <p14:tracePt t="112951" x="4949825" y="6169025"/>
          <p14:tracePt t="112965" x="4970463" y="6169025"/>
          <p14:tracePt t="112982" x="5014913" y="6169025"/>
          <p14:tracePt t="112983" x="5021263" y="6169025"/>
          <p14:tracePt t="112999" x="5037138" y="6169025"/>
          <p14:tracePt t="113288" x="5043488" y="6169025"/>
          <p14:tracePt t="113296" x="5072063" y="6169025"/>
          <p14:tracePt t="113304" x="5116513" y="6175375"/>
          <p14:tracePt t="113315" x="5138738" y="6175375"/>
          <p14:tracePt t="113332" x="5181600" y="6175375"/>
          <p14:tracePt t="113349" x="5195888" y="6183313"/>
          <p14:tracePt t="114136" x="0" y="0"/>
        </p14:tracePtLst>
        <p14:tracePtLst>
          <p14:tracePt t="115289" x="3062288" y="6211888"/>
          <p14:tracePt t="115416" x="3070225" y="6211888"/>
          <p14:tracePt t="115472" x="3076575" y="6211888"/>
          <p14:tracePt t="115480" x="3098800" y="6211888"/>
          <p14:tracePt t="115488" x="3113088" y="6211888"/>
          <p14:tracePt t="115498" x="3135313" y="6211888"/>
          <p14:tracePt t="115515" x="3171825" y="6211888"/>
          <p14:tracePt t="115531" x="3200400" y="6211888"/>
          <p14:tracePt t="115548" x="3208338" y="6211888"/>
          <p14:tracePt t="115565" x="3236913" y="6211888"/>
          <p14:tracePt t="115581" x="3265488" y="6211888"/>
          <p14:tracePt t="115598" x="3294063" y="6211888"/>
          <p14:tracePt t="115600" x="3309938" y="6211888"/>
          <p14:tracePt t="115615" x="3324225" y="6211888"/>
          <p14:tracePt t="115631" x="3338513" y="6211888"/>
          <p14:tracePt t="115648" x="3344863" y="6211888"/>
          <p14:tracePt t="115665" x="3352800" y="6211888"/>
          <p14:tracePt t="115681" x="3367088" y="6211888"/>
          <p14:tracePt t="115698" x="3395663" y="6211888"/>
          <p14:tracePt t="115715" x="3446463" y="6219825"/>
          <p14:tracePt t="115731" x="3490913" y="6219825"/>
          <p14:tracePt t="115748" x="3541713" y="6226175"/>
          <p14:tracePt t="115765" x="3592513" y="6226175"/>
          <p14:tracePt t="115781" x="3635375" y="6234113"/>
          <p14:tracePt t="115798" x="3665538" y="6234113"/>
          <p14:tracePt t="115800" x="3686175" y="6234113"/>
          <p14:tracePt t="115815" x="3700463" y="6234113"/>
          <p14:tracePt t="115831" x="3744913" y="6234113"/>
          <p14:tracePt t="115848" x="3759200" y="6234113"/>
          <p14:tracePt t="115865" x="3773488" y="6240463"/>
          <p14:tracePt t="115881" x="3795713" y="6240463"/>
          <p14:tracePt t="115898" x="3832225" y="6240463"/>
          <p14:tracePt t="115915" x="3875088" y="6240463"/>
          <p14:tracePt t="115931" x="3933825" y="6248400"/>
          <p14:tracePt t="115948" x="3984625" y="6248400"/>
          <p14:tracePt t="115965" x="4013200" y="6248400"/>
          <p14:tracePt t="115981" x="4027488" y="6248400"/>
          <p14:tracePt t="115998" x="4049713" y="6248400"/>
          <p14:tracePt t="116015" x="4071938" y="6248400"/>
          <p14:tracePt t="116016" x="4086225" y="6248400"/>
          <p14:tracePt t="116031" x="4114800" y="6248400"/>
          <p14:tracePt t="116048" x="4151313" y="6248400"/>
          <p14:tracePt t="116065" x="4194175" y="6248400"/>
          <p14:tracePt t="116081" x="4216400" y="6248400"/>
          <p14:tracePt t="116098" x="4230688" y="6248400"/>
          <p14:tracePt t="116152" x="4252913" y="6248400"/>
          <p14:tracePt t="116160" x="4275138" y="6248400"/>
          <p14:tracePt t="116168" x="4289425" y="6248400"/>
          <p14:tracePt t="116181" x="4310063" y="6248400"/>
          <p14:tracePt t="116198" x="4340225" y="6248400"/>
          <p14:tracePt t="116215" x="4368800" y="6248400"/>
          <p14:tracePt t="116216" x="4376738" y="6248400"/>
          <p14:tracePt t="116231" x="4405313" y="6248400"/>
          <p14:tracePt t="116248" x="4427538" y="6248400"/>
          <p14:tracePt t="116265" x="4456113" y="6248400"/>
          <p14:tracePt t="116281" x="4484688" y="6248400"/>
          <p14:tracePt t="116298" x="4498975" y="6248400"/>
          <p14:tracePt t="116336" x="4506913" y="6248400"/>
          <p14:tracePt t="116824" x="0" y="0"/>
        </p14:tracePtLst>
        <p14:tracePtLst>
          <p14:tracePt t="117792" x="2525713" y="4891088"/>
          <p14:tracePt t="118088" x="2532063" y="4891088"/>
          <p14:tracePt t="118136" x="2547938" y="4891088"/>
          <p14:tracePt t="118144" x="2582863" y="4891088"/>
          <p14:tracePt t="118152" x="2613025" y="4891088"/>
          <p14:tracePt t="118164" x="2649538" y="4891088"/>
          <p14:tracePt t="118181" x="2700338" y="4899025"/>
          <p14:tracePt t="118197" x="2720975" y="4899025"/>
          <p14:tracePt t="118214" x="2728913" y="4899025"/>
          <p14:tracePt t="118264" x="2728913" y="4905375"/>
          <p14:tracePt t="118360" x="2735263" y="4905375"/>
          <p14:tracePt t="118367" x="2771775" y="4905375"/>
          <p14:tracePt t="118376" x="2808288" y="4905375"/>
          <p14:tracePt t="118383" x="2844800" y="4905375"/>
          <p14:tracePt t="118397" x="2881313" y="4905375"/>
          <p14:tracePt t="118414" x="2938463" y="4905375"/>
          <p14:tracePt t="118431" x="2982913" y="4905375"/>
          <p14:tracePt t="118431" x="2989263" y="4905375"/>
          <p14:tracePt t="118447" x="2997200" y="4905375"/>
          <p14:tracePt t="118464" x="3005138" y="4905375"/>
          <p14:tracePt t="118481" x="3033713" y="4913313"/>
          <p14:tracePt t="118497" x="3070225" y="4913313"/>
          <p14:tracePt t="118514" x="3121025" y="4913313"/>
          <p14:tracePt t="118531" x="3163888" y="4913313"/>
          <p14:tracePt t="118547" x="3200400" y="4913313"/>
          <p14:tracePt t="118581" x="3214688" y="4913313"/>
          <p14:tracePt t="118614" x="3222625" y="4913313"/>
          <p14:tracePt t="118631" x="3259138" y="4913313"/>
          <p14:tracePt t="118631" x="3279775" y="4913313"/>
          <p14:tracePt t="118647" x="3324225" y="4913313"/>
          <p14:tracePt t="118664" x="3338513" y="4913313"/>
          <p14:tracePt t="118681" x="3352800" y="4913313"/>
          <p14:tracePt t="118697" x="3360738" y="4913313"/>
          <p14:tracePt t="118714" x="3375025" y="4913313"/>
          <p14:tracePt t="118731" x="3395663" y="4913313"/>
          <p14:tracePt t="118747" x="3440113" y="4905375"/>
          <p14:tracePt t="118764" x="3490913" y="4905375"/>
          <p14:tracePt t="118781" x="3519488" y="4905375"/>
          <p14:tracePt t="118797" x="3548063" y="4905375"/>
          <p14:tracePt t="118814" x="3563938" y="4905375"/>
          <p14:tracePt t="118831" x="3578225" y="4905375"/>
          <p14:tracePt t="118832" x="3584575" y="4905375"/>
          <p14:tracePt t="118847" x="3606800" y="4905375"/>
          <p14:tracePt t="118864" x="3621088" y="4905375"/>
          <p14:tracePt t="118881" x="3635375" y="4905375"/>
          <p14:tracePt t="118897" x="3649663" y="4905375"/>
          <p14:tracePt t="118914" x="3665538" y="4905375"/>
          <p14:tracePt t="118931" x="3694113" y="4905375"/>
          <p14:tracePt t="118947" x="3736975" y="4905375"/>
          <p14:tracePt t="118964" x="3787775" y="4905375"/>
          <p14:tracePt t="118980" x="3817938" y="4905375"/>
          <p14:tracePt t="118997" x="3832225" y="4905375"/>
          <p14:tracePt t="119014" x="3846513" y="4905375"/>
          <p14:tracePt t="119031" x="3852863" y="4905375"/>
          <p14:tracePt t="119032" x="3868738" y="4905375"/>
          <p14:tracePt t="119048" x="3883025" y="4905375"/>
          <p14:tracePt t="119064" x="3889375" y="4905375"/>
          <p14:tracePt t="119081" x="3911600" y="4905375"/>
          <p14:tracePt t="119097" x="3925888" y="4913313"/>
          <p14:tracePt t="119114" x="3948113" y="4913313"/>
          <p14:tracePt t="119131" x="3976688" y="4913313"/>
          <p14:tracePt t="119147" x="3998913" y="4913313"/>
          <p14:tracePt t="119164" x="4021138" y="4913313"/>
          <p14:tracePt t="119180" x="4027488" y="4919663"/>
          <p14:tracePt t="119197" x="4035425" y="4919663"/>
          <p14:tracePt t="119248" x="4049713" y="4919663"/>
          <p14:tracePt t="119256" x="4078288" y="4919663"/>
          <p14:tracePt t="119264" x="4100513" y="4919663"/>
          <p14:tracePt t="119281" x="4151313" y="4919663"/>
          <p14:tracePt t="119297" x="4179888" y="4927600"/>
          <p14:tracePt t="119314" x="4187825" y="4927600"/>
          <p14:tracePt t="119330" x="4194175" y="4927600"/>
          <p14:tracePt t="119432" x="4202113" y="4927600"/>
          <p14:tracePt t="119456" x="4216400" y="4927600"/>
          <p14:tracePt t="119464" x="4230688" y="4927600"/>
          <p14:tracePt t="119472" x="4238625" y="4927600"/>
          <p14:tracePt t="119480" x="4252913" y="4927600"/>
          <p14:tracePt t="119497" x="4267200" y="4927600"/>
          <p14:tracePt t="119514" x="4289425" y="4927600"/>
          <p14:tracePt t="119530" x="4318000" y="4927600"/>
          <p14:tracePt t="119547" x="4332288" y="4927600"/>
          <p14:tracePt t="119564" x="4340225" y="4927600"/>
          <p14:tracePt t="119580" x="4346575" y="4927600"/>
          <p14:tracePt t="119792" x="4354513" y="4927600"/>
          <p14:tracePt t="119800" x="4368800" y="4927600"/>
          <p14:tracePt t="119808" x="4376738" y="4927600"/>
          <p14:tracePt t="119815" x="4383088" y="4927600"/>
          <p14:tracePt t="119830" x="4391025" y="4927600"/>
          <p14:tracePt t="119847" x="4411663" y="4935538"/>
          <p14:tracePt t="119864" x="4427538" y="4935538"/>
          <p14:tracePt t="119880" x="4441825" y="4935538"/>
          <p14:tracePt t="119897" x="4448175" y="4935538"/>
          <p14:tracePt t="119914" x="4448175" y="4941888"/>
          <p14:tracePt t="119930" x="4456113" y="4941888"/>
          <p14:tracePt t="120064" x="4470400" y="4941888"/>
          <p14:tracePt t="120072" x="4484688" y="4941888"/>
          <p14:tracePt t="120088" x="4492625" y="4949825"/>
          <p14:tracePt t="120097" x="4506913" y="4949825"/>
          <p14:tracePt t="120114" x="4513263" y="4949825"/>
          <p14:tracePt t="120130" x="4521200" y="4949825"/>
          <p14:tracePt t="121080" x="0" y="0"/>
        </p14:tracePtLst>
        <p14:tracePtLst>
          <p14:tracePt t="121904" x="3171825" y="6045200"/>
          <p14:tracePt t="122384" x="3157538" y="6053138"/>
          <p14:tracePt t="122424" x="3149600" y="6053138"/>
          <p14:tracePt t="122448" x="3149600" y="6059488"/>
          <p14:tracePt t="122488" x="3141663" y="6059488"/>
          <p14:tracePt t="122544" x="3135313" y="6059488"/>
          <p14:tracePt t="122792" x="3141663" y="6059488"/>
          <p14:tracePt t="122840" x="3171825" y="6059488"/>
          <p14:tracePt t="122848" x="3208338" y="6067425"/>
          <p14:tracePt t="122856" x="3243263" y="6067425"/>
          <p14:tracePt t="122864" x="3287713" y="6067425"/>
          <p14:tracePt t="122879" x="3338513" y="6067425"/>
          <p14:tracePt t="122896" x="3360738" y="6067425"/>
          <p14:tracePt t="122913" x="3375025" y="6067425"/>
          <p14:tracePt t="122930" x="3381375" y="6067425"/>
          <p14:tracePt t="122946" x="3395663" y="6067425"/>
          <p14:tracePt t="122963" x="3403600" y="6067425"/>
          <p14:tracePt t="122979" x="3411538" y="6067425"/>
          <p14:tracePt t="123032" x="3417888" y="6067425"/>
          <p14:tracePt t="123048" x="3425825" y="6067425"/>
          <p14:tracePt t="123056" x="3446463" y="6067425"/>
          <p14:tracePt t="123064" x="3468688" y="6067425"/>
          <p14:tracePt t="123079" x="3513138" y="6073775"/>
          <p14:tracePt t="123096" x="3541713" y="6073775"/>
          <p14:tracePt t="123113" x="3563938" y="6081713"/>
          <p14:tracePt t="123129" x="3584575" y="6081713"/>
          <p14:tracePt t="123146" x="3621088" y="6081713"/>
          <p14:tracePt t="123163" x="3635375" y="6081713"/>
          <p14:tracePt t="123179" x="3649663" y="6088063"/>
          <p14:tracePt t="123196" x="3665538" y="6088063"/>
          <p14:tracePt t="123213" x="3679825" y="6088063"/>
          <p14:tracePt t="123229" x="3708400" y="6088063"/>
          <p14:tracePt t="123246" x="3722688" y="6088063"/>
          <p14:tracePt t="123263" x="3759200" y="6096000"/>
          <p14:tracePt t="123280" x="3773488" y="6096000"/>
          <p14:tracePt t="123296" x="3795713" y="6096000"/>
          <p14:tracePt t="123313" x="3832225" y="6103938"/>
          <p14:tracePt t="123330" x="3860800" y="6103938"/>
          <p14:tracePt t="123346" x="3897313" y="6110288"/>
          <p14:tracePt t="123363" x="3925888" y="6118225"/>
          <p14:tracePt t="123379" x="3954463" y="6118225"/>
          <p14:tracePt t="123396" x="3976688" y="6118225"/>
          <p14:tracePt t="123413" x="3990975" y="6118225"/>
          <p14:tracePt t="123429" x="4005263" y="6118225"/>
          <p14:tracePt t="123446" x="4013200" y="6118225"/>
          <p14:tracePt t="123463" x="4027488" y="6118225"/>
          <p14:tracePt t="123479" x="4064000" y="6118225"/>
          <p14:tracePt t="123496" x="4092575" y="6118225"/>
          <p14:tracePt t="123513" x="4122738" y="6118225"/>
          <p14:tracePt t="123529" x="4143375" y="6118225"/>
          <p14:tracePt t="123546" x="4165600" y="6124575"/>
          <p14:tracePt t="123563" x="4187825" y="6124575"/>
          <p14:tracePt t="123579" x="4208463" y="6124575"/>
          <p14:tracePt t="123596" x="4238625" y="6124575"/>
          <p14:tracePt t="123613" x="4267200" y="6124575"/>
          <p14:tracePt t="123629" x="4281488" y="6124575"/>
          <p14:tracePt t="123646" x="4289425" y="6124575"/>
          <p14:tracePt t="123663" x="4295775" y="6124575"/>
          <p14:tracePt t="123679" x="4310063" y="6124575"/>
          <p14:tracePt t="123696" x="4318000" y="6124575"/>
          <p14:tracePt t="123713" x="4340225" y="6124575"/>
          <p14:tracePt t="123729" x="4360863" y="6124575"/>
          <p14:tracePt t="123746" x="4383088" y="6118225"/>
          <p14:tracePt t="123763" x="4391025" y="6118225"/>
          <p14:tracePt t="123779" x="4397375" y="6118225"/>
          <p14:tracePt t="123796" x="4405313" y="6110288"/>
          <p14:tracePt t="123813" x="4411663" y="6110288"/>
          <p14:tracePt t="123856" x="4419600" y="6110288"/>
          <p14:tracePt t="123864" x="4427538" y="6110288"/>
          <p14:tracePt t="123873" x="4433888" y="6110288"/>
          <p14:tracePt t="123888" x="4441825" y="6110288"/>
          <p14:tracePt t="124008" x="4448175" y="6110288"/>
          <p14:tracePt t="124528" x="0" y="0"/>
        </p14:tracePtLst>
        <p14:tracePtLst>
          <p14:tracePt t="124984" x="4803775" y="6073775"/>
          <p14:tracePt t="125160" x="4811713" y="6073775"/>
          <p14:tracePt t="125176" x="4818063" y="6073775"/>
          <p14:tracePt t="125184" x="4848225" y="6073775"/>
          <p14:tracePt t="125196" x="4868863" y="6073775"/>
          <p14:tracePt t="125212" x="4935538" y="6081713"/>
          <p14:tracePt t="125229" x="4986338" y="6096000"/>
          <p14:tracePt t="125245" x="5029200" y="6096000"/>
          <p14:tracePt t="125262" x="5065713" y="6103938"/>
          <p14:tracePt t="125263" x="5072063" y="6103938"/>
          <p14:tracePt t="125279" x="5087938" y="6103938"/>
          <p14:tracePt t="125329" x="5094288" y="6103938"/>
          <p14:tracePt t="125432" x="5108575" y="6103938"/>
          <p14:tracePt t="125440" x="5122863" y="6103938"/>
          <p14:tracePt t="125448" x="5130800" y="6103938"/>
          <p14:tracePt t="125462" x="5138738" y="6103938"/>
          <p14:tracePt t="125480" x="5145088" y="6103938"/>
          <p14:tracePt t="126616" x="0" y="0"/>
        </p14:tracePtLst>
        <p14:tracePtLst>
          <p14:tracePt t="127529" x="3135313" y="6146800"/>
          <p14:tracePt t="127608" x="3141663" y="6146800"/>
          <p14:tracePt t="127632" x="3149600" y="6146800"/>
          <p14:tracePt t="127648" x="3157538" y="6146800"/>
          <p14:tracePt t="127656" x="3178175" y="6146800"/>
          <p14:tracePt t="127663" x="3222625" y="6146800"/>
          <p14:tracePt t="127678" x="3273425" y="6146800"/>
          <p14:tracePt t="127695" x="3395663" y="6154738"/>
          <p14:tracePt t="127712" x="3440113" y="6154738"/>
          <p14:tracePt t="127728" x="3454400" y="6154738"/>
          <p14:tracePt t="127745" x="3468688" y="6154738"/>
          <p14:tracePt t="127762" x="3490913" y="6154738"/>
          <p14:tracePt t="127778" x="3527425" y="6161088"/>
          <p14:tracePt t="127795" x="3578225" y="6169025"/>
          <p14:tracePt t="127811" x="3635375" y="6169025"/>
          <p14:tracePt t="127828" x="3694113" y="6169025"/>
          <p14:tracePt t="127845" x="3736975" y="6175375"/>
          <p14:tracePt t="127861" x="3781425" y="6183313"/>
          <p14:tracePt t="127878" x="3832225" y="6183313"/>
          <p14:tracePt t="127880" x="3852863" y="6183313"/>
          <p14:tracePt t="127895" x="3897313" y="6183313"/>
          <p14:tracePt t="127911" x="3925888" y="6189663"/>
          <p14:tracePt t="127928" x="3948113" y="6189663"/>
          <p14:tracePt t="127945" x="3970338" y="6197600"/>
          <p14:tracePt t="127961" x="3990975" y="6205538"/>
          <p14:tracePt t="127978" x="4021138" y="6205538"/>
          <p14:tracePt t="127996" x="4041775" y="6205538"/>
          <p14:tracePt t="128011" x="4071938" y="6205538"/>
          <p14:tracePt t="128029" x="4122738" y="6205538"/>
          <p14:tracePt t="128045" x="4165600" y="6205538"/>
          <p14:tracePt t="128062" x="4194175" y="6205538"/>
          <p14:tracePt t="128078" x="4202113" y="6205538"/>
          <p14:tracePt t="128144" x="4216400" y="6205538"/>
          <p14:tracePt t="128152" x="4244975" y="6205538"/>
          <p14:tracePt t="128161" x="4267200" y="6205538"/>
          <p14:tracePt t="128178" x="4325938" y="6205538"/>
          <p14:tracePt t="128195" x="4368800" y="6205538"/>
          <p14:tracePt t="128211" x="4383088" y="6205538"/>
          <p14:tracePt t="128228" x="4391025" y="6205538"/>
          <p14:tracePt t="128245" x="4391025" y="6197600"/>
          <p14:tracePt t="128263" x="4411663" y="6197600"/>
          <p14:tracePt t="128278" x="4427538" y="6197600"/>
          <p14:tracePt t="128295" x="4456113" y="6189663"/>
          <p14:tracePt t="128296" x="4478338" y="6183313"/>
          <p14:tracePt t="128311" x="4492625" y="6183313"/>
          <p14:tracePt t="128328" x="4498975" y="6175375"/>
          <p14:tracePt t="128345" x="4506913" y="6175375"/>
          <p14:tracePt t="128368" x="4513263" y="6175375"/>
          <p14:tracePt t="128378" x="4535488" y="6169025"/>
          <p14:tracePt t="128395" x="4564063" y="6161088"/>
          <p14:tracePt t="128411" x="4579938" y="6161088"/>
          <p14:tracePt t="128445" x="4579938" y="6154738"/>
          <p14:tracePt t="128488" x="4586288" y="6154738"/>
          <p14:tracePt t="129648" x="0" y="0"/>
        </p14:tracePtLst>
        <p14:tracePtLst>
          <p14:tracePt t="130456" x="4811713" y="6124575"/>
          <p14:tracePt t="130608" x="4818063" y="6124575"/>
          <p14:tracePt t="130632" x="4818063" y="6132513"/>
          <p14:tracePt t="130656" x="4826000" y="6132513"/>
          <p14:tracePt t="130663" x="4848225" y="6132513"/>
          <p14:tracePt t="130672" x="4868863" y="6132513"/>
          <p14:tracePt t="130679" x="4899025" y="6132513"/>
          <p14:tracePt t="130694" x="4935538" y="6132513"/>
          <p14:tracePt t="130711" x="5006975" y="6132513"/>
          <p14:tracePt t="130712" x="5021263" y="6132513"/>
          <p14:tracePt t="130727" x="5029200" y="6132513"/>
          <p14:tracePt t="130744" x="5037138" y="6132513"/>
          <p14:tracePt t="130808" x="5051425" y="6132513"/>
          <p14:tracePt t="130816" x="5065713" y="6132513"/>
          <p14:tracePt t="130824" x="5080000" y="6132513"/>
          <p14:tracePt t="130832" x="5094288" y="6132513"/>
          <p14:tracePt t="130844" x="5108575" y="6132513"/>
          <p14:tracePt t="130861" x="5116513" y="6132513"/>
          <p14:tracePt t="130877" x="5122863" y="6132513"/>
          <p14:tracePt t="130894" x="5130800" y="6138863"/>
          <p14:tracePt t="130912" x="5138738" y="6138863"/>
          <p14:tracePt t="131464" x="0" y="0"/>
        </p14:tracePtLst>
        <p14:tracePtLst>
          <p14:tracePt t="132882" x="4840288" y="6103938"/>
          <p14:tracePt t="134008" x="0" y="0"/>
        </p14:tracePtLst>
        <p14:tracePtLst>
          <p14:tracePt t="134688" x="4252913" y="6138863"/>
          <p14:tracePt t="135000" x="0" y="0"/>
        </p14:tracePtLst>
        <p14:tracePtLst>
          <p14:tracePt t="136296" x="5138738" y="6096000"/>
          <p14:tracePt t="136760" x="0" y="0"/>
        </p14:tracePtLst>
        <p14:tracePtLst>
          <p14:tracePt t="139128" x="5145088" y="6067425"/>
          <p14:tracePt t="141504" x="0" y="0"/>
        </p14:tracePtLst>
        <p14:tracePtLst>
          <p14:tracePt t="142488" x="5726113" y="6088063"/>
          <p14:tracePt t="144768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0.3|5.9|24.3|33.6|13.1|21|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|3.7|8.5|14.1|2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1.4|6.8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9|10.9|1.2|0.7|0.7|7.7|29.3|12.9|15.6|14.8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364</Words>
  <Application>Microsoft Office PowerPoint</Application>
  <PresentationFormat>ワイド画面</PresentationFormat>
  <Paragraphs>41</Paragraphs>
  <Slides>5</Slides>
  <Notes>0</Notes>
  <HiddenSlides>0</HiddenSlides>
  <MMClips>5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</vt:i4>
      </vt:variant>
    </vt:vector>
  </HeadingPairs>
  <TitlesOfParts>
    <vt:vector size="13" baseType="lpstr">
      <vt:lpstr>HGPｺﾞｼｯｸM</vt:lpstr>
      <vt:lpstr>游ゴシック</vt:lpstr>
      <vt:lpstr>游ゴシック Light</vt:lpstr>
      <vt:lpstr>Arial</vt:lpstr>
      <vt:lpstr>Cambria Math</vt:lpstr>
      <vt:lpstr>Office テーマ</vt:lpstr>
      <vt:lpstr>Image</vt:lpstr>
      <vt:lpstr>ビットマップ イメージ</vt:lpstr>
      <vt:lpstr>応用２ 直交性の応用</vt:lpstr>
      <vt:lpstr>秘匿通信と直交性</vt:lpstr>
      <vt:lpstr>記憶のモデルと直交性</vt:lpstr>
      <vt:lpstr>記憶のモデルと直交性</vt:lpstr>
      <vt:lpstr>音響信号のノイズ除去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情報メディア入門Ａ</dc:title>
  <dc:creator>徳永隆治</dc:creator>
  <cp:lastModifiedBy>徳永隆治</cp:lastModifiedBy>
  <cp:revision>115</cp:revision>
  <dcterms:created xsi:type="dcterms:W3CDTF">2020-04-04T08:12:22Z</dcterms:created>
  <dcterms:modified xsi:type="dcterms:W3CDTF">2020-09-08T05:20:00Z</dcterms:modified>
  <cp:contentStatus/>
</cp:coreProperties>
</file>