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1" r:id="rId5"/>
    <p:sldId id="262" r:id="rId6"/>
    <p:sldId id="264" r:id="rId7"/>
    <p:sldId id="266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54035" y="2235200"/>
            <a:ext cx="9379132" cy="1954028"/>
          </a:xfrm>
        </p:spPr>
        <p:txBody>
          <a:bodyPr/>
          <a:lstStyle/>
          <a:p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回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非線形関数と線形化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3"/>
    </mc:Choice>
    <mc:Fallback>
      <p:transition spd="slow" advTm="1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スカラーポテンシャルと</a:t>
            </a:r>
            <a:r>
              <a:rPr lang="ja-JP" altLang="en-US" dirty="0" smtClean="0"/>
              <a:t>等位</a:t>
            </a:r>
            <a:r>
              <a:rPr lang="ja-JP" altLang="en-US" dirty="0"/>
              <a:t>面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89197" y="1690688"/>
                <a:ext cx="6023983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スカラーポテンシャル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ψ(x): </a:t>
                </a:r>
                <a:r>
                  <a:rPr lang="en-US" altLang="ja-JP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ja-JP" altLang="en-US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ψ(x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97" y="1690688"/>
                <a:ext cx="6023983" cy="548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正方形/長方形 9"/>
          <p:cNvSpPr/>
          <p:nvPr/>
        </p:nvSpPr>
        <p:spPr>
          <a:xfrm>
            <a:off x="4565093" y="2183876"/>
            <a:ext cx="3350623" cy="363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☝</a:t>
            </a:r>
            <a:r>
              <a:rPr lang="ja-JP" altLang="en-US" sz="1400" dirty="0" smtClean="0">
                <a:solidFill>
                  <a:schemeClr val="tx1"/>
                </a:solidFill>
              </a:rPr>
              <a:t>ポイント　サポート・台という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089194" y="2852284"/>
            <a:ext cx="6023983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c-</a:t>
            </a:r>
            <a:r>
              <a:rPr lang="ja-JP" altLang="en-US" dirty="0" smtClean="0">
                <a:solidFill>
                  <a:schemeClr val="tx1"/>
                </a:solidFill>
              </a:rPr>
              <a:t>等位面（線）　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{x</a:t>
            </a:r>
            <a:r>
              <a:rPr lang="ja-JP" altLang="en-US" dirty="0">
                <a:solidFill>
                  <a:schemeClr val="tx1"/>
                </a:solidFill>
                <a:latin typeface="Cambria Math" panose="02040503050406030204" pitchFamily="18" charset="0"/>
              </a:rPr>
              <a:t>∈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ψ(x)=c}</a:t>
            </a:r>
            <a:endParaRPr lang="en-US" altLang="ja-JP" baseline="30000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1222965" y="3564664"/>
            <a:ext cx="4429101" cy="3047846"/>
            <a:chOff x="1222965" y="3564664"/>
            <a:chExt cx="4429101" cy="30478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正方形/長方形 12"/>
                <p:cNvSpPr/>
                <p:nvPr/>
              </p:nvSpPr>
              <p:spPr>
                <a:xfrm>
                  <a:off x="1222965" y="3564664"/>
                  <a:ext cx="4429101" cy="54841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dirty="0" smtClean="0">
                      <a:solidFill>
                        <a:schemeClr val="tx1"/>
                      </a:solidFill>
                    </a:rPr>
                    <a:t>例：高度　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ψ(x): x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lang="en-US" altLang="ja-JP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</m:oMath>
                  </a14:m>
                  <a:r>
                    <a:rPr lang="en-US" altLang="ja-JP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ψ(x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</mc:Choice>
          <mc:Fallback xmlns="">
            <p:sp>
              <p:nvSpPr>
                <p:cNvPr id="13" name="正方形/長方形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2965" y="3564664"/>
                  <a:ext cx="4429101" cy="548413"/>
                </a:xfrm>
                <a:prstGeom prst="rect">
                  <a:avLst/>
                </a:prstGeom>
                <a:blipFill>
                  <a:blip r:embed="rId6"/>
                  <a:stretch>
                    <a:fillRect l="-1240" b="-2222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868" y="4013880"/>
              <a:ext cx="3272349" cy="2598630"/>
            </a:xfrm>
            <a:prstGeom prst="rect">
              <a:avLst/>
            </a:prstGeom>
          </p:spPr>
        </p:pic>
      </p:grpSp>
      <p:grpSp>
        <p:nvGrpSpPr>
          <p:cNvPr id="33" name="グループ化 32"/>
          <p:cNvGrpSpPr/>
          <p:nvPr/>
        </p:nvGrpSpPr>
        <p:grpSpPr>
          <a:xfrm>
            <a:off x="6235458" y="3567295"/>
            <a:ext cx="4429101" cy="3245425"/>
            <a:chOff x="6235458" y="3567295"/>
            <a:chExt cx="4429101" cy="32454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正方形/長方形 13"/>
                <p:cNvSpPr/>
                <p:nvPr/>
              </p:nvSpPr>
              <p:spPr>
                <a:xfrm>
                  <a:off x="6235458" y="3567295"/>
                  <a:ext cx="4429101" cy="54841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dirty="0" smtClean="0">
                      <a:solidFill>
                        <a:schemeClr val="tx1"/>
                      </a:solidFill>
                    </a:rPr>
                    <a:t>例：</a:t>
                  </a:r>
                  <a:r>
                    <a:rPr lang="ja-JP" altLang="en-US" dirty="0">
                      <a:solidFill>
                        <a:schemeClr val="tx1"/>
                      </a:solidFill>
                    </a:rPr>
                    <a:t>気温</a:t>
                  </a:r>
                  <a:r>
                    <a:rPr lang="ja-JP" altLang="en-US" dirty="0" smtClean="0">
                      <a:solidFill>
                        <a:schemeClr val="tx1"/>
                      </a:solidFill>
                    </a:rPr>
                    <a:t>　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ψ(x): x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US" altLang="ja-JP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</m:oMath>
                  </a14:m>
                  <a:r>
                    <a:rPr lang="en-US" altLang="ja-JP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ψ(x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</mc:Choice>
          <mc:Fallback xmlns="">
            <p:sp>
              <p:nvSpPr>
                <p:cNvPr id="14" name="正方形/長方形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5458" y="3567295"/>
                  <a:ext cx="4429101" cy="548413"/>
                </a:xfrm>
                <a:prstGeom prst="rect">
                  <a:avLst/>
                </a:prstGeom>
                <a:blipFill>
                  <a:blip r:embed="rId8"/>
                  <a:stretch>
                    <a:fillRect l="-1240" b="-2222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グループ化 29"/>
            <p:cNvGrpSpPr/>
            <p:nvPr/>
          </p:nvGrpSpPr>
          <p:grpSpPr>
            <a:xfrm>
              <a:off x="6702661" y="4013880"/>
              <a:ext cx="2953885" cy="2798840"/>
              <a:chOff x="5844042" y="3750006"/>
              <a:chExt cx="2953885" cy="2798840"/>
            </a:xfrm>
          </p:grpSpPr>
          <p:grpSp>
            <p:nvGrpSpPr>
              <p:cNvPr id="27" name="グループ化 26"/>
              <p:cNvGrpSpPr/>
              <p:nvPr/>
            </p:nvGrpSpPr>
            <p:grpSpPr>
              <a:xfrm>
                <a:off x="5844042" y="4239870"/>
                <a:ext cx="2953885" cy="2308976"/>
                <a:chOff x="5807848" y="4239870"/>
                <a:chExt cx="2953885" cy="2308976"/>
              </a:xfrm>
            </p:grpSpPr>
            <p:grpSp>
              <p:nvGrpSpPr>
                <p:cNvPr id="19" name="グループ化 18"/>
                <p:cNvGrpSpPr/>
                <p:nvPr/>
              </p:nvGrpSpPr>
              <p:grpSpPr>
                <a:xfrm>
                  <a:off x="5807848" y="5340771"/>
                  <a:ext cx="2953008" cy="1208075"/>
                  <a:chOff x="5807848" y="5340771"/>
                  <a:chExt cx="2953008" cy="1208075"/>
                </a:xfrm>
              </p:grpSpPr>
              <p:cxnSp>
                <p:nvCxnSpPr>
                  <p:cNvPr id="22" name="直線コネクタ 21"/>
                  <p:cNvCxnSpPr/>
                  <p:nvPr/>
                </p:nvCxnSpPr>
                <p:spPr>
                  <a:xfrm>
                    <a:off x="7828270" y="5357950"/>
                    <a:ext cx="932586" cy="8062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線コネクタ 6"/>
                  <p:cNvCxnSpPr/>
                  <p:nvPr/>
                </p:nvCxnSpPr>
                <p:spPr>
                  <a:xfrm>
                    <a:off x="5807848" y="5742582"/>
                    <a:ext cx="932586" cy="8062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線コネクタ 16"/>
                  <p:cNvCxnSpPr/>
                  <p:nvPr/>
                </p:nvCxnSpPr>
                <p:spPr>
                  <a:xfrm flipV="1">
                    <a:off x="6740434" y="6137121"/>
                    <a:ext cx="1997268" cy="4003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/>
                  <p:cNvCxnSpPr/>
                  <p:nvPr/>
                </p:nvCxnSpPr>
                <p:spPr>
                  <a:xfrm flipV="1">
                    <a:off x="5846324" y="5340771"/>
                    <a:ext cx="1997268" cy="4003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直線コネクタ 23"/>
                <p:cNvCxnSpPr/>
                <p:nvPr/>
              </p:nvCxnSpPr>
              <p:spPr>
                <a:xfrm flipV="1">
                  <a:off x="5820197" y="4239870"/>
                  <a:ext cx="0" cy="15012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/>
                <p:cNvCxnSpPr/>
                <p:nvPr/>
              </p:nvCxnSpPr>
              <p:spPr>
                <a:xfrm flipV="1">
                  <a:off x="8757988" y="4628902"/>
                  <a:ext cx="3745" cy="15109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グループ化 4"/>
              <p:cNvGrpSpPr/>
              <p:nvPr/>
            </p:nvGrpSpPr>
            <p:grpSpPr>
              <a:xfrm>
                <a:off x="5907284" y="3750006"/>
                <a:ext cx="2747621" cy="2527670"/>
                <a:chOff x="5515399" y="3414107"/>
                <a:chExt cx="2747621" cy="2527670"/>
              </a:xfrm>
            </p:grpSpPr>
            <p:sp>
              <p:nvSpPr>
                <p:cNvPr id="4" name="正方形/長方形 3"/>
                <p:cNvSpPr/>
                <p:nvPr/>
              </p:nvSpPr>
              <p:spPr>
                <a:xfrm>
                  <a:off x="5720116" y="3903971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" name="正方形/長方形 3"/>
                <p:cNvSpPr/>
                <p:nvPr/>
              </p:nvSpPr>
              <p:spPr>
                <a:xfrm>
                  <a:off x="5637319" y="3777331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正方形/長方形 3"/>
                <p:cNvSpPr/>
                <p:nvPr/>
              </p:nvSpPr>
              <p:spPr>
                <a:xfrm>
                  <a:off x="5576359" y="3595719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正方形/長方形 3"/>
                <p:cNvSpPr/>
                <p:nvPr/>
              </p:nvSpPr>
              <p:spPr>
                <a:xfrm>
                  <a:off x="5515399" y="3414107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6753474" y="5032803"/>
                <a:ext cx="38476" cy="15046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正方形/長方形 34"/>
          <p:cNvSpPr/>
          <p:nvPr/>
        </p:nvSpPr>
        <p:spPr>
          <a:xfrm>
            <a:off x="8996130" y="4313354"/>
            <a:ext cx="2900213" cy="3196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等</a:t>
            </a:r>
            <a:r>
              <a:rPr lang="ja-JP" altLang="en-US" sz="1400" dirty="0" smtClean="0">
                <a:solidFill>
                  <a:schemeClr val="tx1"/>
                </a:solidFill>
              </a:rPr>
              <a:t>位面だけは描ける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368635" y="5522647"/>
            <a:ext cx="2033499" cy="29839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等</a:t>
            </a:r>
            <a:r>
              <a:rPr lang="ja-JP" altLang="en-US" sz="1400" dirty="0" smtClean="0">
                <a:solidFill>
                  <a:schemeClr val="tx1"/>
                </a:solidFill>
              </a:rPr>
              <a:t>位面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8" name="オーディオ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28"/>
    </mc:Choice>
    <mc:Fallback>
      <p:transition spd="slow" advTm="13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5" grpId="0" animBg="1"/>
      <p:bldP spid="35" grpId="0" animBg="1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7911" x="5218113" y="2039938"/>
          <p14:tracePt t="8583" x="5210175" y="2039938"/>
          <p14:tracePt t="8671" x="5195888" y="2039938"/>
          <p14:tracePt t="8695" x="5189538" y="2039938"/>
          <p14:tracePt t="8703" x="5181600" y="2039938"/>
          <p14:tracePt t="8711" x="5173663" y="2039938"/>
          <p14:tracePt t="8727" x="5159375" y="2039938"/>
          <p14:tracePt t="8744" x="5153025" y="2046288"/>
          <p14:tracePt t="8761" x="5130800" y="2054225"/>
          <p14:tracePt t="8777" x="5122863" y="2054225"/>
          <p14:tracePt t="8794" x="5116513" y="2054225"/>
          <p14:tracePt t="8811" x="5108575" y="2054225"/>
          <p14:tracePt t="8827" x="5102225" y="2054225"/>
          <p14:tracePt t="8844" x="5094288" y="2054225"/>
          <p14:tracePt t="8861" x="5080000" y="2054225"/>
          <p14:tracePt t="8877" x="5065713" y="2060575"/>
          <p14:tracePt t="8894" x="5057775" y="2060575"/>
          <p14:tracePt t="8920" x="5051425" y="2060575"/>
          <p14:tracePt t="8935" x="5037138" y="2060575"/>
          <p14:tracePt t="8944" x="5021263" y="2068513"/>
          <p14:tracePt t="8961" x="5006975" y="2068513"/>
          <p14:tracePt t="8977" x="4992688" y="2074863"/>
          <p14:tracePt t="8994" x="4978400" y="2074863"/>
          <p14:tracePt t="9011" x="4970463" y="2074863"/>
          <p14:tracePt t="9027" x="4964113" y="2074863"/>
          <p14:tracePt t="9063" x="4956175" y="2074863"/>
          <p14:tracePt t="9135" x="4941888" y="2074863"/>
          <p14:tracePt t="9152" x="4935538" y="2074863"/>
          <p14:tracePt t="9767" x="4935538" y="2082800"/>
          <p14:tracePt t="10975" x="0" y="0"/>
        </p14:tracePtLst>
        <p14:tracePtLst>
          <p14:tracePt t="11561" x="5681663" y="2068513"/>
          <p14:tracePt t="11863" x="5689600" y="2068513"/>
          <p14:tracePt t="11999" x="5697538" y="2068513"/>
          <p14:tracePt t="12015" x="5703888" y="2074863"/>
          <p14:tracePt t="12047" x="5711825" y="2074863"/>
          <p14:tracePt t="12071" x="5718175" y="2074863"/>
          <p14:tracePt t="12078" x="5726113" y="2074863"/>
          <p14:tracePt t="12088" x="5732463" y="2074863"/>
          <p14:tracePt t="12111" x="5748338" y="2074863"/>
          <p14:tracePt t="12119" x="5754688" y="2074863"/>
          <p14:tracePt t="12127" x="5762625" y="2074863"/>
          <p14:tracePt t="12143" x="5776913" y="2074863"/>
          <p14:tracePt t="12160" x="5813425" y="2082800"/>
          <p14:tracePt t="12176" x="5842000" y="2082800"/>
          <p14:tracePt t="12193" x="5870575" y="2082800"/>
          <p14:tracePt t="12210" x="5892800" y="2082800"/>
          <p14:tracePt t="12226" x="5907088" y="2090738"/>
          <p14:tracePt t="12243" x="5921375" y="2090738"/>
          <p14:tracePt t="12260" x="5943600" y="2090738"/>
          <p14:tracePt t="12277" x="5965825" y="2090738"/>
          <p14:tracePt t="12293" x="5972175" y="2090738"/>
          <p14:tracePt t="12310" x="5994400" y="2090738"/>
          <p14:tracePt t="12326" x="6002338" y="2090738"/>
          <p14:tracePt t="12343" x="6016625" y="2090738"/>
          <p14:tracePt t="12377" x="6030913" y="2090738"/>
          <p14:tracePt t="12394" x="6037263" y="2097088"/>
          <p14:tracePt t="12410" x="6053138" y="2105025"/>
          <p14:tracePt t="12426" x="6067425" y="2105025"/>
          <p14:tracePt t="12443" x="6073775" y="2105025"/>
          <p14:tracePt t="12460" x="6081713" y="2105025"/>
          <p14:tracePt t="12477" x="6096000" y="2105025"/>
          <p14:tracePt t="12510" x="6118225" y="2111375"/>
          <p14:tracePt t="12526" x="6138863" y="2111375"/>
          <p14:tracePt t="12567" x="6146800" y="2111375"/>
          <p14:tracePt t="12848" x="6154738" y="2111375"/>
          <p14:tracePt t="13327" x="6161088" y="2111375"/>
          <p14:tracePt t="13335" x="6175375" y="2111375"/>
          <p14:tracePt t="13343" x="6205538" y="2111375"/>
          <p14:tracePt t="13359" x="6240463" y="2111375"/>
          <p14:tracePt t="13376" x="6256338" y="2119313"/>
          <p14:tracePt t="13393" x="6276975" y="2119313"/>
          <p14:tracePt t="14439" x="6284913" y="2119313"/>
          <p14:tracePt t="14447" x="6335713" y="2125663"/>
          <p14:tracePt t="14456" x="6386513" y="2125663"/>
          <p14:tracePt t="14464" x="6415088" y="2125663"/>
          <p14:tracePt t="14476" x="6443663" y="2125663"/>
          <p14:tracePt t="14493" x="6473825" y="2125663"/>
          <p14:tracePt t="14509" x="6494463" y="2125663"/>
          <p14:tracePt t="14511" x="6502400" y="2125663"/>
          <p14:tracePt t="14526" x="6516688" y="2125663"/>
          <p14:tracePt t="16439" x="0" y="0"/>
        </p14:tracePtLst>
        <p14:tracePtLst>
          <p14:tracePt t="18344" x="5065713" y="2097088"/>
          <p14:tracePt t="19583" x="5057775" y="2097088"/>
          <p14:tracePt t="19591" x="5051425" y="2097088"/>
          <p14:tracePt t="19599" x="5051425" y="2105025"/>
          <p14:tracePt t="19608" x="5043488" y="2105025"/>
          <p14:tracePt t="19624" x="5037138" y="2105025"/>
          <p14:tracePt t="19647" x="5029200" y="2111375"/>
          <p14:tracePt t="19664" x="5021263" y="2111375"/>
          <p14:tracePt t="19674" x="5006975" y="2111375"/>
          <p14:tracePt t="19691" x="4992688" y="2111375"/>
          <p14:tracePt t="19708" x="4970463" y="2111375"/>
          <p14:tracePt t="19724" x="4956175" y="2111375"/>
          <p14:tracePt t="19741" x="4941888" y="2111375"/>
          <p14:tracePt t="19743" x="4935538" y="2111375"/>
          <p14:tracePt t="19759" x="4927600" y="2111375"/>
          <p14:tracePt t="19791" x="4913313" y="2111375"/>
          <p14:tracePt t="19815" x="4913313" y="2105025"/>
          <p14:tracePt t="19879" x="4913313" y="2097088"/>
          <p14:tracePt t="19896" x="4905375" y="2097088"/>
          <p14:tracePt t="20183" x="4919663" y="2097088"/>
          <p14:tracePt t="20192" x="4927600" y="2097088"/>
          <p14:tracePt t="20199" x="4935538" y="2097088"/>
          <p14:tracePt t="20215" x="4935538" y="2105025"/>
          <p14:tracePt t="20230" x="4941888" y="2105025"/>
          <p14:tracePt t="20241" x="4949825" y="2105025"/>
          <p14:tracePt t="20258" x="4949825" y="2111375"/>
          <p14:tracePt t="20274" x="4978400" y="2111375"/>
          <p14:tracePt t="20291" x="5051425" y="2111375"/>
          <p14:tracePt t="20308" x="5116513" y="2111375"/>
          <p14:tracePt t="20324" x="5181600" y="2111375"/>
          <p14:tracePt t="20341" x="5224463" y="2111375"/>
          <p14:tracePt t="20358" x="5240338" y="2111375"/>
          <p14:tracePt t="20359" x="5246688" y="2111375"/>
          <p14:tracePt t="20871" x="0" y="0"/>
        </p14:tracePtLst>
        <p14:tracePtLst>
          <p14:tracePt t="21311" x="6226175" y="2322513"/>
          <p14:tracePt t="21367" x="6226175" y="2328863"/>
          <p14:tracePt t="21447" x="6248400" y="2328863"/>
          <p14:tracePt t="21456" x="6307138" y="2336800"/>
          <p14:tracePt t="21463" x="6357938" y="2344738"/>
          <p14:tracePt t="21474" x="6392863" y="2344738"/>
          <p14:tracePt t="21491" x="6473825" y="2351088"/>
          <p14:tracePt t="21507" x="6538913" y="2359025"/>
          <p14:tracePt t="21524" x="6589713" y="2359025"/>
          <p14:tracePt t="21541" x="6626225" y="2365375"/>
          <p14:tracePt t="21543" x="6640513" y="2373313"/>
          <p14:tracePt t="21557" x="6646863" y="2373313"/>
          <p14:tracePt t="21574" x="6662738" y="2373313"/>
          <p14:tracePt t="21591" x="6669088" y="2379663"/>
          <p14:tracePt t="21615" x="6677025" y="2379663"/>
          <p14:tracePt t="21624" x="6697663" y="2379663"/>
          <p14:tracePt t="21641" x="6734175" y="2387600"/>
          <p14:tracePt t="21657" x="6784975" y="2387600"/>
          <p14:tracePt t="21674" x="6835775" y="2395538"/>
          <p14:tracePt t="21691" x="6872288" y="2395538"/>
          <p14:tracePt t="21708" x="6916738" y="2395538"/>
          <p14:tracePt t="21724" x="6945313" y="2395538"/>
          <p14:tracePt t="21741" x="6996113" y="2395538"/>
          <p14:tracePt t="21757" x="7069138" y="2395538"/>
          <p14:tracePt t="21775" x="7126288" y="2395538"/>
          <p14:tracePt t="21790" x="7140575" y="2395538"/>
          <p14:tracePt t="21895" x="7148513" y="2395538"/>
          <p14:tracePt t="22023" x="7177088" y="2395538"/>
          <p14:tracePt t="22030" x="7213600" y="2395538"/>
          <p14:tracePt t="22040" x="7242175" y="2395538"/>
          <p14:tracePt t="22057" x="7286625" y="2395538"/>
          <p14:tracePt t="22074" x="7315200" y="2395538"/>
          <p14:tracePt t="22090" x="7323138" y="2395538"/>
          <p14:tracePt t="22107" x="7329488" y="2395538"/>
          <p14:tracePt t="22124" x="7337425" y="2395538"/>
          <p14:tracePt t="22140" x="7343775" y="2395538"/>
          <p14:tracePt t="22157" x="7358063" y="2395538"/>
          <p14:tracePt t="22174" x="7380288" y="2395538"/>
          <p14:tracePt t="22199" x="7388225" y="2395538"/>
          <p14:tracePt t="22231" x="7394575" y="2395538"/>
          <p14:tracePt t="22238" x="7402513" y="2395538"/>
          <p14:tracePt t="22255" x="7408863" y="2395538"/>
          <p14:tracePt t="22263" x="7416800" y="2395538"/>
          <p14:tracePt t="22274" x="7424738" y="2401888"/>
          <p14:tracePt t="22290" x="7445375" y="2401888"/>
          <p14:tracePt t="22307" x="7453313" y="2401888"/>
          <p14:tracePt t="22326" x="7459663" y="2401888"/>
          <p14:tracePt t="22342" x="7467600" y="2401888"/>
          <p14:tracePt t="22358" x="7475538" y="2401888"/>
          <p14:tracePt t="22374" x="7489825" y="2401888"/>
          <p14:tracePt t="22391" x="7504113" y="2401888"/>
          <p14:tracePt t="22407" x="7510463" y="2401888"/>
          <p14:tracePt t="22424" x="7518400" y="2401888"/>
          <p14:tracePt t="22441" x="7532688" y="2401888"/>
          <p14:tracePt t="22457" x="7546975" y="2401888"/>
          <p14:tracePt t="22474" x="7577138" y="2401888"/>
          <p14:tracePt t="22490" x="7605713" y="2401888"/>
          <p14:tracePt t="22507" x="7627938" y="2401888"/>
          <p14:tracePt t="22527" x="7634288" y="2401888"/>
          <p14:tracePt t="22540" x="7642225" y="2401888"/>
          <p14:tracePt t="22895" x="7648575" y="2401888"/>
          <p14:tracePt t="23031" x="7670800" y="2401888"/>
          <p14:tracePt t="23039" x="7699375" y="2401888"/>
          <p14:tracePt t="23046" x="7707313" y="2401888"/>
          <p14:tracePt t="23057" x="7721600" y="2401888"/>
          <p14:tracePt t="23074" x="7729538" y="2395538"/>
          <p14:tracePt t="23135" x="7758113" y="2395538"/>
          <p14:tracePt t="23143" x="7764463" y="2395538"/>
          <p14:tracePt t="23151" x="7786688" y="2395538"/>
          <p14:tracePt t="23158" x="7800975" y="2395538"/>
          <p14:tracePt t="23174" x="7808913" y="2395538"/>
          <p14:tracePt t="24999" x="0" y="0"/>
        </p14:tracePtLst>
        <p14:tracePtLst>
          <p14:tracePt t="28127" x="4346575" y="2054225"/>
          <p14:tracePt t="32439" x="0" y="0"/>
        </p14:tracePtLst>
        <p14:tracePtLst>
          <p14:tracePt t="33303" x="5037138" y="3157538"/>
          <p14:tracePt t="33335" x="5029200" y="3157538"/>
          <p14:tracePt t="33791" x="5037138" y="3157538"/>
          <p14:tracePt t="33799" x="5057775" y="3157538"/>
          <p14:tracePt t="33806" x="5108575" y="3157538"/>
          <p14:tracePt t="33821" x="5153025" y="3163888"/>
          <p14:tracePt t="33837" x="5218113" y="3163888"/>
          <p14:tracePt t="33855" x="5275263" y="3171825"/>
          <p14:tracePt t="33871" x="5305425" y="3171825"/>
          <p14:tracePt t="33888" x="5311775" y="3171825"/>
          <p14:tracePt t="33904" x="5319713" y="3171825"/>
          <p14:tracePt t="33999" x="5326063" y="3171825"/>
          <p14:tracePt t="34054" x="5334000" y="3171825"/>
          <p14:tracePt t="34062" x="5348288" y="3171825"/>
          <p14:tracePt t="34071" x="5356225" y="3171825"/>
          <p14:tracePt t="34087" x="5399088" y="3171825"/>
          <p14:tracePt t="34104" x="5435600" y="3171825"/>
          <p14:tracePt t="34121" x="5478463" y="3171825"/>
          <p14:tracePt t="34137" x="5508625" y="3171825"/>
          <p14:tracePt t="34154" x="5514975" y="3171825"/>
          <p14:tracePt t="34175" x="5522913" y="3171825"/>
          <p14:tracePt t="34615" x="5551488" y="3171825"/>
          <p14:tracePt t="34622" x="5588000" y="3171825"/>
          <p14:tracePt t="34630" x="5616575" y="3178175"/>
          <p14:tracePt t="34638" x="5646738" y="3178175"/>
          <p14:tracePt t="34654" x="5667375" y="3178175"/>
          <p14:tracePt t="34670" x="5675313" y="3178175"/>
          <p14:tracePt t="38919" x="0" y="0"/>
        </p14:tracePtLst>
        <p14:tracePtLst>
          <p14:tracePt t="40119" x="4456113" y="3186113"/>
          <p14:tracePt t="40359" x="4470400" y="3186113"/>
          <p14:tracePt t="40367" x="4478338" y="3186113"/>
          <p14:tracePt t="40374" x="4506913" y="3186113"/>
          <p14:tracePt t="40386" x="4535488" y="3186113"/>
          <p14:tracePt t="40402" x="4594225" y="3186113"/>
          <p14:tracePt t="40419" x="4645025" y="3192463"/>
          <p14:tracePt t="40436" x="4695825" y="3192463"/>
          <p14:tracePt t="40452" x="4724400" y="3200400"/>
          <p14:tracePt t="40469" x="4738688" y="3200400"/>
          <p14:tracePt t="40470" x="4746625" y="3200400"/>
          <p14:tracePt t="40711" x="4752975" y="3200400"/>
          <p14:tracePt t="40902" x="4760913" y="3200400"/>
          <p14:tracePt t="40910" x="4767263" y="3208338"/>
          <p14:tracePt t="40926" x="4775200" y="3208338"/>
          <p14:tracePt t="40935" x="4783138" y="3208338"/>
          <p14:tracePt t="40952" x="4789488" y="3208338"/>
          <p14:tracePt t="40969" x="4797425" y="3208338"/>
          <p14:tracePt t="40985" x="4803775" y="3214688"/>
          <p14:tracePt t="43719" x="0" y="0"/>
        </p14:tracePtLst>
        <p14:tracePtLst>
          <p14:tracePt t="44503" x="2989263" y="3200400"/>
          <p14:tracePt t="44598" x="2997200" y="3200400"/>
          <p14:tracePt t="44607" x="3033713" y="3200400"/>
          <p14:tracePt t="44618" x="3084513" y="3200400"/>
          <p14:tracePt t="44634" x="3192463" y="3200400"/>
          <p14:tracePt t="44651" x="3309938" y="3200400"/>
          <p14:tracePt t="44668" x="3360738" y="3200400"/>
          <p14:tracePt t="44684" x="3381375" y="3200400"/>
          <p14:tracePt t="45071" x="0" y="0"/>
        </p14:tracePtLst>
        <p14:tracePtLst>
          <p14:tracePt t="45647" x="3629025" y="3171825"/>
          <p14:tracePt t="47311" x="0" y="0"/>
        </p14:tracePtLst>
        <p14:tracePtLst>
          <p14:tracePt t="54927" x="1879600" y="3940175"/>
          <p14:tracePt t="55119" x="1901825" y="3940175"/>
          <p14:tracePt t="55126" x="1938338" y="3940175"/>
          <p14:tracePt t="55134" x="1989138" y="3948113"/>
          <p14:tracePt t="55148" x="2039938" y="3948113"/>
          <p14:tracePt t="55165" x="2155825" y="3948113"/>
          <p14:tracePt t="55182" x="2212975" y="3954463"/>
          <p14:tracePt t="55198" x="2220913" y="3962400"/>
          <p14:tracePt t="55870" x="0" y="0"/>
        </p14:tracePtLst>
        <p14:tracePtLst>
          <p14:tracePt t="56912" x="2489200" y="5951538"/>
          <p14:tracePt t="57150" x="2497138" y="5951538"/>
          <p14:tracePt t="57158" x="2525713" y="5943600"/>
          <p14:tracePt t="57166" x="2562225" y="5935663"/>
          <p14:tracePt t="57181" x="2605088" y="5929313"/>
          <p14:tracePt t="57198" x="2743200" y="5907088"/>
          <p14:tracePt t="57215" x="2836863" y="5892800"/>
          <p14:tracePt t="57231" x="2917825" y="5884863"/>
          <p14:tracePt t="57248" x="2982913" y="5870575"/>
          <p14:tracePt t="57264" x="3040063" y="5856288"/>
          <p14:tracePt t="57281" x="3106738" y="5834063"/>
          <p14:tracePt t="57298" x="3163888" y="5805488"/>
          <p14:tracePt t="57315" x="3222625" y="5776913"/>
          <p14:tracePt t="57331" x="3294063" y="5748338"/>
          <p14:tracePt t="57348" x="3367088" y="5732463"/>
          <p14:tracePt t="57364" x="3468688" y="5697538"/>
          <p14:tracePt t="57381" x="3614738" y="5675313"/>
          <p14:tracePt t="57383" x="3679825" y="5667375"/>
          <p14:tracePt t="57398" x="3781425" y="5653088"/>
          <p14:tracePt t="57415" x="3846513" y="5646738"/>
          <p14:tracePt t="57431" x="3897313" y="5638800"/>
          <p14:tracePt t="57448" x="3933825" y="5630863"/>
          <p14:tracePt t="57464" x="3976688" y="5616575"/>
          <p14:tracePt t="57481" x="4021138" y="5595938"/>
          <p14:tracePt t="57498" x="4049713" y="5580063"/>
          <p14:tracePt t="57514" x="4071938" y="5573713"/>
          <p14:tracePt t="57531" x="4078288" y="5565775"/>
          <p14:tracePt t="57582" x="4092575" y="5565775"/>
          <p14:tracePt t="57590" x="4106863" y="5565775"/>
          <p14:tracePt t="57599" x="4137025" y="5565775"/>
          <p14:tracePt t="57614" x="4179888" y="5565775"/>
          <p14:tracePt t="57631" x="4208463" y="5565775"/>
          <p14:tracePt t="57648" x="4216400" y="5565775"/>
          <p14:tracePt t="58030" x="0" y="0"/>
        </p14:tracePtLst>
        <p14:tracePtLst>
          <p14:tracePt t="58727" x="3178175" y="5421313"/>
          <p14:tracePt t="58839" x="3186113" y="5443538"/>
          <p14:tracePt t="58846" x="3192463" y="5449888"/>
          <p14:tracePt t="58855" x="3200400" y="5464175"/>
          <p14:tracePt t="58864" x="3208338" y="5478463"/>
          <p14:tracePt t="58881" x="3222625" y="5494338"/>
          <p14:tracePt t="58897" x="3243263" y="5522913"/>
          <p14:tracePt t="58914" x="3279775" y="5573713"/>
          <p14:tracePt t="58931" x="3316288" y="5616575"/>
          <p14:tracePt t="58947" x="3344863" y="5661025"/>
          <p14:tracePt t="58964" x="3381375" y="5689600"/>
          <p14:tracePt t="58981" x="3411538" y="5732463"/>
          <p14:tracePt t="58997" x="3432175" y="5754688"/>
          <p14:tracePt t="58999" x="3440113" y="5762625"/>
          <p14:tracePt t="59014" x="3454400" y="5776913"/>
          <p14:tracePt t="59031" x="3462338" y="5783263"/>
          <p14:tracePt t="59047" x="3468688" y="5799138"/>
          <p14:tracePt t="59064" x="3482975" y="5819775"/>
          <p14:tracePt t="59081" x="3505200" y="5849938"/>
          <p14:tracePt t="59097" x="3533775" y="5884863"/>
          <p14:tracePt t="59114" x="3563938" y="5915025"/>
          <p14:tracePt t="59131" x="3606800" y="5951538"/>
          <p14:tracePt t="59147" x="3635375" y="5980113"/>
          <p14:tracePt t="59164" x="3665538" y="6002338"/>
          <p14:tracePt t="59181" x="3686175" y="6008688"/>
          <p14:tracePt t="59197" x="3700463" y="6022975"/>
          <p14:tracePt t="59199" x="3708400" y="6030913"/>
          <p14:tracePt t="59214" x="3722688" y="6045200"/>
          <p14:tracePt t="59231" x="3736975" y="6053138"/>
          <p14:tracePt t="59247" x="3744913" y="6067425"/>
          <p14:tracePt t="59264" x="3759200" y="6073775"/>
          <p14:tracePt t="59281" x="3781425" y="6096000"/>
          <p14:tracePt t="59297" x="3787775" y="6110288"/>
          <p14:tracePt t="59314" x="3810000" y="6132513"/>
          <p14:tracePt t="59330" x="3824288" y="6154738"/>
          <p14:tracePt t="59347" x="3838575" y="6183313"/>
          <p14:tracePt t="59364" x="3852863" y="6197600"/>
          <p14:tracePt t="59380" x="3860800" y="6205538"/>
          <p14:tracePt t="59397" x="3868738" y="6211888"/>
          <p14:tracePt t="59415" x="3875088" y="6226175"/>
          <p14:tracePt t="60431" x="0" y="0"/>
        </p14:tracePtLst>
        <p14:tracePtLst>
          <p14:tracePt t="63551" x="1916113" y="3911600"/>
          <p14:tracePt t="63711" x="1930400" y="3911600"/>
          <p14:tracePt t="63718" x="1973263" y="3919538"/>
          <p14:tracePt t="63729" x="2039938" y="3919538"/>
          <p14:tracePt t="63746" x="2125663" y="3919538"/>
          <p14:tracePt t="63763" x="2192338" y="3919538"/>
          <p14:tracePt t="63779" x="2212975" y="3919538"/>
          <p14:tracePt t="64519" x="2220913" y="3919538"/>
          <p14:tracePt t="64614" x="2227263" y="3919538"/>
          <p14:tracePt t="64646" x="2243138" y="3919538"/>
          <p14:tracePt t="64654" x="2300288" y="3940175"/>
          <p14:tracePt t="64663" x="2351088" y="3940175"/>
          <p14:tracePt t="64679" x="2489200" y="3948113"/>
          <p14:tracePt t="64696" x="2619375" y="3948113"/>
          <p14:tracePt t="64712" x="2706688" y="3962400"/>
          <p14:tracePt t="64729" x="2765425" y="3970338"/>
          <p14:tracePt t="64746" x="2801938" y="3970338"/>
          <p14:tracePt t="64762" x="2822575" y="3976688"/>
          <p14:tracePt t="64779" x="2844800" y="3976688"/>
          <p14:tracePt t="64796" x="2867025" y="3976688"/>
          <p14:tracePt t="64812" x="2903538" y="3976688"/>
          <p14:tracePt t="64829" x="2968625" y="3976688"/>
          <p14:tracePt t="64831" x="3019425" y="3976688"/>
          <p14:tracePt t="64846" x="3084513" y="3976688"/>
          <p14:tracePt t="64862" x="3135313" y="3976688"/>
          <p14:tracePt t="64879" x="3178175" y="3976688"/>
          <p14:tracePt t="64896" x="3214688" y="3976688"/>
          <p14:tracePt t="64912" x="3259138" y="3976688"/>
          <p14:tracePt t="64929" x="3302000" y="3976688"/>
          <p14:tracePt t="64946" x="3352800" y="3976688"/>
          <p14:tracePt t="64962" x="3381375" y="3976688"/>
          <p14:tracePt t="64979" x="3403600" y="3976688"/>
          <p14:tracePt t="64996" x="3411538" y="3984625"/>
          <p14:tracePt t="65012" x="3425825" y="3984625"/>
          <p14:tracePt t="65029" x="3462338" y="3984625"/>
          <p14:tracePt t="65031" x="3490913" y="3984625"/>
          <p14:tracePt t="65046" x="3533775" y="3984625"/>
          <p14:tracePt t="65062" x="3598863" y="3984625"/>
          <p14:tracePt t="65079" x="3665538" y="3984625"/>
          <p14:tracePt t="65096" x="3722688" y="3984625"/>
          <p14:tracePt t="65112" x="3759200" y="3984625"/>
          <p14:tracePt t="65129" x="3802063" y="3984625"/>
          <p14:tracePt t="65146" x="3832225" y="3984625"/>
          <p14:tracePt t="65162" x="3860800" y="3984625"/>
          <p14:tracePt t="65179" x="3911600" y="3990975"/>
          <p14:tracePt t="65196" x="3962400" y="3990975"/>
          <p14:tracePt t="65212" x="4005263" y="3990975"/>
          <p14:tracePt t="65229" x="4049713" y="3990975"/>
          <p14:tracePt t="65230" x="4064000" y="3990975"/>
          <p14:tracePt t="65246" x="4100513" y="3990975"/>
          <p14:tracePt t="65262" x="4129088" y="3990975"/>
          <p14:tracePt t="65279" x="4151313" y="3990975"/>
          <p14:tracePt t="65296" x="4187825" y="3990975"/>
          <p14:tracePt t="65312" x="4216400" y="3990975"/>
          <p14:tracePt t="65329" x="4259263" y="3990975"/>
          <p14:tracePt t="65346" x="4281488" y="3990975"/>
          <p14:tracePt t="65362" x="4295775" y="3990975"/>
          <p14:tracePt t="65379" x="4303713" y="3990975"/>
          <p14:tracePt t="65396" x="4310063" y="3990975"/>
          <p14:tracePt t="65412" x="4325938" y="3990975"/>
          <p14:tracePt t="65429" x="4340225" y="3990975"/>
          <p14:tracePt t="65431" x="4346575" y="3990975"/>
          <p14:tracePt t="65446" x="4368800" y="3990975"/>
          <p14:tracePt t="65462" x="4391025" y="3990975"/>
          <p14:tracePt t="65479" x="4411663" y="3984625"/>
          <p14:tracePt t="65495" x="4427538" y="3984625"/>
          <p14:tracePt t="65512" x="4441825" y="3984625"/>
          <p14:tracePt t="65529" x="4448175" y="3984625"/>
          <p14:tracePt t="65545" x="4462463" y="3984625"/>
          <p14:tracePt t="65562" x="4470400" y="3984625"/>
          <p14:tracePt t="65579" x="4484688" y="3984625"/>
          <p14:tracePt t="65679" x="4492625" y="3984625"/>
          <p14:tracePt t="66382" x="0" y="0"/>
        </p14:tracePtLst>
        <p14:tracePtLst>
          <p14:tracePt t="71944" x="3411538" y="5935663"/>
          <p14:tracePt t="72583" x="3395663" y="5935663"/>
          <p14:tracePt t="72614" x="3375025" y="5935663"/>
          <p14:tracePt t="72622" x="3338513" y="5935663"/>
          <p14:tracePt t="72630" x="3302000" y="5935663"/>
          <p14:tracePt t="72644" x="3251200" y="5935663"/>
          <p14:tracePt t="72660" x="3157538" y="5935663"/>
          <p14:tracePt t="72677" x="3070225" y="5929313"/>
          <p14:tracePt t="72679" x="3033713" y="5929313"/>
          <p14:tracePt t="72694" x="2997200" y="5921375"/>
          <p14:tracePt t="72710" x="2982913" y="5921375"/>
          <p14:tracePt t="72727" x="2982913" y="5915025"/>
          <p14:tracePt t="72831" x="2982913" y="5900738"/>
          <p14:tracePt t="72838" x="2960688" y="5878513"/>
          <p14:tracePt t="72846" x="2946400" y="5870575"/>
          <p14:tracePt t="72860" x="2938463" y="5864225"/>
          <p14:tracePt t="72877" x="2932113" y="5856288"/>
          <p14:tracePt t="72894" x="2924175" y="5842000"/>
          <p14:tracePt t="72910" x="2917825" y="5827713"/>
          <p14:tracePt t="72982" x="2924175" y="5827713"/>
          <p14:tracePt t="73000" x="2924175" y="5819775"/>
          <p14:tracePt t="73014" x="2932113" y="5819775"/>
          <p14:tracePt t="73046" x="2932113" y="5791200"/>
          <p14:tracePt t="73054" x="2960688" y="5762625"/>
          <p14:tracePt t="73062" x="2968625" y="5748338"/>
          <p14:tracePt t="73077" x="2982913" y="5732463"/>
          <p14:tracePt t="73094" x="3019425" y="5703888"/>
          <p14:tracePt t="73110" x="3025775" y="5697538"/>
          <p14:tracePt t="73127" x="3025775" y="5689600"/>
          <p14:tracePt t="73150" x="3033713" y="5689600"/>
          <p14:tracePt t="73166" x="3048000" y="5689600"/>
          <p14:tracePt t="73177" x="3106738" y="5689600"/>
          <p14:tracePt t="73193" x="3214688" y="5681663"/>
          <p14:tracePt t="73210" x="3344863" y="5667375"/>
          <p14:tracePt t="73227" x="3446463" y="5667375"/>
          <p14:tracePt t="73243" x="3505200" y="5667375"/>
          <p14:tracePt t="73260" x="3519488" y="5667375"/>
          <p14:tracePt t="73293" x="3527425" y="5667375"/>
          <p14:tracePt t="73382" x="3533775" y="5667375"/>
          <p14:tracePt t="73390" x="3548063" y="5675313"/>
          <p14:tracePt t="73398" x="3563938" y="5689600"/>
          <p14:tracePt t="73410" x="3584575" y="5697538"/>
          <p14:tracePt t="73427" x="3606800" y="5726113"/>
          <p14:tracePt t="73443" x="3629025" y="5740400"/>
          <p14:tracePt t="73460" x="3649663" y="5768975"/>
          <p14:tracePt t="73477" x="3657600" y="5783263"/>
          <p14:tracePt t="73494" x="3671888" y="5819775"/>
          <p14:tracePt t="73510" x="3694113" y="5849938"/>
          <p14:tracePt t="73527" x="3708400" y="5878513"/>
          <p14:tracePt t="73543" x="3722688" y="5892800"/>
          <p14:tracePt t="73560" x="3722688" y="5900738"/>
          <p14:tracePt t="73577" x="3730625" y="5900738"/>
          <p14:tracePt t="73614" x="3730625" y="5907088"/>
          <p14:tracePt t="73654" x="3730625" y="5915025"/>
          <p14:tracePt t="73662" x="3730625" y="5929313"/>
          <p14:tracePt t="73726" x="3730625" y="5935663"/>
          <p14:tracePt t="73750" x="3730625" y="5951538"/>
          <p14:tracePt t="73766" x="3716338" y="5965825"/>
          <p14:tracePt t="73774" x="3700463" y="5980113"/>
          <p14:tracePt t="73782" x="3686175" y="5986463"/>
          <p14:tracePt t="73793" x="3671888" y="6002338"/>
          <p14:tracePt t="73810" x="3643313" y="6008688"/>
          <p14:tracePt t="73827" x="3629025" y="6016625"/>
          <p14:tracePt t="73843" x="3621088" y="6016625"/>
          <p14:tracePt t="73860" x="3621088" y="6022975"/>
          <p14:tracePt t="74006" x="3614738" y="6022975"/>
          <p14:tracePt t="74046" x="0" y="0"/>
        </p14:tracePtLst>
        <p14:tracePtLst>
          <p14:tracePt t="74463" x="2954338" y="6016625"/>
          <p14:tracePt t="74534" x="2954338" y="6008688"/>
          <p14:tracePt t="74566" x="2960688" y="6002338"/>
          <p14:tracePt t="74584" x="2960688" y="5994400"/>
          <p14:tracePt t="74590" x="2938463" y="5951538"/>
          <p14:tracePt t="74598" x="2895600" y="5907088"/>
          <p14:tracePt t="74610" x="2867025" y="5870575"/>
          <p14:tracePt t="74626" x="2808288" y="5827713"/>
          <p14:tracePt t="74643" x="2757488" y="5776913"/>
          <p14:tracePt t="74660" x="2735263" y="5748338"/>
          <p14:tracePt t="74676" x="2735263" y="5711825"/>
          <p14:tracePt t="74693" x="2735263" y="5689600"/>
          <p14:tracePt t="74695" x="2735263" y="5675313"/>
          <p14:tracePt t="74710" x="2735263" y="5653088"/>
          <p14:tracePt t="74726" x="2735263" y="5624513"/>
          <p14:tracePt t="74743" x="2751138" y="5580063"/>
          <p14:tracePt t="74760" x="2771775" y="5537200"/>
          <p14:tracePt t="74776" x="2794000" y="5514975"/>
          <p14:tracePt t="74793" x="2794000" y="5500688"/>
          <p14:tracePt t="74810" x="2808288" y="5494338"/>
          <p14:tracePt t="74826" x="2822575" y="5486400"/>
          <p14:tracePt t="74843" x="2859088" y="5478463"/>
          <p14:tracePt t="74860" x="2903538" y="5464175"/>
          <p14:tracePt t="74876" x="2960688" y="5464175"/>
          <p14:tracePt t="74893" x="3019425" y="5464175"/>
          <p14:tracePt t="74895" x="3048000" y="5464175"/>
          <p14:tracePt t="74910" x="3106738" y="5464175"/>
          <p14:tracePt t="74926" x="3200400" y="5472113"/>
          <p14:tracePt t="74943" x="3338513" y="5486400"/>
          <p14:tracePt t="74960" x="3490913" y="5500688"/>
          <p14:tracePt t="74976" x="3629025" y="5522913"/>
          <p14:tracePt t="74993" x="3722688" y="5537200"/>
          <p14:tracePt t="75010" x="3773488" y="5551488"/>
          <p14:tracePt t="75026" x="3781425" y="5565775"/>
          <p14:tracePt t="75043" x="3787775" y="5565775"/>
          <p14:tracePt t="75060" x="3787775" y="5573713"/>
          <p14:tracePt t="75076" x="3802063" y="5580063"/>
          <p14:tracePt t="75078" x="3802063" y="5595938"/>
          <p14:tracePt t="75093" x="3810000" y="5602288"/>
          <p14:tracePt t="75111" x="3838575" y="5630863"/>
          <p14:tracePt t="75126" x="3860800" y="5661025"/>
          <p14:tracePt t="75143" x="3868738" y="5667375"/>
          <p14:tracePt t="75160" x="3875088" y="5681663"/>
          <p14:tracePt t="75176" x="3883025" y="5697538"/>
          <p14:tracePt t="75193" x="3897313" y="5726113"/>
          <p14:tracePt t="75210" x="3911600" y="5762625"/>
          <p14:tracePt t="75226" x="3919538" y="5783263"/>
          <p14:tracePt t="75243" x="3933825" y="5819775"/>
          <p14:tracePt t="75260" x="3940175" y="5834063"/>
          <p14:tracePt t="75276" x="3940175" y="5856288"/>
          <p14:tracePt t="75293" x="3948113" y="5870575"/>
          <p14:tracePt t="75310" x="3948113" y="5907088"/>
          <p14:tracePt t="75326" x="3948113" y="5929313"/>
          <p14:tracePt t="75343" x="3948113" y="5943600"/>
          <p14:tracePt t="75360" x="3948113" y="5957888"/>
          <p14:tracePt t="75376" x="3948113" y="5965825"/>
          <p14:tracePt t="75393" x="3940175" y="5972175"/>
          <p14:tracePt t="75410" x="3919538" y="5994400"/>
          <p14:tracePt t="75426" x="3883025" y="6008688"/>
          <p14:tracePt t="75443" x="3852863" y="6030913"/>
          <p14:tracePt t="75459" x="3832225" y="6037263"/>
          <p14:tracePt t="75476" x="3824288" y="6037263"/>
          <p14:tracePt t="75493" x="3824288" y="6045200"/>
          <p14:tracePt t="75558" x="3810000" y="6045200"/>
          <p14:tracePt t="75862" x="0" y="0"/>
        </p14:tracePtLst>
        <p14:tracePtLst>
          <p14:tracePt t="76311" x="2895600" y="6030913"/>
          <p14:tracePt t="76432" x="2895600" y="6022975"/>
          <p14:tracePt t="76446" x="2895600" y="6002338"/>
          <p14:tracePt t="76454" x="2873375" y="5965825"/>
          <p14:tracePt t="76462" x="2852738" y="5929313"/>
          <p14:tracePt t="76476" x="2836863" y="5915025"/>
          <p14:tracePt t="76493" x="2801938" y="5856288"/>
          <p14:tracePt t="76509" x="2779713" y="5819775"/>
          <p14:tracePt t="76510" x="2771775" y="5799138"/>
          <p14:tracePt t="76526" x="2765425" y="5776913"/>
          <p14:tracePt t="76543" x="2765425" y="5762625"/>
          <p14:tracePt t="76559" x="2765425" y="5732463"/>
          <p14:tracePt t="76576" x="2765425" y="5711825"/>
          <p14:tracePt t="76593" x="2765425" y="5681663"/>
          <p14:tracePt t="76609" x="2765425" y="5675313"/>
          <p14:tracePt t="76654" x="2771775" y="5675313"/>
          <p14:tracePt t="76663" x="2771775" y="5667375"/>
          <p14:tracePt t="76670" x="2771775" y="5661025"/>
          <p14:tracePt t="76678" x="2808288" y="5630863"/>
          <p14:tracePt t="76692" x="2852738" y="5616575"/>
          <p14:tracePt t="76709" x="2974975" y="5551488"/>
          <p14:tracePt t="76726" x="3135313" y="5508625"/>
          <p14:tracePt t="76742" x="3214688" y="5486400"/>
          <p14:tracePt t="76759" x="3259138" y="5486400"/>
          <p14:tracePt t="76776" x="3279775" y="5486400"/>
          <p14:tracePt t="76793" x="3287713" y="5486400"/>
          <p14:tracePt t="76809" x="3316288" y="5486400"/>
          <p14:tracePt t="76826" x="3360738" y="5494338"/>
          <p14:tracePt t="76843" x="3425825" y="5500688"/>
          <p14:tracePt t="76859" x="3505200" y="5508625"/>
          <p14:tracePt t="76876" x="3598863" y="5522913"/>
          <p14:tracePt t="76893" x="3671888" y="5529263"/>
          <p14:tracePt t="76894" x="3700463" y="5537200"/>
          <p14:tracePt t="76909" x="3730625" y="5537200"/>
          <p14:tracePt t="76926" x="3810000" y="5551488"/>
          <p14:tracePt t="76942" x="3832225" y="5551488"/>
          <p14:tracePt t="76959" x="3852863" y="5551488"/>
          <p14:tracePt t="76976" x="3852863" y="5559425"/>
          <p14:tracePt t="77014" x="3860800" y="5559425"/>
          <p14:tracePt t="77022" x="3875088" y="5573713"/>
          <p14:tracePt t="77030" x="3889375" y="5595938"/>
          <p14:tracePt t="77042" x="3919538" y="5610225"/>
          <p14:tracePt t="77059" x="3970338" y="5646738"/>
          <p14:tracePt t="77076" x="4021138" y="5675313"/>
          <p14:tracePt t="77092" x="4071938" y="5703888"/>
          <p14:tracePt t="77109" x="4114800" y="5718175"/>
          <p14:tracePt t="77126" x="4157663" y="5732463"/>
          <p14:tracePt t="77143" x="4165600" y="5748338"/>
          <p14:tracePt t="77159" x="4173538" y="5748338"/>
          <p14:tracePt t="77176" x="4173538" y="5754688"/>
          <p14:tracePt t="77198" x="4179888" y="5754688"/>
          <p14:tracePt t="77224" x="4179888" y="5762625"/>
          <p14:tracePt t="77230" x="4187825" y="5768975"/>
          <p14:tracePt t="77242" x="4187825" y="5776913"/>
          <p14:tracePt t="77259" x="4187825" y="5791200"/>
          <p14:tracePt t="77276" x="4194175" y="5799138"/>
          <p14:tracePt t="77292" x="4202113" y="5813425"/>
          <p14:tracePt t="77309" x="4202113" y="5842000"/>
          <p14:tracePt t="77326" x="4208463" y="5864225"/>
          <p14:tracePt t="77342" x="4208463" y="5878513"/>
          <p14:tracePt t="77359" x="4208463" y="5892800"/>
          <p14:tracePt t="77376" x="4208463" y="5900738"/>
          <p14:tracePt t="77392" x="4208463" y="5915025"/>
          <p14:tracePt t="77409" x="4202113" y="5943600"/>
          <p14:tracePt t="77426" x="4187825" y="5965825"/>
          <p14:tracePt t="77442" x="4179888" y="5994400"/>
          <p14:tracePt t="77459" x="4151313" y="6016625"/>
          <p14:tracePt t="77476" x="4122738" y="6045200"/>
          <p14:tracePt t="77492" x="4100513" y="6059488"/>
          <p14:tracePt t="77494" x="4086225" y="6073775"/>
          <p14:tracePt t="77509" x="4071938" y="6073775"/>
          <p14:tracePt t="77526" x="4021138" y="6088063"/>
          <p14:tracePt t="77542" x="3970338" y="6096000"/>
          <p14:tracePt t="77559" x="3925888" y="6103938"/>
          <p14:tracePt t="77576" x="3868738" y="6103938"/>
          <p14:tracePt t="77592" x="3817938" y="6103938"/>
          <p14:tracePt t="77609" x="3781425" y="6103938"/>
          <p14:tracePt t="77626" x="3767138" y="6103938"/>
          <p14:tracePt t="77643" x="3744913" y="6103938"/>
          <p14:tracePt t="77659" x="3722688" y="6103938"/>
          <p14:tracePt t="77676" x="3700463" y="6103938"/>
          <p14:tracePt t="77692" x="3657600" y="6103938"/>
          <p14:tracePt t="77694" x="3649663" y="6103938"/>
          <p14:tracePt t="77709" x="3621088" y="6103938"/>
          <p14:tracePt t="77726" x="3556000" y="6103938"/>
          <p14:tracePt t="77742" x="3505200" y="6103938"/>
          <p14:tracePt t="77759" x="3476625" y="6103938"/>
          <p14:tracePt t="77776" x="3432175" y="6110288"/>
          <p14:tracePt t="77792" x="3403600" y="6110288"/>
          <p14:tracePt t="77809" x="3389313" y="6110288"/>
          <p14:tracePt t="77943" x="3381375" y="6110288"/>
          <p14:tracePt t="78006" x="3375025" y="6110288"/>
          <p14:tracePt t="78038" x="3367088" y="6110288"/>
          <p14:tracePt t="78070" x="3352800" y="6110288"/>
          <p14:tracePt t="78078" x="3330575" y="6110288"/>
          <p14:tracePt t="78086" x="3316288" y="6110288"/>
          <p14:tracePt t="78094" x="3302000" y="6110288"/>
          <p14:tracePt t="78109" x="3287713" y="6110288"/>
          <p14:tracePt t="78126" x="3265488" y="6110288"/>
          <p14:tracePt t="78182" x="3259138" y="6110288"/>
          <p14:tracePt t="78582" x="0" y="0"/>
        </p14:tracePtLst>
        <p14:tracePtLst>
          <p14:tracePt t="80815" x="3367088" y="3846513"/>
          <p14:tracePt t="81110" x="3389313" y="3846513"/>
          <p14:tracePt t="81118" x="3417888" y="3846513"/>
          <p14:tracePt t="81126" x="3440113" y="3860800"/>
          <p14:tracePt t="81142" x="3468688" y="3860800"/>
          <p14:tracePt t="81159" x="3490913" y="3868738"/>
          <p14:tracePt t="81526" x="3490913" y="3875088"/>
          <p14:tracePt t="82511" x="0" y="0"/>
        </p14:tracePtLst>
        <p14:tracePtLst>
          <p14:tracePt t="83703" x="4586288" y="3852863"/>
          <p14:tracePt t="85390" x="0" y="0"/>
        </p14:tracePtLst>
        <p14:tracePtLst>
          <p14:tracePt t="86167" x="2655888" y="6053138"/>
          <p14:tracePt t="86302" x="2655888" y="6037263"/>
          <p14:tracePt t="86310" x="2641600" y="5986463"/>
          <p14:tracePt t="86318" x="2590800" y="5900738"/>
          <p14:tracePt t="86326" x="2540000" y="5819775"/>
          <p14:tracePt t="86340" x="2497138" y="5740400"/>
          <p14:tracePt t="86357" x="2409825" y="5616575"/>
          <p14:tracePt t="86358" x="2387600" y="5573713"/>
          <p14:tracePt t="86373" x="2359025" y="5529263"/>
          <p14:tracePt t="86390" x="2336800" y="5478463"/>
          <p14:tracePt t="86407" x="2328863" y="5472113"/>
          <p14:tracePt t="86510" x="2322513" y="5472113"/>
          <p14:tracePt t="86718" x="2328863" y="5472113"/>
          <p14:tracePt t="86750" x="2351088" y="5472113"/>
          <p14:tracePt t="86766" x="2547938" y="5472113"/>
          <p14:tracePt t="86774" x="2627313" y="5472113"/>
          <p14:tracePt t="86783" x="2743200" y="5472113"/>
          <p14:tracePt t="86790" x="2852738" y="5472113"/>
          <p14:tracePt t="86806" x="3062288" y="5464175"/>
          <p14:tracePt t="86823" x="3200400" y="5464175"/>
          <p14:tracePt t="86840" x="3279775" y="5464175"/>
          <p14:tracePt t="86856" x="3316288" y="5464175"/>
          <p14:tracePt t="86873" x="3352800" y="5464175"/>
          <p14:tracePt t="86890" x="3381375" y="5457825"/>
          <p14:tracePt t="86906" x="3440113" y="5435600"/>
          <p14:tracePt t="86923" x="3513138" y="5407025"/>
          <p14:tracePt t="86940" x="3629025" y="5376863"/>
          <p14:tracePt t="86956" x="3722688" y="5348288"/>
          <p14:tracePt t="86958" x="3751263" y="5341938"/>
          <p14:tracePt t="86973" x="3781425" y="5334000"/>
          <p14:tracePt t="86990" x="3795713" y="5334000"/>
          <p14:tracePt t="87006" x="3802063" y="5334000"/>
          <p14:tracePt t="87286" x="3824288" y="5356225"/>
          <p14:tracePt t="87294" x="3860800" y="5392738"/>
          <p14:tracePt t="87302" x="3903663" y="5427663"/>
          <p14:tracePt t="87311" x="3940175" y="5449888"/>
          <p14:tracePt t="87323" x="3984625" y="5472113"/>
          <p14:tracePt t="87340" x="4078288" y="5551488"/>
          <p14:tracePt t="87356" x="4157663" y="5595938"/>
          <p14:tracePt t="87373" x="4202113" y="5653088"/>
          <p14:tracePt t="87390" x="4281488" y="5732463"/>
          <p14:tracePt t="87406" x="4318000" y="5776913"/>
          <p14:tracePt t="87423" x="4360863" y="5805488"/>
          <p14:tracePt t="87440" x="4411663" y="5842000"/>
          <p14:tracePt t="87457" x="4462463" y="5884863"/>
          <p14:tracePt t="87473" x="4506913" y="5907088"/>
          <p14:tracePt t="87490" x="4529138" y="5915025"/>
          <p14:tracePt t="87506" x="4535488" y="5929313"/>
          <p14:tracePt t="87523" x="4543425" y="5929313"/>
          <p14:tracePt t="87540" x="4549775" y="5951538"/>
          <p14:tracePt t="87556" x="4557713" y="5957888"/>
          <p14:tracePt t="87573" x="4572000" y="5972175"/>
          <p14:tracePt t="87575" x="4579938" y="5980113"/>
          <p14:tracePt t="87590" x="4594225" y="5994400"/>
          <p14:tracePt t="87606" x="4600575" y="6008688"/>
          <p14:tracePt t="87623" x="4600575" y="6016625"/>
          <p14:tracePt t="87640" x="4614863" y="6030913"/>
          <p14:tracePt t="87656" x="4630738" y="6059488"/>
          <p14:tracePt t="87673" x="4651375" y="6096000"/>
          <p14:tracePt t="87690" x="4673600" y="6118225"/>
          <p14:tracePt t="87706" x="4681538" y="6132513"/>
          <p14:tracePt t="87878" x="4673600" y="6132513"/>
          <p14:tracePt t="87886" x="4651375" y="6132513"/>
          <p14:tracePt t="87895" x="4622800" y="6132513"/>
          <p14:tracePt t="87906" x="4586288" y="6132513"/>
          <p14:tracePt t="87923" x="4484688" y="6132513"/>
          <p14:tracePt t="87939" x="4383088" y="6138863"/>
          <p14:tracePt t="87956" x="4281488" y="6146800"/>
          <p14:tracePt t="87973" x="4151313" y="6154738"/>
          <p14:tracePt t="87974" x="4092575" y="6154738"/>
          <p14:tracePt t="87990" x="3976688" y="6169025"/>
          <p14:tracePt t="88006" x="3897313" y="6183313"/>
          <p14:tracePt t="88023" x="3846513" y="6197600"/>
          <p14:tracePt t="88039" x="3824288" y="6197600"/>
          <p14:tracePt t="88056" x="3795713" y="6205538"/>
          <p14:tracePt t="88073" x="3773488" y="6211888"/>
          <p14:tracePt t="88089" x="3744913" y="6219825"/>
          <p14:tracePt t="88106" x="3700463" y="6226175"/>
          <p14:tracePt t="88123" x="3643313" y="6234113"/>
          <p14:tracePt t="88139" x="3584575" y="6248400"/>
          <p14:tracePt t="88156" x="3505200" y="6256338"/>
          <p14:tracePt t="88173" x="3417888" y="6270625"/>
          <p14:tracePt t="88174" x="3381375" y="6270625"/>
          <p14:tracePt t="88190" x="3287713" y="6270625"/>
          <p14:tracePt t="88206" x="3222625" y="6276975"/>
          <p14:tracePt t="88223" x="3186113" y="6284913"/>
          <p14:tracePt t="88239" x="3149600" y="6284913"/>
          <p14:tracePt t="88256" x="3141663" y="6284913"/>
          <p14:tracePt t="88273" x="3127375" y="6284913"/>
          <p14:tracePt t="88289" x="3113088" y="6284913"/>
          <p14:tracePt t="88306" x="3076575" y="6299200"/>
          <p14:tracePt t="88323" x="3033713" y="6313488"/>
          <p14:tracePt t="88339" x="2982913" y="6321425"/>
          <p14:tracePt t="88356" x="2938463" y="6335713"/>
          <p14:tracePt t="88373" x="2917825" y="6335713"/>
          <p14:tracePt t="88389" x="2909888" y="6335713"/>
          <p14:tracePt t="88406" x="2909888" y="6342063"/>
          <p14:tracePt t="88542" x="0" y="0"/>
        </p14:tracePtLst>
        <p14:tracePtLst>
          <p14:tracePt t="89183" x="2278063" y="4492625"/>
          <p14:tracePt t="89207" x="2278063" y="4513263"/>
          <p14:tracePt t="89214" x="2278063" y="4535488"/>
          <p14:tracePt t="89222" x="2278063" y="4564063"/>
          <p14:tracePt t="89239" x="2300288" y="4673600"/>
          <p14:tracePt t="89256" x="2328863" y="4797425"/>
          <p14:tracePt t="89272" x="2365375" y="4927600"/>
          <p14:tracePt t="89289" x="2401888" y="5029200"/>
          <p14:tracePt t="89306" x="2430463" y="5108575"/>
          <p14:tracePt t="89323" x="2452688" y="5159375"/>
          <p14:tracePt t="89339" x="2481263" y="5210175"/>
          <p14:tracePt t="89356" x="2503488" y="5240338"/>
          <p14:tracePt t="89372" x="2511425" y="5254625"/>
          <p14:tracePt t="89389" x="2517775" y="5268913"/>
          <p14:tracePt t="89406" x="2525713" y="5268913"/>
          <p14:tracePt t="89438" x="2540000" y="5275263"/>
          <p14:tracePt t="89446" x="2547938" y="5291138"/>
          <p14:tracePt t="89456" x="2562225" y="5305425"/>
          <p14:tracePt t="89472" x="2605088" y="5334000"/>
          <p14:tracePt t="89489" x="2649538" y="5362575"/>
          <p14:tracePt t="89506" x="2684463" y="5376863"/>
          <p14:tracePt t="89522" x="2714625" y="5407025"/>
          <p14:tracePt t="89539" x="2751138" y="5427663"/>
          <p14:tracePt t="89556" x="2808288" y="5449888"/>
          <p14:tracePt t="89572" x="2867025" y="5478463"/>
          <p14:tracePt t="89589" x="2938463" y="5508625"/>
          <p14:tracePt t="89590" x="2982913" y="5514975"/>
          <p14:tracePt t="89606" x="3040063" y="5529263"/>
          <p14:tracePt t="89622" x="3084513" y="5529263"/>
          <p14:tracePt t="89639" x="3121025" y="5529263"/>
          <p14:tracePt t="89656" x="3141663" y="5529263"/>
          <p14:tracePt t="89672" x="3200400" y="5529263"/>
          <p14:tracePt t="89689" x="3265488" y="5514975"/>
          <p14:tracePt t="89706" x="3344863" y="5500688"/>
          <p14:tracePt t="89722" x="3425825" y="5494338"/>
          <p14:tracePt t="89739" x="3490913" y="5494338"/>
          <p14:tracePt t="89756" x="3519488" y="5494338"/>
          <p14:tracePt t="89772" x="3548063" y="5494338"/>
          <p14:tracePt t="89789" x="3556000" y="5494338"/>
          <p14:tracePt t="89790" x="3563938" y="5494338"/>
          <p14:tracePt t="89806" x="3592513" y="5494338"/>
          <p14:tracePt t="89822" x="3643313" y="5478463"/>
          <p14:tracePt t="89839" x="3708400" y="5449888"/>
          <p14:tracePt t="89856" x="3781425" y="5427663"/>
          <p14:tracePt t="89872" x="3852863" y="5407025"/>
          <p14:tracePt t="89889" x="3911600" y="5392738"/>
          <p14:tracePt t="89906" x="3962400" y="5376863"/>
          <p14:tracePt t="89922" x="3998913" y="5362575"/>
          <p14:tracePt t="89939" x="4049713" y="5341938"/>
          <p14:tracePt t="89956" x="4100513" y="5305425"/>
          <p14:tracePt t="89972" x="4157663" y="5283200"/>
          <p14:tracePt t="89989" x="4230688" y="5254625"/>
          <p14:tracePt t="89990" x="4259263" y="5246688"/>
          <p14:tracePt t="90006" x="4303713" y="5218113"/>
          <p14:tracePt t="90022" x="4346575" y="5195888"/>
          <p14:tracePt t="90039" x="4376738" y="5181600"/>
          <p14:tracePt t="90056" x="4405313" y="5167313"/>
          <p14:tracePt t="90072" x="4427538" y="5159375"/>
          <p14:tracePt t="90089" x="4441825" y="5145088"/>
          <p14:tracePt t="90106" x="4456113" y="5138738"/>
          <p14:tracePt t="90122" x="4462463" y="5130800"/>
          <p14:tracePt t="90139" x="4478338" y="5122863"/>
          <p14:tracePt t="90156" x="4506913" y="5094288"/>
          <p14:tracePt t="90172" x="4549775" y="5065713"/>
          <p14:tracePt t="90189" x="4579938" y="5037138"/>
          <p14:tracePt t="90190" x="4586288" y="5021263"/>
          <p14:tracePt t="90206" x="4600575" y="4992688"/>
          <p14:tracePt t="90222" x="4608513" y="4986338"/>
          <p14:tracePt t="90239" x="4614863" y="4978400"/>
          <p14:tracePt t="90414" x="0" y="0"/>
        </p14:tracePtLst>
        <p14:tracePtLst>
          <p14:tracePt t="94103" x="6900863" y="3838575"/>
          <p14:tracePt t="94310" x="6908800" y="3838575"/>
          <p14:tracePt t="94318" x="6923088" y="3838575"/>
          <p14:tracePt t="94326" x="6951663" y="3846513"/>
          <p14:tracePt t="94338" x="6988175" y="3846513"/>
          <p14:tracePt t="94354" x="7053263" y="3846513"/>
          <p14:tracePt t="94371" x="7112000" y="3846513"/>
          <p14:tracePt t="94388" x="7140575" y="3846513"/>
          <p14:tracePt t="94404" x="7162800" y="3846513"/>
          <p14:tracePt t="94902" x="0" y="0"/>
        </p14:tracePtLst>
        <p14:tracePtLst>
          <p14:tracePt t="96111" x="8316913" y="3868738"/>
          <p14:tracePt t="96126" x="8323263" y="3868738"/>
          <p14:tracePt t="96286" x="8316913" y="3868738"/>
          <p14:tracePt t="96294" x="8308975" y="3875088"/>
          <p14:tracePt t="96304" x="8280400" y="3875088"/>
          <p14:tracePt t="96321" x="8237538" y="3883025"/>
          <p14:tracePt t="96337" x="8201025" y="3883025"/>
          <p14:tracePt t="96354" x="8156575" y="3883025"/>
          <p14:tracePt t="96371" x="8128000" y="3875088"/>
          <p14:tracePt t="96387" x="8099425" y="3875088"/>
          <p14:tracePt t="96404" x="8077200" y="3860800"/>
          <p14:tracePt t="96420" x="8048625" y="3846513"/>
          <p14:tracePt t="96438" x="7989888" y="3817938"/>
          <p14:tracePt t="96454" x="7916863" y="3795713"/>
          <p14:tracePt t="96471" x="7845425" y="3773488"/>
          <p14:tracePt t="96487" x="7815263" y="3751263"/>
          <p14:tracePt t="96504" x="7780338" y="3744913"/>
          <p14:tracePt t="96520" x="7772400" y="3736975"/>
          <p14:tracePt t="96606" x="7772400" y="3730625"/>
          <p14:tracePt t="96638" x="7772400" y="3708400"/>
          <p14:tracePt t="96647" x="7786688" y="3700463"/>
          <p14:tracePt t="96654" x="7808913" y="3686175"/>
          <p14:tracePt t="96670" x="7881938" y="3657600"/>
          <p14:tracePt t="96687" x="7947025" y="3643313"/>
          <p14:tracePt t="96704" x="8012113" y="3635375"/>
          <p14:tracePt t="96720" x="8054975" y="3635375"/>
          <p14:tracePt t="96737" x="8105775" y="3635375"/>
          <p14:tracePt t="96754" x="8142288" y="3635375"/>
          <p14:tracePt t="96770" x="8201025" y="3635375"/>
          <p14:tracePt t="96787" x="8258175" y="3635375"/>
          <p14:tracePt t="96804" x="8294688" y="3643313"/>
          <p14:tracePt t="96820" x="8339138" y="3649663"/>
          <p14:tracePt t="96822" x="8345488" y="3649663"/>
          <p14:tracePt t="96837" x="8359775" y="3657600"/>
          <p14:tracePt t="96854" x="8410575" y="3657600"/>
          <p14:tracePt t="96870" x="8432800" y="3657600"/>
          <p14:tracePt t="96887" x="8447088" y="3657600"/>
          <p14:tracePt t="96904" x="8461375" y="3657600"/>
          <p14:tracePt t="96920" x="8469313" y="3665538"/>
          <p14:tracePt t="96937" x="8475663" y="3665538"/>
          <p14:tracePt t="96954" x="8483600" y="3671888"/>
          <p14:tracePt t="96970" x="8497888" y="3679825"/>
          <p14:tracePt t="96987" x="8497888" y="3686175"/>
          <p14:tracePt t="97031" x="8497888" y="3694113"/>
          <p14:tracePt t="97038" x="8505825" y="3700463"/>
          <p14:tracePt t="97046" x="8505825" y="3708400"/>
          <p14:tracePt t="97054" x="8512175" y="3708400"/>
          <p14:tracePt t="97070" x="8512175" y="3730625"/>
          <p14:tracePt t="97087" x="8512175" y="3736975"/>
          <p14:tracePt t="97104" x="8512175" y="3744913"/>
          <p14:tracePt t="97120" x="8512175" y="3751263"/>
          <p14:tracePt t="97137" x="8512175" y="3767138"/>
          <p14:tracePt t="97154" x="8512175" y="3773488"/>
          <p14:tracePt t="97170" x="8505825" y="3795713"/>
          <p14:tracePt t="97187" x="8505825" y="3802063"/>
          <p14:tracePt t="97204" x="8497888" y="3810000"/>
          <p14:tracePt t="97220" x="8475663" y="3824288"/>
          <p14:tracePt t="97237" x="8461375" y="3838575"/>
          <p14:tracePt t="97254" x="8432800" y="3846513"/>
          <p14:tracePt t="97270" x="8410575" y="3860800"/>
          <p14:tracePt t="97287" x="8396288" y="3868738"/>
          <p14:tracePt t="97304" x="8389938" y="3868738"/>
          <p14:tracePt t="97320" x="8367713" y="3875088"/>
          <p14:tracePt t="97337" x="8353425" y="3883025"/>
          <p14:tracePt t="97354" x="8345488" y="3883025"/>
          <p14:tracePt t="97370" x="8323263" y="3889375"/>
          <p14:tracePt t="97387" x="8308975" y="3889375"/>
          <p14:tracePt t="97404" x="8302625" y="3889375"/>
          <p14:tracePt t="97420" x="8288338" y="3897313"/>
          <p14:tracePt t="97437" x="8266113" y="3897313"/>
          <p14:tracePt t="97438" x="8251825" y="3897313"/>
          <p14:tracePt t="97454" x="8229600" y="3897313"/>
          <p14:tracePt t="97470" x="8207375" y="3897313"/>
          <p14:tracePt t="97487" x="8193088" y="3897313"/>
          <p14:tracePt t="97504" x="8178800" y="3903663"/>
          <p14:tracePt t="97520" x="8164513" y="3903663"/>
          <p14:tracePt t="97537" x="8156575" y="3903663"/>
          <p14:tracePt t="97554" x="8150225" y="3903663"/>
          <p14:tracePt t="97574" x="8142288" y="3903663"/>
          <p14:tracePt t="97846" x="0" y="0"/>
        </p14:tracePtLst>
        <p14:tracePtLst>
          <p14:tracePt t="99007" x="8142288" y="4681538"/>
          <p14:tracePt t="100830" x="0" y="0"/>
        </p14:tracePtLst>
        <p14:tracePtLst>
          <p14:tracePt t="101656" x="8983663" y="3897313"/>
          <p14:tracePt t="102734" x="9013825" y="3911600"/>
          <p14:tracePt t="102742" x="9042400" y="3919538"/>
          <p14:tracePt t="102752" x="9070975" y="3919538"/>
          <p14:tracePt t="102769" x="9129713" y="3925888"/>
          <p14:tracePt t="102786" x="9158288" y="3933825"/>
          <p14:tracePt t="102802" x="9172575" y="3940175"/>
          <p14:tracePt t="102819" x="9180513" y="3940175"/>
          <p14:tracePt t="102846" x="9186863" y="3940175"/>
          <p14:tracePt t="102926" x="9202738" y="3948113"/>
          <p14:tracePt t="102934" x="9231313" y="3948113"/>
          <p14:tracePt t="102942" x="9259888" y="3948113"/>
          <p14:tracePt t="102952" x="9288463" y="3954463"/>
          <p14:tracePt t="102969" x="9339263" y="3954463"/>
          <p14:tracePt t="102985" x="9375775" y="3954463"/>
          <p14:tracePt t="103002" x="9390063" y="3954463"/>
          <p14:tracePt t="103019" x="9405938" y="3962400"/>
          <p14:tracePt t="103035" x="9412288" y="3962400"/>
          <p14:tracePt t="103054" x="9420225" y="3962400"/>
          <p14:tracePt t="103069" x="9426575" y="3962400"/>
          <p14:tracePt t="103086" x="9448800" y="3962400"/>
          <p14:tracePt t="103102" x="9463088" y="3962400"/>
          <p14:tracePt t="103119" x="9477375" y="3962400"/>
          <p14:tracePt t="103135" x="9499600" y="3962400"/>
          <p14:tracePt t="103152" x="9507538" y="3962400"/>
          <p14:tracePt t="103169" x="9521825" y="3962400"/>
          <p14:tracePt t="103185" x="9558338" y="3962400"/>
          <p14:tracePt t="103202" x="9572625" y="3962400"/>
          <p14:tracePt t="103219" x="9586913" y="3962400"/>
          <p14:tracePt t="103678" x="9586913" y="3954463"/>
          <p14:tracePt t="103686" x="9586913" y="3948113"/>
          <p14:tracePt t="103694" x="9593263" y="3948113"/>
          <p14:tracePt t="103710" x="9601200" y="3948113"/>
          <p14:tracePt t="103838" x="9623425" y="3940175"/>
          <p14:tracePt t="103846" x="9637713" y="3940175"/>
          <p14:tracePt t="103854" x="9652000" y="3940175"/>
          <p14:tracePt t="103868" x="9666288" y="3940175"/>
          <p14:tracePt t="103885" x="9688513" y="3933825"/>
          <p14:tracePt t="104574" x="9659938" y="3933825"/>
          <p14:tracePt t="104606" x="9144000" y="3933825"/>
          <p14:tracePt t="104614" x="9056688" y="3933825"/>
          <p14:tracePt t="104622" x="8977313" y="3933825"/>
          <p14:tracePt t="104635" x="8918575" y="3933825"/>
          <p14:tracePt t="104652" x="8816975" y="3933825"/>
          <p14:tracePt t="104668" x="8774113" y="3933825"/>
          <p14:tracePt t="105207" x="8796338" y="3933825"/>
          <p14:tracePt t="105214" x="8875713" y="3940175"/>
          <p14:tracePt t="105222" x="8963025" y="3940175"/>
          <p14:tracePt t="105235" x="9034463" y="3940175"/>
          <p14:tracePt t="105251" x="9194800" y="3940175"/>
          <p14:tracePt t="105268" x="9310688" y="3940175"/>
          <p14:tracePt t="105270" x="9332913" y="3940175"/>
          <p14:tracePt t="105285" x="9347200" y="3940175"/>
          <p14:tracePt t="105301" x="9355138" y="3940175"/>
          <p14:tracePt t="105414" x="9361488" y="3940175"/>
          <p14:tracePt t="105494" x="9405938" y="3940175"/>
          <p14:tracePt t="105502" x="9491663" y="3940175"/>
          <p14:tracePt t="105510" x="9564688" y="3940175"/>
          <p14:tracePt t="105518" x="9644063" y="3933825"/>
          <p14:tracePt t="105535" x="9782175" y="3933825"/>
          <p14:tracePt t="105551" x="9840913" y="3933825"/>
          <p14:tracePt t="106006" x="0" y="0"/>
        </p14:tracePtLst>
        <p14:tracePtLst>
          <p14:tracePt t="106695" x="8890000" y="3925888"/>
          <p14:tracePt t="106871" x="8918575" y="3925888"/>
          <p14:tracePt t="106878" x="8963025" y="3925888"/>
          <p14:tracePt t="106886" x="9013825" y="3940175"/>
          <p14:tracePt t="106901" x="9064625" y="3940175"/>
          <p14:tracePt t="106918" x="9186863" y="3940175"/>
          <p14:tracePt t="106934" x="9245600" y="3948113"/>
          <p14:tracePt t="106951" x="9267825" y="3948113"/>
          <p14:tracePt t="107046" x="9288463" y="3948113"/>
          <p14:tracePt t="107054" x="9324975" y="3948113"/>
          <p14:tracePt t="107062" x="9355138" y="3954463"/>
          <p14:tracePt t="107070" x="9390063" y="3954463"/>
          <p14:tracePt t="107084" x="9420225" y="3954463"/>
          <p14:tracePt t="107101" x="9448800" y="3954463"/>
          <p14:tracePt t="107694" x="0" y="0"/>
        </p14:tracePtLst>
        <p14:tracePtLst>
          <p14:tracePt t="108703" x="3556000" y="5856288"/>
          <p14:tracePt t="108806" x="3527425" y="5842000"/>
          <p14:tracePt t="108814" x="3476625" y="5827713"/>
          <p14:tracePt t="108824" x="3417888" y="5813425"/>
          <p14:tracePt t="108834" x="3352800" y="5783263"/>
          <p14:tracePt t="108850" x="3200400" y="5711825"/>
          <p14:tracePt t="108867" x="3076575" y="5638800"/>
          <p14:tracePt t="108884" x="2997200" y="5573713"/>
          <p14:tracePt t="108901" x="2938463" y="5508625"/>
          <p14:tracePt t="108902" x="2909888" y="5464175"/>
          <p14:tracePt t="108918" x="2887663" y="5399088"/>
          <p14:tracePt t="108934" x="2881313" y="5370513"/>
          <p14:tracePt t="108950" x="2881313" y="5362575"/>
          <p14:tracePt t="108967" x="2881313" y="5341938"/>
          <p14:tracePt t="108984" x="2881313" y="5311775"/>
          <p14:tracePt t="109000" x="2887663" y="5254625"/>
          <p14:tracePt t="109017" x="2887663" y="5195888"/>
          <p14:tracePt t="109034" x="2895600" y="5122863"/>
          <p14:tracePt t="109050" x="2903538" y="5043488"/>
          <p14:tracePt t="109067" x="2917825" y="4978400"/>
          <p14:tracePt t="109084" x="2932113" y="4905375"/>
          <p14:tracePt t="109101" x="2946400" y="4868863"/>
          <p14:tracePt t="109102" x="2960688" y="4854575"/>
          <p14:tracePt t="109117" x="2968625" y="4840288"/>
          <p14:tracePt t="109134" x="2989263" y="4797425"/>
          <p14:tracePt t="109150" x="3011488" y="4767263"/>
          <p14:tracePt t="109167" x="3040063" y="4738688"/>
          <p14:tracePt t="109184" x="3076575" y="4702175"/>
          <p14:tracePt t="109200" x="3135313" y="4673600"/>
          <p14:tracePt t="109217" x="3208338" y="4637088"/>
          <p14:tracePt t="109234" x="3265488" y="4614863"/>
          <p14:tracePt t="109250" x="3344863" y="4600575"/>
          <p14:tracePt t="109267" x="3440113" y="4594225"/>
          <p14:tracePt t="109284" x="3513138" y="4594225"/>
          <p14:tracePt t="109300" x="3614738" y="4594225"/>
          <p14:tracePt t="109318" x="3736975" y="4594225"/>
          <p14:tracePt t="109334" x="3773488" y="4608513"/>
          <p14:tracePt t="109350" x="3817938" y="4622800"/>
          <p14:tracePt t="109367" x="3868738" y="4651375"/>
          <p14:tracePt t="109384" x="3948113" y="4716463"/>
          <p14:tracePt t="109400" x="4041775" y="4775200"/>
          <p14:tracePt t="109417" x="4157663" y="4868863"/>
          <p14:tracePt t="109434" x="4252913" y="4956175"/>
          <p14:tracePt t="109450" x="4310063" y="5021263"/>
          <p14:tracePt t="109467" x="4346575" y="5072063"/>
          <p14:tracePt t="109484" x="4360863" y="5116513"/>
          <p14:tracePt t="109500" x="4368800" y="5159375"/>
          <p14:tracePt t="109517" x="4376738" y="5203825"/>
          <p14:tracePt t="109518" x="4376738" y="5210175"/>
          <p14:tracePt t="109534" x="4376738" y="5254625"/>
          <p14:tracePt t="109550" x="4376738" y="5291138"/>
          <p14:tracePt t="109567" x="4376738" y="5334000"/>
          <p14:tracePt t="109584" x="4376738" y="5362575"/>
          <p14:tracePt t="109600" x="4376738" y="5399088"/>
          <p14:tracePt t="109617" x="4368800" y="5435600"/>
          <p14:tracePt t="109634" x="4346575" y="5478463"/>
          <p14:tracePt t="109650" x="4332288" y="5522913"/>
          <p14:tracePt t="109667" x="4303713" y="5559425"/>
          <p14:tracePt t="109684" x="4281488" y="5616575"/>
          <p14:tracePt t="109700" x="4252913" y="5653088"/>
          <p14:tracePt t="109717" x="4230688" y="5689600"/>
          <p14:tracePt t="109719" x="4216400" y="5711825"/>
          <p14:tracePt t="109734" x="4179888" y="5732463"/>
          <p14:tracePt t="109750" x="4143375" y="5762625"/>
          <p14:tracePt t="109767" x="4106863" y="5799138"/>
          <p14:tracePt t="109784" x="4071938" y="5819775"/>
          <p14:tracePt t="109800" x="4021138" y="5849938"/>
          <p14:tracePt t="109817" x="3948113" y="5878513"/>
          <p14:tracePt t="109834" x="3919538" y="5892800"/>
          <p14:tracePt t="109850" x="3824288" y="5915025"/>
          <p14:tracePt t="109867" x="3730625" y="5935663"/>
          <p14:tracePt t="109884" x="3649663" y="5943600"/>
          <p14:tracePt t="109900" x="3606800" y="5943600"/>
          <p14:tracePt t="109917" x="3563938" y="5943600"/>
          <p14:tracePt t="109918" x="3533775" y="5943600"/>
          <p14:tracePt t="109934" x="3482975" y="5921375"/>
          <p14:tracePt t="109950" x="3403600" y="5892800"/>
          <p14:tracePt t="109967" x="3324225" y="5864225"/>
          <p14:tracePt t="109984" x="3279775" y="5842000"/>
          <p14:tracePt t="110000" x="3251200" y="5842000"/>
          <p14:tracePt t="110017" x="3243263" y="5827713"/>
          <p14:tracePt t="110046" x="3228975" y="5827713"/>
          <p14:tracePt t="110054" x="3228975" y="5819775"/>
          <p14:tracePt t="110086" x="3222625" y="5813425"/>
          <p14:tracePt t="110102" x="3208338" y="5805488"/>
          <p14:tracePt t="110110" x="3200400" y="5805488"/>
          <p14:tracePt t="110118" x="3200400" y="5799138"/>
          <p14:tracePt t="110133" x="3178175" y="5791200"/>
          <p14:tracePt t="110190" x="3178175" y="5783263"/>
          <p14:tracePt t="110398" x="0" y="0"/>
        </p14:tracePtLst>
        <p14:tracePtLst>
          <p14:tracePt t="113719" x="2641600" y="3251200"/>
          <p14:tracePt t="113847" x="2663825" y="3251200"/>
          <p14:tracePt t="113854" x="2714625" y="3259138"/>
          <p14:tracePt t="113866" x="2765425" y="3265488"/>
          <p14:tracePt t="113882" x="2938463" y="3265488"/>
          <p14:tracePt t="113899" x="3149600" y="3273425"/>
          <p14:tracePt t="113916" x="3338513" y="3294063"/>
          <p14:tracePt t="113932" x="3476625" y="3316288"/>
          <p14:tracePt t="113934" x="3519488" y="3324225"/>
          <p14:tracePt t="113949" x="3556000" y="3324225"/>
          <p14:tracePt t="113966" x="3578225" y="3330575"/>
          <p14:tracePt t="113982" x="3584575" y="3338513"/>
          <p14:tracePt t="113999" x="3598863" y="3338513"/>
          <p14:tracePt t="114016" x="3657600" y="3338513"/>
          <p14:tracePt t="114032" x="3722688" y="3338513"/>
          <p14:tracePt t="114049" x="3802063" y="3344863"/>
          <p14:tracePt t="114066" x="3875088" y="3344863"/>
          <p14:tracePt t="114082" x="3925888" y="3352800"/>
          <p14:tracePt t="114099" x="3962400" y="3360738"/>
          <p14:tracePt t="114116" x="3970338" y="3360738"/>
          <p14:tracePt t="114174" x="3976688" y="3360738"/>
          <p14:tracePt t="114302" x="3998913" y="3367088"/>
          <p14:tracePt t="114310" x="4049713" y="3367088"/>
          <p14:tracePt t="114319" x="4100513" y="3375025"/>
          <p14:tracePt t="114332" x="4165600" y="3375025"/>
          <p14:tracePt t="114349" x="4275138" y="3375025"/>
          <p14:tracePt t="114366" x="4346575" y="3375025"/>
          <p14:tracePt t="114454" x="4346575" y="3381375"/>
          <p14:tracePt t="114734" x="0" y="0"/>
        </p14:tracePtLst>
        <p14:tracePtLst>
          <p14:tracePt t="115479" x="6088063" y="2409825"/>
          <p14:tracePt t="115542" x="6088063" y="2416175"/>
          <p14:tracePt t="115598" x="6096000" y="2424113"/>
          <p14:tracePt t="115607" x="6110288" y="2424113"/>
          <p14:tracePt t="115615" x="6132513" y="2438400"/>
          <p14:tracePt t="115632" x="6161088" y="2452688"/>
          <p14:tracePt t="115649" x="6211888" y="2466975"/>
          <p14:tracePt t="115665" x="6270625" y="2474913"/>
          <p14:tracePt t="115682" x="6313488" y="2481263"/>
          <p14:tracePt t="115699" x="6350000" y="2481263"/>
          <p14:tracePt t="115715" x="6364288" y="2489200"/>
          <p14:tracePt t="115732" x="6386513" y="2489200"/>
          <p14:tracePt t="115749" x="6400800" y="2489200"/>
          <p14:tracePt t="115750" x="6415088" y="2497138"/>
          <p14:tracePt t="115765" x="6443663" y="2497138"/>
          <p14:tracePt t="115782" x="6502400" y="2497138"/>
          <p14:tracePt t="115799" x="6567488" y="2503488"/>
          <p14:tracePt t="115815" x="6632575" y="2503488"/>
          <p14:tracePt t="115832" x="6691313" y="2503488"/>
          <p14:tracePt t="115849" x="6727825" y="2503488"/>
          <p14:tracePt t="115865" x="6756400" y="2503488"/>
          <p14:tracePt t="115882" x="6799263" y="2503488"/>
          <p14:tracePt t="115899" x="6865938" y="2503488"/>
          <p14:tracePt t="115915" x="6931025" y="2503488"/>
          <p14:tracePt t="115932" x="6981825" y="2503488"/>
          <p14:tracePt t="115949" x="7002463" y="2503488"/>
          <p14:tracePt t="115950" x="7010400" y="2503488"/>
          <p14:tracePt t="116118" x="7018338" y="2503488"/>
          <p14:tracePt t="116462" x="7024688" y="2503488"/>
          <p14:tracePt t="116470" x="7038975" y="2503488"/>
          <p14:tracePt t="116478" x="7069138" y="2503488"/>
          <p14:tracePt t="116486" x="7097713" y="2503488"/>
          <p14:tracePt t="116498" x="7126288" y="2503488"/>
          <p14:tracePt t="116515" x="7170738" y="2503488"/>
          <p14:tracePt t="116532" x="7213600" y="2503488"/>
          <p14:tracePt t="116548" x="7235825" y="2503488"/>
          <p14:tracePt t="116551" x="7242175" y="2503488"/>
          <p14:tracePt t="116566" x="7250113" y="2503488"/>
          <p14:tracePt t="116654" x="7256463" y="2503488"/>
          <p14:tracePt t="116664" x="7286625" y="2503488"/>
          <p14:tracePt t="116670" x="7307263" y="2503488"/>
          <p14:tracePt t="116682" x="7329488" y="2503488"/>
          <p14:tracePt t="116698" x="7366000" y="2503488"/>
          <p14:tracePt t="116715" x="7402513" y="2503488"/>
          <p14:tracePt t="116732" x="7439025" y="2503488"/>
          <p14:tracePt t="116748" x="7459663" y="2503488"/>
          <p14:tracePt t="116765" x="7496175" y="2503488"/>
          <p14:tracePt t="116766" x="7510463" y="2503488"/>
          <p14:tracePt t="116782" x="7540625" y="2503488"/>
          <p14:tracePt t="116799" x="7546975" y="2503488"/>
          <p14:tracePt t="116815" x="7561263" y="2497138"/>
          <p14:tracePt t="116832" x="7569200" y="2489200"/>
          <p14:tracePt t="116848" x="7583488" y="2489200"/>
          <p14:tracePt t="116865" x="7605713" y="2489200"/>
          <p14:tracePt t="116882" x="7620000" y="2489200"/>
          <p14:tracePt t="116898" x="7627938" y="2489200"/>
          <p14:tracePt t="116915" x="7627938" y="2481263"/>
          <p14:tracePt t="117262" x="7634288" y="2481263"/>
          <p14:tracePt t="117350" x="7642225" y="2481263"/>
          <p14:tracePt t="117366" x="7648575" y="2481263"/>
          <p14:tracePt t="118878" x="7662863" y="2481263"/>
          <p14:tracePt t="118886" x="7685088" y="2489200"/>
          <p14:tracePt t="118894" x="7699375" y="2489200"/>
          <p14:tracePt t="118902" x="7713663" y="2489200"/>
          <p14:tracePt t="118915" x="7729538" y="2497138"/>
          <p14:tracePt t="118934" x="7735888" y="2503488"/>
          <p14:tracePt t="120726" x="0" y="0"/>
        </p14:tracePtLst>
        <p14:tracePtLst>
          <p14:tracePt t="121271" x="7881938" y="5588000"/>
          <p14:tracePt t="121350" x="7874000" y="5588000"/>
          <p14:tracePt t="121374" x="7831138" y="5565775"/>
          <p14:tracePt t="121382" x="7772400" y="5529263"/>
          <p14:tracePt t="121390" x="7713663" y="5494338"/>
          <p14:tracePt t="121398" x="7670800" y="5464175"/>
          <p14:tracePt t="121414" x="7540625" y="5362575"/>
          <p14:tracePt t="121430" x="7388225" y="5246688"/>
          <p14:tracePt t="121447" x="7307263" y="5145088"/>
          <p14:tracePt t="121464" x="7264400" y="5065713"/>
          <p14:tracePt t="121480" x="7242175" y="5000625"/>
          <p14:tracePt t="121497" x="7235825" y="4935538"/>
          <p14:tracePt t="121514" x="7235825" y="4891088"/>
          <p14:tracePt t="121530" x="7235825" y="4826000"/>
          <p14:tracePt t="121547" x="7235825" y="4760913"/>
          <p14:tracePt t="121564" x="7242175" y="4681538"/>
          <p14:tracePt t="121581" x="7256463" y="4608513"/>
          <p14:tracePt t="121582" x="7256463" y="4572000"/>
          <p14:tracePt t="121597" x="7272338" y="4513263"/>
          <p14:tracePt t="121614" x="7292975" y="4456113"/>
          <p14:tracePt t="121630" x="7307263" y="4397375"/>
          <p14:tracePt t="121647" x="7329488" y="4346575"/>
          <p14:tracePt t="121664" x="7358063" y="4295775"/>
          <p14:tracePt t="121680" x="7388225" y="4275138"/>
          <p14:tracePt t="121697" x="7424738" y="4244975"/>
          <p14:tracePt t="121714" x="7467600" y="4208463"/>
          <p14:tracePt t="121730" x="7532688" y="4165600"/>
          <p14:tracePt t="121747" x="7620000" y="4106863"/>
          <p14:tracePt t="121764" x="7707313" y="4064000"/>
          <p14:tracePt t="121780" x="7780338" y="4041775"/>
          <p14:tracePt t="121782" x="7808913" y="4027488"/>
          <p14:tracePt t="121798" x="7888288" y="4005263"/>
          <p14:tracePt t="121814" x="7953375" y="3998913"/>
          <p14:tracePt t="121830" x="8018463" y="3998913"/>
          <p14:tracePt t="121847" x="8085138" y="3998913"/>
          <p14:tracePt t="121864" x="8164513" y="3998913"/>
          <p14:tracePt t="121880" x="8251825" y="4013200"/>
          <p14:tracePt t="121897" x="8359775" y="4035425"/>
          <p14:tracePt t="121914" x="8505825" y="4092575"/>
          <p14:tracePt t="121930" x="8678863" y="4151313"/>
          <p14:tracePt t="121947" x="8882063" y="4202113"/>
          <p14:tracePt t="121964" x="9085263" y="4252913"/>
          <p14:tracePt t="121980" x="9231313" y="4295775"/>
          <p14:tracePt t="121997" x="9324975" y="4346575"/>
          <p14:tracePt t="122014" x="9339263" y="4368800"/>
          <p14:tracePt t="122030" x="9347200" y="4383088"/>
          <p14:tracePt t="122047" x="9361488" y="4427538"/>
          <p14:tracePt t="122064" x="9375775" y="4484688"/>
          <p14:tracePt t="122080" x="9390063" y="4600575"/>
          <p14:tracePt t="122097" x="9412288" y="4716463"/>
          <p14:tracePt t="122114" x="9420225" y="4818063"/>
          <p14:tracePt t="122130" x="9434513" y="4935538"/>
          <p14:tracePt t="122147" x="9463088" y="5065713"/>
          <p14:tracePt t="122164" x="9491663" y="5167313"/>
          <p14:tracePt t="122180" x="9499600" y="5232400"/>
          <p14:tracePt t="122182" x="9499600" y="5260975"/>
          <p14:tracePt t="122197" x="9499600" y="5291138"/>
          <p14:tracePt t="122214" x="9499600" y="5362575"/>
          <p14:tracePt t="122230" x="9499600" y="5407025"/>
          <p14:tracePt t="122247" x="9499600" y="5449888"/>
          <p14:tracePt t="122264" x="9477375" y="5494338"/>
          <p14:tracePt t="122280" x="9463088" y="5537200"/>
          <p14:tracePt t="122297" x="9440863" y="5573713"/>
          <p14:tracePt t="122314" x="9426575" y="5602288"/>
          <p14:tracePt t="122330" x="9398000" y="5653088"/>
          <p14:tracePt t="122347" x="9369425" y="5703888"/>
          <p14:tracePt t="122364" x="9339263" y="5740400"/>
          <p14:tracePt t="122380" x="9310688" y="5776913"/>
          <p14:tracePt t="122382" x="9296400" y="5783263"/>
          <p14:tracePt t="122397" x="9296400" y="5799138"/>
          <p14:tracePt t="122414" x="9259888" y="5842000"/>
          <p14:tracePt t="122430" x="9223375" y="5856288"/>
          <p14:tracePt t="122447" x="9186863" y="5892800"/>
          <p14:tracePt t="122464" x="9144000" y="5921375"/>
          <p14:tracePt t="122480" x="9078913" y="5957888"/>
          <p14:tracePt t="122497" x="9005888" y="6002338"/>
          <p14:tracePt t="122514" x="8932863" y="6022975"/>
          <p14:tracePt t="122530" x="8861425" y="6059488"/>
          <p14:tracePt t="122547" x="8780463" y="6081713"/>
          <p14:tracePt t="122564" x="8686800" y="6103938"/>
          <p14:tracePt t="122580" x="8570913" y="6124575"/>
          <p14:tracePt t="122582" x="8505825" y="6146800"/>
          <p14:tracePt t="122597" x="8455025" y="6154738"/>
          <p14:tracePt t="122614" x="8294688" y="6205538"/>
          <p14:tracePt t="122630" x="8237538" y="6219825"/>
          <p14:tracePt t="122647" x="8215313" y="6219825"/>
          <p14:tracePt t="122663" x="8201025" y="6219825"/>
          <p14:tracePt t="122680" x="8178800" y="6219825"/>
          <p14:tracePt t="122697" x="8135938" y="6219825"/>
          <p14:tracePt t="122713" x="8077200" y="6211888"/>
          <p14:tracePt t="122730" x="8012113" y="6197600"/>
          <p14:tracePt t="122747" x="7953375" y="6183313"/>
          <p14:tracePt t="122763" x="7896225" y="6161088"/>
          <p14:tracePt t="122780" x="7831138" y="6132513"/>
          <p14:tracePt t="122782" x="7815263" y="6124575"/>
          <p14:tracePt t="122797" x="7794625" y="6110288"/>
          <p14:tracePt t="122813" x="7729538" y="6081713"/>
          <p14:tracePt t="122830" x="7713663" y="6081713"/>
          <p14:tracePt t="122847" x="7707313" y="6081713"/>
          <p14:tracePt t="122902" x="7699375" y="6073775"/>
          <p14:tracePt t="122950" x="7678738" y="6059488"/>
          <p14:tracePt t="122958" x="7656513" y="6045200"/>
          <p14:tracePt t="122966" x="7634288" y="6037263"/>
          <p14:tracePt t="122980" x="7627938" y="6030913"/>
          <p14:tracePt t="122997" x="7591425" y="6022975"/>
          <p14:tracePt t="123013" x="7569200" y="6016625"/>
          <p14:tracePt t="123031" x="7554913" y="6002338"/>
          <p14:tracePt t="123070" x="7546975" y="6002338"/>
          <p14:tracePt t="123206" x="0" y="0"/>
        </p14:tracePtLst>
        <p14:tracePtLst>
          <p14:tracePt t="124791" x="8788400" y="4760913"/>
          <p14:tracePt t="125430" x="0" y="0"/>
        </p14:tracePtLst>
        <p14:tracePtLst>
          <p14:tracePt t="125879" x="9020175" y="5094288"/>
          <p14:tracePt t="126342" x="0" y="0"/>
        </p14:tracePtLst>
        <p14:tracePtLst>
          <p14:tracePt t="126767" x="9166225" y="5210175"/>
          <p14:tracePt t="126966" x="0" y="0"/>
        </p14:tracePtLst>
        <p14:tracePtLst>
          <p14:tracePt t="127439" x="9274175" y="5376863"/>
          <p14:tracePt t="12759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242"/>
          </a:xfrm>
        </p:spPr>
        <p:txBody>
          <a:bodyPr/>
          <a:lstStyle/>
          <a:p>
            <a:pPr algn="ctr"/>
            <a:r>
              <a:rPr lang="ja-JP" altLang="en-US" dirty="0" smtClean="0"/>
              <a:t>勾配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812207" y="1392655"/>
                <a:ext cx="9465393" cy="6707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登り勾配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x=(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(x)=(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ja-JP" alt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07" y="1392655"/>
                <a:ext cx="9465393" cy="6707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1812207" y="2307906"/>
            <a:ext cx="6023983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等位面と勾配は常に直交する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771" y="3417379"/>
            <a:ext cx="3272349" cy="2598630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6572032" y="3417379"/>
            <a:ext cx="2953885" cy="2798840"/>
            <a:chOff x="5844042" y="3750006"/>
            <a:chExt cx="2953885" cy="2798840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5844042" y="4239870"/>
              <a:ext cx="2953885" cy="2308976"/>
              <a:chOff x="5807848" y="4239870"/>
              <a:chExt cx="2953885" cy="2308976"/>
            </a:xfrm>
          </p:grpSpPr>
          <p:grpSp>
            <p:nvGrpSpPr>
              <p:cNvPr id="18" name="グループ化 17"/>
              <p:cNvGrpSpPr/>
              <p:nvPr/>
            </p:nvGrpSpPr>
            <p:grpSpPr>
              <a:xfrm>
                <a:off x="5807848" y="5340771"/>
                <a:ext cx="2953008" cy="1208075"/>
                <a:chOff x="5807848" y="5340771"/>
                <a:chExt cx="2953008" cy="1208075"/>
              </a:xfrm>
            </p:grpSpPr>
            <p:cxnSp>
              <p:nvCxnSpPr>
                <p:cNvPr id="21" name="直線コネクタ 20"/>
                <p:cNvCxnSpPr/>
                <p:nvPr/>
              </p:nvCxnSpPr>
              <p:spPr>
                <a:xfrm>
                  <a:off x="7828270" y="5357950"/>
                  <a:ext cx="932586" cy="8062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/>
                <p:cNvCxnSpPr/>
                <p:nvPr/>
              </p:nvCxnSpPr>
              <p:spPr>
                <a:xfrm>
                  <a:off x="5807848" y="5742582"/>
                  <a:ext cx="932586" cy="8062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/>
                <p:cNvCxnSpPr/>
                <p:nvPr/>
              </p:nvCxnSpPr>
              <p:spPr>
                <a:xfrm flipV="1">
                  <a:off x="6740434" y="6137121"/>
                  <a:ext cx="1997268" cy="4003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/>
                <p:cNvCxnSpPr/>
                <p:nvPr/>
              </p:nvCxnSpPr>
              <p:spPr>
                <a:xfrm flipV="1">
                  <a:off x="5846324" y="5340771"/>
                  <a:ext cx="1997268" cy="4003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直線コネクタ 18"/>
              <p:cNvCxnSpPr/>
              <p:nvPr/>
            </p:nvCxnSpPr>
            <p:spPr>
              <a:xfrm flipV="1">
                <a:off x="5820197" y="4239870"/>
                <a:ext cx="0" cy="15012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 flipV="1">
                <a:off x="8757988" y="4628902"/>
                <a:ext cx="3745" cy="15109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グループ化 10"/>
            <p:cNvGrpSpPr/>
            <p:nvPr/>
          </p:nvGrpSpPr>
          <p:grpSpPr>
            <a:xfrm>
              <a:off x="5907284" y="3750006"/>
              <a:ext cx="2747621" cy="2527670"/>
              <a:chOff x="5515399" y="3414107"/>
              <a:chExt cx="2747621" cy="2527670"/>
            </a:xfrm>
          </p:grpSpPr>
          <p:sp>
            <p:nvSpPr>
              <p:cNvPr id="13" name="正方形/長方形 3"/>
              <p:cNvSpPr/>
              <p:nvPr/>
            </p:nvSpPr>
            <p:spPr>
              <a:xfrm>
                <a:off x="5720116" y="3903971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3"/>
              <p:cNvSpPr/>
              <p:nvPr/>
            </p:nvSpPr>
            <p:spPr>
              <a:xfrm>
                <a:off x="5637319" y="3777331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3"/>
              <p:cNvSpPr/>
              <p:nvPr/>
            </p:nvSpPr>
            <p:spPr>
              <a:xfrm>
                <a:off x="5576359" y="3595719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3"/>
              <p:cNvSpPr/>
              <p:nvPr/>
            </p:nvSpPr>
            <p:spPr>
              <a:xfrm>
                <a:off x="5515399" y="3414107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2" name="直線コネクタ 11"/>
            <p:cNvCxnSpPr/>
            <p:nvPr/>
          </p:nvCxnSpPr>
          <p:spPr>
            <a:xfrm flipH="1" flipV="1">
              <a:off x="6753474" y="5032803"/>
              <a:ext cx="38476" cy="1504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/>
          <p:cNvGrpSpPr/>
          <p:nvPr/>
        </p:nvGrpSpPr>
        <p:grpSpPr>
          <a:xfrm>
            <a:off x="2523744" y="4799506"/>
            <a:ext cx="1892808" cy="843354"/>
            <a:chOff x="2523744" y="4799506"/>
            <a:chExt cx="1892808" cy="843354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3959352" y="5239512"/>
              <a:ext cx="457200" cy="365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H="1" flipV="1">
              <a:off x="2523744" y="5156506"/>
              <a:ext cx="545592" cy="518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H="1">
              <a:off x="3116149" y="5333967"/>
              <a:ext cx="272796" cy="3088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flipV="1">
              <a:off x="3570478" y="4799506"/>
              <a:ext cx="341834" cy="3549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正方形/長方形 31"/>
          <p:cNvSpPr/>
          <p:nvPr/>
        </p:nvSpPr>
        <p:spPr>
          <a:xfrm>
            <a:off x="6938730" y="2630479"/>
            <a:ext cx="4262670" cy="3607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勾配方向はサポートの上のベクトル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7360228" y="3733918"/>
            <a:ext cx="825164" cy="1174143"/>
            <a:chOff x="7360228" y="3733918"/>
            <a:chExt cx="825164" cy="1174143"/>
          </a:xfrm>
        </p:grpSpPr>
        <p:cxnSp>
          <p:nvCxnSpPr>
            <p:cNvPr id="33" name="直線矢印コネクタ 32"/>
            <p:cNvCxnSpPr/>
            <p:nvPr/>
          </p:nvCxnSpPr>
          <p:spPr>
            <a:xfrm flipH="1" flipV="1">
              <a:off x="7967686" y="3733918"/>
              <a:ext cx="217706" cy="237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 flipV="1">
              <a:off x="7360228" y="4537135"/>
              <a:ext cx="2013" cy="3709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flipH="1" flipV="1">
              <a:off x="7584661" y="4352668"/>
              <a:ext cx="335901" cy="760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20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93"/>
    </mc:Choice>
    <mc:Fallback>
      <p:transition spd="slow" advTm="9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32" grpId="0" animBg="1"/>
    </p:bldLst>
  </p:timing>
  <p:extLst>
    <p:ext uri="{3A86A75C-4F4B-4683-9AE1-C65F6400EC91}">
      <p14:laserTraceLst xmlns:p14="http://schemas.microsoft.com/office/powerpoint/2010/main">
        <p14:tracePtLst>
          <p14:tracePt t="4359" x="3903663" y="1865313"/>
          <p14:tracePt t="4671" x="3919538" y="1865313"/>
          <p14:tracePt t="4679" x="3962400" y="1871663"/>
          <p14:tracePt t="4686" x="4027488" y="1879600"/>
          <p14:tracePt t="4694" x="4114800" y="1879600"/>
          <p14:tracePt t="4710" x="4202113" y="1879600"/>
          <p14:tracePt t="4726" x="4376738" y="1879600"/>
          <p14:tracePt t="4743" x="4513263" y="1887538"/>
          <p14:tracePt t="4760" x="4579938" y="1887538"/>
          <p14:tracePt t="4776" x="4608513" y="1893888"/>
          <p14:tracePt t="4854" x="4614863" y="1893888"/>
          <p14:tracePt t="4863" x="4651375" y="1901825"/>
          <p14:tracePt t="4870" x="4702175" y="1901825"/>
          <p14:tracePt t="4878" x="4775200" y="1901825"/>
          <p14:tracePt t="4893" x="4848225" y="1901825"/>
          <p14:tracePt t="4910" x="5087938" y="1922463"/>
          <p14:tracePt t="4926" x="5240338" y="1930400"/>
          <p14:tracePt t="4943" x="5362575" y="1938338"/>
          <p14:tracePt t="4960" x="5464175" y="1938338"/>
          <p14:tracePt t="4976" x="5545138" y="1944688"/>
          <p14:tracePt t="4993" x="5602288" y="1944688"/>
          <p14:tracePt t="5010" x="5646738" y="1944688"/>
          <p14:tracePt t="5026" x="5711825" y="1944688"/>
          <p14:tracePt t="5043" x="5799138" y="1944688"/>
          <p14:tracePt t="5060" x="5878513" y="1944688"/>
          <p14:tracePt t="5076" x="5965825" y="1944688"/>
          <p14:tracePt t="5093" x="6016625" y="1944688"/>
          <p14:tracePt t="5094" x="6030913" y="1944688"/>
          <p14:tracePt t="5110" x="6067425" y="1944688"/>
          <p14:tracePt t="5127" x="6103938" y="1944688"/>
          <p14:tracePt t="5143" x="6161088" y="1952625"/>
          <p14:tracePt t="5160" x="6234113" y="1952625"/>
          <p14:tracePt t="5176" x="6327775" y="1952625"/>
          <p14:tracePt t="5193" x="6415088" y="1952625"/>
          <p14:tracePt t="5210" x="6480175" y="1952625"/>
          <p14:tracePt t="5226" x="6524625" y="1952625"/>
          <p14:tracePt t="5243" x="6575425" y="1952625"/>
          <p14:tracePt t="5260" x="6611938" y="1952625"/>
          <p14:tracePt t="5276" x="6662738" y="1952625"/>
          <p14:tracePt t="5293" x="6719888" y="1952625"/>
          <p14:tracePt t="5310" x="6835775" y="1952625"/>
          <p14:tracePt t="5326" x="6945313" y="1952625"/>
          <p14:tracePt t="5343" x="7032625" y="1952625"/>
          <p14:tracePt t="5360" x="7126288" y="1952625"/>
          <p14:tracePt t="5376" x="7185025" y="1952625"/>
          <p14:tracePt t="5393" x="7242175" y="1952625"/>
          <p14:tracePt t="5410" x="7286625" y="1952625"/>
          <p14:tracePt t="5426" x="7329488" y="1952625"/>
          <p14:tracePt t="5443" x="7394575" y="1952625"/>
          <p14:tracePt t="5459" x="7475538" y="1952625"/>
          <p14:tracePt t="5476" x="7561263" y="1952625"/>
          <p14:tracePt t="5493" x="7634288" y="1952625"/>
          <p14:tracePt t="5494" x="7685088" y="1952625"/>
          <p14:tracePt t="5510" x="7764463" y="1952625"/>
          <p14:tracePt t="5526" x="7837488" y="1952625"/>
          <p14:tracePt t="5543" x="7916863" y="1952625"/>
          <p14:tracePt t="5560" x="8004175" y="1952625"/>
          <p14:tracePt t="5576" x="8091488" y="1952625"/>
          <p14:tracePt t="5593" x="8186738" y="1944688"/>
          <p14:tracePt t="5609" x="8272463" y="1944688"/>
          <p14:tracePt t="5626" x="8353425" y="1944688"/>
          <p14:tracePt t="5643" x="8424863" y="1944688"/>
          <p14:tracePt t="5659" x="8475663" y="1944688"/>
          <p14:tracePt t="5676" x="8534400" y="1944688"/>
          <p14:tracePt t="5693" x="8585200" y="1944688"/>
          <p14:tracePt t="5694" x="8621713" y="1944688"/>
          <p14:tracePt t="5710" x="8678863" y="1944688"/>
          <p14:tracePt t="5726" x="8715375" y="1944688"/>
          <p14:tracePt t="5743" x="8759825" y="1944688"/>
          <p14:tracePt t="5759" x="8802688" y="1944688"/>
          <p14:tracePt t="5776" x="8847138" y="1944688"/>
          <p14:tracePt t="5793" x="8882063" y="1944688"/>
          <p14:tracePt t="5809" x="8932863" y="1944688"/>
          <p14:tracePt t="5826" x="8983663" y="1944688"/>
          <p14:tracePt t="5843" x="9020175" y="1938338"/>
          <p14:tracePt t="5859" x="9070975" y="1938338"/>
          <p14:tracePt t="5876" x="9107488" y="1930400"/>
          <p14:tracePt t="5893" x="9136063" y="1930400"/>
          <p14:tracePt t="5894" x="9144000" y="1930400"/>
          <p14:tracePt t="5909" x="9151938" y="1930400"/>
          <p14:tracePt t="5926" x="9194800" y="1930400"/>
          <p14:tracePt t="5943" x="9223375" y="1930400"/>
          <p14:tracePt t="5959" x="9267825" y="1930400"/>
          <p14:tracePt t="5976" x="9304338" y="1930400"/>
          <p14:tracePt t="5993" x="9324975" y="1922463"/>
          <p14:tracePt t="6009" x="9332913" y="1922463"/>
          <p14:tracePt t="6046" x="9339263" y="1922463"/>
          <p14:tracePt t="6078" x="9355138" y="1922463"/>
          <p14:tracePt t="6086" x="9361488" y="1922463"/>
          <p14:tracePt t="6102" x="9369425" y="1922463"/>
          <p14:tracePt t="6110" x="9383713" y="1922463"/>
          <p14:tracePt t="6126" x="9390063" y="1922463"/>
          <p14:tracePt t="6143" x="9405938" y="1922463"/>
          <p14:tracePt t="6159" x="9412288" y="1922463"/>
          <p14:tracePt t="6176" x="9426575" y="1922463"/>
          <p14:tracePt t="6193" x="9434513" y="1922463"/>
          <p14:tracePt t="6209" x="9448800" y="1922463"/>
          <p14:tracePt t="6226" x="9463088" y="1922463"/>
          <p14:tracePt t="6243" x="9491663" y="1922463"/>
          <p14:tracePt t="6259" x="9536113" y="1922463"/>
          <p14:tracePt t="6276" x="9564688" y="1922463"/>
          <p14:tracePt t="6293" x="9578975" y="1922463"/>
          <p14:tracePt t="6309" x="9586913" y="1922463"/>
          <p14:tracePt t="6894" x="0" y="0"/>
        </p14:tracePtLst>
        <p14:tracePtLst>
          <p14:tracePt t="7878" x="4913313" y="1843088"/>
          <p14:tracePt t="8055" x="4919663" y="1843088"/>
          <p14:tracePt t="8086" x="4927600" y="1843088"/>
          <p14:tracePt t="8094" x="4941888" y="1843088"/>
          <p14:tracePt t="8102" x="4992688" y="1843088"/>
          <p14:tracePt t="8110" x="5029200" y="1851025"/>
          <p14:tracePt t="8126" x="5122863" y="1857375"/>
          <p14:tracePt t="8142" x="5218113" y="1857375"/>
          <p14:tracePt t="8159" x="5297488" y="1865313"/>
          <p14:tracePt t="8175" x="5362575" y="1865313"/>
          <p14:tracePt t="8192" x="5413375" y="1865313"/>
          <p14:tracePt t="8209" x="5443538" y="1865313"/>
          <p14:tracePt t="8225" x="5478463" y="1865313"/>
          <p14:tracePt t="8242" x="5508625" y="1865313"/>
          <p14:tracePt t="8259" x="5559425" y="1871663"/>
          <p14:tracePt t="8275" x="5602288" y="1871663"/>
          <p14:tracePt t="8292" x="5661025" y="1879600"/>
          <p14:tracePt t="8309" x="5726113" y="1879600"/>
          <p14:tracePt t="8310" x="5754688" y="1879600"/>
          <p14:tracePt t="8326" x="5813425" y="1879600"/>
          <p14:tracePt t="8342" x="5856288" y="1887538"/>
          <p14:tracePt t="8359" x="5907088" y="1887538"/>
          <p14:tracePt t="8375" x="5965825" y="1887538"/>
          <p14:tracePt t="8392" x="6008688" y="1887538"/>
          <p14:tracePt t="8409" x="6053138" y="1887538"/>
          <p14:tracePt t="8425" x="6073775" y="1887538"/>
          <p14:tracePt t="8442" x="6088063" y="1887538"/>
          <p14:tracePt t="8486" x="6096000" y="1887538"/>
          <p14:tracePt t="8582" x="6110288" y="1879600"/>
          <p14:tracePt t="8590" x="6154738" y="1879600"/>
          <p14:tracePt t="8598" x="6189663" y="1879600"/>
          <p14:tracePt t="8609" x="6256338" y="1871663"/>
          <p14:tracePt t="8625" x="6386513" y="1851025"/>
          <p14:tracePt t="8642" x="6473825" y="1843088"/>
          <p14:tracePt t="8659" x="6502400" y="1843088"/>
          <p14:tracePt t="10358" x="0" y="0"/>
        </p14:tracePtLst>
        <p14:tracePtLst>
          <p14:tracePt t="11200" x="5167313" y="1851025"/>
          <p14:tracePt t="11638" x="5173663" y="1851025"/>
          <p14:tracePt t="11654" x="5195888" y="1851025"/>
          <p14:tracePt t="11662" x="5203825" y="1851025"/>
          <p14:tracePt t="11674" x="5210175" y="1857375"/>
          <p14:tracePt t="11691" x="5224463" y="1857375"/>
          <p14:tracePt t="11725" x="5224463" y="1865313"/>
          <p14:tracePt t="12070" x="5232400" y="1865313"/>
          <p14:tracePt t="12078" x="5246688" y="1865313"/>
          <p14:tracePt t="12086" x="5311775" y="1865313"/>
          <p14:tracePt t="12094" x="5413375" y="1871663"/>
          <p14:tracePt t="12108" x="5508625" y="1871663"/>
          <p14:tracePt t="12124" x="5697538" y="1871663"/>
          <p14:tracePt t="12141" x="5856288" y="1887538"/>
          <p14:tracePt t="12158" x="5929313" y="1887538"/>
          <p14:tracePt t="12534" x="5921375" y="1887538"/>
          <p14:tracePt t="13942" x="0" y="0"/>
        </p14:tracePtLst>
        <p14:tracePtLst>
          <p14:tracePt t="14975" x="7983538" y="1800225"/>
          <p14:tracePt t="15215" x="7989888" y="1800225"/>
          <p14:tracePt t="15238" x="8012113" y="1800225"/>
          <p14:tracePt t="15246" x="8048625" y="1806575"/>
          <p14:tracePt t="15257" x="8077200" y="1806575"/>
          <p14:tracePt t="15274" x="8135938" y="1806575"/>
          <p14:tracePt t="15290" x="8178800" y="1806575"/>
          <p14:tracePt t="15307" x="8215313" y="1814513"/>
          <p14:tracePt t="15324" x="8229600" y="1814513"/>
          <p14:tracePt t="15340" x="8237538" y="1820863"/>
          <p14:tracePt t="15357" x="8243888" y="1820863"/>
          <p14:tracePt t="15358" x="8258175" y="1820863"/>
          <p14:tracePt t="15374" x="8294688" y="1820863"/>
          <p14:tracePt t="15390" x="8345488" y="1828800"/>
          <p14:tracePt t="15407" x="8389938" y="1828800"/>
          <p14:tracePt t="15424" x="8440738" y="1836738"/>
          <p14:tracePt t="15440" x="8483600" y="1843088"/>
          <p14:tracePt t="15457" x="8520113" y="1843088"/>
          <p14:tracePt t="15473" x="8570913" y="1851025"/>
          <p14:tracePt t="15490" x="8613775" y="1857375"/>
          <p14:tracePt t="15507" x="8658225" y="1857375"/>
          <p14:tracePt t="15523" x="8672513" y="1857375"/>
          <p14:tracePt t="15540" x="8678863" y="1865313"/>
          <p14:tracePt t="15606" x="8686800" y="1865313"/>
          <p14:tracePt t="15614" x="8715375" y="1865313"/>
          <p14:tracePt t="15623" x="8751888" y="1865313"/>
          <p14:tracePt t="15640" x="8831263" y="1865313"/>
          <p14:tracePt t="15657" x="8882063" y="1865313"/>
          <p14:tracePt t="15673" x="8897938" y="1865313"/>
          <p14:tracePt t="15766" x="8897938" y="1871663"/>
          <p14:tracePt t="15982" x="8890000" y="1871663"/>
          <p14:tracePt t="17094" x="0" y="0"/>
        </p14:tracePtLst>
        <p14:tracePtLst>
          <p14:tracePt t="17671" x="7910513" y="1938338"/>
          <p14:tracePt t="17719" x="7910513" y="1944688"/>
          <p14:tracePt t="17806" x="7916863" y="1944688"/>
          <p14:tracePt t="17814" x="7953375" y="1944688"/>
          <p14:tracePt t="17823" x="8026400" y="1952625"/>
          <p14:tracePt t="17840" x="8178800" y="1958975"/>
          <p14:tracePt t="17856" x="8353425" y="1973263"/>
          <p14:tracePt t="17873" x="8512175" y="1973263"/>
          <p14:tracePt t="17890" x="8643938" y="1981200"/>
          <p14:tracePt t="17906" x="8694738" y="1981200"/>
          <p14:tracePt t="17923" x="8737600" y="1981200"/>
          <p14:tracePt t="17939" x="8751888" y="1989138"/>
          <p14:tracePt t="17956" x="8766175" y="1989138"/>
          <p14:tracePt t="17990" x="8780463" y="1989138"/>
          <p14:tracePt t="18006" x="8802688" y="1989138"/>
          <p14:tracePt t="18023" x="8824913" y="1989138"/>
          <p14:tracePt t="18039" x="8839200" y="1989138"/>
          <p14:tracePt t="18398" x="0" y="0"/>
        </p14:tracePtLst>
        <p14:tracePtLst>
          <p14:tracePt t="19239" x="6931025" y="1922463"/>
          <p14:tracePt t="19254" x="6923088" y="1922463"/>
          <p14:tracePt t="19374" x="6931025" y="1922463"/>
          <p14:tracePt t="19384" x="6981825" y="1930400"/>
          <p14:tracePt t="19390" x="7053263" y="1930400"/>
          <p14:tracePt t="19406" x="7191375" y="1930400"/>
          <p14:tracePt t="19422" x="7315200" y="1930400"/>
          <p14:tracePt t="19439" x="7416800" y="1938338"/>
          <p14:tracePt t="19456" x="7489825" y="1944688"/>
          <p14:tracePt t="19472" x="7540625" y="1958975"/>
          <p14:tracePt t="19489" x="7569200" y="1958975"/>
          <p14:tracePt t="19506" x="7583488" y="1958975"/>
          <p14:tracePt t="19522" x="7591425" y="1958975"/>
          <p14:tracePt t="19598" x="7597775" y="1958975"/>
          <p14:tracePt t="19630" x="7612063" y="1958975"/>
          <p14:tracePt t="19638" x="7634288" y="1958975"/>
          <p14:tracePt t="19647" x="7648575" y="1958975"/>
          <p14:tracePt t="19656" x="7670800" y="1958975"/>
          <p14:tracePt t="19672" x="7721600" y="1958975"/>
          <p14:tracePt t="19689" x="7743825" y="1958975"/>
          <p14:tracePt t="19706" x="7750175" y="1958975"/>
          <p14:tracePt t="19983" x="7758113" y="1958975"/>
          <p14:tracePt t="20414" x="0" y="0"/>
        </p14:tracePtLst>
        <p14:tracePtLst>
          <p14:tracePt t="24567" x="3411538" y="2670175"/>
          <p14:tracePt t="25166" x="3417888" y="2670175"/>
          <p14:tracePt t="25174" x="3446463" y="2670175"/>
          <p14:tracePt t="25182" x="3476625" y="2670175"/>
          <p14:tracePt t="25190" x="3497263" y="2670175"/>
          <p14:tracePt t="25204" x="3513138" y="2670175"/>
          <p14:tracePt t="25221" x="3541713" y="2670175"/>
          <p14:tracePt t="25350" x="3548063" y="2670175"/>
          <p14:tracePt t="25382" x="3570288" y="2670175"/>
          <p14:tracePt t="25390" x="3629025" y="2678113"/>
          <p14:tracePt t="25398" x="3708400" y="2678113"/>
          <p14:tracePt t="25406" x="3795713" y="2678113"/>
          <p14:tracePt t="25421" x="3883025" y="2678113"/>
          <p14:tracePt t="25438" x="4064000" y="2678113"/>
          <p14:tracePt t="25454" x="4092575" y="2678113"/>
          <p14:tracePt t="25702" x="4100513" y="2678113"/>
          <p14:tracePt t="25726" x="4143375" y="2678113"/>
          <p14:tracePt t="25734" x="4216400" y="2678113"/>
          <p14:tracePt t="25744" x="4281488" y="2670175"/>
          <p14:tracePt t="25754" x="4346575" y="2670175"/>
          <p14:tracePt t="25771" x="4470400" y="2670175"/>
          <p14:tracePt t="25787" x="4535488" y="2670175"/>
          <p14:tracePt t="25804" x="4549775" y="2670175"/>
          <p14:tracePt t="25862" x="4557713" y="2670175"/>
          <p14:tracePt t="26006" x="4564063" y="2670175"/>
          <p14:tracePt t="26014" x="4594225" y="2670175"/>
          <p14:tracePt t="26022" x="4659313" y="2670175"/>
          <p14:tracePt t="26038" x="4767263" y="2670175"/>
          <p14:tracePt t="26054" x="4884738" y="2670175"/>
          <p14:tracePt t="26071" x="4935538" y="2670175"/>
          <p14:tracePt t="26087" x="4941888" y="2670175"/>
          <p14:tracePt t="26966" x="4978400" y="2670175"/>
          <p14:tracePt t="26974" x="5065713" y="2670175"/>
          <p14:tracePt t="26982" x="5145088" y="2670175"/>
          <p14:tracePt t="26990" x="5203825" y="2684463"/>
          <p14:tracePt t="27004" x="5283200" y="2684463"/>
          <p14:tracePt t="27020" x="5421313" y="2684463"/>
          <p14:tracePt t="27037" x="5500688" y="2700338"/>
          <p14:tracePt t="27039" x="5514975" y="2700338"/>
          <p14:tracePt t="27054" x="5529263" y="2700338"/>
          <p14:tracePt t="27166" x="5537200" y="2700338"/>
          <p14:tracePt t="27174" x="5545138" y="2700338"/>
          <p14:tracePt t="27182" x="5595938" y="2700338"/>
          <p14:tracePt t="27190" x="5646738" y="2714625"/>
          <p14:tracePt t="27204" x="5697538" y="2714625"/>
          <p14:tracePt t="27220" x="5805488" y="2714625"/>
          <p14:tracePt t="27237" x="5921375" y="2720975"/>
          <p14:tracePt t="27238" x="5972175" y="2720975"/>
          <p14:tracePt t="27254" x="6037263" y="2720975"/>
          <p14:tracePt t="27270" x="6081713" y="2720975"/>
          <p14:tracePt t="27287" x="6096000" y="2720975"/>
          <p14:tracePt t="27382" x="6103938" y="2720975"/>
          <p14:tracePt t="27454" x="6110288" y="2720975"/>
          <p14:tracePt t="27462" x="6146800" y="2720975"/>
          <p14:tracePt t="27470" x="6189663" y="2720975"/>
          <p14:tracePt t="27487" x="6299200" y="2720975"/>
          <p14:tracePt t="27504" x="6386513" y="2720975"/>
          <p14:tracePt t="27520" x="6459538" y="2720975"/>
          <p14:tracePt t="27537" x="6465888" y="2720975"/>
          <p14:tracePt t="27838" x="6473825" y="2720975"/>
          <p14:tracePt t="27910" x="6480175" y="2720975"/>
          <p14:tracePt t="27918" x="6502400" y="2720975"/>
          <p14:tracePt t="27926" x="6524625" y="2720975"/>
          <p14:tracePt t="27942" x="6538913" y="2720975"/>
          <p14:tracePt t="27953" x="6553200" y="2720975"/>
          <p14:tracePt t="27970" x="6561138" y="2720975"/>
          <p14:tracePt t="28454" x="0" y="0"/>
        </p14:tracePtLst>
        <p14:tracePtLst>
          <p14:tracePt t="31791" x="8258175" y="2836863"/>
          <p14:tracePt t="31942" x="8280400" y="2836863"/>
          <p14:tracePt t="31950" x="8316913" y="2836863"/>
          <p14:tracePt t="31958" x="8353425" y="2836863"/>
          <p14:tracePt t="31969" x="8404225" y="2830513"/>
          <p14:tracePt t="31986" x="8483600" y="2822575"/>
          <p14:tracePt t="32002" x="8534400" y="2822575"/>
          <p14:tracePt t="32019" x="8562975" y="2822575"/>
          <p14:tracePt t="32036" x="8593138" y="2822575"/>
          <p14:tracePt t="32052" x="8613775" y="2822575"/>
          <p14:tracePt t="32055" x="8628063" y="2830513"/>
          <p14:tracePt t="32069" x="8643938" y="2830513"/>
          <p14:tracePt t="32086" x="8678863" y="2830513"/>
          <p14:tracePt t="32102" x="8715375" y="2836863"/>
          <p14:tracePt t="32119" x="8737600" y="2836863"/>
          <p14:tracePt t="32136" x="8774113" y="2836863"/>
          <p14:tracePt t="32152" x="8796338" y="2844800"/>
          <p14:tracePt t="32169" x="8810625" y="2844800"/>
          <p14:tracePt t="32190" x="8816975" y="2844800"/>
          <p14:tracePt t="32230" x="8824913" y="2844800"/>
          <p14:tracePt t="32238" x="8847138" y="2844800"/>
          <p14:tracePt t="32246" x="8882063" y="2852738"/>
          <p14:tracePt t="32254" x="8926513" y="2852738"/>
          <p14:tracePt t="32269" x="8940800" y="2852738"/>
          <p14:tracePt t="32286" x="8977313" y="2852738"/>
          <p14:tracePt t="32959" x="0" y="0"/>
        </p14:tracePtLst>
        <p14:tracePtLst>
          <p14:tracePt t="33935" x="4797425" y="1778000"/>
          <p14:tracePt t="34222" x="4803775" y="1778000"/>
          <p14:tracePt t="34230" x="4818063" y="1778000"/>
          <p14:tracePt t="34238" x="4876800" y="1785938"/>
          <p14:tracePt t="34252" x="4935538" y="1785938"/>
          <p14:tracePt t="34268" x="5072063" y="1785938"/>
          <p14:tracePt t="34285" x="5232400" y="1792288"/>
          <p14:tracePt t="34286" x="5311775" y="1792288"/>
          <p14:tracePt t="34302" x="5399088" y="1806575"/>
          <p14:tracePt t="34318" x="5449888" y="1814513"/>
          <p14:tracePt t="34335" x="5464175" y="1814513"/>
          <p14:tracePt t="34352" x="5472113" y="1814513"/>
          <p14:tracePt t="34368" x="5478463" y="1814513"/>
          <p14:tracePt t="34385" x="5508625" y="1814513"/>
          <p14:tracePt t="34402" x="5573713" y="1814513"/>
          <p14:tracePt t="34418" x="5681663" y="1814513"/>
          <p14:tracePt t="34435" x="5799138" y="1814513"/>
          <p14:tracePt t="34452" x="5900738" y="1814513"/>
          <p14:tracePt t="34468" x="5951538" y="1814513"/>
          <p14:tracePt t="34485" x="5994400" y="1814513"/>
          <p14:tracePt t="34486" x="6008688" y="1814513"/>
          <p14:tracePt t="34502" x="6030913" y="1814513"/>
          <p14:tracePt t="34518" x="6045200" y="1820863"/>
          <p14:tracePt t="34582" x="6053138" y="1820863"/>
          <p14:tracePt t="34679" x="6059488" y="1820863"/>
          <p14:tracePt t="34734" x="6067425" y="1820863"/>
          <p14:tracePt t="34742" x="6081713" y="1828800"/>
          <p14:tracePt t="34752" x="6103938" y="1836738"/>
          <p14:tracePt t="34768" x="6124575" y="1843088"/>
          <p14:tracePt t="34785" x="6138863" y="1843088"/>
          <p14:tracePt t="37454" x="0" y="0"/>
        </p14:tracePtLst>
        <p14:tracePtLst>
          <p14:tracePt t="44631" x="3860800" y="5153025"/>
          <p14:tracePt t="44679" x="3868738" y="5153025"/>
          <p14:tracePt t="44830" x="3875088" y="5153025"/>
          <p14:tracePt t="44974" x="3883025" y="5181600"/>
          <p14:tracePt t="44982" x="3889375" y="5195888"/>
          <p14:tracePt t="44990" x="3897313" y="5210175"/>
          <p14:tracePt t="44999" x="3911600" y="5224463"/>
          <p14:tracePt t="45016" x="3919538" y="5246688"/>
          <p14:tracePt t="45032" x="3925888" y="5268913"/>
          <p14:tracePt t="45049" x="3933825" y="5283200"/>
          <p14:tracePt t="45065" x="3933825" y="5291138"/>
          <p14:tracePt t="45082" x="3933825" y="5297488"/>
          <p14:tracePt t="45150" x="3933825" y="5311775"/>
          <p14:tracePt t="45158" x="3933825" y="5334000"/>
          <p14:tracePt t="45166" x="3933825" y="5348288"/>
          <p14:tracePt t="45182" x="3919538" y="5376863"/>
          <p14:tracePt t="45199" x="3911600" y="5392738"/>
          <p14:tracePt t="45215" x="3911600" y="5407025"/>
          <p14:tracePt t="45270" x="3897313" y="5407025"/>
          <p14:tracePt t="45342" x="3883025" y="5407025"/>
          <p14:tracePt t="45414" x="3875088" y="5413375"/>
          <p14:tracePt t="45438" x="3868738" y="5413375"/>
          <p14:tracePt t="45454" x="3852863" y="5421313"/>
          <p14:tracePt t="45462" x="3802063" y="5427663"/>
          <p14:tracePt t="45470" x="3736975" y="5449888"/>
          <p14:tracePt t="45482" x="3671888" y="5457825"/>
          <p14:tracePt t="45499" x="3533775" y="5472113"/>
          <p14:tracePt t="45515" x="3375025" y="5486400"/>
          <p14:tracePt t="45532" x="3243263" y="5486400"/>
          <p14:tracePt t="45549" x="3157538" y="5486400"/>
          <p14:tracePt t="45550" x="3127375" y="5486400"/>
          <p14:tracePt t="45566" x="3106738" y="5478463"/>
          <p14:tracePt t="45582" x="3098800" y="5472113"/>
          <p14:tracePt t="45734" x="3098800" y="5457825"/>
          <p14:tracePt t="45742" x="3084513" y="5427663"/>
          <p14:tracePt t="45750" x="3070225" y="5413375"/>
          <p14:tracePt t="45765" x="3048000" y="5399088"/>
          <p14:tracePt t="45782" x="3048000" y="5392738"/>
          <p14:tracePt t="45799" x="3033713" y="5376863"/>
          <p14:tracePt t="45815" x="3025775" y="5370513"/>
          <p14:tracePt t="45832" x="3025775" y="5362575"/>
          <p14:tracePt t="45862" x="3025775" y="5356225"/>
          <p14:tracePt t="45870" x="3033713" y="5348288"/>
          <p14:tracePt t="45882" x="3033713" y="5334000"/>
          <p14:tracePt t="45899" x="3033713" y="5305425"/>
          <p14:tracePt t="45915" x="3040063" y="5283200"/>
          <p14:tracePt t="45932" x="3040063" y="5268913"/>
          <p14:tracePt t="45949" x="3040063" y="5240338"/>
          <p14:tracePt t="45965" x="3055938" y="5210175"/>
          <p14:tracePt t="45982" x="3062288" y="5210175"/>
          <p14:tracePt t="46006" x="3070225" y="5210175"/>
          <p14:tracePt t="46015" x="3070225" y="5203825"/>
          <p14:tracePt t="46038" x="3076575" y="5203825"/>
          <p14:tracePt t="46049" x="3084513" y="5195888"/>
          <p14:tracePt t="46065" x="3141663" y="5167313"/>
          <p14:tracePt t="46082" x="3243263" y="5122863"/>
          <p14:tracePt t="46099" x="3316288" y="5094288"/>
          <p14:tracePt t="46115" x="3352800" y="5087938"/>
          <p14:tracePt t="46132" x="3360738" y="5080000"/>
          <p14:tracePt t="46175" x="3367088" y="5080000"/>
          <p14:tracePt t="46222" x="3395663" y="5080000"/>
          <p14:tracePt t="46230" x="3476625" y="5080000"/>
          <p14:tracePt t="46238" x="3533775" y="5080000"/>
          <p14:tracePt t="46249" x="3598863" y="5080000"/>
          <p14:tracePt t="46265" x="3744913" y="5080000"/>
          <p14:tracePt t="46282" x="3875088" y="5080000"/>
          <p14:tracePt t="46299" x="3933825" y="5094288"/>
          <p14:tracePt t="46315" x="3940175" y="5094288"/>
          <p14:tracePt t="46407" x="3940175" y="5102225"/>
          <p14:tracePt t="46422" x="3954463" y="5108575"/>
          <p14:tracePt t="46431" x="3998913" y="5130800"/>
          <p14:tracePt t="46438" x="4035425" y="5145088"/>
          <p14:tracePt t="46448" x="4064000" y="5153025"/>
          <p14:tracePt t="46465" x="4151313" y="5181600"/>
          <p14:tracePt t="46482" x="4194175" y="5203825"/>
          <p14:tracePt t="46499" x="4216400" y="5210175"/>
          <p14:tracePt t="46574" x="4216400" y="5218113"/>
          <p14:tracePt t="46606" x="4216400" y="5232400"/>
          <p14:tracePt t="46614" x="4208463" y="5268913"/>
          <p14:tracePt t="46622" x="4202113" y="5291138"/>
          <p14:tracePt t="46632" x="4194175" y="5311775"/>
          <p14:tracePt t="46648" x="4179888" y="5334000"/>
          <p14:tracePt t="46665" x="4173538" y="5362575"/>
          <p14:tracePt t="46682" x="4157663" y="5370513"/>
          <p14:tracePt t="46698" x="4151313" y="5384800"/>
          <p14:tracePt t="46715" x="4137025" y="5392738"/>
          <p14:tracePt t="46732" x="4122738" y="5407025"/>
          <p14:tracePt t="46748" x="4092575" y="5421313"/>
          <p14:tracePt t="46750" x="4086225" y="5427663"/>
          <p14:tracePt t="46765" x="4071938" y="5427663"/>
          <p14:tracePt t="46766" x="4056063" y="5435600"/>
          <p14:tracePt t="46782" x="4035425" y="5443538"/>
          <p14:tracePt t="46798" x="4013200" y="5449888"/>
          <p14:tracePt t="46815" x="3998913" y="5449888"/>
          <p14:tracePt t="46832" x="3976688" y="5457825"/>
          <p14:tracePt t="46848" x="3954463" y="5464175"/>
          <p14:tracePt t="46865" x="3925888" y="5464175"/>
          <p14:tracePt t="46882" x="3897313" y="5464175"/>
          <p14:tracePt t="46898" x="3868738" y="5472113"/>
          <p14:tracePt t="46915" x="3832225" y="5472113"/>
          <p14:tracePt t="46932" x="3773488" y="5472113"/>
          <p14:tracePt t="46948" x="3708400" y="5457825"/>
          <p14:tracePt t="46950" x="3657600" y="5449888"/>
          <p14:tracePt t="46965" x="3621088" y="5449888"/>
          <p14:tracePt t="46967" x="3578225" y="5449888"/>
          <p14:tracePt t="46982" x="3533775" y="5449888"/>
          <p14:tracePt t="46998" x="3490913" y="5449888"/>
          <p14:tracePt t="47015" x="3462338" y="5449888"/>
          <p14:tracePt t="47032" x="3446463" y="5449888"/>
          <p14:tracePt t="47048" x="3425825" y="5449888"/>
          <p14:tracePt t="47065" x="3403600" y="5449888"/>
          <p14:tracePt t="47082" x="3375025" y="5449888"/>
          <p14:tracePt t="47098" x="3352800" y="5449888"/>
          <p14:tracePt t="47115" x="3330575" y="5449888"/>
          <p14:tracePt t="47132" x="3309938" y="5449888"/>
          <p14:tracePt t="47148" x="3287713" y="5449888"/>
          <p14:tracePt t="47165" x="3251200" y="5449888"/>
          <p14:tracePt t="47165" x="3243263" y="5449888"/>
          <p14:tracePt t="47182" x="3208338" y="5449888"/>
          <p14:tracePt t="47198" x="3192463" y="5449888"/>
          <p14:tracePt t="47215" x="3178175" y="5449888"/>
          <p14:tracePt t="47430" x="0" y="0"/>
        </p14:tracePtLst>
        <p14:tracePtLst>
          <p14:tracePt t="47967" x="4005263" y="5189538"/>
          <p14:tracePt t="48214" x="4013200" y="5189538"/>
          <p14:tracePt t="48303" x="4021138" y="5189538"/>
          <p14:tracePt t="48406" x="4021138" y="5195888"/>
          <p14:tracePt t="48414" x="4056063" y="5210175"/>
          <p14:tracePt t="48422" x="4100513" y="5218113"/>
          <p14:tracePt t="48431" x="4129088" y="5224463"/>
          <p14:tracePt t="48448" x="4208463" y="5240338"/>
          <p14:tracePt t="48465" x="4259263" y="5254625"/>
          <p14:tracePt t="48481" x="4281488" y="5268913"/>
          <p14:tracePt t="48598" x="4289425" y="5268913"/>
          <p14:tracePt t="48606" x="4303713" y="5268913"/>
          <p14:tracePt t="48615" x="4318000" y="5268913"/>
          <p14:tracePt t="48631" x="4360863" y="5268913"/>
          <p14:tracePt t="48648" x="4405313" y="5268913"/>
          <p14:tracePt t="48665" x="4448175" y="5268913"/>
          <p14:tracePt t="48681" x="4478338" y="5275263"/>
          <p14:tracePt t="48698" x="4498975" y="5283200"/>
          <p14:tracePt t="49942" x="0" y="0"/>
        </p14:tracePtLst>
        <p14:tracePtLst>
          <p14:tracePt t="51231" x="6821488" y="1879600"/>
          <p14:tracePt t="52990" x="0" y="0"/>
        </p14:tracePtLst>
        <p14:tracePtLst>
          <p14:tracePt t="53832" x="4041775" y="5195888"/>
          <p14:tracePt t="53910" x="4049713" y="5195888"/>
          <p14:tracePt t="53950" x="4078288" y="5218113"/>
          <p14:tracePt t="53958" x="4114800" y="5240338"/>
          <p14:tracePt t="53966" x="4143375" y="5254625"/>
          <p14:tracePt t="53980" x="4173538" y="5275263"/>
          <p14:tracePt t="53996" x="4259263" y="5305425"/>
          <p14:tracePt t="54013" x="4360863" y="5334000"/>
          <p14:tracePt t="54030" x="4427538" y="5348288"/>
          <p14:tracePt t="54246" x="4433888" y="5348288"/>
          <p14:tracePt t="54446" x="0" y="0"/>
        </p14:tracePtLst>
        <p14:tracePtLst>
          <p14:tracePt t="55222" x="3883025" y="4826000"/>
          <p14:tracePt t="55430" x="3889375" y="4826000"/>
          <p14:tracePt t="55438" x="3903663" y="4826000"/>
          <p14:tracePt t="55446" x="3933825" y="4826000"/>
          <p14:tracePt t="55463" x="3970338" y="4826000"/>
          <p14:tracePt t="55479" x="4021138" y="4826000"/>
          <p14:tracePt t="55496" x="4049713" y="4826000"/>
          <p14:tracePt t="55513" x="4056063" y="4826000"/>
          <p14:tracePt t="55529" x="4064000" y="4826000"/>
          <p14:tracePt t="55574" x="4086225" y="4818063"/>
          <p14:tracePt t="55582" x="4106863" y="4811713"/>
          <p14:tracePt t="55590" x="4122738" y="4803775"/>
          <p14:tracePt t="55598" x="4143375" y="4797425"/>
          <p14:tracePt t="55613" x="4173538" y="4783138"/>
          <p14:tracePt t="55630" x="4230688" y="4767263"/>
          <p14:tracePt t="55646" x="4252913" y="4760913"/>
          <p14:tracePt t="55663" x="4259263" y="4752975"/>
          <p14:tracePt t="55679" x="4281488" y="4746625"/>
          <p14:tracePt t="55696" x="4295775" y="4738688"/>
          <p14:tracePt t="55713" x="4318000" y="4732338"/>
          <p14:tracePt t="55729" x="4340225" y="4710113"/>
          <p14:tracePt t="55746" x="4368800" y="4687888"/>
          <p14:tracePt t="55763" x="4397375" y="4665663"/>
          <p14:tracePt t="55779" x="4419600" y="4645025"/>
          <p14:tracePt t="55796" x="4427538" y="4637088"/>
          <p14:tracePt t="55813" x="4433888" y="4630738"/>
          <p14:tracePt t="55829" x="4448175" y="4614863"/>
          <p14:tracePt t="55846" x="4456113" y="4600575"/>
          <p14:tracePt t="55870" x="4456113" y="4594225"/>
          <p14:tracePt t="55879" x="4462463" y="4586288"/>
          <p14:tracePt t="55896" x="4478338" y="4572000"/>
          <p14:tracePt t="55913" x="4484688" y="4549775"/>
          <p14:tracePt t="55929" x="4506913" y="4535488"/>
          <p14:tracePt t="55946" x="4513263" y="4529138"/>
          <p14:tracePt t="55963" x="4529138" y="4521200"/>
          <p14:tracePt t="55979" x="4529138" y="4506913"/>
          <p14:tracePt t="55996" x="4535488" y="4506913"/>
          <p14:tracePt t="56013" x="4543425" y="4498975"/>
          <p14:tracePt t="56662" x="0" y="0"/>
        </p14:tracePtLst>
        <p14:tracePtLst>
          <p14:tracePt t="58774" x="6850063" y="1741488"/>
          <p14:tracePt t="58782" x="6850063" y="1749425"/>
          <p14:tracePt t="60038" x="0" y="0"/>
        </p14:tracePtLst>
        <p14:tracePtLst>
          <p14:tracePt t="61438" x="4194175" y="5297488"/>
          <p14:tracePt t="64902" x="4179888" y="5297488"/>
          <p14:tracePt t="64958" x="4165600" y="5297488"/>
          <p14:tracePt t="64974" x="4157663" y="5297488"/>
          <p14:tracePt t="64982" x="4151313" y="5297488"/>
          <p14:tracePt t="64998" x="4137025" y="5297488"/>
          <p14:tracePt t="65010" x="4137025" y="5305425"/>
          <p14:tracePt t="65027" x="4129088" y="5305425"/>
          <p14:tracePt t="65094" x="4122738" y="5305425"/>
          <p14:tracePt t="65142" x="4114800" y="5305425"/>
          <p14:tracePt t="65158" x="4106863" y="5305425"/>
          <p14:tracePt t="65166" x="4106863" y="5311775"/>
          <p14:tracePt t="65190" x="4100513" y="5311775"/>
          <p14:tracePt t="65206" x="4100513" y="5319713"/>
          <p14:tracePt t="65230" x="4086225" y="5319713"/>
          <p14:tracePt t="65254" x="4078288" y="5326063"/>
          <p14:tracePt t="65262" x="4071938" y="5326063"/>
          <p14:tracePt t="65270" x="4064000" y="5334000"/>
          <p14:tracePt t="65302" x="4049713" y="5341938"/>
          <p14:tracePt t="65326" x="4041775" y="5341938"/>
          <p14:tracePt t="65334" x="4035425" y="5341938"/>
          <p14:tracePt t="65343" x="4021138" y="5341938"/>
          <p14:tracePt t="65360" x="4005263" y="5326063"/>
          <p14:tracePt t="65454" x="4005263" y="5319713"/>
          <p14:tracePt t="68070" x="0" y="0"/>
        </p14:tracePtLst>
        <p14:tracePtLst>
          <p14:tracePt t="73567" x="8780463" y="4238625"/>
          <p14:tracePt t="73598" x="8788400" y="4238625"/>
          <p14:tracePt t="73702" x="8759825" y="4238625"/>
          <p14:tracePt t="73710" x="8729663" y="4244975"/>
          <p14:tracePt t="73718" x="8709025" y="4252913"/>
          <p14:tracePt t="73726" x="8686800" y="4259263"/>
          <p14:tracePt t="73742" x="8643938" y="4289425"/>
          <p14:tracePt t="73758" x="8613775" y="4303713"/>
          <p14:tracePt t="73775" x="8593138" y="4318000"/>
          <p14:tracePt t="73791" x="8577263" y="4340225"/>
          <p14:tracePt t="73808" x="8548688" y="4376738"/>
          <p14:tracePt t="73825" x="8526463" y="4411663"/>
          <p14:tracePt t="73841" x="8475663" y="4484688"/>
          <p14:tracePt t="73858" x="8432800" y="4564063"/>
          <p14:tracePt t="73874" x="8389938" y="4622800"/>
          <p14:tracePt t="73891" x="8353425" y="4681538"/>
          <p14:tracePt t="73908" x="8331200" y="4702175"/>
          <p14:tracePt t="73924" x="8316913" y="4724400"/>
          <p14:tracePt t="73926" x="8316913" y="4738688"/>
          <p14:tracePt t="73941" x="8302625" y="4767263"/>
          <p14:tracePt t="73958" x="8280400" y="4811713"/>
          <p14:tracePt t="73974" x="8243888" y="4891088"/>
          <p14:tracePt t="73991" x="8193088" y="4992688"/>
          <p14:tracePt t="74008" x="8164513" y="5051425"/>
          <p14:tracePt t="74024" x="8142288" y="5094288"/>
          <p14:tracePt t="74041" x="8128000" y="5116513"/>
          <p14:tracePt t="74058" x="8113713" y="5145088"/>
          <p14:tracePt t="74074" x="8105775" y="5159375"/>
          <p14:tracePt t="74091" x="8077200" y="5181600"/>
          <p14:tracePt t="74108" x="8054975" y="5203825"/>
          <p14:tracePt t="74124" x="8018463" y="5232400"/>
          <p14:tracePt t="74126" x="7997825" y="5240338"/>
          <p14:tracePt t="74141" x="7961313" y="5260975"/>
          <p14:tracePt t="74158" x="7939088" y="5275263"/>
          <p14:tracePt t="74174" x="7916863" y="5275263"/>
          <p14:tracePt t="74191" x="7874000" y="5291138"/>
          <p14:tracePt t="74208" x="7831138" y="5305425"/>
          <p14:tracePt t="74224" x="7786688" y="5319713"/>
          <p14:tracePt t="74241" x="7750175" y="5326063"/>
          <p14:tracePt t="74258" x="7735888" y="5334000"/>
          <p14:tracePt t="74274" x="7729538" y="5341938"/>
          <p14:tracePt t="74446" x="7735888" y="5334000"/>
          <p14:tracePt t="74446" x="0" y="0"/>
        </p14:tracePtLst>
        <p14:tracePtLst>
          <p14:tracePt t="75158" x="9070975" y="4419600"/>
          <p14:tracePt t="75222" x="9050338" y="4427538"/>
          <p14:tracePt t="75230" x="9028113" y="4441825"/>
          <p14:tracePt t="75241" x="8999538" y="4462463"/>
          <p14:tracePt t="75257" x="8940800" y="4498975"/>
          <p14:tracePt t="75274" x="8861425" y="4564063"/>
          <p14:tracePt t="75291" x="8788400" y="4600575"/>
          <p14:tracePt t="75307" x="8723313" y="4637088"/>
          <p14:tracePt t="75324" x="8694738" y="4659313"/>
          <p14:tracePt t="75325" x="8686800" y="4659313"/>
          <p14:tracePt t="75341" x="8678863" y="4665663"/>
          <p14:tracePt t="75357" x="8658225" y="4681538"/>
          <p14:tracePt t="75374" x="8643938" y="4716463"/>
          <p14:tracePt t="75391" x="8613775" y="4752975"/>
          <p14:tracePt t="75408" x="8585200" y="4803775"/>
          <p14:tracePt t="75424" x="8548688" y="4862513"/>
          <p14:tracePt t="75441" x="8505825" y="4935538"/>
          <p14:tracePt t="75457" x="8483600" y="4992688"/>
          <p14:tracePt t="75475" x="8469313" y="5029200"/>
          <p14:tracePt t="75491" x="8461375" y="5051425"/>
          <p14:tracePt t="75508" x="8447088" y="5087938"/>
          <p14:tracePt t="75524" x="8424863" y="5130800"/>
          <p14:tracePt t="75541" x="8396288" y="5181600"/>
          <p14:tracePt t="75541" x="8382000" y="5203825"/>
          <p14:tracePt t="75557" x="8339138" y="5254625"/>
          <p14:tracePt t="75574" x="8302625" y="5291138"/>
          <p14:tracePt t="75591" x="8280400" y="5305425"/>
          <p14:tracePt t="75607" x="8243888" y="5326063"/>
          <p14:tracePt t="75624" x="8215313" y="5341938"/>
          <p14:tracePt t="75641" x="8170863" y="5362575"/>
          <p14:tracePt t="75657" x="8105775" y="5392738"/>
          <p14:tracePt t="75674" x="8040688" y="5413375"/>
          <p14:tracePt t="75691" x="7967663" y="5443538"/>
          <p14:tracePt t="75707" x="7910513" y="5457825"/>
          <p14:tracePt t="75724" x="7866063" y="5464175"/>
          <p14:tracePt t="75741" x="7837488" y="5464175"/>
          <p14:tracePt t="75742" x="7831138" y="5464175"/>
          <p14:tracePt t="75854" x="0" y="0"/>
        </p14:tracePtLst>
        <p14:tracePtLst>
          <p14:tracePt t="76368" x="9259888" y="4665663"/>
          <p14:tracePt t="76406" x="9253538" y="4665663"/>
          <p14:tracePt t="76414" x="9223375" y="4687888"/>
          <p14:tracePt t="76424" x="9180513" y="4702175"/>
          <p14:tracePt t="76440" x="9093200" y="4752975"/>
          <p14:tracePt t="76457" x="8983663" y="4789488"/>
          <p14:tracePt t="76474" x="8912225" y="4818063"/>
          <p14:tracePt t="76491" x="8875713" y="4840288"/>
          <p14:tracePt t="76507" x="8853488" y="4854575"/>
          <p14:tracePt t="76524" x="8847138" y="4862513"/>
          <p14:tracePt t="76540" x="8824913" y="4891088"/>
          <p14:tracePt t="76542" x="8802688" y="4905375"/>
          <p14:tracePt t="76557" x="8774113" y="4941888"/>
          <p14:tracePt t="76574" x="8715375" y="5000625"/>
          <p14:tracePt t="76590" x="8664575" y="5057775"/>
          <p14:tracePt t="76607" x="8621713" y="5108575"/>
          <p14:tracePt t="76624" x="8593138" y="5153025"/>
          <p14:tracePt t="76640" x="8585200" y="5173663"/>
          <p14:tracePt t="76657" x="8570913" y="5195888"/>
          <p14:tracePt t="76674" x="8562975" y="5218113"/>
          <p14:tracePt t="76690" x="8542338" y="5254625"/>
          <p14:tracePt t="76707" x="8526463" y="5297488"/>
          <p14:tracePt t="76724" x="8497888" y="5362575"/>
          <p14:tracePt t="76741" x="8491538" y="5399088"/>
          <p14:tracePt t="76743" x="8491538" y="5407025"/>
          <p14:tracePt t="76757" x="8483600" y="5413375"/>
          <p14:tracePt t="76774" x="8483600" y="5421313"/>
          <p14:tracePt t="76790" x="8469313" y="5443538"/>
          <p14:tracePt t="76807" x="8440738" y="5478463"/>
          <p14:tracePt t="76824" x="8418513" y="5514975"/>
          <p14:tracePt t="76840" x="8389938" y="5545138"/>
          <p14:tracePt t="76857" x="8345488" y="5559425"/>
          <p14:tracePt t="76874" x="8308975" y="5580063"/>
          <p14:tracePt t="76890" x="8266113" y="5595938"/>
          <p14:tracePt t="76907" x="8221663" y="5602288"/>
          <p14:tracePt t="76924" x="8193088" y="5616575"/>
          <p14:tracePt t="76940" x="8142288" y="5616575"/>
          <p14:tracePt t="76942" x="8128000" y="5616575"/>
          <p14:tracePt t="76957" x="8099425" y="5616575"/>
          <p14:tracePt t="76974" x="8018463" y="5616575"/>
          <p14:tracePt t="76990" x="7983538" y="5616575"/>
          <p14:tracePt t="77007" x="7939088" y="5616575"/>
          <p14:tracePt t="77024" x="7916863" y="5616575"/>
          <p14:tracePt t="77040" x="7902575" y="5616575"/>
          <p14:tracePt t="77057" x="7881938" y="5616575"/>
          <p14:tracePt t="77074" x="7851775" y="5616575"/>
          <p14:tracePt t="77090" x="7823200" y="5610225"/>
          <p14:tracePt t="77107" x="7786688" y="5610225"/>
          <p14:tracePt t="77124" x="7758113" y="5602288"/>
          <p14:tracePt t="77140" x="7743825" y="5602288"/>
          <p14:tracePt t="77230" x="7735888" y="5602288"/>
          <p14:tracePt t="77494" x="0" y="0"/>
        </p14:tracePtLst>
        <p14:tracePtLst>
          <p14:tracePt t="77918" x="7837488" y="5514975"/>
          <p14:tracePt t="77983" x="7837488" y="5508625"/>
          <p14:tracePt t="77998" x="7845425" y="5508625"/>
          <p14:tracePt t="78006" x="7851775" y="5500688"/>
          <p14:tracePt t="78014" x="7851775" y="5478463"/>
          <p14:tracePt t="78023" x="7800975" y="5457825"/>
          <p14:tracePt t="78040" x="7735888" y="5427663"/>
          <p14:tracePt t="78057" x="7678738" y="5399088"/>
          <p14:tracePt t="78073" x="7554913" y="5311775"/>
          <p14:tracePt t="78090" x="7394575" y="5203825"/>
          <p14:tracePt t="78107" x="7278688" y="5094288"/>
          <p14:tracePt t="78123" x="7199313" y="5014913"/>
          <p14:tracePt t="78140" x="7140575" y="4927600"/>
          <p14:tracePt t="78157" x="7104063" y="4868863"/>
          <p14:tracePt t="78158" x="7097713" y="4840288"/>
          <p14:tracePt t="78173" x="7089775" y="4783138"/>
          <p14:tracePt t="78190" x="7089775" y="4724400"/>
          <p14:tracePt t="78207" x="7089775" y="4659313"/>
          <p14:tracePt t="78223" x="7089775" y="4594225"/>
          <p14:tracePt t="78240" x="7089775" y="4521200"/>
          <p14:tracePt t="78257" x="7089775" y="4462463"/>
          <p14:tracePt t="78273" x="7089775" y="4427538"/>
          <p14:tracePt t="78290" x="7104063" y="4368800"/>
          <p14:tracePt t="78307" x="7140575" y="4275138"/>
          <p14:tracePt t="78323" x="7221538" y="4151313"/>
          <p14:tracePt t="78340" x="7307263" y="3998913"/>
          <p14:tracePt t="78357" x="7408863" y="3911600"/>
          <p14:tracePt t="78358" x="7445375" y="3875088"/>
          <p14:tracePt t="78373" x="7496175" y="3846513"/>
          <p14:tracePt t="78390" x="7532688" y="3832225"/>
          <p14:tracePt t="78407" x="7591425" y="3824288"/>
          <p14:tracePt t="78423" x="7750175" y="3817938"/>
          <p14:tracePt t="78440" x="8026400" y="3795713"/>
          <p14:tracePt t="78457" x="8389938" y="3781425"/>
          <p14:tracePt t="78473" x="8701088" y="3781425"/>
          <p14:tracePt t="78490" x="8882063" y="3802063"/>
          <p14:tracePt t="78507" x="8955088" y="3852863"/>
          <p14:tracePt t="78523" x="8991600" y="3903663"/>
          <p14:tracePt t="78540" x="9034463" y="3976688"/>
          <p14:tracePt t="78557" x="9070975" y="4078288"/>
          <p14:tracePt t="78558" x="9085263" y="4129088"/>
          <p14:tracePt t="78573" x="9121775" y="4238625"/>
          <p14:tracePt t="78590" x="9136063" y="4325938"/>
          <p14:tracePt t="78607" x="9158288" y="4441825"/>
          <p14:tracePt t="78623" x="9158288" y="4535488"/>
          <p14:tracePt t="78640" x="9158288" y="4645025"/>
          <p14:tracePt t="78657" x="9158288" y="4760913"/>
          <p14:tracePt t="78673" x="9166225" y="4862513"/>
          <p14:tracePt t="78690" x="9166225" y="4941888"/>
          <p14:tracePt t="78706" x="9166225" y="4970463"/>
          <p14:tracePt t="78723" x="9166225" y="4986338"/>
          <p14:tracePt t="78740" x="9166225" y="5000625"/>
          <p14:tracePt t="78757" x="9144000" y="5014913"/>
          <p14:tracePt t="78774" x="9085263" y="5057775"/>
          <p14:tracePt t="78790" x="9034463" y="5108575"/>
          <p14:tracePt t="78806" x="8977313" y="5159375"/>
          <p14:tracePt t="78823" x="8912225" y="5218113"/>
          <p14:tracePt t="78840" x="8853488" y="5254625"/>
          <p14:tracePt t="78856" x="8788400" y="5283200"/>
          <p14:tracePt t="78873" x="8729663" y="5326063"/>
          <p14:tracePt t="78890" x="8672513" y="5356225"/>
          <p14:tracePt t="78906" x="8599488" y="5392738"/>
          <p14:tracePt t="78923" x="8512175" y="5443538"/>
          <p14:tracePt t="78940" x="8404225" y="5494338"/>
          <p14:tracePt t="78956" x="8280400" y="5529263"/>
          <p14:tracePt t="78973" x="8069263" y="5565775"/>
          <p14:tracePt t="78990" x="7947025" y="5580063"/>
          <p14:tracePt t="79006" x="7866063" y="5580063"/>
          <p14:tracePt t="79023" x="7800975" y="5580063"/>
          <p14:tracePt t="79040" x="7764463" y="5580063"/>
          <p14:tracePt t="79057" x="7721600" y="5580063"/>
          <p14:tracePt t="79073" x="7699375" y="5573713"/>
          <p14:tracePt t="79090" x="7685088" y="5573713"/>
          <p14:tracePt t="79106" x="7678738" y="5565775"/>
          <p14:tracePt t="79123" x="7670800" y="5559425"/>
          <p14:tracePt t="79374" x="0" y="0"/>
        </p14:tracePtLst>
        <p14:tracePtLst>
          <p14:tracePt t="83647" x="8201025" y="3948113"/>
          <p14:tracePt t="83902" x="8186738" y="3940175"/>
          <p14:tracePt t="83910" x="8164513" y="3919538"/>
          <p14:tracePt t="83922" x="8128000" y="3903663"/>
          <p14:tracePt t="83938" x="8099425" y="3883025"/>
          <p14:tracePt t="83955" x="8069263" y="3860800"/>
          <p14:tracePt t="83972" x="8048625" y="3846513"/>
          <p14:tracePt t="83988" x="8026400" y="3824288"/>
          <p14:tracePt t="84005" x="8004175" y="3810000"/>
          <p14:tracePt t="84062" x="7997825" y="3810000"/>
          <p14:tracePt t="84206" x="7989888" y="3810000"/>
          <p14:tracePt t="84254" x="7983538" y="3810000"/>
          <p14:tracePt t="84262" x="7983538" y="3802063"/>
          <p14:tracePt t="84278" x="7975600" y="3802063"/>
          <p14:tracePt t="84288" x="7975600" y="3795713"/>
          <p14:tracePt t="84305" x="7967663" y="3795713"/>
          <p14:tracePt t="84322" x="7961313" y="3781425"/>
          <p14:tracePt t="84338" x="7953375" y="3773488"/>
          <p14:tracePt t="84367" x="7953375" y="3767138"/>
          <p14:tracePt t="84382" x="7947025" y="3767138"/>
          <p14:tracePt t="84390" x="7947025" y="3759200"/>
          <p14:tracePt t="84414" x="7939088" y="3759200"/>
          <p14:tracePt t="84422" x="7939088" y="3751263"/>
          <p14:tracePt t="84526" x="7932738" y="3751263"/>
          <p14:tracePt t="84550" x="7932738" y="3744913"/>
          <p14:tracePt t="84606" x="7932738" y="3736975"/>
          <p14:tracePt t="84958" x="7932738" y="3730625"/>
          <p14:tracePt t="84982" x="7932738" y="3716338"/>
          <p14:tracePt t="84990" x="7932738" y="3708400"/>
          <p14:tracePt t="84998" x="7932738" y="3700463"/>
          <p14:tracePt t="85006" x="7932738" y="3694113"/>
          <p14:tracePt t="85021" x="7932738" y="3686175"/>
          <p14:tracePt t="85038" x="7932738" y="3679825"/>
          <p14:tracePt t="85055" x="7932738" y="3671888"/>
          <p14:tracePt t="85071" x="7924800" y="3665538"/>
          <p14:tracePt t="85088" x="7924800" y="3657600"/>
          <p14:tracePt t="85105" x="7924800" y="3649663"/>
          <p14:tracePt t="85758" x="0" y="0"/>
        </p14:tracePtLst>
        <p14:tracePtLst>
          <p14:tracePt t="87734" x="8085138" y="3919538"/>
          <p14:tracePt t="87854" x="8085138" y="3911600"/>
          <p14:tracePt t="87870" x="8085138" y="3903663"/>
          <p14:tracePt t="87878" x="8085138" y="3897313"/>
          <p14:tracePt t="87887" x="8085138" y="3883025"/>
          <p14:tracePt t="87904" x="8069263" y="3846513"/>
          <p14:tracePt t="87921" x="8040688" y="3824288"/>
          <p14:tracePt t="87937" x="8018463" y="3802063"/>
          <p14:tracePt t="87954" x="8012113" y="3795713"/>
          <p14:tracePt t="87990" x="8012113" y="3787775"/>
          <p14:tracePt t="88038" x="8012113" y="3781425"/>
          <p14:tracePt t="88046" x="7997825" y="3759200"/>
          <p14:tracePt t="88055" x="7989888" y="3736975"/>
          <p14:tracePt t="88071" x="7983538" y="3716338"/>
          <p14:tracePt t="88087" x="7975600" y="3686175"/>
          <p14:tracePt t="88104" x="7953375" y="3649663"/>
          <p14:tracePt t="88121" x="7939088" y="3635375"/>
          <p14:tracePt t="88137" x="7939088" y="3629025"/>
          <p14:tracePt t="88154" x="7939088" y="3621088"/>
          <p14:tracePt t="88318" x="7932738" y="3621088"/>
          <p14:tracePt t="88582" x="0" y="0"/>
        </p14:tracePtLst>
        <p14:tracePtLst>
          <p14:tracePt t="89326" x="8251825" y="4027488"/>
          <p14:tracePt t="89502" x="8251825" y="4035425"/>
          <p14:tracePt t="89518" x="8272463" y="4064000"/>
          <p14:tracePt t="89526" x="8294688" y="4106863"/>
          <p14:tracePt t="89537" x="8323263" y="4137025"/>
          <p14:tracePt t="89554" x="8359775" y="4187825"/>
          <p14:tracePt t="89570" x="8389938" y="4230688"/>
          <p14:tracePt t="89587" x="8404225" y="4267200"/>
          <p14:tracePt t="89604" x="8410575" y="4275138"/>
          <p14:tracePt t="89620" x="8418513" y="4289425"/>
          <p14:tracePt t="89622" x="8424863" y="4289425"/>
          <p14:tracePt t="89637" x="8424863" y="4295775"/>
          <p14:tracePt t="89654" x="8432800" y="4318000"/>
          <p14:tracePt t="89670" x="8440738" y="4332288"/>
          <p14:tracePt t="89687" x="8447088" y="4340225"/>
          <p14:tracePt t="89718" x="8447088" y="4346575"/>
          <p14:tracePt t="89726" x="8455025" y="4346575"/>
          <p14:tracePt t="89742" x="8455025" y="4354513"/>
          <p14:tracePt t="89754" x="8469313" y="4368800"/>
          <p14:tracePt t="89770" x="8483600" y="4391025"/>
          <p14:tracePt t="89787" x="8512175" y="4427538"/>
          <p14:tracePt t="89804" x="8534400" y="4448175"/>
          <p14:tracePt t="89820" x="8556625" y="4470400"/>
          <p14:tracePt t="89822" x="8570913" y="4478338"/>
          <p14:tracePt t="89838" x="8577263" y="4484688"/>
          <p14:tracePt t="89870" x="8585200" y="4484688"/>
          <p14:tracePt t="89990" x="8593138" y="4484688"/>
          <p14:tracePt t="90038" x="8607425" y="4492625"/>
          <p14:tracePt t="90046" x="8621713" y="4498975"/>
          <p14:tracePt t="90062" x="8628063" y="4506913"/>
          <p14:tracePt t="90070" x="8643938" y="4506913"/>
          <p14:tracePt t="9029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242"/>
          </a:xfrm>
        </p:spPr>
        <p:txBody>
          <a:bodyPr/>
          <a:lstStyle/>
          <a:p>
            <a:pPr algn="ctr"/>
            <a:r>
              <a:rPr lang="ja-JP" altLang="en-US" dirty="0" smtClean="0"/>
              <a:t>スカラーポテンシャルの応用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812209" y="1548388"/>
                <a:ext cx="7082409" cy="88605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非線形関数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: x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y=f(x)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が定める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次元曲面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{(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x,y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n+1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y=f(x)}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の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x=p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における接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(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超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平面を求めよ．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09" y="1548388"/>
                <a:ext cx="7082409" cy="886055"/>
              </a:xfrm>
              <a:prstGeom prst="rect">
                <a:avLst/>
              </a:prstGeom>
              <a:blipFill>
                <a:blip r:embed="rId5"/>
                <a:stretch>
                  <a:fillRect l="-514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1812209" y="2653598"/>
            <a:ext cx="9041838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ja-JP" altLang="en-US" dirty="0" smtClean="0">
                <a:solidFill>
                  <a:schemeClr val="tx1"/>
                </a:solidFill>
              </a:rPr>
              <a:t>次元超曲面はスカラーポテンシャル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)=y-f(x)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en-US" altLang="ja-JP" dirty="0" smtClean="0">
                <a:solidFill>
                  <a:schemeClr val="tx1"/>
                </a:solidFill>
              </a:rPr>
              <a:t>0-</a:t>
            </a:r>
            <a:r>
              <a:rPr lang="ja-JP" altLang="en-US" dirty="0" smtClean="0">
                <a:solidFill>
                  <a:schemeClr val="tx1"/>
                </a:solidFill>
              </a:rPr>
              <a:t>等位面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{(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ja-JP" altLang="en-US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n+1 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)=0}</a:t>
            </a:r>
            <a:endParaRPr lang="en-US" altLang="ja-JP" baseline="30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812209" y="3421166"/>
            <a:ext cx="7652425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gradψ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)=grad(y-f(x))</a:t>
            </a:r>
            <a:r>
              <a:rPr lang="ja-JP" altLang="en-US" dirty="0" smtClean="0">
                <a:solidFill>
                  <a:schemeClr val="tx1"/>
                </a:solidFill>
              </a:rPr>
              <a:t>は、</a:t>
            </a:r>
            <a:r>
              <a:rPr lang="en-US" altLang="ja-JP" dirty="0" smtClean="0">
                <a:solidFill>
                  <a:schemeClr val="tx1"/>
                </a:solidFill>
              </a:rPr>
              <a:t>0-</a:t>
            </a:r>
            <a:r>
              <a:rPr lang="ja-JP" altLang="en-US" dirty="0" smtClean="0">
                <a:solidFill>
                  <a:schemeClr val="tx1"/>
                </a:solidFill>
              </a:rPr>
              <a:t>等位面と直交する　⇔　法線ベクトル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812210" y="4188734"/>
                <a:ext cx="3778694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x,y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)=(-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),1)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10" y="4188734"/>
                <a:ext cx="3778694" cy="548413"/>
              </a:xfrm>
              <a:prstGeom prst="rect">
                <a:avLst/>
              </a:prstGeom>
              <a:blipFill>
                <a:blip r:embed="rId6"/>
                <a:stretch>
                  <a:fillRect l="-960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859726" y="4956302"/>
                <a:ext cx="5062281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),1)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⊥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,y-f(p))</a:t>
                </a:r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T</a:t>
                </a: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26" y="4956302"/>
                <a:ext cx="5062281" cy="548413"/>
              </a:xfrm>
              <a:prstGeom prst="rect">
                <a:avLst/>
              </a:prstGeom>
              <a:blipFill>
                <a:blip r:embed="rId7"/>
                <a:stretch>
                  <a:fillRect l="-96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1859727" y="5723869"/>
                <a:ext cx="4358194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(p)(x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)+…+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(p)(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)+f(p)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27" y="5723869"/>
                <a:ext cx="4358194" cy="548413"/>
              </a:xfrm>
              <a:prstGeom prst="rect">
                <a:avLst/>
              </a:prstGeom>
              <a:blipFill>
                <a:blip r:embed="rId8"/>
                <a:stretch>
                  <a:fillRect l="-833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/>
          <p:cNvSpPr/>
          <p:nvPr/>
        </p:nvSpPr>
        <p:spPr>
          <a:xfrm>
            <a:off x="7732025" y="3129991"/>
            <a:ext cx="2061200" cy="363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☝</a:t>
            </a:r>
            <a:r>
              <a:rPr lang="ja-JP" altLang="en-US" sz="1400" dirty="0" smtClean="0">
                <a:solidFill>
                  <a:schemeClr val="tx1"/>
                </a:solidFill>
              </a:rPr>
              <a:t>ポイント　</a:t>
            </a:r>
            <a:r>
              <a:rPr lang="ja-JP" altLang="en-US" sz="1400" dirty="0">
                <a:solidFill>
                  <a:schemeClr val="tx1"/>
                </a:solidFill>
              </a:rPr>
              <a:t>重要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33418" y="5069905"/>
            <a:ext cx="2786070" cy="363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p=(</a:t>
            </a:r>
            <a:r>
              <a:rPr lang="en-US" altLang="ja-JP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altLang="ja-JP" sz="1400" baseline="-25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,…, </a:t>
            </a:r>
            <a:r>
              <a:rPr lang="en-US" altLang="ja-JP" sz="14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altLang="ja-JP" sz="1400" baseline="-250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altLang="ja-JP" sz="1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ja-JP" altLang="en-US" sz="14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とする</a:t>
            </a:r>
            <a:endParaRPr lang="en-US" altLang="ja-JP" sz="1400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97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97"/>
    </mc:Choice>
    <mc:Fallback>
      <p:transition spd="slow" advTm="18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8" grpId="0" animBg="1"/>
      <p:bldP spid="6" grpId="0" animBg="1"/>
      <p:bldP spid="7" grpId="0" animBg="1"/>
      <p:bldP spid="9" grpId="0" animBg="1"/>
      <p:bldP spid="11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6359" x="2162175" y="1871663"/>
          <p14:tracePt t="6455" x="2176463" y="1871663"/>
          <p14:tracePt t="6463" x="2192338" y="1871663"/>
          <p14:tracePt t="6470" x="2206625" y="1871663"/>
          <p14:tracePt t="6480" x="2227263" y="1871663"/>
          <p14:tracePt t="6496" x="2271713" y="1871663"/>
          <p14:tracePt t="6513" x="2351088" y="1871663"/>
          <p14:tracePt t="6530" x="2438400" y="1871663"/>
          <p14:tracePt t="6546" x="2525713" y="1871663"/>
          <p14:tracePt t="6563" x="2627313" y="1871663"/>
          <p14:tracePt t="6580" x="2706688" y="1887538"/>
          <p14:tracePt t="6582" x="2728913" y="1887538"/>
          <p14:tracePt t="6597" x="2751138" y="1887538"/>
          <p14:tracePt t="6613" x="2771775" y="1893888"/>
          <p14:tracePt t="6614" x="2786063" y="1893888"/>
          <p14:tracePt t="6630" x="2808288" y="1893888"/>
          <p14:tracePt t="6647" x="2830513" y="1893888"/>
          <p14:tracePt t="6663" x="2867025" y="1901825"/>
          <p14:tracePt t="6680" x="2895600" y="1901825"/>
          <p14:tracePt t="6696" x="2932113" y="1901825"/>
          <p14:tracePt t="6713" x="2968625" y="1908175"/>
          <p14:tracePt t="6730" x="2989263" y="1916113"/>
          <p14:tracePt t="6746" x="3011488" y="1922463"/>
          <p14:tracePt t="6763" x="3033713" y="1930400"/>
          <p14:tracePt t="6780" x="3084513" y="1938338"/>
          <p14:tracePt t="6796" x="3141663" y="1944688"/>
          <p14:tracePt t="6813" x="3214688" y="1952625"/>
          <p14:tracePt t="6814" x="3243263" y="1952625"/>
          <p14:tracePt t="6830" x="3294063" y="1958975"/>
          <p14:tracePt t="6846" x="3316288" y="1958975"/>
          <p14:tracePt t="6863" x="3324225" y="1966913"/>
          <p14:tracePt t="6918" x="3338513" y="1966913"/>
          <p14:tracePt t="6926" x="3352800" y="1966913"/>
          <p14:tracePt t="6934" x="3381375" y="1966913"/>
          <p14:tracePt t="6946" x="3425825" y="1973263"/>
          <p14:tracePt t="6963" x="3476625" y="1973263"/>
          <p14:tracePt t="6980" x="3527425" y="1981200"/>
          <p14:tracePt t="6996" x="3556000" y="1981200"/>
          <p14:tracePt t="7013" x="3578225" y="1981200"/>
          <p14:tracePt t="7086" x="3584575" y="1981200"/>
          <p14:tracePt t="7294" x="3592513" y="1981200"/>
          <p14:tracePt t="7302" x="3606800" y="1981200"/>
          <p14:tracePt t="7313" x="3629025" y="1981200"/>
          <p14:tracePt t="7330" x="3643313" y="1981200"/>
          <p14:tracePt t="7346" x="3665538" y="1973263"/>
          <p14:tracePt t="7366" x="3665538" y="1966913"/>
          <p14:tracePt t="7382" x="3671888" y="1966913"/>
          <p14:tracePt t="7990" x="3686175" y="1966913"/>
          <p14:tracePt t="7998" x="3781425" y="1966913"/>
          <p14:tracePt t="8006" x="3897313" y="1966913"/>
          <p14:tracePt t="8014" x="4027488" y="1966913"/>
          <p14:tracePt t="8030" x="4303713" y="1958975"/>
          <p14:tracePt t="8046" x="4521200" y="1958975"/>
          <p14:tracePt t="8063" x="4659313" y="1958975"/>
          <p14:tracePt t="8080" x="4716463" y="1966913"/>
          <p14:tracePt t="8096" x="4752975" y="1966913"/>
          <p14:tracePt t="8113" x="4767263" y="1966913"/>
          <p14:tracePt t="8129" x="4789488" y="1966913"/>
          <p14:tracePt t="8146" x="4818063" y="1966913"/>
          <p14:tracePt t="8163" x="4840288" y="1966913"/>
          <p14:tracePt t="8179" x="4862513" y="1966913"/>
          <p14:tracePt t="8196" x="4905375" y="1966913"/>
          <p14:tracePt t="8213" x="4941888" y="1966913"/>
          <p14:tracePt t="8230" x="5029200" y="1973263"/>
          <p14:tracePt t="8246" x="5057775" y="1973263"/>
          <p14:tracePt t="8263" x="5122863" y="1973263"/>
          <p14:tracePt t="8279" x="5189538" y="1973263"/>
          <p14:tracePt t="8296" x="5260975" y="1981200"/>
          <p14:tracePt t="8313" x="5326063" y="1981200"/>
          <p14:tracePt t="8329" x="5384800" y="1981200"/>
          <p14:tracePt t="8346" x="5427663" y="1989138"/>
          <p14:tracePt t="8363" x="5472113" y="1989138"/>
          <p14:tracePt t="8379" x="5514975" y="1995488"/>
          <p14:tracePt t="8396" x="5565775" y="1995488"/>
          <p14:tracePt t="8413" x="5624513" y="1995488"/>
          <p14:tracePt t="8430" x="5732463" y="1995488"/>
          <p14:tracePt t="8446" x="5827713" y="1995488"/>
          <p14:tracePt t="8463" x="5900738" y="1995488"/>
          <p14:tracePt t="8479" x="5972175" y="2003425"/>
          <p14:tracePt t="8496" x="6008688" y="2003425"/>
          <p14:tracePt t="8513" x="6037263" y="2003425"/>
          <p14:tracePt t="8529" x="6059488" y="2003425"/>
          <p14:tracePt t="8546" x="6073775" y="2003425"/>
          <p14:tracePt t="8563" x="6081713" y="2003425"/>
          <p14:tracePt t="8579" x="6096000" y="2003425"/>
          <p14:tracePt t="8596" x="6110288" y="2003425"/>
          <p14:tracePt t="8613" x="6154738" y="2003425"/>
          <p14:tracePt t="8630" x="6226175" y="2003425"/>
          <p14:tracePt t="8646" x="6284913" y="2003425"/>
          <p14:tracePt t="8663" x="6321425" y="2003425"/>
          <p14:tracePt t="8679" x="6350000" y="2003425"/>
          <p14:tracePt t="8696" x="6364288" y="2003425"/>
          <p14:tracePt t="8713" x="6372225" y="2003425"/>
          <p14:tracePt t="8814" x="6378575" y="1995488"/>
          <p14:tracePt t="8823" x="6386513" y="1995488"/>
          <p14:tracePt t="8830" x="6392863" y="1995488"/>
          <p14:tracePt t="8846" x="6392863" y="1989138"/>
          <p14:tracePt t="12614" x="0" y="0"/>
        </p14:tracePtLst>
        <p14:tracePtLst>
          <p14:tracePt t="13503" x="2090738" y="2198688"/>
          <p14:tracePt t="13638" x="2097088" y="2198688"/>
          <p14:tracePt t="13647" x="2111375" y="2198688"/>
          <p14:tracePt t="13654" x="2141538" y="2198688"/>
          <p14:tracePt t="13662" x="2170113" y="2198688"/>
          <p14:tracePt t="13678" x="2257425" y="2206625"/>
          <p14:tracePt t="13695" x="2359025" y="2206625"/>
          <p14:tracePt t="13711" x="2430463" y="2212975"/>
          <p14:tracePt t="13728" x="2460625" y="2212975"/>
          <p14:tracePt t="13745" x="2466975" y="2212975"/>
          <p14:tracePt t="13814" x="2474913" y="2212975"/>
          <p14:tracePt t="13822" x="2497138" y="2212975"/>
          <p14:tracePt t="13831" x="2511425" y="2212975"/>
          <p14:tracePt t="13845" x="2540000" y="2212975"/>
          <p14:tracePt t="13861" x="2590800" y="2212975"/>
          <p14:tracePt t="13878" x="2649538" y="2220913"/>
          <p14:tracePt t="13894" x="2670175" y="2220913"/>
          <p14:tracePt t="13911" x="2700338" y="2220913"/>
          <p14:tracePt t="13928" x="2728913" y="2220913"/>
          <p14:tracePt t="13945" x="2751138" y="2220913"/>
          <p14:tracePt t="13961" x="2765425" y="2220913"/>
          <p14:tracePt t="13994" x="2771775" y="2220913"/>
          <p14:tracePt t="14094" x="2779713" y="2220913"/>
          <p14:tracePt t="14104" x="2786063" y="2220913"/>
          <p14:tracePt t="14111" x="2801938" y="2220913"/>
          <p14:tracePt t="14128" x="2822575" y="2220913"/>
          <p14:tracePt t="14145" x="2844800" y="2220913"/>
          <p14:tracePt t="14161" x="2852738" y="2220913"/>
          <p14:tracePt t="14178" x="2867025" y="2220913"/>
          <p14:tracePt t="15062" x="0" y="0"/>
        </p14:tracePtLst>
        <p14:tracePtLst>
          <p14:tracePt t="16095" x="3795713" y="2162175"/>
          <p14:tracePt t="16247" x="3802063" y="2162175"/>
          <p14:tracePt t="16303" x="3810000" y="2162175"/>
          <p14:tracePt t="16326" x="3817938" y="2162175"/>
          <p14:tracePt t="16398" x="3832225" y="2162175"/>
          <p14:tracePt t="16406" x="3846513" y="2162175"/>
          <p14:tracePt t="16414" x="3852863" y="2162175"/>
          <p14:tracePt t="16430" x="3860800" y="2162175"/>
          <p14:tracePt t="16444" x="3868738" y="2162175"/>
          <p14:tracePt t="16460" x="3875088" y="2162175"/>
          <p14:tracePt t="16478" x="3889375" y="2170113"/>
          <p14:tracePt t="16494" x="3911600" y="2170113"/>
          <p14:tracePt t="16510" x="3940175" y="2176463"/>
          <p14:tracePt t="16527" x="3962400" y="2184400"/>
          <p14:tracePt t="16544" x="3990975" y="2184400"/>
          <p14:tracePt t="16560" x="4013200" y="2192338"/>
          <p14:tracePt t="16577" x="4027488" y="2192338"/>
          <p14:tracePt t="16598" x="4035425" y="2192338"/>
          <p14:tracePt t="16610" x="4049713" y="2192338"/>
          <p14:tracePt t="16627" x="4064000" y="2192338"/>
          <p14:tracePt t="16644" x="4078288" y="2192338"/>
          <p14:tracePt t="16660" x="4092575" y="2192338"/>
          <p14:tracePt t="17007" x="4086225" y="2192338"/>
          <p14:tracePt t="17062" x="4086225" y="2198688"/>
          <p14:tracePt t="17374" x="4078288" y="2198688"/>
          <p14:tracePt t="18638" x="0" y="0"/>
        </p14:tracePtLst>
        <p14:tracePtLst>
          <p14:tracePt t="19071" x="4230688" y="2198688"/>
          <p14:tracePt t="19422" x="4238625" y="2198688"/>
          <p14:tracePt t="19438" x="4267200" y="2198688"/>
          <p14:tracePt t="19446" x="4295775" y="2198688"/>
          <p14:tracePt t="19454" x="4303713" y="2198688"/>
          <p14:tracePt t="19462" x="4318000" y="2198688"/>
          <p14:tracePt t="19476" x="4332288" y="2198688"/>
          <p14:tracePt t="19493" x="4346575" y="2206625"/>
          <p14:tracePt t="19495" x="4360863" y="2206625"/>
          <p14:tracePt t="19510" x="4391025" y="2212975"/>
          <p14:tracePt t="19526" x="4448175" y="2212975"/>
          <p14:tracePt t="19543" x="4498975" y="2212975"/>
          <p14:tracePt t="19560" x="4543425" y="2212975"/>
          <p14:tracePt t="19576" x="4557713" y="2212975"/>
          <p14:tracePt t="19670" x="4564063" y="2212975"/>
          <p14:tracePt t="19686" x="4579938" y="2212975"/>
          <p14:tracePt t="19694" x="4594225" y="2212975"/>
          <p14:tracePt t="19702" x="4614863" y="2212975"/>
          <p14:tracePt t="19710" x="4637088" y="2220913"/>
          <p14:tracePt t="19726" x="4665663" y="2220913"/>
          <p14:tracePt t="19743" x="4681538" y="2220913"/>
          <p14:tracePt t="19760" x="4687888" y="2227263"/>
          <p14:tracePt t="19776" x="4695825" y="2227263"/>
          <p14:tracePt t="19793" x="4702175" y="2227263"/>
          <p14:tracePt t="20014" x="4710113" y="2227263"/>
          <p14:tracePt t="20022" x="4716463" y="2227263"/>
          <p14:tracePt t="20070" x="4724400" y="2227263"/>
          <p14:tracePt t="20126" x="4732338" y="2227263"/>
          <p14:tracePt t="20134" x="4738688" y="2227263"/>
          <p14:tracePt t="20150" x="4746625" y="2227263"/>
          <p14:tracePt t="24070" x="0" y="0"/>
        </p14:tracePtLst>
        <p14:tracePtLst>
          <p14:tracePt t="24831" x="5246688" y="2263775"/>
          <p14:tracePt t="25046" x="5254625" y="2263775"/>
          <p14:tracePt t="25070" x="5260975" y="2263775"/>
          <p14:tracePt t="25086" x="5268913" y="2263775"/>
          <p14:tracePt t="25094" x="5283200" y="2263775"/>
          <p14:tracePt t="25102" x="5305425" y="2263775"/>
          <p14:tracePt t="25110" x="5319713" y="2263775"/>
          <p14:tracePt t="25125" x="5341938" y="2263775"/>
          <p14:tracePt t="25141" x="5384800" y="2263775"/>
          <p14:tracePt t="25158" x="5399088" y="2263775"/>
          <p14:tracePt t="25175" x="5421313" y="2263775"/>
          <p14:tracePt t="25192" x="5435600" y="2263775"/>
          <p14:tracePt t="25208" x="5449888" y="2263775"/>
          <p14:tracePt t="25225" x="5457825" y="2263775"/>
          <p14:tracePt t="25255" x="5464175" y="2263775"/>
          <p14:tracePt t="25262" x="5472113" y="2263775"/>
          <p14:tracePt t="25278" x="5478463" y="2263775"/>
          <p14:tracePt t="25291" x="5486400" y="2263775"/>
          <p14:tracePt t="25308" x="5494338" y="2263775"/>
          <p14:tracePt t="25382" x="5500688" y="2263775"/>
          <p14:tracePt t="25414" x="5508625" y="2263775"/>
          <p14:tracePt t="25510" x="5514975" y="2263775"/>
          <p14:tracePt t="25566" x="5522913" y="2263775"/>
          <p14:tracePt t="25846" x="5529263" y="2263775"/>
          <p14:tracePt t="25854" x="5537200" y="2263775"/>
          <p14:tracePt t="25862" x="5573713" y="2263775"/>
          <p14:tracePt t="25875" x="5638800" y="2263775"/>
          <p14:tracePt t="25891" x="5754688" y="2257425"/>
          <p14:tracePt t="25908" x="5842000" y="2257425"/>
          <p14:tracePt t="25925" x="5907088" y="2257425"/>
          <p14:tracePt t="25926" x="5921375" y="2257425"/>
          <p14:tracePt t="25941" x="5965825" y="2257425"/>
          <p14:tracePt t="25958" x="5994400" y="2257425"/>
          <p14:tracePt t="25975" x="6008688" y="2257425"/>
          <p14:tracePt t="25991" x="6016625" y="2257425"/>
          <p14:tracePt t="26008" x="6022975" y="2257425"/>
          <p14:tracePt t="26046" x="6030913" y="2257425"/>
          <p14:tracePt t="26062" x="6045200" y="2257425"/>
          <p14:tracePt t="26070" x="6067425" y="2257425"/>
          <p14:tracePt t="26078" x="6081713" y="2257425"/>
          <p14:tracePt t="26091" x="6110288" y="2257425"/>
          <p14:tracePt t="26108" x="6154738" y="2257425"/>
          <p14:tracePt t="26125" x="6189663" y="2257425"/>
          <p14:tracePt t="26126" x="6211888" y="2257425"/>
          <p14:tracePt t="26141" x="6234113" y="2257425"/>
          <p14:tracePt t="26158" x="6299200" y="2257425"/>
          <p14:tracePt t="26175" x="6327775" y="2257425"/>
          <p14:tracePt t="26191" x="6342063" y="2257425"/>
          <p14:tracePt t="26208" x="6350000" y="2257425"/>
          <p14:tracePt t="26758" x="0" y="0"/>
        </p14:tracePtLst>
        <p14:tracePtLst>
          <p14:tracePt t="27167" x="6611938" y="2257425"/>
          <p14:tracePt t="27462" x="6618288" y="2257425"/>
          <p14:tracePt t="27478" x="6640513" y="2257425"/>
          <p14:tracePt t="27486" x="6669088" y="2257425"/>
          <p14:tracePt t="27494" x="6683375" y="2249488"/>
          <p14:tracePt t="27507" x="6697663" y="2249488"/>
          <p14:tracePt t="27524" x="6705600" y="2249488"/>
          <p14:tracePt t="27815" x="6713538" y="2249488"/>
          <p14:tracePt t="27894" x="6719888" y="2249488"/>
          <p14:tracePt t="27902" x="6742113" y="2249488"/>
          <p14:tracePt t="27910" x="6764338" y="2249488"/>
          <p14:tracePt t="27924" x="6792913" y="2249488"/>
          <p14:tracePt t="27941" x="6850063" y="2249488"/>
          <p14:tracePt t="27942" x="6872288" y="2249488"/>
          <p14:tracePt t="27957" x="6900863" y="2249488"/>
          <p14:tracePt t="27974" x="6916738" y="2249488"/>
          <p14:tracePt t="28191" x="6923088" y="2249488"/>
          <p14:tracePt t="28198" x="6951663" y="2249488"/>
          <p14:tracePt t="28207" x="6981825" y="2249488"/>
          <p14:tracePt t="28224" x="7038975" y="2243138"/>
          <p14:tracePt t="28241" x="7069138" y="2243138"/>
          <p14:tracePt t="28258" x="7075488" y="2243138"/>
          <p14:tracePt t="28470" x="7089775" y="2243138"/>
          <p14:tracePt t="28478" x="7148513" y="2243138"/>
          <p14:tracePt t="28486" x="7205663" y="2243138"/>
          <p14:tracePt t="28494" x="7256463" y="2243138"/>
          <p14:tracePt t="28507" x="7323138" y="2227263"/>
          <p14:tracePt t="28524" x="7424738" y="2227263"/>
          <p14:tracePt t="28541" x="7475538" y="2220913"/>
          <p14:tracePt t="28557" x="7481888" y="2220913"/>
          <p14:tracePt t="28646" x="7489825" y="2220913"/>
          <p14:tracePt t="28662" x="7510463" y="2220913"/>
          <p14:tracePt t="28670" x="7526338" y="2220913"/>
          <p14:tracePt t="28678" x="7532688" y="2220913"/>
          <p14:tracePt t="28691" x="7540625" y="2220913"/>
          <p14:tracePt t="28707" x="7554913" y="2220913"/>
          <p14:tracePt t="28724" x="7561263" y="2220913"/>
          <p14:tracePt t="28822" x="7569200" y="2220913"/>
          <p14:tracePt t="29126" x="7597775" y="2220913"/>
          <p14:tracePt t="29134" x="7662863" y="2227263"/>
          <p14:tracePt t="29142" x="7735888" y="2227263"/>
          <p14:tracePt t="29157" x="7800975" y="2227263"/>
          <p14:tracePt t="29158" x="7874000" y="2227263"/>
          <p14:tracePt t="29174" x="7997825" y="2227263"/>
          <p14:tracePt t="29190" x="8069263" y="2235200"/>
          <p14:tracePt t="29207" x="8085138" y="2235200"/>
          <p14:tracePt t="29224" x="8091488" y="2235200"/>
          <p14:tracePt t="29310" x="8105775" y="2235200"/>
          <p14:tracePt t="29318" x="8135938" y="2235200"/>
          <p14:tracePt t="29326" x="8156575" y="2235200"/>
          <p14:tracePt t="29340" x="8170863" y="2235200"/>
          <p14:tracePt t="29357" x="8215313" y="2235200"/>
          <p14:tracePt t="29358" x="8237538" y="2235200"/>
          <p14:tracePt t="29374" x="8258175" y="2235200"/>
          <p14:tracePt t="29390" x="8272463" y="2235200"/>
          <p14:tracePt t="29407" x="8288338" y="2235200"/>
          <p14:tracePt t="29424" x="8302625" y="2227263"/>
          <p14:tracePt t="29440" x="8316913" y="2227263"/>
          <p14:tracePt t="29457" x="8331200" y="2227263"/>
          <p14:tracePt t="29474" x="8339138" y="2227263"/>
          <p14:tracePt t="29490" x="8359775" y="2227263"/>
          <p14:tracePt t="29507" x="8367713" y="2227263"/>
          <p14:tracePt t="29524" x="8374063" y="2227263"/>
          <p14:tracePt t="30398" x="8389938" y="2227263"/>
          <p14:tracePt t="30406" x="8432800" y="2227263"/>
          <p14:tracePt t="30414" x="8461375" y="2227263"/>
          <p14:tracePt t="30423" x="8483600" y="2227263"/>
          <p14:tracePt t="30440" x="8520113" y="2227263"/>
          <p14:tracePt t="30457" x="8534400" y="2227263"/>
          <p14:tracePt t="30758" x="0" y="0"/>
        </p14:tracePtLst>
        <p14:tracePtLst>
          <p14:tracePt t="37350" x="3795713" y="2212975"/>
          <p14:tracePt t="37782" x="3773488" y="2212975"/>
          <p14:tracePt t="37790" x="3759200" y="2212975"/>
          <p14:tracePt t="37798" x="3751263" y="2212975"/>
          <p14:tracePt t="37806" x="3736975" y="2212975"/>
          <p14:tracePt t="37821" x="3722688" y="2220913"/>
          <p14:tracePt t="37838" x="3700463" y="2227263"/>
          <p14:tracePt t="37855" x="3694113" y="2227263"/>
          <p14:tracePt t="37871" x="3686175" y="2227263"/>
          <p14:tracePt t="37959" x="3679825" y="2227263"/>
          <p14:tracePt t="38006" x="3679825" y="2235200"/>
          <p14:tracePt t="38070" x="3665538" y="2235200"/>
          <p14:tracePt t="38102" x="3657600" y="2235200"/>
          <p14:tracePt t="38278" x="3649663" y="2235200"/>
          <p14:tracePt t="38414" x="3649663" y="2227263"/>
          <p14:tracePt t="38422" x="3649663" y="2206625"/>
          <p14:tracePt t="38430" x="3643313" y="2192338"/>
          <p14:tracePt t="38438" x="3643313" y="2176463"/>
          <p14:tracePt t="38455" x="3643313" y="2162175"/>
          <p14:tracePt t="38471" x="3643313" y="2141538"/>
          <p14:tracePt t="38488" x="3643313" y="2125663"/>
          <p14:tracePt t="38505" x="3643313" y="2119313"/>
          <p14:tracePt t="38522" x="3643313" y="2105025"/>
          <p14:tracePt t="38542" x="3643313" y="2097088"/>
          <p14:tracePt t="38558" x="3643313" y="2090738"/>
          <p14:tracePt t="38582" x="3643313" y="2082800"/>
          <p14:tracePt t="38606" x="3643313" y="2074863"/>
          <p14:tracePt t="38614" x="3643313" y="2068513"/>
          <p14:tracePt t="38622" x="3649663" y="2060575"/>
          <p14:tracePt t="38638" x="3657600" y="2060575"/>
          <p14:tracePt t="38655" x="3665538" y="2046288"/>
          <p14:tracePt t="38671" x="3665538" y="2039938"/>
          <p14:tracePt t="38710" x="3671888" y="2032000"/>
          <p14:tracePt t="38734" x="3679825" y="2024063"/>
          <p14:tracePt t="38742" x="3679825" y="2017713"/>
          <p14:tracePt t="38750" x="3686175" y="2017713"/>
          <p14:tracePt t="38758" x="3694113" y="2017713"/>
          <p14:tracePt t="38771" x="3700463" y="2009775"/>
          <p14:tracePt t="38846" x="3708400" y="2009775"/>
          <p14:tracePt t="38854" x="3716338" y="2009775"/>
          <p14:tracePt t="38862" x="3730625" y="2009775"/>
          <p14:tracePt t="38871" x="3751263" y="2009775"/>
          <p14:tracePt t="38888" x="3810000" y="2003425"/>
          <p14:tracePt t="38904" x="3852863" y="2003425"/>
          <p14:tracePt t="38921" x="3889375" y="2003425"/>
          <p14:tracePt t="38938" x="3903663" y="2003425"/>
          <p14:tracePt t="38955" x="3919538" y="2003425"/>
          <p14:tracePt t="38974" x="3925888" y="2003425"/>
          <p14:tracePt t="39014" x="3925888" y="2009775"/>
          <p14:tracePt t="39038" x="3933825" y="2009775"/>
          <p14:tracePt t="39054" x="3948113" y="2009775"/>
          <p14:tracePt t="39062" x="3962400" y="2017713"/>
          <p14:tracePt t="39071" x="3976688" y="2024063"/>
          <p14:tracePt t="39088" x="3998913" y="2032000"/>
          <p14:tracePt t="39104" x="4013200" y="2046288"/>
          <p14:tracePt t="39121" x="4035425" y="2046288"/>
          <p14:tracePt t="39138" x="4035425" y="2054225"/>
          <p14:tracePt t="39154" x="4041775" y="2060575"/>
          <p14:tracePt t="39254" x="4041775" y="2068513"/>
          <p14:tracePt t="39350" x="4041775" y="2090738"/>
          <p14:tracePt t="39358" x="4041775" y="2105025"/>
          <p14:tracePt t="39366" x="4035425" y="2111375"/>
          <p14:tracePt t="39374" x="4027488" y="2133600"/>
          <p14:tracePt t="39388" x="4027488" y="2147888"/>
          <p14:tracePt t="39404" x="4021138" y="2170113"/>
          <p14:tracePt t="39421" x="4013200" y="2184400"/>
          <p14:tracePt t="39438" x="4005263" y="2192338"/>
          <p14:tracePt t="39470" x="4005263" y="2198688"/>
          <p14:tracePt t="39502" x="3998913" y="2206625"/>
          <p14:tracePt t="39510" x="3990975" y="2212975"/>
          <p14:tracePt t="39519" x="3984625" y="2220913"/>
          <p14:tracePt t="39526" x="3976688" y="2227263"/>
          <p14:tracePt t="39542" x="3962400" y="2235200"/>
          <p14:tracePt t="39554" x="3962400" y="2243138"/>
          <p14:tracePt t="39571" x="3954463" y="2249488"/>
          <p14:tracePt t="39588" x="3948113" y="2249488"/>
          <p14:tracePt t="39606" x="3933825" y="2257425"/>
          <p14:tracePt t="39622" x="3933825" y="2263775"/>
          <p14:tracePt t="39638" x="3911600" y="2271713"/>
          <p14:tracePt t="39654" x="3903663" y="2278063"/>
          <p14:tracePt t="39671" x="3889375" y="2278063"/>
          <p14:tracePt t="39688" x="3883025" y="2278063"/>
          <p14:tracePt t="39704" x="3868738" y="2278063"/>
          <p14:tracePt t="39721" x="3846513" y="2286000"/>
          <p14:tracePt t="39738" x="3838575" y="2286000"/>
          <p14:tracePt t="39754" x="3824288" y="2286000"/>
          <p14:tracePt t="39771" x="3817938" y="2293938"/>
          <p14:tracePt t="39788" x="3810000" y="2293938"/>
          <p14:tracePt t="39806" x="3802063" y="2293938"/>
          <p14:tracePt t="39822" x="3787775" y="2293938"/>
          <p14:tracePt t="39838" x="3773488" y="2286000"/>
          <p14:tracePt t="39854" x="3759200" y="2278063"/>
          <p14:tracePt t="39871" x="3736975" y="2271713"/>
          <p14:tracePt t="39888" x="3730625" y="2263775"/>
          <p14:tracePt t="39904" x="3730625" y="2257425"/>
          <p14:tracePt t="39921" x="3722688" y="2257425"/>
          <p14:tracePt t="39938" x="3716338" y="2249488"/>
          <p14:tracePt t="39954" x="3708400" y="2249488"/>
          <p14:tracePt t="39975" x="3700463" y="2243138"/>
          <p14:tracePt t="39988" x="3694113" y="2235200"/>
          <p14:tracePt t="40004" x="3686175" y="2235200"/>
          <p14:tracePt t="40021" x="3679825" y="2227263"/>
          <p14:tracePt t="40037" x="3671888" y="2220913"/>
          <p14:tracePt t="40054" x="3671888" y="2212975"/>
          <p14:tracePt t="40094" x="3665538" y="2212975"/>
          <p14:tracePt t="40158" x="3665538" y="2206625"/>
          <p14:tracePt t="40254" x="3665538" y="2198688"/>
          <p14:tracePt t="40382" x="3665538" y="2192338"/>
          <p14:tracePt t="40870" x="0" y="0"/>
        </p14:tracePtLst>
        <p14:tracePtLst>
          <p14:tracePt t="41422" x="4179888" y="2227263"/>
          <p14:tracePt t="42326" x="4187825" y="2227263"/>
          <p14:tracePt t="42374" x="4194175" y="2227263"/>
          <p14:tracePt t="42438" x="4202113" y="2227263"/>
          <p14:tracePt t="42598" x="4208463" y="2227263"/>
          <p14:tracePt t="42654" x="4216400" y="2227263"/>
          <p14:tracePt t="42670" x="4224338" y="2227263"/>
          <p14:tracePt t="42678" x="4275138" y="2227263"/>
          <p14:tracePt t="42687" x="4332288" y="2227263"/>
          <p14:tracePt t="42703" x="4448175" y="2227263"/>
          <p14:tracePt t="42720" x="4535488" y="2227263"/>
          <p14:tracePt t="42737" x="4594225" y="2235200"/>
          <p14:tracePt t="42753" x="4622800" y="2235200"/>
          <p14:tracePt t="42770" x="4622800" y="2243138"/>
          <p14:tracePt t="42862" x="4630738" y="2243138"/>
          <p14:tracePt t="42886" x="4637088" y="2243138"/>
          <p14:tracePt t="42894" x="4659313" y="2243138"/>
          <p14:tracePt t="42903" x="4687888" y="2249488"/>
          <p14:tracePt t="42920" x="4746625" y="2249488"/>
          <p14:tracePt t="42937" x="4797425" y="2257425"/>
          <p14:tracePt t="42953" x="4818063" y="2257425"/>
          <p14:tracePt t="42970" x="4826000" y="2257425"/>
          <p14:tracePt t="43262" x="4811713" y="2257425"/>
          <p14:tracePt t="43286" x="4811713" y="2263775"/>
          <p14:tracePt t="43294" x="4803775" y="2263775"/>
          <p14:tracePt t="43303" x="4797425" y="2263775"/>
          <p14:tracePt t="43320" x="4789488" y="2263775"/>
          <p14:tracePt t="43337" x="4789488" y="2271713"/>
          <p14:tracePt t="43353" x="4775200" y="2278063"/>
          <p14:tracePt t="43370" x="4767263" y="2278063"/>
          <p14:tracePt t="43414" x="4760913" y="2278063"/>
          <p14:tracePt t="43462" x="4746625" y="2278063"/>
          <p14:tracePt t="43494" x="4687888" y="2271713"/>
          <p14:tracePt t="43503" x="4622800" y="2257425"/>
          <p14:tracePt t="43510" x="4572000" y="2249488"/>
          <p14:tracePt t="43520" x="4521200" y="2235200"/>
          <p14:tracePt t="43537" x="4433888" y="2227263"/>
          <p14:tracePt t="43553" x="4346575" y="2212975"/>
          <p14:tracePt t="43571" x="4303713" y="2206625"/>
          <p14:tracePt t="43587" x="4267200" y="2206625"/>
          <p14:tracePt t="43604" x="4244975" y="2198688"/>
          <p14:tracePt t="43620" x="4238625" y="2198688"/>
          <p14:tracePt t="43637" x="4224338" y="2198688"/>
          <p14:tracePt t="43653" x="4208463" y="2198688"/>
          <p14:tracePt t="44062" x="4224338" y="2198688"/>
          <p14:tracePt t="44118" x="4238625" y="2198688"/>
          <p14:tracePt t="44191" x="4244975" y="2198688"/>
          <p14:tracePt t="44214" x="4267200" y="2198688"/>
          <p14:tracePt t="44222" x="4325938" y="2198688"/>
          <p14:tracePt t="44231" x="4391025" y="2198688"/>
          <p14:tracePt t="44238" x="4448175" y="2198688"/>
          <p14:tracePt t="44254" x="4543425" y="2206625"/>
          <p14:tracePt t="44270" x="4579938" y="2206625"/>
          <p14:tracePt t="44286" x="4600575" y="2212975"/>
          <p14:tracePt t="44303" x="4614863" y="2212975"/>
          <p14:tracePt t="44414" x="4622800" y="2212975"/>
          <p14:tracePt t="44438" x="4630738" y="2212975"/>
          <p14:tracePt t="44446" x="4651375" y="2212975"/>
          <p14:tracePt t="44454" x="4665663" y="2212975"/>
          <p14:tracePt t="44470" x="4681538" y="2212975"/>
          <p14:tracePt t="44486" x="4687888" y="2212975"/>
          <p14:tracePt t="44662" x="4695825" y="2212975"/>
          <p14:tracePt t="44670" x="4702175" y="2212975"/>
          <p14:tracePt t="44678" x="4710113" y="2212975"/>
          <p14:tracePt t="44695" x="4724400" y="2212975"/>
          <p14:tracePt t="44710" x="4732338" y="2212975"/>
          <p14:tracePt t="44720" x="4732338" y="2220913"/>
          <p14:tracePt t="44736" x="4738688" y="2220913"/>
          <p14:tracePt t="47054" x="0" y="0"/>
        </p14:tracePtLst>
        <p14:tracePtLst>
          <p14:tracePt t="47934" x="4275138" y="2249488"/>
          <p14:tracePt t="48110" x="4281488" y="2249488"/>
          <p14:tracePt t="48174" x="4303713" y="2249488"/>
          <p14:tracePt t="48182" x="4360863" y="2257425"/>
          <p14:tracePt t="48192" x="4411663" y="2257425"/>
          <p14:tracePt t="48202" x="4462463" y="2257425"/>
          <p14:tracePt t="48219" x="4535488" y="2263775"/>
          <p14:tracePt t="48235" x="4579938" y="2271713"/>
          <p14:tracePt t="48252" x="4608513" y="2271713"/>
          <p14:tracePt t="48269" x="4645025" y="2271713"/>
          <p14:tracePt t="48270" x="4665663" y="2271713"/>
          <p14:tracePt t="48285" x="4687888" y="2271713"/>
          <p14:tracePt t="48302" x="4702175" y="2271713"/>
          <p14:tracePt t="48319" x="4710113" y="2271713"/>
          <p14:tracePt t="48350" x="4716463" y="2271713"/>
          <p14:tracePt t="48462" x="4724400" y="2271713"/>
          <p14:tracePt t="48870" x="0" y="0"/>
        </p14:tracePtLst>
        <p14:tracePtLst>
          <p14:tracePt t="49670" x="2554288" y="2220913"/>
          <p14:tracePt t="49838" x="2568575" y="2220913"/>
          <p14:tracePt t="49846" x="2576513" y="2220913"/>
          <p14:tracePt t="49854" x="2582863" y="2220913"/>
          <p14:tracePt t="49868" x="2598738" y="2220913"/>
          <p14:tracePt t="49885" x="2605088" y="2220913"/>
          <p14:tracePt t="49902" x="2627313" y="2220913"/>
          <p14:tracePt t="49918" x="2670175" y="2227263"/>
          <p14:tracePt t="49935" x="2706688" y="2227263"/>
          <p14:tracePt t="49952" x="2743200" y="2227263"/>
          <p14:tracePt t="49968" x="2751138" y="2227263"/>
          <p14:tracePt t="50007" x="2751138" y="2235200"/>
          <p14:tracePt t="50094" x="2757488" y="2235200"/>
          <p14:tracePt t="50214" x="2765425" y="2235200"/>
          <p14:tracePt t="50222" x="2794000" y="2235200"/>
          <p14:tracePt t="50230" x="2830513" y="2235200"/>
          <p14:tracePt t="50238" x="2895600" y="2235200"/>
          <p14:tracePt t="50251" x="2932113" y="2235200"/>
          <p14:tracePt t="50268" x="2982913" y="2235200"/>
          <p14:tracePt t="50285" x="2989263" y="2243138"/>
          <p14:tracePt t="50646" x="2982913" y="2243138"/>
          <p14:tracePt t="50718" x="2974975" y="2243138"/>
          <p14:tracePt t="50734" x="2968625" y="2249488"/>
          <p14:tracePt t="50742" x="2960688" y="2249488"/>
          <p14:tracePt t="50758" x="2954338" y="2257425"/>
          <p14:tracePt t="50782" x="2946400" y="2257425"/>
          <p14:tracePt t="50800" x="2938463" y="2257425"/>
          <p14:tracePt t="50822" x="2932113" y="2257425"/>
          <p14:tracePt t="50854" x="2924175" y="2257425"/>
          <p14:tracePt t="50879" x="2917825" y="2263775"/>
          <p14:tracePt t="50918" x="2909888" y="2263775"/>
          <p14:tracePt t="50926" x="2903538" y="2263775"/>
          <p14:tracePt t="50935" x="2895600" y="2263775"/>
          <p14:tracePt t="50951" x="2830513" y="2263775"/>
          <p14:tracePt t="50968" x="2786063" y="2263775"/>
          <p14:tracePt t="50985" x="2765425" y="2263775"/>
          <p14:tracePt t="51002" x="2751138" y="2263775"/>
          <p14:tracePt t="51018" x="2743200" y="2263775"/>
          <p14:tracePt t="51035" x="2720975" y="2263775"/>
          <p14:tracePt t="51051" x="2714625" y="2263775"/>
          <p14:tracePt t="51068" x="2692400" y="2263775"/>
          <p14:tracePt t="51085" x="2655888" y="2257425"/>
          <p14:tracePt t="51101" x="2627313" y="2257425"/>
          <p14:tracePt t="51118" x="2613025" y="2257425"/>
          <p14:tracePt t="51135" x="2605088" y="2257425"/>
          <p14:tracePt t="51151" x="2598738" y="2257425"/>
          <p14:tracePt t="51168" x="2590800" y="2249488"/>
          <p14:tracePt t="51184" x="2582863" y="2249488"/>
          <p14:tracePt t="51201" x="2576513" y="2249488"/>
          <p14:tracePt t="51218" x="2568575" y="2249488"/>
          <p14:tracePt t="51462" x="0" y="0"/>
        </p14:tracePtLst>
        <p14:tracePtLst>
          <p14:tracePt t="52174" x="3817938" y="2198688"/>
          <p14:tracePt t="52390" x="3824288" y="2198688"/>
          <p14:tracePt t="52446" x="3832225" y="2198688"/>
          <p14:tracePt t="52486" x="3846513" y="2198688"/>
          <p14:tracePt t="52494" x="3860800" y="2198688"/>
          <p14:tracePt t="52502" x="3868738" y="2198688"/>
          <p14:tracePt t="52518" x="3883025" y="2198688"/>
          <p14:tracePt t="52534" x="3889375" y="2198688"/>
          <p14:tracePt t="52662" x="3897313" y="2198688"/>
          <p14:tracePt t="52686" x="3903663" y="2198688"/>
          <p14:tracePt t="52710" x="3911600" y="2198688"/>
          <p14:tracePt t="52846" x="3919538" y="2198688"/>
          <p14:tracePt t="52854" x="3925888" y="2198688"/>
          <p14:tracePt t="52862" x="3933825" y="2198688"/>
          <p14:tracePt t="52870" x="3948113" y="2198688"/>
          <p14:tracePt t="52884" x="3954463" y="2198688"/>
          <p14:tracePt t="52902" x="3962400" y="2198688"/>
          <p14:tracePt t="52950" x="3970338" y="2198688"/>
          <p14:tracePt t="52998" x="3976688" y="2198688"/>
          <p14:tracePt t="53062" x="3990975" y="2198688"/>
          <p14:tracePt t="53070" x="4021138" y="2206625"/>
          <p14:tracePt t="53078" x="4071938" y="2227263"/>
          <p14:tracePt t="53086" x="4129088" y="2235200"/>
          <p14:tracePt t="53101" x="4179888" y="2243138"/>
          <p14:tracePt t="53117" x="4244975" y="2257425"/>
          <p14:tracePt t="53166" x="4238625" y="2263775"/>
          <p14:tracePt t="53286" x="4230688" y="2263775"/>
          <p14:tracePt t="53326" x="4224338" y="2263775"/>
          <p14:tracePt t="53350" x="4224338" y="2271713"/>
          <p14:tracePt t="53358" x="4216400" y="2271713"/>
          <p14:tracePt t="53390" x="4208463" y="2271713"/>
          <p14:tracePt t="53398" x="4208463" y="2278063"/>
          <p14:tracePt t="53950" x="0" y="0"/>
        </p14:tracePtLst>
        <p14:tracePtLst>
          <p14:tracePt t="55910" x="1944688" y="2184400"/>
          <p14:tracePt t="56086" x="1966913" y="2184400"/>
          <p14:tracePt t="56094" x="2003425" y="2192338"/>
          <p14:tracePt t="56102" x="2068513" y="2206625"/>
          <p14:tracePt t="56116" x="2141538" y="2212975"/>
          <p14:tracePt t="56133" x="2373313" y="2235200"/>
          <p14:tracePt t="56150" x="2460625" y="2249488"/>
          <p14:tracePt t="56166" x="2503488" y="2263775"/>
          <p14:tracePt t="56183" x="2532063" y="2271713"/>
          <p14:tracePt t="56200" x="2540000" y="2271713"/>
          <p14:tracePt t="56216" x="2554288" y="2271713"/>
          <p14:tracePt t="56255" x="2562225" y="2271713"/>
          <p14:tracePt t="56270" x="2576513" y="2271713"/>
          <p14:tracePt t="56278" x="2590800" y="2271713"/>
          <p14:tracePt t="56286" x="2627313" y="2271713"/>
          <p14:tracePt t="56300" x="2670175" y="2271713"/>
          <p14:tracePt t="56316" x="2779713" y="2271713"/>
          <p14:tracePt t="56318" x="2844800" y="2271713"/>
          <p14:tracePt t="56333" x="2932113" y="2278063"/>
          <p14:tracePt t="56350" x="3011488" y="2278063"/>
          <p14:tracePt t="56366" x="3033713" y="2278063"/>
          <p14:tracePt t="56383" x="3040063" y="2278063"/>
          <p14:tracePt t="56806" x="3040063" y="2286000"/>
          <p14:tracePt t="58718" x="0" y="0"/>
        </p14:tracePtLst>
        <p14:tracePtLst>
          <p14:tracePt t="59894" x="2184400" y="1938338"/>
          <p14:tracePt t="60022" x="2192338" y="1938338"/>
          <p14:tracePt t="60039" x="2198688" y="1938338"/>
          <p14:tracePt t="60046" x="2227263" y="1938338"/>
          <p14:tracePt t="60054" x="2293938" y="1938338"/>
          <p14:tracePt t="60065" x="2379663" y="1938338"/>
          <p14:tracePt t="60082" x="2562225" y="1938338"/>
          <p14:tracePt t="60099" x="2771775" y="1938338"/>
          <p14:tracePt t="60115" x="2946400" y="1938338"/>
          <p14:tracePt t="60132" x="3040063" y="1944688"/>
          <p14:tracePt t="60149" x="3048000" y="1944688"/>
          <p14:tracePt t="60150" x="3055938" y="1944688"/>
          <p14:tracePt t="60214" x="3062288" y="1944688"/>
          <p14:tracePt t="60254" x="3084513" y="1944688"/>
          <p14:tracePt t="60262" x="3106738" y="1944688"/>
          <p14:tracePt t="60270" x="3127375" y="1944688"/>
          <p14:tracePt t="60282" x="3157538" y="1944688"/>
          <p14:tracePt t="60299" x="3200400" y="1944688"/>
          <p14:tracePt t="60315" x="3236913" y="1944688"/>
          <p14:tracePt t="60332" x="3259138" y="1944688"/>
          <p14:tracePt t="60349" x="3287713" y="1944688"/>
          <p14:tracePt t="60350" x="3294063" y="1944688"/>
          <p14:tracePt t="60365" x="3330575" y="1944688"/>
          <p14:tracePt t="60382" x="3352800" y="1944688"/>
          <p14:tracePt t="60399" x="3375025" y="1944688"/>
          <p14:tracePt t="60415" x="3381375" y="1944688"/>
          <p14:tracePt t="60446" x="3389313" y="1952625"/>
          <p14:tracePt t="60542" x="3395663" y="1952625"/>
          <p14:tracePt t="60550" x="3403600" y="1952625"/>
          <p14:tracePt t="60558" x="3411538" y="1952625"/>
          <p14:tracePt t="60567" x="3417888" y="1952625"/>
          <p14:tracePt t="60582" x="3446463" y="1952625"/>
          <p14:tracePt t="61062" x="0" y="0"/>
        </p14:tracePtLst>
        <p14:tracePtLst>
          <p14:tracePt t="62079" x="3883025" y="1887538"/>
          <p14:tracePt t="62110" x="3889375" y="1887538"/>
          <p14:tracePt t="62166" x="3897313" y="1887538"/>
          <p14:tracePt t="62214" x="3903663" y="1887538"/>
          <p14:tracePt t="62222" x="3925888" y="1887538"/>
          <p14:tracePt t="62232" x="3962400" y="1887538"/>
          <p14:tracePt t="62249" x="4106863" y="1887538"/>
          <p14:tracePt t="62265" x="4318000" y="1879600"/>
          <p14:tracePt t="62282" x="4543425" y="1879600"/>
          <p14:tracePt t="62298" x="4732338" y="1871663"/>
          <p14:tracePt t="62315" x="4840288" y="1871663"/>
          <p14:tracePt t="62332" x="4905375" y="1871663"/>
          <p14:tracePt t="62348" x="4949825" y="1871663"/>
          <p14:tracePt t="62365" x="4986338" y="1871663"/>
          <p14:tracePt t="62382" x="5072063" y="1879600"/>
          <p14:tracePt t="62398" x="5173663" y="1879600"/>
          <p14:tracePt t="62415" x="5275263" y="1879600"/>
          <p14:tracePt t="62431" x="5376863" y="1879600"/>
          <p14:tracePt t="62448" x="5464175" y="1879600"/>
          <p14:tracePt t="62465" x="5522913" y="1879600"/>
          <p14:tracePt t="62481" x="5580063" y="1879600"/>
          <p14:tracePt t="62498" x="5624513" y="1879600"/>
          <p14:tracePt t="62515" x="5675313" y="1879600"/>
          <p14:tracePt t="62531" x="5726113" y="1879600"/>
          <p14:tracePt t="62548" x="5762625" y="1879600"/>
          <p14:tracePt t="62550" x="5776913" y="1879600"/>
          <p14:tracePt t="62565" x="5783263" y="1879600"/>
          <p14:tracePt t="62581" x="5827713" y="1879600"/>
          <p14:tracePt t="62598" x="5878513" y="1879600"/>
          <p14:tracePt t="62615" x="5943600" y="1879600"/>
          <p14:tracePt t="62631" x="6008688" y="1879600"/>
          <p14:tracePt t="62648" x="6067425" y="1879600"/>
          <p14:tracePt t="62665" x="6081713" y="1879600"/>
          <p14:tracePt t="62681" x="6088063" y="1879600"/>
          <p14:tracePt t="63166" x="0" y="0"/>
        </p14:tracePtLst>
        <p14:tracePtLst>
          <p14:tracePt t="64198" x="5210175" y="2212975"/>
          <p14:tracePt t="64390" x="5232400" y="2212975"/>
          <p14:tracePt t="64398" x="5275263" y="2212975"/>
          <p14:tracePt t="64406" x="5319713" y="2212975"/>
          <p14:tracePt t="64414" x="5356225" y="2212975"/>
          <p14:tracePt t="64431" x="5421313" y="2212975"/>
          <p14:tracePt t="64448" x="5457825" y="2212975"/>
          <p14:tracePt t="64527" x="5457825" y="2206625"/>
          <p14:tracePt t="64791" x="5464175" y="2206625"/>
          <p14:tracePt t="64934" x="5472113" y="2206625"/>
          <p14:tracePt t="65030" x="5478463" y="2206625"/>
          <p14:tracePt t="65070" x="5486400" y="2206625"/>
          <p14:tracePt t="65830" x="0" y="0"/>
        </p14:tracePtLst>
        <p14:tracePtLst>
          <p14:tracePt t="66622" x="4238625" y="2220913"/>
          <p14:tracePt t="66726" x="4244975" y="2220913"/>
          <p14:tracePt t="66742" x="4252913" y="2212975"/>
          <p14:tracePt t="66758" x="4259263" y="2212975"/>
          <p14:tracePt t="66766" x="4267200" y="2212975"/>
          <p14:tracePt t="66774" x="4275138" y="2212975"/>
          <p14:tracePt t="66782" x="4289425" y="2212975"/>
          <p14:tracePt t="66797" x="4318000" y="2212975"/>
          <p14:tracePt t="66814" x="4346575" y="2212975"/>
          <p14:tracePt t="66831" x="4383088" y="2212975"/>
          <p14:tracePt t="66847" x="4405313" y="2212975"/>
          <p14:tracePt t="66864" x="4419600" y="2212975"/>
          <p14:tracePt t="67006" x="4427538" y="2212975"/>
          <p14:tracePt t="67030" x="4433888" y="2212975"/>
          <p14:tracePt t="67038" x="4448175" y="2212975"/>
          <p14:tracePt t="67047" x="4470400" y="2212975"/>
          <p14:tracePt t="67064" x="4549775" y="2220913"/>
          <p14:tracePt t="67080" x="4614863" y="2220913"/>
          <p14:tracePt t="67097" x="4637088" y="2220913"/>
          <p14:tracePt t="67114" x="4645025" y="2220913"/>
          <p14:tracePt t="67550" x="4651375" y="2220913"/>
          <p14:tracePt t="67558" x="4659313" y="2220913"/>
          <p14:tracePt t="67566" x="4665663" y="2220913"/>
          <p14:tracePt t="67580" x="4681538" y="2220913"/>
          <p14:tracePt t="67597" x="4695825" y="2220913"/>
          <p14:tracePt t="68310" x="0" y="0"/>
        </p14:tracePtLst>
        <p14:tracePtLst>
          <p14:tracePt t="68982" x="6524625" y="2162175"/>
          <p14:tracePt t="69214" x="6530975" y="2162175"/>
          <p14:tracePt t="69230" x="6545263" y="2162175"/>
          <p14:tracePt t="69238" x="6561138" y="2162175"/>
          <p14:tracePt t="69246" x="6596063" y="2162175"/>
          <p14:tracePt t="69263" x="6662738" y="2162175"/>
          <p14:tracePt t="69280" x="6742113" y="2162175"/>
          <p14:tracePt t="69296" x="6778625" y="2162175"/>
          <p14:tracePt t="69313" x="6799263" y="2162175"/>
          <p14:tracePt t="69330" x="6807200" y="2162175"/>
          <p14:tracePt t="69346" x="6821488" y="2162175"/>
          <p14:tracePt t="69363" x="6835775" y="2162175"/>
          <p14:tracePt t="69380" x="6865938" y="2162175"/>
          <p14:tracePt t="69396" x="6900863" y="2162175"/>
          <p14:tracePt t="69413" x="6945313" y="2162175"/>
          <p14:tracePt t="69430" x="6967538" y="2162175"/>
          <p14:tracePt t="69446" x="6988175" y="2162175"/>
          <p14:tracePt t="69463" x="7032625" y="2162175"/>
          <p14:tracePt t="69480" x="7069138" y="2162175"/>
          <p14:tracePt t="69496" x="7112000" y="2162175"/>
          <p14:tracePt t="69513" x="7148513" y="2162175"/>
          <p14:tracePt t="69530" x="7185025" y="2162175"/>
          <p14:tracePt t="69546" x="7205663" y="2162175"/>
          <p14:tracePt t="69563" x="7242175" y="2162175"/>
          <p14:tracePt t="69580" x="7292975" y="2170113"/>
          <p14:tracePt t="69582" x="7315200" y="2170113"/>
          <p14:tracePt t="69596" x="7337425" y="2170113"/>
          <p14:tracePt t="69613" x="7366000" y="2170113"/>
          <p14:tracePt t="69654" x="7373938" y="2170113"/>
          <p14:tracePt t="69702" x="7388225" y="2170113"/>
          <p14:tracePt t="69710" x="7402513" y="2170113"/>
          <p14:tracePt t="69718" x="7431088" y="2170113"/>
          <p14:tracePt t="69730" x="7459663" y="2170113"/>
          <p14:tracePt t="69746" x="7518400" y="2170113"/>
          <p14:tracePt t="69763" x="7532688" y="2170113"/>
          <p14:tracePt t="69780" x="7540625" y="2170113"/>
          <p14:tracePt t="69910" x="7546975" y="2170113"/>
          <p14:tracePt t="73110" x="7569200" y="2170113"/>
          <p14:tracePt t="73118" x="7634288" y="2170113"/>
          <p14:tracePt t="73126" x="7707313" y="2170113"/>
          <p14:tracePt t="73134" x="7794625" y="2170113"/>
          <p14:tracePt t="73145" x="7866063" y="2170113"/>
          <p14:tracePt t="73162" x="7997825" y="2170113"/>
          <p14:tracePt t="73179" x="8054975" y="2170113"/>
          <p14:tracePt t="73195" x="8069263" y="2170113"/>
          <p14:tracePt t="73212" x="8077200" y="2170113"/>
          <p14:tracePt t="73318" x="8099425" y="2170113"/>
          <p14:tracePt t="73326" x="8128000" y="2170113"/>
          <p14:tracePt t="73334" x="8156575" y="2170113"/>
          <p14:tracePt t="73345" x="8178800" y="2170113"/>
          <p14:tracePt t="73362" x="8229600" y="2170113"/>
          <p14:tracePt t="73379" x="8266113" y="2170113"/>
          <p14:tracePt t="73395" x="8308975" y="2170113"/>
          <p14:tracePt t="73412" x="8339138" y="2170113"/>
          <p14:tracePt t="73414" x="8345488" y="2170113"/>
          <p14:tracePt t="73429" x="8353425" y="2170113"/>
          <p14:tracePt t="74102" x="0" y="0"/>
        </p14:tracePtLst>
        <p14:tracePtLst>
          <p14:tracePt t="78895" x="6473825" y="2227263"/>
          <p14:tracePt t="79110" x="6494463" y="2227263"/>
          <p14:tracePt t="79118" x="6567488" y="2235200"/>
          <p14:tracePt t="79127" x="6691313" y="2235200"/>
          <p14:tracePt t="79144" x="6951663" y="2243138"/>
          <p14:tracePt t="79160" x="7134225" y="2243138"/>
          <p14:tracePt t="79177" x="7205663" y="2249488"/>
          <p14:tracePt t="79526" x="7213600" y="2249488"/>
          <p14:tracePt t="79534" x="7227888" y="2257425"/>
          <p14:tracePt t="79544" x="7278688" y="2257425"/>
          <p14:tracePt t="79560" x="7358063" y="2263775"/>
          <p14:tracePt t="79577" x="7394575" y="2263775"/>
          <p14:tracePt t="79593" x="7402513" y="2263775"/>
          <p14:tracePt t="79613" x="7408863" y="2263775"/>
          <p14:tracePt t="79627" x="7416800" y="2263775"/>
          <p14:tracePt t="79644" x="7445375" y="2263775"/>
          <p14:tracePt t="79660" x="7453313" y="2263775"/>
          <p14:tracePt t="79677" x="7467600" y="2263775"/>
          <p14:tracePt t="79735" x="7475538" y="2263775"/>
          <p14:tracePt t="79742" x="7481888" y="2263775"/>
          <p14:tracePt t="79750" x="7489825" y="2263775"/>
          <p14:tracePt t="79830" x="7496175" y="2263775"/>
          <p14:tracePt t="79862" x="7510463" y="2263775"/>
          <p14:tracePt t="79870" x="7526338" y="2263775"/>
          <p14:tracePt t="79878" x="7540625" y="2263775"/>
          <p14:tracePt t="79894" x="7546975" y="2263775"/>
          <p14:tracePt t="83334" x="0" y="0"/>
        </p14:tracePtLst>
        <p14:tracePtLst>
          <p14:tracePt t="84334" x="2125663" y="2982913"/>
          <p14:tracePt t="84478" x="2141538" y="2982913"/>
          <p14:tracePt t="84486" x="2176463" y="2982913"/>
          <p14:tracePt t="84493" x="2227263" y="2982913"/>
          <p14:tracePt t="84509" x="2351088" y="2982913"/>
          <p14:tracePt t="84526" x="2474913" y="2982913"/>
          <p14:tracePt t="84542" x="2576513" y="2989263"/>
          <p14:tracePt t="84559" x="2627313" y="2989263"/>
          <p14:tracePt t="84576" x="2641600" y="2997200"/>
          <p14:tracePt t="84592" x="2655888" y="2997200"/>
          <p14:tracePt t="84646" x="2663825" y="2997200"/>
          <p14:tracePt t="84654" x="2678113" y="2997200"/>
          <p14:tracePt t="84662" x="2692400" y="2997200"/>
          <p14:tracePt t="84675" x="2728913" y="2997200"/>
          <p14:tracePt t="84692" x="2808288" y="2997200"/>
          <p14:tracePt t="84709" x="2924175" y="2997200"/>
          <p14:tracePt t="84725" x="2989263" y="2997200"/>
          <p14:tracePt t="84742" x="3055938" y="2997200"/>
          <p14:tracePt t="84759" x="3106738" y="2997200"/>
          <p14:tracePt t="84775" x="3135313" y="2997200"/>
          <p14:tracePt t="84998" x="3149600" y="2997200"/>
          <p14:tracePt t="85005" x="3178175" y="2997200"/>
          <p14:tracePt t="85014" x="3214688" y="2997200"/>
          <p14:tracePt t="85025" x="3243263" y="2997200"/>
          <p14:tracePt t="85042" x="3302000" y="2997200"/>
          <p14:tracePt t="85059" x="3324225" y="2997200"/>
          <p14:tracePt t="85075" x="3338513" y="2997200"/>
          <p14:tracePt t="86133" x="0" y="0"/>
        </p14:tracePtLst>
        <p14:tracePtLst>
          <p14:tracePt t="86622" x="3736975" y="2974975"/>
          <p14:tracePt t="86766" x="3751263" y="2974975"/>
          <p14:tracePt t="86782" x="3868738" y="2974975"/>
          <p14:tracePt t="86806" x="4151313" y="2974975"/>
          <p14:tracePt t="86830" x="4456113" y="2997200"/>
          <p14:tracePt t="86837" x="4492625" y="2997200"/>
          <p14:tracePt t="86846" x="4535488" y="2997200"/>
          <p14:tracePt t="86858" x="4557713" y="2997200"/>
          <p14:tracePt t="86875" x="4608513" y="3005138"/>
          <p14:tracePt t="86892" x="4651375" y="3005138"/>
          <p14:tracePt t="86908" x="4681538" y="3005138"/>
          <p14:tracePt t="86925" x="4746625" y="3005138"/>
          <p14:tracePt t="86942" x="4803775" y="3005138"/>
          <p14:tracePt t="86958" x="4868863" y="3005138"/>
          <p14:tracePt t="86975" x="4935538" y="3005138"/>
          <p14:tracePt t="86992" x="4992688" y="3005138"/>
          <p14:tracePt t="87008" x="5029200" y="3005138"/>
          <p14:tracePt t="87025" x="5065713" y="3005138"/>
          <p14:tracePt t="87041" x="5102225" y="3005138"/>
          <p14:tracePt t="87058" x="5130800" y="3005138"/>
          <p14:tracePt t="87075" x="5153025" y="3005138"/>
          <p14:tracePt t="87092" x="5189538" y="3005138"/>
          <p14:tracePt t="87108" x="5218113" y="3005138"/>
          <p14:tracePt t="87125" x="5260975" y="3005138"/>
          <p14:tracePt t="87141" x="5283200" y="3005138"/>
          <p14:tracePt t="87158" x="5297488" y="3005138"/>
          <p14:tracePt t="87175" x="5311775" y="3005138"/>
          <p14:tracePt t="87191" x="5326063" y="3005138"/>
          <p14:tracePt t="87208" x="5348288" y="3005138"/>
          <p14:tracePt t="87225" x="5362575" y="3005138"/>
          <p14:tracePt t="87241" x="5399088" y="3005138"/>
          <p14:tracePt t="87258" x="5435600" y="3005138"/>
          <p14:tracePt t="87275" x="5472113" y="3005138"/>
          <p14:tracePt t="87291" x="5494338" y="3005138"/>
          <p14:tracePt t="87308" x="5514975" y="3005138"/>
          <p14:tracePt t="87406" x="5522913" y="3005138"/>
          <p14:tracePt t="87414" x="5545138" y="3005138"/>
          <p14:tracePt t="87422" x="5559425" y="3005138"/>
          <p14:tracePt t="87429" x="5580063" y="3005138"/>
          <p14:tracePt t="87441" x="5602288" y="3005138"/>
          <p14:tracePt t="87458" x="5646738" y="3005138"/>
          <p14:tracePt t="87475" x="5703888" y="3005138"/>
          <p14:tracePt t="87491" x="5748338" y="3005138"/>
          <p14:tracePt t="87508" x="5776913" y="3005138"/>
          <p14:tracePt t="87525" x="5791200" y="3005138"/>
          <p14:tracePt t="87574" x="5799138" y="3005138"/>
          <p14:tracePt t="89429" x="0" y="0"/>
        </p14:tracePtLst>
        <p14:tracePtLst>
          <p14:tracePt t="90166" x="6510338" y="2932113"/>
          <p14:tracePt t="90182" x="6516688" y="2932113"/>
          <p14:tracePt t="90454" x="6524625" y="2932113"/>
          <p14:tracePt t="90462" x="6561138" y="2932113"/>
          <p14:tracePt t="90470" x="6596063" y="2932113"/>
          <p14:tracePt t="90477" x="6632575" y="2932113"/>
          <p14:tracePt t="90491" x="6662738" y="2932113"/>
          <p14:tracePt t="90507" x="6697663" y="2932113"/>
          <p14:tracePt t="90524" x="6719888" y="2932113"/>
          <p14:tracePt t="90526" x="6727825" y="2932113"/>
          <p14:tracePt t="90646" x="6734175" y="2932113"/>
          <p14:tracePt t="90669" x="6748463" y="2932113"/>
          <p14:tracePt t="90678" x="6778625" y="2932113"/>
          <p14:tracePt t="90686" x="6821488" y="2917825"/>
          <p14:tracePt t="90693" x="6858000" y="2917825"/>
          <p14:tracePt t="90707" x="6886575" y="2909888"/>
          <p14:tracePt t="90724" x="6973888" y="2909888"/>
          <p14:tracePt t="90725" x="7024688" y="2909888"/>
          <p14:tracePt t="90740" x="7075488" y="2909888"/>
          <p14:tracePt t="90757" x="7205663" y="2909888"/>
          <p14:tracePt t="90774" x="7264400" y="2917825"/>
          <p14:tracePt t="90791" x="7278688" y="2917825"/>
          <p14:tracePt t="90862" x="7286625" y="2917825"/>
          <p14:tracePt t="90966" x="7286625" y="2924175"/>
          <p14:tracePt t="91629" x="0" y="0"/>
        </p14:tracePtLst>
        <p14:tracePtLst>
          <p14:tracePt t="92350" x="7561263" y="2895600"/>
          <p14:tracePt t="92462" x="7569200" y="2895600"/>
          <p14:tracePt t="92470" x="7612063" y="2895600"/>
          <p14:tracePt t="92477" x="7735888" y="2895600"/>
          <p14:tracePt t="92490" x="7874000" y="2903538"/>
          <p14:tracePt t="92507" x="8243888" y="2903538"/>
          <p14:tracePt t="92523" x="8520113" y="2903538"/>
          <p14:tracePt t="92540" x="8643938" y="2903538"/>
          <p14:tracePt t="92542" x="8664575" y="2903538"/>
          <p14:tracePt t="92557" x="8672513" y="2903538"/>
          <p14:tracePt t="93062" x="8658225" y="2909888"/>
          <p14:tracePt t="93077" x="8650288" y="2909888"/>
          <p14:tracePt t="93102" x="8643938" y="2909888"/>
          <p14:tracePt t="93109" x="8643938" y="2917825"/>
          <p14:tracePt t="93126" x="8636000" y="2924175"/>
          <p14:tracePt t="93134" x="8628063" y="2924175"/>
          <p14:tracePt t="93150" x="8621713" y="2932113"/>
          <p14:tracePt t="93157" x="8613775" y="2932113"/>
          <p14:tracePt t="93197" x="8607425" y="2932113"/>
          <p14:tracePt t="93222" x="8599488" y="2932113"/>
          <p14:tracePt t="93237" x="8593138" y="2938463"/>
          <p14:tracePt t="93302" x="8593138" y="2946400"/>
          <p14:tracePt t="93933" x="0" y="0"/>
        </p14:tracePtLst>
        <p14:tracePtLst>
          <p14:tracePt t="94926" x="5965825" y="2997200"/>
          <p14:tracePt t="95126" x="5972175" y="2997200"/>
          <p14:tracePt t="95150" x="5980113" y="2997200"/>
          <p14:tracePt t="95166" x="5986463" y="2997200"/>
          <p14:tracePt t="95174" x="6016625" y="2997200"/>
          <p14:tracePt t="95181" x="6045200" y="2997200"/>
          <p14:tracePt t="95190" x="6073775" y="2997200"/>
          <p14:tracePt t="95206" x="6132513" y="2997200"/>
          <p14:tracePt t="95223" x="6154738" y="2997200"/>
          <p14:tracePt t="95350" x="6169025" y="2997200"/>
          <p14:tracePt t="95357" x="6205538" y="2997200"/>
          <p14:tracePt t="95366" x="6240463" y="2997200"/>
          <p14:tracePt t="95373" x="6262688" y="2997200"/>
          <p14:tracePt t="95389" x="6284913" y="2997200"/>
          <p14:tracePt t="95406" x="6291263" y="2997200"/>
          <p14:tracePt t="96517" x="0" y="0"/>
        </p14:tracePtLst>
        <p14:tracePtLst>
          <p14:tracePt t="97095" x="7612063" y="2989263"/>
          <p14:tracePt t="98414" x="0" y="0"/>
        </p14:tracePtLst>
        <p14:tracePtLst>
          <p14:tracePt t="99271" x="6713538" y="3040063"/>
          <p14:tracePt t="99430" x="6719888" y="3040063"/>
          <p14:tracePt t="99453" x="6727825" y="3040063"/>
          <p14:tracePt t="99470" x="6734175" y="3040063"/>
          <p14:tracePt t="99486" x="6742113" y="3040063"/>
          <p14:tracePt t="99510" x="6748463" y="3040063"/>
          <p14:tracePt t="99606" x="6756400" y="3040063"/>
          <p14:tracePt t="99662" x="6764338" y="3040063"/>
          <p14:tracePt t="99750" x="6770688" y="3040063"/>
          <p14:tracePt t="99757" x="6784975" y="3040063"/>
          <p14:tracePt t="99766" x="6799263" y="3048000"/>
          <p14:tracePt t="99773" x="6821488" y="3048000"/>
          <p14:tracePt t="99788" x="6835775" y="3048000"/>
          <p14:tracePt t="99805" x="6894513" y="3055938"/>
          <p14:tracePt t="99821" x="6937375" y="3055938"/>
          <p14:tracePt t="99838" x="6973888" y="3055938"/>
          <p14:tracePt t="99887" x="6981825" y="3055938"/>
          <p14:tracePt t="99919" x="6988175" y="3055938"/>
          <p14:tracePt t="100006" x="6996113" y="3055938"/>
          <p14:tracePt t="100093" x="7002463" y="3055938"/>
          <p14:tracePt t="100101" x="7018338" y="3055938"/>
          <p14:tracePt t="100118" x="7032625" y="3055938"/>
          <p14:tracePt t="100125" x="7032625" y="3048000"/>
          <p14:tracePt t="100138" x="7038975" y="3048000"/>
          <p14:tracePt t="100166" x="7061200" y="3048000"/>
          <p14:tracePt t="100173" x="7075488" y="3048000"/>
          <p14:tracePt t="100188" x="7089775" y="3048000"/>
          <p14:tracePt t="100206" x="7140575" y="3048000"/>
          <p14:tracePt t="100221" x="7148513" y="3048000"/>
          <p14:tracePt t="101933" x="0" y="0"/>
        </p14:tracePtLst>
        <p14:tracePtLst>
          <p14:tracePt t="103998" x="3098800" y="2170113"/>
          <p14:tracePt t="104158" x="3106738" y="2170113"/>
          <p14:tracePt t="104294" x="3121025" y="2170113"/>
          <p14:tracePt t="104301" x="3178175" y="2170113"/>
          <p14:tracePt t="104309" x="3243263" y="2176463"/>
          <p14:tracePt t="104320" x="3302000" y="2184400"/>
          <p14:tracePt t="104337" x="3432175" y="2198688"/>
          <p14:tracePt t="104354" x="3533775" y="2212975"/>
          <p14:tracePt t="104370" x="3598863" y="2220913"/>
          <p14:tracePt t="104387" x="3643313" y="2220913"/>
          <p14:tracePt t="104404" x="3665538" y="2220913"/>
          <p14:tracePt t="104420" x="3694113" y="2220913"/>
          <p14:tracePt t="104437" x="3708400" y="2220913"/>
          <p14:tracePt t="104453" x="3722688" y="2220913"/>
          <p14:tracePt t="104470" x="3744913" y="2220913"/>
          <p14:tracePt t="104487" x="3787775" y="2220913"/>
          <p14:tracePt t="104504" x="3832225" y="2220913"/>
          <p14:tracePt t="104520" x="3883025" y="2220913"/>
          <p14:tracePt t="104537" x="3919538" y="2227263"/>
          <p14:tracePt t="104553" x="3962400" y="2227263"/>
          <p14:tracePt t="104570" x="4021138" y="2235200"/>
          <p14:tracePt t="104587" x="4092575" y="2235200"/>
          <p14:tracePt t="104603" x="4208463" y="2235200"/>
          <p14:tracePt t="104620" x="4332288" y="2235200"/>
          <p14:tracePt t="104637" x="4484688" y="2235200"/>
          <p14:tracePt t="104653" x="4557713" y="2235200"/>
          <p14:tracePt t="104670" x="4614863" y="2235200"/>
          <p14:tracePt t="104687" x="4651375" y="2235200"/>
          <p14:tracePt t="104703" x="4659313" y="2235200"/>
          <p14:tracePt t="104742" x="4665663" y="2235200"/>
          <p14:tracePt t="104789" x="4673600" y="2235200"/>
          <p14:tracePt t="104797" x="4695825" y="2235200"/>
          <p14:tracePt t="104805" x="4710113" y="2235200"/>
          <p14:tracePt t="104820" x="4724400" y="2235200"/>
          <p14:tracePt t="104837" x="4752975" y="2235200"/>
          <p14:tracePt t="104853" x="4760913" y="2235200"/>
          <p14:tracePt t="104870" x="4767263" y="2235200"/>
          <p14:tracePt t="105158" x="4767263" y="2243138"/>
          <p14:tracePt t="105230" x="0" y="0"/>
        </p14:tracePtLst>
        <p14:tracePtLst>
          <p14:tracePt t="106070" x="8577263" y="2982913"/>
          <p14:tracePt t="106470" x="8585200" y="2982913"/>
          <p14:tracePt t="106510" x="8607425" y="2982913"/>
          <p14:tracePt t="106519" x="8650288" y="2982913"/>
          <p14:tracePt t="106525" x="8701088" y="2982913"/>
          <p14:tracePt t="106536" x="8737600" y="2982913"/>
          <p14:tracePt t="106553" x="8810625" y="2982913"/>
          <p14:tracePt t="106570" x="8875713" y="2982913"/>
          <p14:tracePt t="106586" x="8926513" y="2982913"/>
          <p14:tracePt t="106603" x="8932863" y="2982913"/>
          <p14:tracePt t="106620" x="8948738" y="2982913"/>
          <p14:tracePt t="106702" x="8955088" y="2982913"/>
          <p14:tracePt t="106717" x="8983663" y="2982913"/>
          <p14:tracePt t="106725" x="9020175" y="2982913"/>
          <p14:tracePt t="106736" x="9056688" y="2982913"/>
          <p14:tracePt t="106753" x="9121775" y="2982913"/>
          <p14:tracePt t="106770" x="9202738" y="2982913"/>
          <p14:tracePt t="106786" x="9245600" y="2982913"/>
          <p14:tracePt t="106803" x="9288463" y="2982913"/>
          <p14:tracePt t="106820" x="9324975" y="2982913"/>
          <p14:tracePt t="106821" x="9347200" y="2982913"/>
          <p14:tracePt t="106836" x="9361488" y="2982913"/>
          <p14:tracePt t="106853" x="9412288" y="2974975"/>
          <p14:tracePt t="106869" x="9440863" y="2974975"/>
          <p14:tracePt t="106886" x="9485313" y="2974975"/>
          <p14:tracePt t="106903" x="9521825" y="2968625"/>
          <p14:tracePt t="106920" x="9564688" y="2968625"/>
          <p14:tracePt t="106936" x="9586913" y="2968625"/>
          <p14:tracePt t="106953" x="9609138" y="2960688"/>
          <p14:tracePt t="106969" x="9637713" y="2960688"/>
          <p14:tracePt t="106986" x="9659938" y="2960688"/>
          <p14:tracePt t="107003" x="9674225" y="2960688"/>
          <p14:tracePt t="107020" x="9694863" y="2960688"/>
          <p14:tracePt t="107036" x="9710738" y="2960688"/>
          <p14:tracePt t="107053" x="9739313" y="2960688"/>
          <p14:tracePt t="107069" x="9761538" y="2960688"/>
          <p14:tracePt t="107086" x="9782175" y="2960688"/>
          <p14:tracePt t="107103" x="9818688" y="2954338"/>
          <p14:tracePt t="107120" x="9855200" y="2954338"/>
          <p14:tracePt t="107136" x="9883775" y="2954338"/>
          <p14:tracePt t="107153" x="9913938" y="2954338"/>
          <p14:tracePt t="107169" x="9948863" y="2954338"/>
          <p14:tracePt t="107186" x="9985375" y="2954338"/>
          <p14:tracePt t="107203" x="10015538" y="2954338"/>
          <p14:tracePt t="107220" x="10036175" y="2954338"/>
          <p14:tracePt t="107237" x="10044113" y="2954338"/>
          <p14:tracePt t="107302" x="10050463" y="2954338"/>
          <p14:tracePt t="107318" x="10058400" y="2954338"/>
          <p14:tracePt t="107325" x="10072688" y="2954338"/>
          <p14:tracePt t="107336" x="10086975" y="2954338"/>
          <p14:tracePt t="107353" x="10094913" y="2954338"/>
          <p14:tracePt t="107369" x="10109200" y="2954338"/>
          <p14:tracePt t="107386" x="10131425" y="2954338"/>
          <p14:tracePt t="107403" x="10167938" y="2954338"/>
          <p14:tracePt t="107419" x="10218738" y="2954338"/>
          <p14:tracePt t="107436" x="10253663" y="2946400"/>
          <p14:tracePt t="107453" x="10275888" y="2946400"/>
          <p14:tracePt t="107469" x="10283825" y="2946400"/>
          <p14:tracePt t="107526" x="10304463" y="2946400"/>
          <p14:tracePt t="107533" x="10320338" y="2946400"/>
          <p14:tracePt t="107542" x="10340975" y="2946400"/>
          <p14:tracePt t="107553" x="10371138" y="2946400"/>
          <p14:tracePt t="107570" x="10406063" y="2946400"/>
          <p14:tracePt t="107586" x="10428288" y="2946400"/>
          <p14:tracePt t="107603" x="10436225" y="2946400"/>
          <p14:tracePt t="110926" x="0" y="0"/>
        </p14:tracePtLst>
        <p14:tracePtLst>
          <p14:tracePt t="112374" x="5356225" y="2235200"/>
          <p14:tracePt t="112606" x="5362575" y="2235200"/>
          <p14:tracePt t="112621" x="5376863" y="2235200"/>
          <p14:tracePt t="112629" x="5392738" y="2243138"/>
          <p14:tracePt t="112637" x="5399088" y="2249488"/>
          <p14:tracePt t="112652" x="5407025" y="2249488"/>
          <p14:tracePt t="112668" x="5421313" y="2249488"/>
          <p14:tracePt t="112686" x="5427663" y="2257425"/>
          <p14:tracePt t="112734" x="5435600" y="2257425"/>
          <p14:tracePt t="112757" x="5443538" y="2257425"/>
          <p14:tracePt t="112773" x="5449888" y="2257425"/>
          <p14:tracePt t="112782" x="5464175" y="2257425"/>
          <p14:tracePt t="112789" x="5486400" y="2257425"/>
          <p14:tracePt t="112801" x="5494338" y="2257425"/>
          <p14:tracePt t="112818" x="5514975" y="2257425"/>
          <p14:tracePt t="114605" x="0" y="0"/>
        </p14:tracePtLst>
        <p14:tracePtLst>
          <p14:tracePt t="121694" x="1938338" y="3787775"/>
          <p14:tracePt t="121909" x="1944688" y="3787775"/>
          <p14:tracePt t="121917" x="1952625" y="3787775"/>
          <p14:tracePt t="121925" x="1981200" y="3787775"/>
          <p14:tracePt t="121933" x="2046288" y="3802063"/>
          <p14:tracePt t="121949" x="2147888" y="3810000"/>
          <p14:tracePt t="121965" x="2243138" y="3817938"/>
          <p14:tracePt t="121982" x="2300288" y="3824288"/>
          <p14:tracePt t="121999" x="2322513" y="3824288"/>
          <p14:tracePt t="122015" x="2336800" y="3824288"/>
          <p14:tracePt t="122125" x="2344738" y="3824288"/>
          <p14:tracePt t="122222" x="2351088" y="3824288"/>
          <p14:tracePt t="122229" x="2359025" y="3824288"/>
          <p14:tracePt t="122238" x="2387600" y="3824288"/>
          <p14:tracePt t="122249" x="2416175" y="3824288"/>
          <p14:tracePt t="122265" x="2481263" y="3824288"/>
          <p14:tracePt t="122282" x="2554288" y="3824288"/>
          <p14:tracePt t="122299" x="2605088" y="3824288"/>
          <p14:tracePt t="122316" x="2627313" y="3824288"/>
          <p14:tracePt t="122332" x="2641600" y="3824288"/>
          <p14:tracePt t="122822" x="2655888" y="3824288"/>
          <p14:tracePt t="122829" x="2684463" y="3824288"/>
          <p14:tracePt t="122837" x="2706688" y="3832225"/>
          <p14:tracePt t="122849" x="2714625" y="3832225"/>
          <p14:tracePt t="122865" x="2751138" y="3838575"/>
          <p14:tracePt t="122882" x="2771775" y="3838575"/>
          <p14:tracePt t="122899" x="2779713" y="3838575"/>
          <p14:tracePt t="124029" x="2786063" y="3838575"/>
          <p14:tracePt t="124045" x="2786063" y="3846513"/>
          <p14:tracePt t="124053" x="2794000" y="3846513"/>
          <p14:tracePt t="124133" x="2801938" y="3846513"/>
          <p14:tracePt t="124407" x="2808288" y="3846513"/>
          <p14:tracePt t="124421" x="2822575" y="3846513"/>
          <p14:tracePt t="124429" x="2830513" y="3846513"/>
          <p14:tracePt t="124725" x="2836863" y="3846513"/>
          <p14:tracePt t="124733" x="2844800" y="3846513"/>
          <p14:tracePt t="124741" x="2895600" y="3846513"/>
          <p14:tracePt t="124749" x="2982913" y="3846513"/>
          <p14:tracePt t="124765" x="3127375" y="3846513"/>
          <p14:tracePt t="124782" x="3243263" y="3846513"/>
          <p14:tracePt t="124798" x="3265488" y="3846513"/>
          <p14:tracePt t="125270" x="3273425" y="3846513"/>
          <p14:tracePt t="125277" x="3294063" y="3846513"/>
          <p14:tracePt t="125285" x="3344863" y="3846513"/>
          <p14:tracePt t="125298" x="3411538" y="3838575"/>
          <p14:tracePt t="125315" x="3497263" y="3838575"/>
          <p14:tracePt t="125331" x="3541713" y="3838575"/>
          <p14:tracePt t="125348" x="3548063" y="3838575"/>
          <p14:tracePt t="125557" x="3556000" y="3838575"/>
          <p14:tracePt t="125565" x="3578225" y="3838575"/>
          <p14:tracePt t="125573" x="3598863" y="3838575"/>
          <p14:tracePt t="125581" x="3606800" y="3838575"/>
          <p14:tracePt t="125598" x="3621088" y="3838575"/>
          <p14:tracePt t="125685" x="3629025" y="3838575"/>
          <p14:tracePt t="125701" x="3643313" y="3838575"/>
          <p14:tracePt t="125709" x="3665538" y="3832225"/>
          <p14:tracePt t="125717" x="3694113" y="3832225"/>
          <p14:tracePt t="125731" x="3716338" y="3824288"/>
          <p14:tracePt t="125748" x="3744913" y="3824288"/>
          <p14:tracePt t="125909" x="3751263" y="3824288"/>
          <p14:tracePt t="126005" x="3767138" y="3824288"/>
          <p14:tracePt t="126013" x="3795713" y="3824288"/>
          <p14:tracePt t="126021" x="3817938" y="3824288"/>
          <p14:tracePt t="126031" x="3832225" y="3824288"/>
          <p14:tracePt t="126048" x="3860800" y="3817938"/>
          <p14:tracePt t="126190" x="3889375" y="3817938"/>
          <p14:tracePt t="126197" x="3933825" y="3817938"/>
          <p14:tracePt t="126206" x="3984625" y="3817938"/>
          <p14:tracePt t="126214" x="4035425" y="3810000"/>
          <p14:tracePt t="126231" x="4129088" y="3810000"/>
          <p14:tracePt t="126248" x="4165600" y="3810000"/>
          <p14:tracePt t="126605" x="4173538" y="3810000"/>
          <p14:tracePt t="126717" x="4179888" y="3810000"/>
          <p14:tracePt t="126878" x="4187825" y="3810000"/>
          <p14:tracePt t="126885" x="4202113" y="3817938"/>
          <p14:tracePt t="126894" x="4216400" y="3817938"/>
          <p14:tracePt t="126909" x="4230688" y="3817938"/>
          <p14:tracePt t="126917" x="4238625" y="3817938"/>
          <p14:tracePt t="127717" x="0" y="0"/>
        </p14:tracePtLst>
        <p14:tracePtLst>
          <p14:tracePt t="128206" x="4854575" y="3767138"/>
          <p14:tracePt t="128405" x="4862513" y="3767138"/>
          <p14:tracePt t="128430" x="4891088" y="3767138"/>
          <p14:tracePt t="128437" x="4941888" y="3767138"/>
          <p14:tracePt t="128447" x="4970463" y="3767138"/>
          <p14:tracePt t="128464" x="5021263" y="3767138"/>
          <p14:tracePt t="128480" x="5057775" y="3773488"/>
          <p14:tracePt t="128497" x="5072063" y="3773488"/>
          <p14:tracePt t="128514" x="5087938" y="3781425"/>
          <p14:tracePt t="128531" x="5102225" y="3781425"/>
          <p14:tracePt t="128547" x="5138738" y="3787775"/>
          <p14:tracePt t="128564" x="5173663" y="3795713"/>
          <p14:tracePt t="128566" x="5195888" y="3795713"/>
          <p14:tracePt t="128582" x="5203825" y="3795713"/>
          <p14:tracePt t="128597" x="5224463" y="3795713"/>
          <p14:tracePt t="128614" x="5260975" y="3795713"/>
          <p14:tracePt t="128630" x="5305425" y="3795713"/>
          <p14:tracePt t="128647" x="5376863" y="3795713"/>
          <p14:tracePt t="128664" x="5435600" y="3795713"/>
          <p14:tracePt t="128680" x="5472113" y="3795713"/>
          <p14:tracePt t="128697" x="5486400" y="3795713"/>
          <p14:tracePt t="128725" x="5494338" y="3795713"/>
          <p14:tracePt t="128749" x="5508625" y="3795713"/>
          <p14:tracePt t="128757" x="5529263" y="3795713"/>
          <p14:tracePt t="128765" x="5545138" y="3795713"/>
          <p14:tracePt t="128780" x="5559425" y="3795713"/>
          <p14:tracePt t="128797" x="5580063" y="3795713"/>
          <p14:tracePt t="128837" x="5588000" y="3795713"/>
          <p14:tracePt t="128909" x="5602288" y="3795713"/>
          <p14:tracePt t="128917" x="5616575" y="3795713"/>
          <p14:tracePt t="128925" x="5646738" y="3795713"/>
          <p14:tracePt t="128933" x="5667375" y="3795713"/>
          <p14:tracePt t="128947" x="5689600" y="3795713"/>
          <p14:tracePt t="129485" x="5697538" y="3795713"/>
          <p14:tracePt t="129525" x="5711825" y="3795713"/>
          <p14:tracePt t="129533" x="5762625" y="3795713"/>
          <p14:tracePt t="129541" x="5827713" y="3795713"/>
          <p14:tracePt t="129549" x="5878513" y="3795713"/>
          <p14:tracePt t="129563" x="5921375" y="3795713"/>
          <p14:tracePt t="129580" x="6016625" y="3795713"/>
          <p14:tracePt t="129597" x="6073775" y="3802063"/>
          <p14:tracePt t="129613" x="6088063" y="3802063"/>
          <p14:tracePt t="129693" x="6110288" y="3810000"/>
          <p14:tracePt t="129702" x="6146800" y="3810000"/>
          <p14:tracePt t="129709" x="6183313" y="3810000"/>
          <p14:tracePt t="129717" x="6234113" y="3810000"/>
          <p14:tracePt t="129730" x="6284913" y="3810000"/>
          <p14:tracePt t="129747" x="6364288" y="3810000"/>
          <p14:tracePt t="129763" x="6400800" y="3810000"/>
          <p14:tracePt t="129765" x="6415088" y="3817938"/>
          <p14:tracePt t="129780" x="6429375" y="3817938"/>
          <p14:tracePt t="129837" x="6437313" y="3817938"/>
          <p14:tracePt t="129845" x="6443663" y="3810000"/>
          <p14:tracePt t="129869" x="6451600" y="3810000"/>
          <p14:tracePt t="129894" x="6451600" y="3802063"/>
          <p14:tracePt t="129901" x="6459538" y="3802063"/>
          <p14:tracePt t="129918" x="6465888" y="3795713"/>
          <p14:tracePt t="129933" x="6480175" y="3787775"/>
          <p14:tracePt t="129941" x="6488113" y="3787775"/>
          <p14:tracePt t="129957" x="6494463" y="3781425"/>
          <p14:tracePt t="129981" x="6502400" y="3773488"/>
          <p14:tracePt t="130069" x="6524625" y="3773488"/>
          <p14:tracePt t="130077" x="6575425" y="3773488"/>
          <p14:tracePt t="130085" x="6640513" y="3767138"/>
          <p14:tracePt t="130097" x="6691313" y="3759200"/>
          <p14:tracePt t="130113" x="6799263" y="3744913"/>
          <p14:tracePt t="130130" x="6894513" y="3744913"/>
          <p14:tracePt t="130148" x="6931025" y="3744913"/>
          <p14:tracePt t="130163" x="6937375" y="3744913"/>
          <p14:tracePt t="131173" x="0" y="0"/>
        </p14:tracePtLst>
        <p14:tracePtLst>
          <p14:tracePt t="131942" x="7837488" y="3795713"/>
          <p14:tracePt t="132093" x="7866063" y="3795713"/>
          <p14:tracePt t="132101" x="7932738" y="3802063"/>
          <p14:tracePt t="132113" x="8018463" y="3802063"/>
          <p14:tracePt t="132129" x="8207375" y="3802063"/>
          <p14:tracePt t="132146" x="8367713" y="3802063"/>
          <p14:tracePt t="132163" x="8447088" y="3802063"/>
          <p14:tracePt t="132179" x="8475663" y="3810000"/>
          <p14:tracePt t="132196" x="8520113" y="3817938"/>
          <p14:tracePt t="132213" x="8599488" y="3817938"/>
          <p14:tracePt t="132229" x="8678863" y="3824288"/>
          <p14:tracePt t="132246" x="8729663" y="3824288"/>
          <p14:tracePt t="132263" x="8788400" y="3824288"/>
          <p14:tracePt t="132279" x="8824913" y="3824288"/>
          <p14:tracePt t="132296" x="8847138" y="3824288"/>
          <p14:tracePt t="132313" x="8853488" y="3824288"/>
          <p14:tracePt t="132381" x="8861425" y="3824288"/>
          <p14:tracePt t="132389" x="8882063" y="3824288"/>
          <p14:tracePt t="132397" x="8918575" y="3824288"/>
          <p14:tracePt t="132413" x="8977313" y="3824288"/>
          <p14:tracePt t="132429" x="8991600" y="3824288"/>
          <p14:tracePt t="132773" x="0" y="0"/>
        </p14:tracePtLst>
        <p14:tracePtLst>
          <p14:tracePt t="134334" x="3360738" y="3759200"/>
          <p14:tracePt t="134542" x="3395663" y="3759200"/>
          <p14:tracePt t="134549" x="3446463" y="3767138"/>
          <p14:tracePt t="134557" x="3519488" y="3767138"/>
          <p14:tracePt t="134566" x="3584575" y="3767138"/>
          <p14:tracePt t="134579" x="3643313" y="3767138"/>
          <p14:tracePt t="134595" x="3781425" y="3773488"/>
          <p14:tracePt t="134612" x="3883025" y="3781425"/>
          <p14:tracePt t="134614" x="3925888" y="3781425"/>
          <p14:tracePt t="134629" x="3976688" y="3781425"/>
          <p14:tracePt t="134645" x="4005263" y="3781425"/>
          <p14:tracePt t="134781" x="4013200" y="3781425"/>
          <p14:tracePt t="134909" x="4021138" y="3781425"/>
          <p14:tracePt t="134917" x="4035425" y="3781425"/>
          <p14:tracePt t="134925" x="4056063" y="3781425"/>
          <p14:tracePt t="134934" x="4078288" y="3781425"/>
          <p14:tracePt t="134945" x="4086225" y="3781425"/>
          <p14:tracePt t="135206" x="4092575" y="3781425"/>
          <p14:tracePt t="135237" x="4100513" y="3781425"/>
          <p14:tracePt t="135245" x="4114800" y="3781425"/>
          <p14:tracePt t="135253" x="4129088" y="3781425"/>
          <p14:tracePt t="135262" x="4143375" y="3781425"/>
          <p14:tracePt t="135279" x="4151313" y="3781425"/>
          <p14:tracePt t="135525" x="4157663" y="3781425"/>
          <p14:tracePt t="136173" x="4165600" y="3781425"/>
          <p14:tracePt t="136181" x="4179888" y="3781425"/>
          <p14:tracePt t="136189" x="4202113" y="3787775"/>
          <p14:tracePt t="136197" x="4208463" y="3787775"/>
          <p14:tracePt t="136212" x="4230688" y="3787775"/>
          <p14:tracePt t="136228" x="4244975" y="3795713"/>
          <p14:tracePt t="136429" x="4252913" y="3795713"/>
          <p14:tracePt t="136519" x="4259263" y="3795713"/>
          <p14:tracePt t="136525" x="4267200" y="3795713"/>
          <p14:tracePt t="136533" x="4289425" y="3795713"/>
          <p14:tracePt t="136545" x="4310063" y="3795713"/>
          <p14:tracePt t="136562" x="4318000" y="3795713"/>
          <p14:tracePt t="137117" x="0" y="0"/>
        </p14:tracePtLst>
        <p14:tracePtLst>
          <p14:tracePt t="137758" x="3121025" y="3773488"/>
          <p14:tracePt t="137918" x="3157538" y="3773488"/>
          <p14:tracePt t="137925" x="3243263" y="3787775"/>
          <p14:tracePt t="137933" x="3316288" y="3787775"/>
          <p14:tracePt t="137944" x="3395663" y="3787775"/>
          <p14:tracePt t="137961" x="3454400" y="3787775"/>
          <p14:tracePt t="137994" x="3454400" y="3795713"/>
          <p14:tracePt t="138037" x="3462338" y="3795713"/>
          <p14:tracePt t="140285" x="0" y="0"/>
        </p14:tracePtLst>
        <p14:tracePtLst>
          <p14:tracePt t="143126" x="2212975" y="4543425"/>
          <p14:tracePt t="143285" x="2220913" y="4543425"/>
          <p14:tracePt t="143302" x="2227263" y="4543425"/>
          <p14:tracePt t="143309" x="2286000" y="4543425"/>
          <p14:tracePt t="143317" x="2387600" y="4543425"/>
          <p14:tracePt t="143326" x="2489200" y="4543425"/>
          <p14:tracePt t="143344" x="2670175" y="4543425"/>
          <p14:tracePt t="143360" x="2822575" y="4549775"/>
          <p14:tracePt t="143377" x="2909888" y="4557713"/>
          <p14:tracePt t="143393" x="2946400" y="4564063"/>
          <p14:tracePt t="143410" x="2960688" y="4564063"/>
          <p14:tracePt t="143426" x="2974975" y="4564063"/>
          <p14:tracePt t="143443" x="2982913" y="4564063"/>
          <p14:tracePt t="143460" x="2989263" y="4564063"/>
          <p14:tracePt t="143476" x="3025775" y="4564063"/>
          <p14:tracePt t="143477" x="3040063" y="4564063"/>
          <p14:tracePt t="143493" x="3090863" y="4564063"/>
          <p14:tracePt t="143510" x="3157538" y="4564063"/>
          <p14:tracePt t="143526" x="3214688" y="4564063"/>
          <p14:tracePt t="143543" x="3265488" y="4564063"/>
          <p14:tracePt t="143560" x="3330575" y="4572000"/>
          <p14:tracePt t="143576" x="3395663" y="4572000"/>
          <p14:tracePt t="143593" x="3482975" y="4572000"/>
          <p14:tracePt t="143610" x="3548063" y="4572000"/>
          <p14:tracePt t="143626" x="3598863" y="4572000"/>
          <p14:tracePt t="143643" x="3635375" y="4579938"/>
          <p14:tracePt t="143660" x="3679825" y="4579938"/>
          <p14:tracePt t="143676" x="3736975" y="4579938"/>
          <p14:tracePt t="143677" x="3759200" y="4579938"/>
          <p14:tracePt t="143693" x="3838575" y="4579938"/>
          <p14:tracePt t="143710" x="3911600" y="4579938"/>
          <p14:tracePt t="143726" x="3990975" y="4579938"/>
          <p14:tracePt t="143743" x="4049713" y="4586288"/>
          <p14:tracePt t="143760" x="4092575" y="4586288"/>
          <p14:tracePt t="143776" x="4129088" y="4586288"/>
          <p14:tracePt t="143793" x="4165600" y="4594225"/>
          <p14:tracePt t="143810" x="4267200" y="4594225"/>
          <p14:tracePt t="143826" x="4391025" y="4594225"/>
          <p14:tracePt t="143843" x="4513263" y="4600575"/>
          <p14:tracePt t="143860" x="4614863" y="4600575"/>
          <p14:tracePt t="143876" x="4695825" y="4600575"/>
          <p14:tracePt t="143878" x="4732338" y="4600575"/>
          <p14:tracePt t="143893" x="4789488" y="4600575"/>
          <p14:tracePt t="143910" x="4854575" y="4608513"/>
          <p14:tracePt t="143926" x="4919663" y="4608513"/>
          <p14:tracePt t="143943" x="4986338" y="4608513"/>
          <p14:tracePt t="143960" x="5043488" y="4608513"/>
          <p14:tracePt t="143976" x="5072063" y="4608513"/>
          <p14:tracePt t="143993" x="5094288" y="4608513"/>
          <p14:tracePt t="144010" x="5116513" y="4608513"/>
          <p14:tracePt t="144026" x="5145088" y="4608513"/>
          <p14:tracePt t="144043" x="5189538" y="4600575"/>
          <p14:tracePt t="144060" x="5232400" y="4600575"/>
          <p14:tracePt t="144076" x="5260975" y="4600575"/>
          <p14:tracePt t="144141" x="5268913" y="4600575"/>
          <p14:tracePt t="144149" x="5275263" y="4600575"/>
          <p14:tracePt t="144159" x="5297488" y="4600575"/>
          <p14:tracePt t="144176" x="5362575" y="4594225"/>
          <p14:tracePt t="144193" x="5407025" y="4594225"/>
          <p14:tracePt t="145517" x="0" y="0"/>
        </p14:tracePtLst>
        <p14:tracePtLst>
          <p14:tracePt t="149054" x="2125663" y="5240338"/>
          <p14:tracePt t="149109" x="2133600" y="5240338"/>
          <p14:tracePt t="149126" x="2141538" y="5240338"/>
          <p14:tracePt t="149133" x="2147888" y="5240338"/>
          <p14:tracePt t="149149" x="2155825" y="5240338"/>
          <p14:tracePt t="149165" x="2162175" y="5232400"/>
          <p14:tracePt t="149175" x="2170113" y="5224463"/>
          <p14:tracePt t="149197" x="2198688" y="5224463"/>
          <p14:tracePt t="149208" x="2243138" y="5224463"/>
          <p14:tracePt t="149225" x="2395538" y="5218113"/>
          <p14:tracePt t="149241" x="2547938" y="5203825"/>
          <p14:tracePt t="149258" x="2670175" y="5210175"/>
          <p14:tracePt t="149275" x="2728913" y="5210175"/>
          <p14:tracePt t="149291" x="2771775" y="5218113"/>
          <p14:tracePt t="149308" x="2801938" y="5218113"/>
          <p14:tracePt t="149325" x="2859088" y="5218113"/>
          <p14:tracePt t="149341" x="2903538" y="5218113"/>
          <p14:tracePt t="149358" x="2932113" y="5218113"/>
          <p14:tracePt t="149375" x="2960688" y="5224463"/>
          <p14:tracePt t="149391" x="3011488" y="5232400"/>
          <p14:tracePt t="149408" x="3070225" y="5240338"/>
          <p14:tracePt t="149425" x="3121025" y="5240338"/>
          <p14:tracePt t="149441" x="3171825" y="5246688"/>
          <p14:tracePt t="149458" x="3222625" y="5246688"/>
          <p14:tracePt t="149475" x="3279775" y="5254625"/>
          <p14:tracePt t="149491" x="3352800" y="5268913"/>
          <p14:tracePt t="149508" x="3446463" y="5275263"/>
          <p14:tracePt t="149525" x="3563938" y="5283200"/>
          <p14:tracePt t="149541" x="3621088" y="5291138"/>
          <p14:tracePt t="149558" x="3643313" y="5297488"/>
          <p14:tracePt t="149605" x="3649663" y="5297488"/>
          <p14:tracePt t="149733" x="3657600" y="5297488"/>
          <p14:tracePt t="149741" x="3686175" y="5297488"/>
          <p14:tracePt t="149749" x="3730625" y="5305425"/>
          <p14:tracePt t="149758" x="3767138" y="5305425"/>
          <p14:tracePt t="149775" x="3832225" y="5311775"/>
          <p14:tracePt t="149791" x="3875088" y="5319713"/>
          <p14:tracePt t="149808" x="3889375" y="5319713"/>
          <p14:tracePt t="150221" x="0" y="0"/>
        </p14:tracePtLst>
        <p14:tracePtLst>
          <p14:tracePt t="151702" x="4376738" y="5291138"/>
          <p14:tracePt t="151717" x="4383088" y="5291138"/>
          <p14:tracePt t="151878" x="4391025" y="5291138"/>
          <p14:tracePt t="151901" x="4411663" y="5291138"/>
          <p14:tracePt t="151909" x="4456113" y="5311775"/>
          <p14:tracePt t="151917" x="4498975" y="5311775"/>
          <p14:tracePt t="151925" x="4572000" y="5319713"/>
          <p14:tracePt t="151941" x="4746625" y="5326063"/>
          <p14:tracePt t="151958" x="4949825" y="5348288"/>
          <p14:tracePt t="151974" x="5087938" y="5356225"/>
          <p14:tracePt t="151991" x="5130800" y="5356225"/>
          <p14:tracePt t="152007" x="5145088" y="5356225"/>
          <p14:tracePt t="152024" x="5153025" y="5362575"/>
          <p14:tracePt t="152041" x="5181600" y="5362575"/>
          <p14:tracePt t="152057" x="5232400" y="5362575"/>
          <p14:tracePt t="152074" x="5291138" y="5362575"/>
          <p14:tracePt t="152091" x="5356225" y="5362575"/>
          <p14:tracePt t="152107" x="5399088" y="5370513"/>
          <p14:tracePt t="152109" x="5421313" y="5370513"/>
          <p14:tracePt t="152124" x="5449888" y="5370513"/>
          <p14:tracePt t="152141" x="5514975" y="5370513"/>
          <p14:tracePt t="152157" x="5565775" y="5370513"/>
          <p14:tracePt t="152174" x="5610225" y="5376863"/>
          <p14:tracePt t="152191" x="5667375" y="5376863"/>
          <p14:tracePt t="152207" x="5762625" y="5376863"/>
          <p14:tracePt t="152224" x="5864225" y="5376863"/>
          <p14:tracePt t="152241" x="5943600" y="5376863"/>
          <p14:tracePt t="152258" x="6002338" y="5384800"/>
          <p14:tracePt t="152274" x="6067425" y="5392738"/>
          <p14:tracePt t="152291" x="6110288" y="5392738"/>
          <p14:tracePt t="152307" x="6154738" y="5399088"/>
          <p14:tracePt t="152324" x="6183313" y="5407025"/>
          <p14:tracePt t="152325" x="6205538" y="5407025"/>
          <p14:tracePt t="152341" x="6256338" y="5407025"/>
          <p14:tracePt t="152357" x="6307138" y="5413375"/>
          <p14:tracePt t="152374" x="6357938" y="5413375"/>
          <p14:tracePt t="152391" x="6408738" y="5413375"/>
          <p14:tracePt t="152407" x="6437313" y="5413375"/>
          <p14:tracePt t="152424" x="6473825" y="5413375"/>
          <p14:tracePt t="152441" x="6510338" y="5413375"/>
          <p14:tracePt t="152457" x="6530975" y="5413375"/>
          <p14:tracePt t="152474" x="6538913" y="5413375"/>
          <p14:tracePt t="153389" x="0" y="0"/>
        </p14:tracePtLst>
        <p14:tracePtLst>
          <p14:tracePt t="154198" x="4303713" y="5334000"/>
          <p14:tracePt t="154461" x="4303713" y="5341938"/>
          <p14:tracePt t="154470" x="4295775" y="5341938"/>
          <p14:tracePt t="154477" x="4289425" y="5341938"/>
          <p14:tracePt t="154490" x="4281488" y="5341938"/>
          <p14:tracePt t="154507" x="4275138" y="5348288"/>
          <p14:tracePt t="154523" x="4267200" y="5356225"/>
          <p14:tracePt t="154540" x="4259263" y="5356225"/>
          <p14:tracePt t="154557" x="4244975" y="5362575"/>
          <p14:tracePt t="154605" x="4238625" y="5362575"/>
          <p14:tracePt t="154613" x="4230688" y="5362575"/>
          <p14:tracePt t="154623" x="4224338" y="5370513"/>
          <p14:tracePt t="154640" x="4216400" y="5376863"/>
          <p14:tracePt t="154657" x="4208463" y="5376863"/>
          <p14:tracePt t="154725" x="4202113" y="5376863"/>
          <p14:tracePt t="154749" x="4194175" y="5376863"/>
          <p14:tracePt t="154757" x="4194175" y="5384800"/>
          <p14:tracePt t="154773" x="4179888" y="5392738"/>
          <p14:tracePt t="154861" x="4173538" y="5392738"/>
          <p14:tracePt t="154909" x="4165600" y="5392738"/>
          <p14:tracePt t="155189" x="0" y="0"/>
        </p14:tracePtLst>
        <p14:tracePtLst>
          <p14:tracePt t="157695" x="2147888" y="6022975"/>
          <p14:tracePt t="157821" x="2155825" y="6022975"/>
          <p14:tracePt t="157829" x="2176463" y="6022975"/>
          <p14:tracePt t="157839" x="2206625" y="6022975"/>
          <p14:tracePt t="157856" x="2286000" y="6022975"/>
          <p14:tracePt t="157873" x="2446338" y="6022975"/>
          <p14:tracePt t="157889" x="2655888" y="6030913"/>
          <p14:tracePt t="157906" x="2830513" y="6037263"/>
          <p14:tracePt t="157922" x="2924175" y="6045200"/>
          <p14:tracePt t="157939" x="2954338" y="6053138"/>
          <p14:tracePt t="157941" x="2954338" y="6059488"/>
          <p14:tracePt t="157997" x="2960688" y="6059488"/>
          <p14:tracePt t="158013" x="2968625" y="6059488"/>
          <p14:tracePt t="158022" x="3005138" y="6059488"/>
          <p14:tracePt t="158029" x="3090863" y="6059488"/>
          <p14:tracePt t="158039" x="3192463" y="6059488"/>
          <p14:tracePt t="158056" x="3440113" y="6067425"/>
          <p14:tracePt t="158072" x="3686175" y="6067425"/>
          <p14:tracePt t="158089" x="3824288" y="6081713"/>
          <p14:tracePt t="158106" x="3860800" y="6088063"/>
          <p14:tracePt t="158122" x="3883025" y="6088063"/>
          <p14:tracePt t="158139" x="3889375" y="6088063"/>
          <p14:tracePt t="158157" x="3911600" y="6088063"/>
          <p14:tracePt t="158173" x="3976688" y="6088063"/>
          <p14:tracePt t="158189" x="4049713" y="6088063"/>
          <p14:tracePt t="158206" x="4187825" y="6088063"/>
          <p14:tracePt t="158222" x="4310063" y="6088063"/>
          <p14:tracePt t="158239" x="4427538" y="6088063"/>
          <p14:tracePt t="158256" x="4498975" y="6088063"/>
          <p14:tracePt t="158272" x="4572000" y="6096000"/>
          <p14:tracePt t="158289" x="4645025" y="6096000"/>
          <p14:tracePt t="158306" x="4746625" y="6096000"/>
          <p14:tracePt t="158322" x="4884738" y="6110288"/>
          <p14:tracePt t="158339" x="5037138" y="6118225"/>
          <p14:tracePt t="158356" x="5173663" y="6118225"/>
          <p14:tracePt t="158357" x="5232400" y="6118225"/>
          <p14:tracePt t="158373" x="5334000" y="6118225"/>
          <p14:tracePt t="158389" x="5399088" y="6118225"/>
          <p14:tracePt t="158406" x="5443538" y="6118225"/>
          <p14:tracePt t="158422" x="5486400" y="6118225"/>
          <p14:tracePt t="158439" x="5529263" y="6118225"/>
          <p14:tracePt t="158456" x="5573713" y="6118225"/>
          <p14:tracePt t="158472" x="5624513" y="6118225"/>
          <p14:tracePt t="158489" x="5653088" y="6118225"/>
          <p14:tracePt t="158506" x="5675313" y="6124575"/>
          <p14:tracePt t="158522" x="5703888" y="6132513"/>
          <p14:tracePt t="158539" x="5748338" y="6138863"/>
          <p14:tracePt t="158556" x="5799138" y="6138863"/>
          <p14:tracePt t="158557" x="5842000" y="6146800"/>
          <p14:tracePt t="158573" x="5915025" y="6154738"/>
          <p14:tracePt t="158589" x="5994400" y="6154738"/>
          <p14:tracePt t="158606" x="6059488" y="6161088"/>
          <p14:tracePt t="158622" x="6103938" y="6161088"/>
          <p14:tracePt t="158639" x="6118225" y="6161088"/>
          <p14:tracePt t="158717" x="6132513" y="6161088"/>
          <p14:tracePt t="158725" x="6169025" y="6161088"/>
          <p14:tracePt t="158733" x="6205538" y="6161088"/>
          <p14:tracePt t="158741" x="6256338" y="6161088"/>
          <p14:tracePt t="158756" x="6284913" y="6161088"/>
          <p14:tracePt t="158773" x="6350000" y="6161088"/>
          <p14:tracePt t="158789" x="6357938" y="6161088"/>
          <p14:tracePt t="159037" x="6364288" y="6161088"/>
          <p14:tracePt t="159197" x="6372225" y="6161088"/>
          <p14:tracePt t="159213" x="6378575" y="6161088"/>
          <p14:tracePt t="159221" x="6437313" y="6154738"/>
          <p14:tracePt t="159229" x="6502400" y="6154738"/>
          <p14:tracePt t="159239" x="6575425" y="6138863"/>
          <p14:tracePt t="159255" x="6727825" y="6132513"/>
          <p14:tracePt t="159272" x="6821488" y="6124575"/>
          <p14:tracePt t="159289" x="6843713" y="6124575"/>
          <p14:tracePt t="159365" x="6850063" y="6124575"/>
          <p14:tracePt t="159477" x="6865938" y="6124575"/>
          <p14:tracePt t="159485" x="6923088" y="6124575"/>
          <p14:tracePt t="159493" x="6996113" y="6124575"/>
          <p14:tracePt t="159505" x="7061200" y="6118225"/>
          <p14:tracePt t="159522" x="7199313" y="6118225"/>
          <p14:tracePt t="159539" x="7264400" y="6118225"/>
          <p14:tracePt t="159555" x="7286625" y="6118225"/>
          <p14:tracePt t="159557" x="7286625" y="6110288"/>
          <p14:tracePt t="160837" x="0" y="0"/>
        </p14:tracePtLst>
        <p14:tracePtLst>
          <p14:tracePt t="167710" x="3251200" y="1871663"/>
          <p14:tracePt t="168173" x="3302000" y="1871663"/>
          <p14:tracePt t="168181" x="3389313" y="1871663"/>
          <p14:tracePt t="168189" x="3490913" y="1879600"/>
          <p14:tracePt t="168203" x="3578225" y="1879600"/>
          <p14:tracePt t="168220" x="3759200" y="1893888"/>
          <p14:tracePt t="168237" x="3925888" y="1901825"/>
          <p14:tracePt t="168253" x="3962400" y="1908175"/>
          <p14:tracePt t="168373" x="3962400" y="1916113"/>
          <p14:tracePt t="168381" x="3976688" y="1916113"/>
          <p14:tracePt t="168389" x="4013200" y="1916113"/>
          <p14:tracePt t="168403" x="4064000" y="1916113"/>
          <p14:tracePt t="168420" x="4216400" y="1922463"/>
          <p14:tracePt t="168437" x="4478338" y="1944688"/>
          <p14:tracePt t="168453" x="4630738" y="1958975"/>
          <p14:tracePt t="168470" x="4716463" y="1958975"/>
          <p14:tracePt t="168486" x="4738688" y="1966913"/>
          <p14:tracePt t="168503" x="4752975" y="1966913"/>
          <p14:tracePt t="168566" x="4760913" y="1966913"/>
          <p14:tracePt t="168573" x="4783138" y="1966913"/>
          <p14:tracePt t="168581" x="4803775" y="1966913"/>
          <p14:tracePt t="168589" x="4848225" y="1966913"/>
          <p14:tracePt t="168603" x="4899025" y="1966913"/>
          <p14:tracePt t="168620" x="4986338" y="1966913"/>
          <p14:tracePt t="168637" x="5102225" y="1966913"/>
          <p14:tracePt t="168653" x="5153025" y="1966913"/>
          <p14:tracePt t="168670" x="5203825" y="1966913"/>
          <p14:tracePt t="168686" x="5268913" y="1973263"/>
          <p14:tracePt t="168703" x="5348288" y="1973263"/>
          <p14:tracePt t="168720" x="5413375" y="1973263"/>
          <p14:tracePt t="168736" x="5457825" y="1981200"/>
          <p14:tracePt t="168753" x="5494338" y="1981200"/>
          <p14:tracePt t="168770" x="5514975" y="1981200"/>
          <p14:tracePt t="168786" x="5522913" y="1981200"/>
          <p14:tracePt t="169022" x="5529263" y="1981200"/>
          <p14:tracePt t="169077" x="5537200" y="1981200"/>
          <p14:tracePt t="169085" x="5551488" y="1981200"/>
          <p14:tracePt t="169093" x="5565775" y="1989138"/>
          <p14:tracePt t="169103" x="5580063" y="1989138"/>
          <p14:tracePt t="170293" x="0" y="0"/>
        </p14:tracePtLst>
        <p14:tracePtLst>
          <p14:tracePt t="171158" x="6705600" y="3019425"/>
          <p14:tracePt t="171397" x="6719888" y="3019425"/>
          <p14:tracePt t="171405" x="6727825" y="3019425"/>
          <p14:tracePt t="171413" x="6742113" y="3011488"/>
          <p14:tracePt t="171421" x="6756400" y="3011488"/>
          <p14:tracePt t="171435" x="6764338" y="3011488"/>
          <p14:tracePt t="171453" x="6792913" y="3011488"/>
          <p14:tracePt t="171469" x="6807200" y="3011488"/>
          <p14:tracePt t="171486" x="6821488" y="3011488"/>
          <p14:tracePt t="171502" x="6865938" y="3011488"/>
          <p14:tracePt t="171519" x="6908800" y="3011488"/>
          <p14:tracePt t="171535" x="6945313" y="3011488"/>
          <p14:tracePt t="171552" x="6973888" y="3005138"/>
          <p14:tracePt t="171569" x="6988175" y="3005138"/>
          <p14:tracePt t="171585" x="7018338" y="3005138"/>
          <p14:tracePt t="171602" x="7053263" y="2997200"/>
          <p14:tracePt t="171619" x="7075488" y="2997200"/>
          <p14:tracePt t="171635" x="7089775" y="2997200"/>
          <p14:tracePt t="171652" x="7097713" y="2997200"/>
          <p14:tracePt t="171773" x="7104063" y="2997200"/>
          <p14:tracePt t="171781" x="7112000" y="2997200"/>
          <p14:tracePt t="171789" x="7126288" y="2997200"/>
          <p14:tracePt t="171802" x="7134225" y="2997200"/>
          <p14:tracePt t="171819" x="7154863" y="3005138"/>
          <p14:tracePt t="171835" x="7170738" y="3011488"/>
          <p14:tracePt t="171853" x="7177088" y="3011488"/>
          <p14:tracePt t="172085" x="7177088" y="3019425"/>
          <p14:tracePt t="173805" x="0" y="0"/>
        </p14:tracePtLst>
        <p14:tracePtLst>
          <p14:tracePt t="174208" x="7256463" y="2997200"/>
          <p14:tracePt t="174309" x="7264400" y="2997200"/>
          <p14:tracePt t="174325" x="7272338" y="2997200"/>
          <p14:tracePt t="174333" x="7278688" y="2997200"/>
          <p14:tracePt t="174341" x="7292975" y="2997200"/>
          <p14:tracePt t="174351" x="7329488" y="2997200"/>
          <p14:tracePt t="174368" x="7459663" y="2989263"/>
          <p14:tracePt t="174385" x="7627938" y="2989263"/>
          <p14:tracePt t="174401" x="7794625" y="2989263"/>
          <p14:tracePt t="174418" x="7866063" y="2989263"/>
          <p14:tracePt t="174435" x="7902575" y="2989263"/>
          <p14:tracePt t="174451" x="7916863" y="2989263"/>
          <p14:tracePt t="174470" x="7924800" y="2997200"/>
          <p14:tracePt t="174485" x="7961313" y="3005138"/>
          <p14:tracePt t="174503" x="8012113" y="3019425"/>
          <p14:tracePt t="174518" x="8113713" y="3019425"/>
          <p14:tracePt t="174535" x="8258175" y="3040063"/>
          <p14:tracePt t="174551" x="8367713" y="3048000"/>
          <p14:tracePt t="174568" x="8424863" y="3055938"/>
          <p14:tracePt t="174585" x="8447088" y="3062288"/>
          <p14:tracePt t="174601" x="8469313" y="3062288"/>
          <p14:tracePt t="174618" x="8483600" y="3062288"/>
          <p14:tracePt t="174635" x="8497888" y="3062288"/>
          <p14:tracePt t="174661" x="8505825" y="3062288"/>
          <p14:tracePt t="175109" x="8505825" y="3070225"/>
          <p14:tracePt t="176837" x="0" y="0"/>
        </p14:tracePtLst>
        <p14:tracePtLst>
          <p14:tracePt t="177742" x="1922463" y="3787775"/>
          <p14:tracePt t="177845" x="1930400" y="3787775"/>
          <p14:tracePt t="177894" x="1952625" y="3787775"/>
          <p14:tracePt t="177902" x="2009775" y="3787775"/>
          <p14:tracePt t="177909" x="2097088" y="3787775"/>
          <p14:tracePt t="177917" x="2170113" y="3787775"/>
          <p14:tracePt t="177934" x="2328863" y="3795713"/>
          <p14:tracePt t="177950" x="2446338" y="3802063"/>
          <p14:tracePt t="177967" x="2489200" y="3810000"/>
          <p14:tracePt t="177984" x="2497138" y="3810000"/>
          <p14:tracePt t="178000" x="2503488" y="3810000"/>
          <p14:tracePt t="178017" x="2511425" y="3817938"/>
          <p14:tracePt t="178053" x="2517775" y="3817938"/>
          <p14:tracePt t="178067" x="2540000" y="3817938"/>
          <p14:tracePt t="178084" x="2605088" y="3817938"/>
          <p14:tracePt t="178100" x="2706688" y="3832225"/>
          <p14:tracePt t="178117" x="2751138" y="3838575"/>
          <p14:tracePt t="178134" x="2765425" y="3838575"/>
          <p14:tracePt t="178213" x="2771775" y="3838575"/>
          <p14:tracePt t="17944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0601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ベクトル場と線形化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725125" y="1483768"/>
                <a:ext cx="6023983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ベクトル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場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F(x): x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(f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125" y="1483768"/>
                <a:ext cx="6023983" cy="548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5700751" y="1946552"/>
            <a:ext cx="4659401" cy="44344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☝</a:t>
            </a:r>
            <a:r>
              <a:rPr lang="ja-JP" altLang="en-US" sz="1400" dirty="0" smtClean="0">
                <a:solidFill>
                  <a:schemeClr val="tx1"/>
                </a:solidFill>
              </a:rPr>
              <a:t>ポイント　スカラーポテンシャルが各成分となる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725125" y="2809331"/>
                <a:ext cx="4794517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≒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(x-p)+f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125" y="2809331"/>
                <a:ext cx="4794517" cy="548413"/>
              </a:xfrm>
              <a:prstGeom prst="rect">
                <a:avLst/>
              </a:prstGeom>
              <a:blipFill>
                <a:blip r:embed="rId6"/>
                <a:stretch>
                  <a:fillRect l="-885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6353514" y="3150824"/>
            <a:ext cx="4262670" cy="3607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各成分を</a:t>
            </a:r>
            <a:r>
              <a:rPr lang="en-US" altLang="ja-JP" sz="1400" dirty="0" smtClean="0">
                <a:solidFill>
                  <a:schemeClr val="tx1"/>
                </a:solidFill>
              </a:rPr>
              <a:t>x=p</a:t>
            </a:r>
            <a:r>
              <a:rPr lang="ja-JP" altLang="en-US" sz="1400" dirty="0" smtClean="0">
                <a:solidFill>
                  <a:schemeClr val="tx1"/>
                </a:solidFill>
              </a:rPr>
              <a:t>で線形（接平面）で近似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725125" y="4023360"/>
                <a:ext cx="6413035" cy="192938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ヤコビ行列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F(x)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≒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(x-p)+F(p)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DF</m:t>
                        </m:r>
                        <m: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)]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(x-p)+F(p)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125" y="4023360"/>
                <a:ext cx="6413035" cy="1929384"/>
              </a:xfrm>
              <a:prstGeom prst="rect">
                <a:avLst/>
              </a:prstGeom>
              <a:blipFill>
                <a:blip r:embed="rId7"/>
                <a:stretch>
                  <a:fillRect l="-662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/>
          <p:cNvGrpSpPr/>
          <p:nvPr/>
        </p:nvGrpSpPr>
        <p:grpSpPr>
          <a:xfrm>
            <a:off x="2496312" y="4415021"/>
            <a:ext cx="4718304" cy="705619"/>
            <a:chOff x="2496312" y="4415021"/>
            <a:chExt cx="4718304" cy="705619"/>
          </a:xfrm>
        </p:grpSpPr>
        <p:sp>
          <p:nvSpPr>
            <p:cNvPr id="4" name="正方形/長方形 3"/>
            <p:cNvSpPr/>
            <p:nvPr/>
          </p:nvSpPr>
          <p:spPr>
            <a:xfrm>
              <a:off x="2496312" y="4581144"/>
              <a:ext cx="1426464" cy="5394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046178" y="4415021"/>
              <a:ext cx="3168438" cy="3607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1"/>
                  </a:solidFill>
                </a:rPr>
                <a:t>☜ポイント　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一つの行は</a:t>
              </a:r>
              <a:r>
                <a:rPr lang="en-US" altLang="ja-JP" sz="1400" dirty="0" smtClean="0">
                  <a:solidFill>
                    <a:schemeClr val="tx1"/>
                  </a:solidFill>
                </a:rPr>
                <a:t>grad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に対応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61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54"/>
    </mc:Choice>
    <mc:Fallback>
      <p:transition spd="slow" advTm="8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3290" x="2786063" y="1908175"/>
          <p14:tracePt t="13466" x="2822575" y="1908175"/>
          <p14:tracePt t="13474" x="2909888" y="1916113"/>
          <p14:tracePt t="13481" x="3019425" y="1916113"/>
          <p14:tracePt t="13496" x="3121025" y="1916113"/>
          <p14:tracePt t="13513" x="3432175" y="1938338"/>
          <p14:tracePt t="13530" x="3578225" y="1944688"/>
          <p14:tracePt t="13546" x="3671888" y="1952625"/>
          <p14:tracePt t="13563" x="3730625" y="1952625"/>
          <p14:tracePt t="13579" x="3781425" y="1952625"/>
          <p14:tracePt t="13596" x="3824288" y="1952625"/>
          <p14:tracePt t="13613" x="3838575" y="1944688"/>
          <p14:tracePt t="13629" x="3852863" y="1944688"/>
          <p14:tracePt t="13646" x="3860800" y="1938338"/>
          <p14:tracePt t="13663" x="3875088" y="1938338"/>
          <p14:tracePt t="13680" x="3925888" y="1938338"/>
          <p14:tracePt t="13696" x="3970338" y="1938338"/>
          <p14:tracePt t="13713" x="4041775" y="1938338"/>
          <p14:tracePt t="13729" x="4086225" y="1944688"/>
          <p14:tracePt t="13746" x="4129088" y="1958975"/>
          <p14:tracePt t="13763" x="4179888" y="1966913"/>
          <p14:tracePt t="13780" x="4230688" y="1966913"/>
          <p14:tracePt t="13797" x="4275138" y="1966913"/>
          <p14:tracePt t="13813" x="4281488" y="1966913"/>
          <p14:tracePt t="13829" x="4289425" y="1966913"/>
          <p14:tracePt t="13931" x="4289425" y="1958975"/>
          <p14:tracePt t="14849" x="0" y="0"/>
        </p14:tracePtLst>
        <p14:tracePtLst>
          <p14:tracePt t="15978" x="5376863" y="1901825"/>
          <p14:tracePt t="17082" x="5384800" y="1901825"/>
          <p14:tracePt t="17162" x="5392738" y="1901825"/>
          <p14:tracePt t="17194" x="5457825" y="1922463"/>
          <p14:tracePt t="17202" x="5559425" y="1958975"/>
          <p14:tracePt t="17212" x="5630863" y="1973263"/>
          <p14:tracePt t="17229" x="5762625" y="2003425"/>
          <p14:tracePt t="17245" x="5856288" y="2039938"/>
          <p14:tracePt t="17262" x="5900738" y="2054225"/>
          <p14:tracePt t="17279" x="5907088" y="2054225"/>
          <p14:tracePt t="17297" x="5915025" y="2054225"/>
          <p14:tracePt t="17378" x="5921375" y="2054225"/>
          <p14:tracePt t="17394" x="5935663" y="2054225"/>
          <p14:tracePt t="17402" x="5951538" y="2054225"/>
          <p14:tracePt t="17412" x="5972175" y="2046288"/>
          <p14:tracePt t="17429" x="6016625" y="2032000"/>
          <p14:tracePt t="17445" x="6053138" y="2017713"/>
          <p14:tracePt t="17462" x="6096000" y="2009775"/>
          <p14:tracePt t="17478" x="6146800" y="1995488"/>
          <p14:tracePt t="17495" x="6183313" y="1995488"/>
          <p14:tracePt t="17512" x="6219825" y="1995488"/>
          <p14:tracePt t="17528" x="6234113" y="1989138"/>
          <p14:tracePt t="17530" x="6240463" y="1989138"/>
          <p14:tracePt t="17546" x="6248400" y="1989138"/>
          <p14:tracePt t="17562" x="6262688" y="1981200"/>
          <p14:tracePt t="17578" x="6276975" y="1973263"/>
          <p14:tracePt t="17595" x="6291263" y="1966913"/>
          <p14:tracePt t="17612" x="6307138" y="1958975"/>
          <p14:tracePt t="17628" x="6307138" y="1952625"/>
          <p14:tracePt t="17645" x="6307138" y="1944688"/>
          <p14:tracePt t="17662" x="6321425" y="1930400"/>
          <p14:tracePt t="17678" x="6327775" y="1922463"/>
          <p14:tracePt t="17695" x="6327775" y="1916113"/>
          <p14:tracePt t="18370" x="0" y="0"/>
        </p14:tracePtLst>
        <p14:tracePtLst>
          <p14:tracePt t="19066" x="5551488" y="1887538"/>
          <p14:tracePt t="19298" x="0" y="0"/>
        </p14:tracePtLst>
        <p14:tracePtLst>
          <p14:tracePt t="19778" x="6342063" y="1865313"/>
          <p14:tracePt t="20882" x="6350000" y="1865313"/>
          <p14:tracePt t="20898" x="6357938" y="1865313"/>
          <p14:tracePt t="21354" x="0" y="0"/>
        </p14:tracePtLst>
        <p14:tracePtLst>
          <p14:tracePt t="22514" x="2700338" y="1806575"/>
          <p14:tracePt t="22674" x="2751138" y="1814513"/>
          <p14:tracePt t="22682" x="2822575" y="1820863"/>
          <p14:tracePt t="22694" x="2903538" y="1828800"/>
          <p14:tracePt t="22710" x="3062288" y="1828800"/>
          <p14:tracePt t="22727" x="3214688" y="1843088"/>
          <p14:tracePt t="22744" x="3324225" y="1843088"/>
          <p14:tracePt t="22760" x="3381375" y="1851025"/>
          <p14:tracePt t="22777" x="3425825" y="1851025"/>
          <p14:tracePt t="22794" x="3446463" y="1857375"/>
          <p14:tracePt t="22810" x="3482975" y="1857375"/>
          <p14:tracePt t="22827" x="3513138" y="1857375"/>
          <p14:tracePt t="22844" x="3541713" y="1857375"/>
          <p14:tracePt t="22860" x="3578225" y="1865313"/>
          <p14:tracePt t="22877" x="3592513" y="1865313"/>
          <p14:tracePt t="22894" x="3614738" y="1865313"/>
          <p14:tracePt t="22910" x="3635375" y="1865313"/>
          <p14:tracePt t="22927" x="3649663" y="1865313"/>
          <p14:tracePt t="22944" x="3665538" y="1865313"/>
          <p14:tracePt t="22960" x="3671888" y="1871663"/>
          <p14:tracePt t="22977" x="3700463" y="1871663"/>
          <p14:tracePt t="22994" x="3716338" y="1871663"/>
          <p14:tracePt t="23465" x="0" y="0"/>
        </p14:tracePtLst>
        <p14:tracePtLst>
          <p14:tracePt t="29810" x="5362575" y="1820863"/>
          <p14:tracePt t="30706" x="0" y="0"/>
        </p14:tracePtLst>
        <p14:tracePtLst>
          <p14:tracePt t="31458" x="6327775" y="1814513"/>
          <p14:tracePt t="32042" x="0" y="0"/>
        </p14:tracePtLst>
        <p14:tracePtLst>
          <p14:tracePt t="33274" x="5334000" y="1800225"/>
          <p14:tracePt t="33802" x="0" y="0"/>
        </p14:tracePtLst>
        <p14:tracePtLst>
          <p14:tracePt t="38178" x="1938338" y="3208338"/>
          <p14:tracePt t="38649" x="1944688" y="3208338"/>
          <p14:tracePt t="38761" x="1995488" y="3208338"/>
          <p14:tracePt t="38769" x="2060575" y="3208338"/>
          <p14:tracePt t="38778" x="2111375" y="3208338"/>
          <p14:tracePt t="38789" x="2162175" y="3208338"/>
          <p14:tracePt t="38806" x="2227263" y="3208338"/>
          <p14:tracePt t="38823" x="2257425" y="3208338"/>
          <p14:tracePt t="38839" x="2263775" y="3208338"/>
          <p14:tracePt t="38961" x="2271713" y="3208338"/>
          <p14:tracePt t="39209" x="2300288" y="3208338"/>
          <p14:tracePt t="39218" x="2336800" y="3208338"/>
          <p14:tracePt t="39225" x="2365375" y="3208338"/>
          <p14:tracePt t="39239" x="2395538" y="3208338"/>
          <p14:tracePt t="39256" x="2430463" y="3208338"/>
          <p14:tracePt t="39273" x="2438400" y="3208338"/>
          <p14:tracePt t="39601" x="0" y="0"/>
        </p14:tracePtLst>
        <p14:tracePtLst>
          <p14:tracePt t="40274" x="2765425" y="3222625"/>
          <p14:tracePt t="40378" x="2765425" y="3228975"/>
          <p14:tracePt t="40442" x="2771775" y="3236913"/>
          <p14:tracePt t="40449" x="2794000" y="3243263"/>
          <p14:tracePt t="40457" x="2822575" y="3251200"/>
          <p14:tracePt t="40472" x="2852738" y="3265488"/>
          <p14:tracePt t="40489" x="2938463" y="3287713"/>
          <p14:tracePt t="40506" x="2989263" y="3294063"/>
          <p14:tracePt t="40522" x="3011488" y="3302000"/>
          <p14:tracePt t="40539" x="3033713" y="3309938"/>
          <p14:tracePt t="40556" x="3040063" y="3309938"/>
          <p14:tracePt t="40572" x="3048000" y="3309938"/>
          <p14:tracePt t="40589" x="3084513" y="3309938"/>
          <p14:tracePt t="40606" x="3135313" y="3309938"/>
          <p14:tracePt t="40622" x="3178175" y="3309938"/>
          <p14:tracePt t="40639" x="3222625" y="3309938"/>
          <p14:tracePt t="40656" x="3251200" y="3309938"/>
          <p14:tracePt t="40672" x="3279775" y="3309938"/>
          <p14:tracePt t="40673" x="3294063" y="3309938"/>
          <p14:tracePt t="40689" x="3316288" y="3316288"/>
          <p14:tracePt t="40706" x="3338513" y="3316288"/>
          <p14:tracePt t="40722" x="3352800" y="3316288"/>
          <p14:tracePt t="40739" x="3360738" y="3316288"/>
          <p14:tracePt t="40756" x="3375025" y="3316288"/>
          <p14:tracePt t="40772" x="3381375" y="3316288"/>
          <p14:tracePt t="40789" x="3403600" y="3316288"/>
          <p14:tracePt t="40806" x="3432175" y="3316288"/>
          <p14:tracePt t="40822" x="3482975" y="3316288"/>
          <p14:tracePt t="40839" x="3527425" y="3309938"/>
          <p14:tracePt t="40856" x="3563938" y="3302000"/>
          <p14:tracePt t="40858" x="3584575" y="3302000"/>
          <p14:tracePt t="40873" x="3592513" y="3302000"/>
          <p14:tracePt t="40953" x="3614738" y="3302000"/>
          <p14:tracePt t="40961" x="3649663" y="3294063"/>
          <p14:tracePt t="40972" x="3694113" y="3294063"/>
          <p14:tracePt t="40989" x="3773488" y="3273425"/>
          <p14:tracePt t="41005" x="3832225" y="3273425"/>
          <p14:tracePt t="41022" x="3846513" y="3273425"/>
          <p14:tracePt t="41039" x="3852863" y="3273425"/>
          <p14:tracePt t="41073" x="3860800" y="3273425"/>
          <p14:tracePt t="41106" x="3889375" y="3273425"/>
          <p14:tracePt t="41113" x="3925888" y="3273425"/>
          <p14:tracePt t="41122" x="3962400" y="3273425"/>
          <p14:tracePt t="41139" x="4049713" y="3273425"/>
          <p14:tracePt t="41156" x="4137025" y="3273425"/>
          <p14:tracePt t="41172" x="4230688" y="3279775"/>
          <p14:tracePt t="41189" x="4303713" y="3279775"/>
          <p14:tracePt t="41205" x="4360863" y="3279775"/>
          <p14:tracePt t="41222" x="4405313" y="3279775"/>
          <p14:tracePt t="41239" x="4448175" y="3279775"/>
          <p14:tracePt t="41255" x="4492625" y="3273425"/>
          <p14:tracePt t="41272" x="4535488" y="3265488"/>
          <p14:tracePt t="41289" x="4614863" y="3259138"/>
          <p14:tracePt t="41305" x="4651375" y="3259138"/>
          <p14:tracePt t="41322" x="4673600" y="3251200"/>
          <p14:tracePt t="41345" x="4681538" y="3251200"/>
          <p14:tracePt t="41355" x="4687888" y="3251200"/>
          <p14:tracePt t="41372" x="4695825" y="3251200"/>
          <p14:tracePt t="41389" x="4702175" y="3251200"/>
          <p14:tracePt t="41406" x="4716463" y="3251200"/>
          <p14:tracePt t="41422" x="4716463" y="3243263"/>
          <p14:tracePt t="41439" x="4724400" y="3243263"/>
          <p14:tracePt t="41455" x="4732338" y="3243263"/>
          <p14:tracePt t="41489" x="4738688" y="3243263"/>
          <p14:tracePt t="41497" x="4760913" y="3243263"/>
          <p14:tracePt t="41506" x="4797425" y="3243263"/>
          <p14:tracePt t="41522" x="4891088" y="3236913"/>
          <p14:tracePt t="41539" x="4978400" y="3228975"/>
          <p14:tracePt t="41555" x="5037138" y="3228975"/>
          <p14:tracePt t="41572" x="5051425" y="3228975"/>
          <p14:tracePt t="41589" x="5057775" y="3228975"/>
          <p14:tracePt t="41842" x="5065713" y="3228975"/>
          <p14:tracePt t="41849" x="5108575" y="3228975"/>
          <p14:tracePt t="41858" x="5181600" y="3228975"/>
          <p14:tracePt t="41872" x="5246688" y="3228975"/>
          <p14:tracePt t="41889" x="5435600" y="3228975"/>
          <p14:tracePt t="41905" x="5494338" y="3228975"/>
          <p14:tracePt t="41922" x="5500688" y="3228975"/>
          <p14:tracePt t="42074" x="5508625" y="3228975"/>
          <p14:tracePt t="43546" x="5551488" y="3236913"/>
          <p14:tracePt t="43553" x="5580063" y="3236913"/>
          <p14:tracePt t="43561" x="5595938" y="3236913"/>
          <p14:tracePt t="43571" x="5616575" y="3243263"/>
          <p14:tracePt t="43588" x="5624513" y="3243263"/>
          <p14:tracePt t="45433" x="0" y="0"/>
        </p14:tracePtLst>
        <p14:tracePtLst>
          <p14:tracePt t="51354" x="5297488" y="1820863"/>
          <p14:tracePt t="51633" x="5305425" y="1820863"/>
          <p14:tracePt t="51658" x="5311775" y="1820863"/>
          <p14:tracePt t="51665" x="5334000" y="1820863"/>
          <p14:tracePt t="51673" x="5413375" y="1820863"/>
          <p14:tracePt t="51686" x="5486400" y="1820863"/>
          <p14:tracePt t="51703" x="5638800" y="1820863"/>
          <p14:tracePt t="51719" x="5776913" y="1836738"/>
          <p14:tracePt t="51736" x="5864225" y="1843088"/>
          <p14:tracePt t="51753" x="5943600" y="1851025"/>
          <p14:tracePt t="51769" x="5957888" y="1851025"/>
          <p14:tracePt t="51817" x="5965825" y="1851025"/>
          <p14:tracePt t="51841" x="5986463" y="1851025"/>
          <p14:tracePt t="51849" x="6045200" y="1851025"/>
          <p14:tracePt t="51858" x="6132513" y="1851025"/>
          <p14:tracePt t="51869" x="6219825" y="1851025"/>
          <p14:tracePt t="51886" x="6392863" y="1857375"/>
          <p14:tracePt t="51903" x="6524625" y="1865313"/>
          <p14:tracePt t="51919" x="6575425" y="1871663"/>
          <p14:tracePt t="51936" x="6581775" y="1871663"/>
          <p14:tracePt t="51952" x="6581775" y="1879600"/>
          <p14:tracePt t="52657" x="0" y="0"/>
        </p14:tracePtLst>
        <p14:tracePtLst>
          <p14:tracePt t="53650" x="4557713" y="3344863"/>
          <p14:tracePt t="53762" x="0" y="0"/>
        </p14:tracePtLst>
        <p14:tracePtLst>
          <p14:tracePt t="54338" x="3578225" y="3309938"/>
          <p14:tracePt t="54441" x="3614738" y="3316288"/>
          <p14:tracePt t="54449" x="3716338" y="3324225"/>
          <p14:tracePt t="54457" x="3824288" y="3330575"/>
          <p14:tracePt t="54469" x="3962400" y="3344863"/>
          <p14:tracePt t="54485" x="4318000" y="3367088"/>
          <p14:tracePt t="54502" x="4630738" y="3381375"/>
          <p14:tracePt t="54519" x="4891088" y="3403600"/>
          <p14:tracePt t="54535" x="5014913" y="3411538"/>
          <p14:tracePt t="54552" x="5057775" y="3411538"/>
          <p14:tracePt t="54554" x="5072063" y="3411538"/>
          <p14:tracePt t="54569" x="5094288" y="3417888"/>
          <p14:tracePt t="54585" x="5138738" y="3417888"/>
          <p14:tracePt t="54602" x="5232400" y="3417888"/>
          <p14:tracePt t="54618" x="5341938" y="3417888"/>
          <p14:tracePt t="54635" x="5421313" y="3417888"/>
          <p14:tracePt t="54652" x="5443538" y="3417888"/>
          <p14:tracePt t="54668" x="5449888" y="3417888"/>
          <p14:tracePt t="54785" x="5457825" y="3417888"/>
          <p14:tracePt t="55193" x="0" y="0"/>
        </p14:tracePtLst>
        <p14:tracePtLst>
          <p14:tracePt t="56170" x="2917825" y="5486400"/>
          <p14:tracePt t="56410" x="2932113" y="5486400"/>
          <p14:tracePt t="56417" x="2968625" y="5500688"/>
          <p14:tracePt t="56425" x="3011488" y="5508625"/>
          <p14:tracePt t="56435" x="3062288" y="5514975"/>
          <p14:tracePt t="56451" x="3192463" y="5537200"/>
          <p14:tracePt t="56468" x="3330575" y="5545138"/>
          <p14:tracePt t="56485" x="3367088" y="5545138"/>
          <p14:tracePt t="56501" x="3425825" y="5545138"/>
          <p14:tracePt t="56518" x="3454400" y="5551488"/>
          <p14:tracePt t="56535" x="3462338" y="5551488"/>
          <p14:tracePt t="56554" x="3468688" y="5551488"/>
          <p14:tracePt t="56587" x="3497263" y="5551488"/>
          <p14:tracePt t="56594" x="3533775" y="5551488"/>
          <p14:tracePt t="56601" x="3563938" y="5551488"/>
          <p14:tracePt t="56618" x="3657600" y="5551488"/>
          <p14:tracePt t="56635" x="3759200" y="5559425"/>
          <p14:tracePt t="56651" x="3860800" y="5565775"/>
          <p14:tracePt t="56668" x="3940175" y="5573713"/>
          <p14:tracePt t="56685" x="4021138" y="5573713"/>
          <p14:tracePt t="56701" x="4100513" y="5588000"/>
          <p14:tracePt t="56718" x="4208463" y="5588000"/>
          <p14:tracePt t="56735" x="4332288" y="5588000"/>
          <p14:tracePt t="56751" x="4484688" y="5588000"/>
          <p14:tracePt t="56768" x="4630738" y="5588000"/>
          <p14:tracePt t="56785" x="4811713" y="5588000"/>
          <p14:tracePt t="56801" x="4884738" y="5595938"/>
          <p14:tracePt t="56818" x="4978400" y="5595938"/>
          <p14:tracePt t="56835" x="5065713" y="5602288"/>
          <p14:tracePt t="56851" x="5130800" y="5602288"/>
          <p14:tracePt t="56868" x="5195888" y="5602288"/>
          <p14:tracePt t="56885" x="5260975" y="5602288"/>
          <p14:tracePt t="56901" x="5326063" y="5602288"/>
          <p14:tracePt t="56918" x="5384800" y="5610225"/>
          <p14:tracePt t="56935" x="5427663" y="5610225"/>
          <p14:tracePt t="56951" x="5464175" y="5610225"/>
          <p14:tracePt t="56968" x="5494338" y="5610225"/>
          <p14:tracePt t="56985" x="5559425" y="5610225"/>
          <p14:tracePt t="57001" x="5616575" y="5616575"/>
          <p14:tracePt t="57018" x="5697538" y="5616575"/>
          <p14:tracePt t="57035" x="5762625" y="5630863"/>
          <p14:tracePt t="57051" x="5827713" y="5638800"/>
          <p14:tracePt t="57068" x="5900738" y="5646738"/>
          <p14:tracePt t="57085" x="5972175" y="5653088"/>
          <p14:tracePt t="57101" x="6053138" y="5653088"/>
          <p14:tracePt t="57118" x="6138863" y="5653088"/>
          <p14:tracePt t="57134" x="6226175" y="5653088"/>
          <p14:tracePt t="57151" x="6307138" y="5653088"/>
          <p14:tracePt t="57168" x="6378575" y="5653088"/>
          <p14:tracePt t="57185" x="6494463" y="5661025"/>
          <p14:tracePt t="57201" x="6596063" y="5661025"/>
          <p14:tracePt t="57218" x="6697663" y="5667375"/>
          <p14:tracePt t="57234" x="6784975" y="5667375"/>
          <p14:tracePt t="57251" x="6865938" y="5667375"/>
          <p14:tracePt t="57268" x="6923088" y="5667375"/>
          <p14:tracePt t="57284" x="6996113" y="5667375"/>
          <p14:tracePt t="57301" x="7053263" y="5667375"/>
          <p14:tracePt t="57318" x="7119938" y="5661025"/>
          <p14:tracePt t="57334" x="7185025" y="5653088"/>
          <p14:tracePt t="57351" x="7242175" y="5653088"/>
          <p14:tracePt t="57353" x="7272338" y="5646738"/>
          <p14:tracePt t="57368" x="7300913" y="5646738"/>
          <p14:tracePt t="57385" x="7315200" y="5646738"/>
          <p14:tracePt t="57409" x="7323138" y="5646738"/>
          <p14:tracePt t="57441" x="7343775" y="5646738"/>
          <p14:tracePt t="57449" x="7380288" y="5638800"/>
          <p14:tracePt t="57457" x="7445375" y="5624513"/>
          <p14:tracePt t="57468" x="7496175" y="5624513"/>
          <p14:tracePt t="57484" x="7627938" y="5595938"/>
          <p14:tracePt t="57501" x="7678738" y="5595938"/>
          <p14:tracePt t="57518" x="7699375" y="5588000"/>
          <p14:tracePt t="57534" x="7707313" y="5588000"/>
          <p14:tracePt t="59241" x="0" y="0"/>
        </p14:tracePtLst>
        <p14:tracePtLst>
          <p14:tracePt t="63202" x="2633663" y="3279775"/>
          <p14:tracePt t="63682" x="2655888" y="3279775"/>
          <p14:tracePt t="63689" x="2720975" y="3279775"/>
          <p14:tracePt t="63699" x="2786063" y="3279775"/>
          <p14:tracePt t="63716" x="2909888" y="3279775"/>
          <p14:tracePt t="63733" x="3011488" y="3279775"/>
          <p14:tracePt t="63750" x="3070225" y="3279775"/>
          <p14:tracePt t="63766" x="3098800" y="3279775"/>
          <p14:tracePt t="63783" x="3113088" y="3279775"/>
          <p14:tracePt t="63799" x="3121025" y="3279775"/>
          <p14:tracePt t="63816" x="3127375" y="3279775"/>
          <p14:tracePt t="63881" x="3135313" y="3279775"/>
          <p14:tracePt t="63889" x="3157538" y="3279775"/>
          <p14:tracePt t="63899" x="3186113" y="3279775"/>
          <p14:tracePt t="63916" x="3279775" y="3279775"/>
          <p14:tracePt t="63933" x="3375025" y="3273425"/>
          <p14:tracePt t="63949" x="3440113" y="3273425"/>
          <p14:tracePt t="63966" x="3482975" y="3273425"/>
          <p14:tracePt t="63983" x="3513138" y="3273425"/>
          <p14:tracePt t="63999" x="3527425" y="3273425"/>
          <p14:tracePt t="64016" x="3541713" y="3273425"/>
          <p14:tracePt t="64017" x="3548063" y="3273425"/>
          <p14:tracePt t="64033" x="3570288" y="3273425"/>
          <p14:tracePt t="64049" x="3606800" y="3273425"/>
          <p14:tracePt t="64066" x="3649663" y="3273425"/>
          <p14:tracePt t="64083" x="3716338" y="3273425"/>
          <p14:tracePt t="64099" x="3767138" y="3273425"/>
          <p14:tracePt t="64116" x="3795713" y="3273425"/>
          <p14:tracePt t="64133" x="3817938" y="3273425"/>
          <p14:tracePt t="64149" x="3838575" y="3273425"/>
          <p14:tracePt t="64166" x="3852863" y="3273425"/>
          <p14:tracePt t="64183" x="3875088" y="3273425"/>
          <p14:tracePt t="64199" x="3889375" y="3273425"/>
          <p14:tracePt t="64329" x="3903663" y="3273425"/>
          <p14:tracePt t="64337" x="3933825" y="3273425"/>
          <p14:tracePt t="64345" x="3940175" y="3273425"/>
          <p14:tracePt t="64353" x="3954463" y="3279775"/>
          <p14:tracePt t="64366" x="3976688" y="3279775"/>
          <p14:tracePt t="64382" x="4005263" y="3287713"/>
          <p14:tracePt t="64399" x="4027488" y="3294063"/>
          <p14:tracePt t="64416" x="4041775" y="3302000"/>
          <p14:tracePt t="65321" x="0" y="0"/>
        </p14:tracePtLst>
        <p14:tracePtLst>
          <p14:tracePt t="66115" x="2655888" y="5057775"/>
          <p14:tracePt t="66417" x="2663825" y="5065713"/>
          <p14:tracePt t="66425" x="2678113" y="5065713"/>
          <p14:tracePt t="66433" x="2714625" y="5072063"/>
          <p14:tracePt t="66449" x="2816225" y="5072063"/>
          <p14:tracePt t="66465" x="2932113" y="5080000"/>
          <p14:tracePt t="66482" x="3019425" y="5080000"/>
          <p14:tracePt t="66499" x="3098800" y="5080000"/>
          <p14:tracePt t="66515" x="3141663" y="5087938"/>
          <p14:tracePt t="66532" x="3186113" y="5087938"/>
          <p14:tracePt t="66549" x="3200400" y="5087938"/>
          <p14:tracePt t="66565" x="3222625" y="5087938"/>
          <p14:tracePt t="66582" x="3236913" y="5087938"/>
          <p14:tracePt t="66599" x="3265488" y="5087938"/>
          <p14:tracePt t="66615" x="3309938" y="5094288"/>
          <p14:tracePt t="66632" x="3360738" y="5094288"/>
          <p14:tracePt t="66649" x="3446463" y="5094288"/>
          <p14:tracePt t="66665" x="3505200" y="5102225"/>
          <p14:tracePt t="66682" x="3533775" y="5102225"/>
          <p14:tracePt t="66699" x="3556000" y="5102225"/>
          <p14:tracePt t="66777" x="3563938" y="5102225"/>
          <p14:tracePt t="66865" x="3578225" y="5102225"/>
          <p14:tracePt t="66873" x="3598863" y="5102225"/>
          <p14:tracePt t="66882" x="3629025" y="5102225"/>
          <p14:tracePt t="66899" x="3679825" y="5102225"/>
          <p14:tracePt t="66915" x="3716338" y="5102225"/>
          <p14:tracePt t="66932" x="3736975" y="5102225"/>
          <p14:tracePt t="66949" x="3751263" y="5102225"/>
          <p14:tracePt t="66965" x="3767138" y="5102225"/>
          <p14:tracePt t="66986" x="3773488" y="5102225"/>
          <p14:tracePt t="67057" x="3781425" y="5102225"/>
          <p14:tracePt t="67065" x="3787775" y="5102225"/>
          <p14:tracePt t="67073" x="3810000" y="5102225"/>
          <p14:tracePt t="67082" x="3832225" y="5102225"/>
          <p14:tracePt t="67098" x="3860800" y="5102225"/>
          <p14:tracePt t="67115" x="3875088" y="5102225"/>
          <p14:tracePt t="69049" x="0" y="0"/>
        </p14:tracePtLst>
        <p14:tracePtLst>
          <p14:tracePt t="69522" x="3482975" y="5675313"/>
          <p14:tracePt t="69537" x="3476625" y="5675313"/>
          <p14:tracePt t="69721" x="3454400" y="5667375"/>
          <p14:tracePt t="69729" x="3411538" y="5661025"/>
          <p14:tracePt t="69737" x="3389313" y="5661025"/>
          <p14:tracePt t="69748" x="3352800" y="5661025"/>
          <p14:tracePt t="69764" x="3251200" y="5653088"/>
          <p14:tracePt t="69781" x="3163888" y="5646738"/>
          <p14:tracePt t="69798" x="3070225" y="5646738"/>
          <p14:tracePt t="69814" x="3005138" y="5638800"/>
          <p14:tracePt t="69831" x="2982913" y="5630863"/>
          <p14:tracePt t="69848" x="2974975" y="5624513"/>
          <p14:tracePt t="69897" x="2974975" y="5616575"/>
          <p14:tracePt t="69922" x="2960688" y="5602288"/>
          <p14:tracePt t="69929" x="2932113" y="5580063"/>
          <p14:tracePt t="69937" x="2917825" y="5565775"/>
          <p14:tracePt t="69948" x="2903538" y="5551488"/>
          <p14:tracePt t="69964" x="2873375" y="5514975"/>
          <p14:tracePt t="69981" x="2852738" y="5494338"/>
          <p14:tracePt t="69998" x="2822575" y="5457825"/>
          <p14:tracePt t="70014" x="2794000" y="5421313"/>
          <p14:tracePt t="70031" x="2779713" y="5399088"/>
          <p14:tracePt t="70048" x="2757488" y="5362575"/>
          <p14:tracePt t="70064" x="2728913" y="5326063"/>
          <p14:tracePt t="70081" x="2684463" y="5260975"/>
          <p14:tracePt t="70098" x="2655888" y="5210175"/>
          <p14:tracePt t="70114" x="2641600" y="5173663"/>
          <p14:tracePt t="70131" x="2627313" y="5145088"/>
          <p14:tracePt t="70148" x="2619375" y="5108575"/>
          <p14:tracePt t="70164" x="2605088" y="5080000"/>
          <p14:tracePt t="70181" x="2598738" y="5051425"/>
          <p14:tracePt t="70198" x="2590800" y="5021263"/>
          <p14:tracePt t="70214" x="2582863" y="4986338"/>
          <p14:tracePt t="70231" x="2582863" y="4949825"/>
          <p14:tracePt t="70248" x="2582863" y="4905375"/>
          <p14:tracePt t="70249" x="2582863" y="4899025"/>
          <p14:tracePt t="70264" x="2582863" y="4876800"/>
          <p14:tracePt t="70281" x="2598738" y="4840288"/>
          <p14:tracePt t="70298" x="2613025" y="4811713"/>
          <p14:tracePt t="70314" x="2613025" y="4797425"/>
          <p14:tracePt t="70331" x="2641600" y="4767263"/>
          <p14:tracePt t="70348" x="2663825" y="4746625"/>
          <p14:tracePt t="70364" x="2706688" y="4716463"/>
          <p14:tracePt t="70381" x="2751138" y="4695825"/>
          <p14:tracePt t="70398" x="2771775" y="4687888"/>
          <p14:tracePt t="70414" x="2786063" y="4681538"/>
          <p14:tracePt t="70431" x="2801938" y="4673600"/>
          <p14:tracePt t="70448" x="2859088" y="4673600"/>
          <p14:tracePt t="70450" x="2903538" y="4673600"/>
          <p14:tracePt t="70464" x="2954338" y="4673600"/>
          <p14:tracePt t="70481" x="3141663" y="4673600"/>
          <p14:tracePt t="70498" x="3259138" y="4673600"/>
          <p14:tracePt t="70514" x="3344863" y="4673600"/>
          <p14:tracePt t="70531" x="3417888" y="4695825"/>
          <p14:tracePt t="70548" x="3490913" y="4732338"/>
          <p14:tracePt t="70564" x="3548063" y="4760913"/>
          <p14:tracePt t="70581" x="3592513" y="4783138"/>
          <p14:tracePt t="70598" x="3643313" y="4803775"/>
          <p14:tracePt t="70614" x="3686175" y="4833938"/>
          <p14:tracePt t="70631" x="3736975" y="4868863"/>
          <p14:tracePt t="70647" x="3773488" y="4899025"/>
          <p14:tracePt t="70649" x="3787775" y="4919663"/>
          <p14:tracePt t="70664" x="3810000" y="4935538"/>
          <p14:tracePt t="70681" x="3860800" y="5006975"/>
          <p14:tracePt t="70697" x="3919538" y="5072063"/>
          <p14:tracePt t="70714" x="3984625" y="5122863"/>
          <p14:tracePt t="70731" x="4035425" y="5167313"/>
          <p14:tracePt t="70747" x="4064000" y="5195888"/>
          <p14:tracePt t="70764" x="4078288" y="5224463"/>
          <p14:tracePt t="70781" x="4092575" y="5240338"/>
          <p14:tracePt t="70797" x="4092575" y="5260975"/>
          <p14:tracePt t="70814" x="4092575" y="5297488"/>
          <p14:tracePt t="70831" x="4092575" y="5311775"/>
          <p14:tracePt t="70847" x="4092575" y="5326063"/>
          <p14:tracePt t="70864" x="4092575" y="5348288"/>
          <p14:tracePt t="70881" x="4092575" y="5376863"/>
          <p14:tracePt t="70897" x="4086225" y="5435600"/>
          <p14:tracePt t="70914" x="4056063" y="5508625"/>
          <p14:tracePt t="70931" x="4013200" y="5595938"/>
          <p14:tracePt t="70947" x="3970338" y="5681663"/>
          <p14:tracePt t="70964" x="3940175" y="5726113"/>
          <p14:tracePt t="70981" x="3925888" y="5754688"/>
          <p14:tracePt t="70997" x="3919538" y="5768975"/>
          <p14:tracePt t="71014" x="3903663" y="5783263"/>
          <p14:tracePt t="71031" x="3883025" y="5813425"/>
          <p14:tracePt t="71033" x="3868738" y="5834063"/>
          <p14:tracePt t="71047" x="3852863" y="5849938"/>
          <p14:tracePt t="71065" x="3802063" y="5915025"/>
          <p14:tracePt t="71081" x="3773488" y="5935663"/>
          <p14:tracePt t="71098" x="3759200" y="5951538"/>
          <p14:tracePt t="71114" x="3751263" y="5951538"/>
          <p14:tracePt t="71137" x="3744913" y="5951538"/>
          <p14:tracePt t="71153" x="3744913" y="5957888"/>
          <p14:tracePt t="71353" x="0" y="0"/>
        </p14:tracePtLst>
        <p14:tracePtLst>
          <p14:tracePt t="72106" x="1922463" y="4318000"/>
          <p14:tracePt t="72201" x="1930400" y="4318000"/>
          <p14:tracePt t="72241" x="1938338" y="4318000"/>
          <p14:tracePt t="72249" x="1952625" y="4318000"/>
          <p14:tracePt t="72257" x="2009775" y="4318000"/>
          <p14:tracePt t="72265" x="2097088" y="4318000"/>
          <p14:tracePt t="72281" x="2249488" y="4318000"/>
          <p14:tracePt t="72297" x="2409825" y="4325938"/>
          <p14:tracePt t="72314" x="2525713" y="4332288"/>
          <p14:tracePt t="72330" x="2590800" y="4346575"/>
          <p14:tracePt t="72347" x="2641600" y="4354513"/>
          <p14:tracePt t="72364" x="2692400" y="4360863"/>
          <p14:tracePt t="72380" x="2735263" y="4368800"/>
          <p14:tracePt t="72397" x="2801938" y="4368800"/>
          <p14:tracePt t="72414" x="2881313" y="4368800"/>
          <p14:tracePt t="72430" x="2932113" y="4368800"/>
          <p14:tracePt t="72447" x="2974975" y="4376738"/>
          <p14:tracePt t="72464" x="3005138" y="4376738"/>
          <p14:tracePt t="72466" x="3025775" y="4376738"/>
          <p14:tracePt t="72481" x="3040063" y="4383088"/>
          <p14:tracePt t="72497" x="3048000" y="4383088"/>
          <p14:tracePt t="72682" x="3048000" y="4391025"/>
          <p14:tracePt t="73313" x="0" y="0"/>
        </p14:tracePtLst>
        <p14:tracePtLst>
          <p14:tracePt t="77498" x="2613025" y="4941888"/>
          <p14:tracePt t="77650" x="2619375" y="4941888"/>
          <p14:tracePt t="77665" x="2627313" y="4941888"/>
          <p14:tracePt t="77673" x="2678113" y="4941888"/>
          <p14:tracePt t="77681" x="2728913" y="4941888"/>
          <p14:tracePt t="77696" x="2771775" y="4941888"/>
          <p14:tracePt t="77712" x="2903538" y="4919663"/>
          <p14:tracePt t="77729" x="3055938" y="4919663"/>
          <p14:tracePt t="77746" x="3121025" y="4919663"/>
          <p14:tracePt t="77762" x="3157538" y="4919663"/>
          <p14:tracePt t="77779" x="3214688" y="4919663"/>
          <p14:tracePt t="77796" x="3265488" y="4919663"/>
          <p14:tracePt t="77812" x="3302000" y="4919663"/>
          <p14:tracePt t="77829" x="3352800" y="4919663"/>
          <p14:tracePt t="77846" x="3395663" y="4919663"/>
          <p14:tracePt t="77862" x="3454400" y="4919663"/>
          <p14:tracePt t="77879" x="3519488" y="4927600"/>
          <p14:tracePt t="77896" x="3598863" y="4927600"/>
          <p14:tracePt t="77897" x="3629025" y="4935538"/>
          <p14:tracePt t="77913" x="3657600" y="4935538"/>
          <p14:tracePt t="77929" x="3686175" y="4935538"/>
          <p14:tracePt t="78305" x="3686175" y="4941888"/>
          <p14:tracePt t="78761" x="0" y="0"/>
        </p14:tracePtLst>
        <p14:tracePtLst>
          <p14:tracePt t="79722" x="6183313" y="4630738"/>
          <p14:tracePt t="79842" x="6189663" y="4630738"/>
          <p14:tracePt t="79953" x="6197600" y="4630738"/>
          <p14:tracePt t="79961" x="6219825" y="4630738"/>
          <p14:tracePt t="79969" x="6234113" y="4630738"/>
          <p14:tracePt t="79978" x="6240463" y="4630738"/>
          <p14:tracePt t="79995" x="6262688" y="4630738"/>
          <p14:tracePt t="80012" x="6284913" y="4630738"/>
          <p14:tracePt t="80028" x="6327775" y="4630738"/>
          <p14:tracePt t="80045" x="6386513" y="4630738"/>
          <p14:tracePt t="80062" x="6437313" y="4637088"/>
          <p14:tracePt t="80078" x="6473825" y="4637088"/>
          <p14:tracePt t="80095" x="6488113" y="4637088"/>
          <p14:tracePt t="80273" x="6494463" y="4637088"/>
          <p14:tracePt t="8204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95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勾配系と最急降下法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94188" y="2328204"/>
            <a:ext cx="3496099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勾配ベクトル場　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gradψ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(x)</a:t>
            </a:r>
            <a:endParaRPr lang="en-US" altLang="ja-JP" baseline="30000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1094188" y="1553585"/>
                <a:ext cx="6023983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</a:rPr>
                  <a:t>C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1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級スカラーポテンシャル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ψ(x): x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ψ(x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88" y="1553585"/>
                <a:ext cx="6023983" cy="548413"/>
              </a:xfrm>
              <a:prstGeom prst="rect">
                <a:avLst/>
              </a:prstGeom>
              <a:blipFill>
                <a:blip r:embed="rId5"/>
                <a:stretch>
                  <a:fillRect l="-604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1094188" y="3132608"/>
                <a:ext cx="5196884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最急降下法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-α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 (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安定化定数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α&gt;0)</a:t>
                </a:r>
                <a:endParaRPr lang="en-US" altLang="ja-JP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88" y="3132608"/>
                <a:ext cx="5196884" cy="548413"/>
              </a:xfrm>
              <a:prstGeom prst="rect">
                <a:avLst/>
              </a:prstGeom>
              <a:blipFill>
                <a:blip r:embed="rId6"/>
                <a:stretch>
                  <a:fillRect l="-699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5475462" y="3538517"/>
            <a:ext cx="5474230" cy="3607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x</a:t>
            </a:r>
            <a:r>
              <a:rPr lang="ja-JP" altLang="en-US" sz="1400" dirty="0" smtClean="0">
                <a:solidFill>
                  <a:schemeClr val="tx1"/>
                </a:solidFill>
              </a:rPr>
              <a:t>をポテンシャルの下り勾配方向に動かす微分方程式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941832" y="1960831"/>
            <a:ext cx="4324074" cy="656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非負の場合、目的関数・</a:t>
            </a:r>
            <a:r>
              <a:rPr lang="ja-JP" altLang="en-US" sz="1400" dirty="0">
                <a:solidFill>
                  <a:schemeClr val="tx1"/>
                </a:solidFill>
              </a:rPr>
              <a:t>コスト関数</a:t>
            </a:r>
            <a:r>
              <a:rPr lang="ja-JP" altLang="en-US" sz="1400" dirty="0" smtClean="0">
                <a:solidFill>
                  <a:schemeClr val="tx1"/>
                </a:solidFill>
              </a:rPr>
              <a:t>・エネルギー関数・リアプノフ関数と呼ばれる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1094188" y="4130972"/>
                <a:ext cx="4895132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平衡点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-α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0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⇔ </a:t>
                </a:r>
                <a:r>
                  <a:rPr lang="en-US" altLang="ja-JP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 = 0 </a:t>
                </a:r>
                <a:endParaRPr lang="en-US" altLang="ja-JP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88" y="4130972"/>
                <a:ext cx="4895132" cy="548413"/>
              </a:xfrm>
              <a:prstGeom prst="rect">
                <a:avLst/>
              </a:prstGeom>
              <a:blipFill>
                <a:blip r:embed="rId7"/>
                <a:stretch>
                  <a:fillRect l="-742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5836402" y="4499001"/>
            <a:ext cx="4295150" cy="3607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動きが止まる特異点（停留点・極値）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094188" y="5185278"/>
            <a:ext cx="9302540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最急降下法とは、目的関数を極小にする解を平衡点として求める数値計算法である</a:t>
            </a:r>
            <a:endParaRPr lang="en-US" altLang="ja-JP" baseline="30000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10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903"/>
    </mc:Choice>
    <mc:Fallback>
      <p:transition spd="slow" advTm="14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9" grpId="0" animBg="1"/>
      <p:bldP spid="6" grpId="0" animBg="1"/>
      <p:bldP spid="10" grpId="0" animBg="1"/>
      <p:bldP spid="11" grpId="0" animBg="1"/>
      <p:bldP spid="12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14156" x="4267200" y="1958975"/>
          <p14:tracePt t="14524" x="4310063" y="1958975"/>
          <p14:tracePt t="14531" x="4383088" y="1958975"/>
          <p14:tracePt t="14543" x="4441825" y="1958975"/>
          <p14:tracePt t="14559" x="4572000" y="1952625"/>
          <p14:tracePt t="14576" x="4659313" y="1952625"/>
          <p14:tracePt t="14593" x="4702175" y="1952625"/>
          <p14:tracePt t="14609" x="4710113" y="1952625"/>
          <p14:tracePt t="14626" x="4724400" y="1952625"/>
          <p14:tracePt t="14851" x="4724400" y="1958975"/>
          <p14:tracePt t="15339" x="0" y="0"/>
        </p14:tracePtLst>
        <p14:tracePtLst>
          <p14:tracePt t="17236" x="8374063" y="2220913"/>
          <p14:tracePt t="17371" x="8382000" y="2227263"/>
          <p14:tracePt t="17380" x="8396288" y="2227263"/>
          <p14:tracePt t="17387" x="8424863" y="2227263"/>
          <p14:tracePt t="17395" x="8461375" y="2235200"/>
          <p14:tracePt t="17408" x="8520113" y="2235200"/>
          <p14:tracePt t="17425" x="8628063" y="2249488"/>
          <p14:tracePt t="17442" x="8709025" y="2257425"/>
          <p14:tracePt t="17458" x="8745538" y="2263775"/>
          <p14:tracePt t="17475" x="8816975" y="2278063"/>
          <p14:tracePt t="17492" x="8861425" y="2278063"/>
          <p14:tracePt t="17508" x="8926513" y="2278063"/>
          <p14:tracePt t="17525" x="9005888" y="2286000"/>
          <p14:tracePt t="17542" x="9093200" y="2286000"/>
          <p14:tracePt t="17558" x="9158288" y="2286000"/>
          <p14:tracePt t="17575" x="9245600" y="2286000"/>
          <p14:tracePt t="17592" x="9347200" y="2293938"/>
          <p14:tracePt t="17608" x="9456738" y="2308225"/>
          <p14:tracePt t="17625" x="9507538" y="2308225"/>
          <p14:tracePt t="17642" x="9550400" y="2314575"/>
          <p14:tracePt t="17643" x="9558338" y="2314575"/>
          <p14:tracePt t="17747" x="9564688" y="2314575"/>
          <p14:tracePt t="17819" x="9572625" y="2314575"/>
          <p14:tracePt t="17827" x="9578975" y="2314575"/>
          <p14:tracePt t="17835" x="9623425" y="2328863"/>
          <p14:tracePt t="17843" x="9637713" y="2328863"/>
          <p14:tracePt t="17858" x="9666288" y="2328863"/>
          <p14:tracePt t="17875" x="9717088" y="2328863"/>
          <p14:tracePt t="18044" x="9725025" y="2328863"/>
          <p14:tracePt t="18051" x="9775825" y="2328863"/>
          <p14:tracePt t="18059" x="9832975" y="2328863"/>
          <p14:tracePt t="18075" x="9928225" y="2314575"/>
          <p14:tracePt t="18092" x="9979025" y="2308225"/>
          <p14:tracePt t="18108" x="10015538" y="2308225"/>
          <p14:tracePt t="18125" x="10029825" y="2308225"/>
          <p14:tracePt t="18291" x="10036175" y="2308225"/>
          <p14:tracePt t="18532" x="10044113" y="2308225"/>
          <p14:tracePt t="18587" x="10058400" y="2308225"/>
          <p14:tracePt t="18596" x="10094913" y="2308225"/>
          <p14:tracePt t="18603" x="10137775" y="2300288"/>
          <p14:tracePt t="18611" x="10188575" y="2300288"/>
          <p14:tracePt t="18625" x="10225088" y="2286000"/>
          <p14:tracePt t="18642" x="10304463" y="2286000"/>
          <p14:tracePt t="18643" x="10340975" y="2286000"/>
          <p14:tracePt t="18658" x="10377488" y="2286000"/>
          <p14:tracePt t="18675" x="10450513" y="2278063"/>
          <p14:tracePt t="18691" x="10464800" y="2278063"/>
          <p14:tracePt t="18835" x="10479088" y="2278063"/>
          <p14:tracePt t="18843" x="10537825" y="2271713"/>
          <p14:tracePt t="18851" x="10594975" y="2257425"/>
          <p14:tracePt t="18860" x="10645775" y="2249488"/>
          <p14:tracePt t="18875" x="10741025" y="2235200"/>
          <p14:tracePt t="18891" x="10777538" y="2227263"/>
          <p14:tracePt t="18908" x="10783888" y="2227263"/>
          <p14:tracePt t="19035" x="10791825" y="2227263"/>
          <p14:tracePt t="19051" x="10798175" y="2227263"/>
          <p14:tracePt t="19060" x="10812463" y="2227263"/>
          <p14:tracePt t="19068" x="10828338" y="2227263"/>
          <p14:tracePt t="19076" x="10834688" y="2227263"/>
          <p14:tracePt t="19091" x="10842625" y="2227263"/>
          <p14:tracePt t="19227" x="10856913" y="2227263"/>
          <p14:tracePt t="19235" x="10914063" y="2243138"/>
          <p14:tracePt t="19243" x="10950575" y="2243138"/>
          <p14:tracePt t="19258" x="10987088" y="2243138"/>
          <p14:tracePt t="19275" x="11060113" y="2227263"/>
          <p14:tracePt t="19716" x="0" y="0"/>
        </p14:tracePtLst>
        <p14:tracePtLst>
          <p14:tracePt t="20348" x="7577138" y="2409825"/>
          <p14:tracePt t="20516" x="7597775" y="2409825"/>
          <p14:tracePt t="20523" x="7662863" y="2424113"/>
          <p14:tracePt t="20531" x="7750175" y="2424113"/>
          <p14:tracePt t="20541" x="7837488" y="2430463"/>
          <p14:tracePt t="20558" x="8026400" y="2438400"/>
          <p14:tracePt t="20574" x="8193088" y="2460625"/>
          <p14:tracePt t="20591" x="8308975" y="2474913"/>
          <p14:tracePt t="20608" x="8389938" y="2503488"/>
          <p14:tracePt t="20624" x="8410575" y="2511425"/>
          <p14:tracePt t="20641" x="8418513" y="2511425"/>
          <p14:tracePt t="20795" x="8424863" y="2511425"/>
          <p14:tracePt t="21179" x="0" y="0"/>
        </p14:tracePtLst>
        <p14:tracePtLst>
          <p14:tracePt t="21733" x="9020175" y="2511425"/>
          <p14:tracePt t="21819" x="9028113" y="2511425"/>
          <p14:tracePt t="21851" x="9064625" y="2511425"/>
          <p14:tracePt t="21859" x="9151938" y="2511425"/>
          <p14:tracePt t="21867" x="9231313" y="2511425"/>
          <p14:tracePt t="21875" x="9332913" y="2511425"/>
          <p14:tracePt t="21891" x="9558338" y="2511425"/>
          <p14:tracePt t="21907" x="9717088" y="2511425"/>
          <p14:tracePt t="21924" x="9775825" y="2511425"/>
          <p14:tracePt t="22059" x="9782175" y="2511425"/>
          <p14:tracePt t="22131" x="9790113" y="2511425"/>
          <p14:tracePt t="22139" x="9863138" y="2517775"/>
          <p14:tracePt t="22147" x="9934575" y="2517775"/>
          <p14:tracePt t="22157" x="9999663" y="2517775"/>
          <p14:tracePt t="22174" x="10101263" y="2511425"/>
          <p14:tracePt t="22191" x="10123488" y="2503488"/>
          <p14:tracePt t="22603" x="0" y="0"/>
        </p14:tracePtLst>
        <p14:tracePtLst>
          <p14:tracePt t="26668" x="1241425" y="2700338"/>
          <p14:tracePt t="27260" x="1262063" y="2700338"/>
          <p14:tracePt t="27267" x="1320800" y="2700338"/>
          <p14:tracePt t="27275" x="1379538" y="2700338"/>
          <p14:tracePt t="27289" x="1430338" y="2700338"/>
          <p14:tracePt t="27306" x="1509713" y="2700338"/>
          <p14:tracePt t="27322" x="1538288" y="2700338"/>
          <p14:tracePt t="27459" x="1546225" y="2700338"/>
          <p14:tracePt t="27539" x="1552575" y="2700338"/>
          <p14:tracePt t="27547" x="1611313" y="2700338"/>
          <p14:tracePt t="27556" x="1698625" y="2700338"/>
          <p14:tracePt t="27572" x="1908175" y="2700338"/>
          <p14:tracePt t="27589" x="2090738" y="2700338"/>
          <p14:tracePt t="27606" x="2220913" y="2700338"/>
          <p14:tracePt t="27622" x="2257425" y="2700338"/>
          <p14:tracePt t="27639" x="2263775" y="2700338"/>
          <p14:tracePt t="27723" x="2271713" y="2700338"/>
          <p14:tracePt t="27731" x="2278063" y="2700338"/>
          <p14:tracePt t="27739" x="2300288" y="2700338"/>
          <p14:tracePt t="27756" x="2401888" y="2700338"/>
          <p14:tracePt t="27772" x="2503488" y="2700338"/>
          <p14:tracePt t="27789" x="2605088" y="2706688"/>
          <p14:tracePt t="27806" x="2655888" y="2706688"/>
          <p14:tracePt t="27822" x="2692400" y="2706688"/>
          <p14:tracePt t="27839" x="2706688" y="2706688"/>
          <p14:tracePt t="27856" x="2714625" y="2706688"/>
          <p14:tracePt t="27947" x="2720975" y="2706688"/>
          <p14:tracePt t="27995" x="2728913" y="2706688"/>
          <p14:tracePt t="28004" x="2735263" y="2706688"/>
          <p14:tracePt t="28011" x="2757488" y="2706688"/>
          <p14:tracePt t="28022" x="2771775" y="2706688"/>
          <p14:tracePt t="28039" x="2801938" y="2706688"/>
          <p14:tracePt t="28056" x="2816225" y="2706688"/>
          <p14:tracePt t="28811" x="0" y="0"/>
        </p14:tracePtLst>
        <p14:tracePtLst>
          <p14:tracePt t="29284" x="3121025" y="2700338"/>
          <p14:tracePt t="29403" x="3127375" y="2700338"/>
          <p14:tracePt t="29420" x="3135313" y="2700338"/>
          <p14:tracePt t="29427" x="3163888" y="2700338"/>
          <p14:tracePt t="29439" x="3214688" y="2700338"/>
          <p14:tracePt t="29455" x="3309938" y="2706688"/>
          <p14:tracePt t="29472" x="3375025" y="2706688"/>
          <p14:tracePt t="29488" x="3403600" y="2714625"/>
          <p14:tracePt t="29523" x="3411538" y="2714625"/>
          <p14:tracePt t="29563" x="3417888" y="2714625"/>
          <p14:tracePt t="29619" x="3425825" y="2714625"/>
          <p14:tracePt t="29627" x="3476625" y="2714625"/>
          <p14:tracePt t="29635" x="3527425" y="2714625"/>
          <p14:tracePt t="29643" x="3563938" y="2714625"/>
          <p14:tracePt t="29655" x="3598863" y="2714625"/>
          <p14:tracePt t="29672" x="3657600" y="2714625"/>
          <p14:tracePt t="29689" x="3671888" y="2714625"/>
          <p14:tracePt t="29980" x="3665538" y="2714625"/>
          <p14:tracePt t="30227" x="3649663" y="2714625"/>
          <p14:tracePt t="30772" x="3649663" y="2720975"/>
          <p14:tracePt t="30859" x="3657600" y="2720975"/>
          <p14:tracePt t="30931" x="3665538" y="2720975"/>
          <p14:tracePt t="30947" x="3671888" y="2720975"/>
          <p14:tracePt t="30955" x="3708400" y="2728913"/>
          <p14:tracePt t="30963" x="3730625" y="2728913"/>
          <p14:tracePt t="30971" x="3744913" y="2728913"/>
          <p14:tracePt t="30988" x="3767138" y="2728913"/>
          <p14:tracePt t="31011" x="3767138" y="2735263"/>
          <p14:tracePt t="31739" x="0" y="0"/>
        </p14:tracePtLst>
        <p14:tracePtLst>
          <p14:tracePt t="34340" x="1422400" y="3519488"/>
          <p14:tracePt t="34499" x="1444625" y="3519488"/>
          <p14:tracePt t="34507" x="1487488" y="3519488"/>
          <p14:tracePt t="34515" x="1538288" y="3519488"/>
          <p14:tracePt t="34523" x="1589088" y="3513138"/>
          <p14:tracePt t="34537" x="1639888" y="3505200"/>
          <p14:tracePt t="34554" x="1741488" y="3505200"/>
          <p14:tracePt t="34571" x="1792288" y="3497263"/>
          <p14:tracePt t="34587" x="1792288" y="3490913"/>
          <p14:tracePt t="34675" x="1800225" y="3490913"/>
          <p14:tracePt t="34683" x="1820863" y="3490913"/>
          <p14:tracePt t="34692" x="1865313" y="3490913"/>
          <p14:tracePt t="34704" x="1901825" y="3497263"/>
          <p14:tracePt t="34720" x="1989138" y="3497263"/>
          <p14:tracePt t="34737" x="2054225" y="3497263"/>
          <p14:tracePt t="34754" x="2111375" y="3497263"/>
          <p14:tracePt t="34770" x="2147888" y="3497263"/>
          <p14:tracePt t="34771" x="2155825" y="3497263"/>
          <p14:tracePt t="34787" x="2170113" y="3497263"/>
          <p14:tracePt t="34907" x="2192338" y="3497263"/>
          <p14:tracePt t="34915" x="2212975" y="3497263"/>
          <p14:tracePt t="34923" x="2220913" y="3505200"/>
          <p14:tracePt t="34937" x="2243138" y="3505200"/>
          <p14:tracePt t="34954" x="2278063" y="3505200"/>
          <p14:tracePt t="34970" x="2314575" y="3513138"/>
          <p14:tracePt t="34971" x="2344738" y="3513138"/>
          <p14:tracePt t="34987" x="2379663" y="3513138"/>
          <p14:tracePt t="35004" x="2424113" y="3513138"/>
          <p14:tracePt t="35021" x="2430463" y="3513138"/>
          <p14:tracePt t="35076" x="2438400" y="3513138"/>
          <p14:tracePt t="35212" x="2446338" y="3513138"/>
          <p14:tracePt t="35588" x="0" y="0"/>
        </p14:tracePtLst>
        <p14:tracePtLst>
          <p14:tracePt t="36492" x="1712913" y="1944688"/>
          <p14:tracePt t="37251" x="1704975" y="1944688"/>
          <p14:tracePt t="37259" x="1698625" y="1944688"/>
          <p14:tracePt t="37283" x="1690688" y="1944688"/>
          <p14:tracePt t="37291" x="1684338" y="1944688"/>
          <p14:tracePt t="37303" x="1684338" y="1952625"/>
          <p14:tracePt t="37339" x="1676400" y="1952625"/>
          <p14:tracePt t="37371" x="1654175" y="1952625"/>
          <p14:tracePt t="37380" x="1633538" y="1952625"/>
          <p14:tracePt t="37387" x="1611313" y="1952625"/>
          <p14:tracePt t="37403" x="1582738" y="1952625"/>
          <p14:tracePt t="37420" x="1552575" y="1952625"/>
          <p14:tracePt t="37436" x="1524000" y="1952625"/>
          <p14:tracePt t="37453" x="1501775" y="1952625"/>
          <p14:tracePt t="37470" x="1495425" y="1952625"/>
          <p14:tracePt t="37486" x="1481138" y="1952625"/>
          <p14:tracePt t="37504" x="1465263" y="1952625"/>
          <p14:tracePt t="37531" x="1458913" y="1952625"/>
          <p14:tracePt t="37579" x="1444625" y="1952625"/>
          <p14:tracePt t="37587" x="1436688" y="1944688"/>
          <p14:tracePt t="37595" x="1430338" y="1944688"/>
          <p14:tracePt t="37603" x="1422400" y="1938338"/>
          <p14:tracePt t="37620" x="1408113" y="1938338"/>
          <p14:tracePt t="37636" x="1385888" y="1938338"/>
          <p14:tracePt t="37653" x="1371600" y="1938338"/>
          <p14:tracePt t="37670" x="1357313" y="1938338"/>
          <p14:tracePt t="37686" x="1335088" y="1938338"/>
          <p14:tracePt t="37703" x="1306513" y="1938338"/>
          <p14:tracePt t="37720" x="1298575" y="1938338"/>
          <p14:tracePt t="37907" x="1306513" y="1938338"/>
          <p14:tracePt t="37939" x="1320800" y="1938338"/>
          <p14:tracePt t="37947" x="1328738" y="1952625"/>
          <p14:tracePt t="37955" x="1335088" y="1958975"/>
          <p14:tracePt t="37970" x="1343025" y="1958975"/>
          <p14:tracePt t="37986" x="1379538" y="1958975"/>
          <p14:tracePt t="38003" x="1516063" y="1966913"/>
          <p14:tracePt t="38020" x="1633538" y="1966913"/>
          <p14:tracePt t="38036" x="1719263" y="1958975"/>
          <p14:tracePt t="38053" x="1763713" y="1958975"/>
          <p14:tracePt t="38070" x="1770063" y="1958975"/>
          <p14:tracePt t="38179" x="1778000" y="1958975"/>
          <p14:tracePt t="38195" x="1792288" y="1958975"/>
          <p14:tracePt t="38203" x="1806575" y="1958975"/>
          <p14:tracePt t="38211" x="1828800" y="1952625"/>
          <p14:tracePt t="38219" x="1851025" y="1952625"/>
          <p14:tracePt t="38236" x="1916113" y="1944688"/>
          <p14:tracePt t="38253" x="1966913" y="1944688"/>
          <p14:tracePt t="38270" x="1973263" y="1944688"/>
          <p14:tracePt t="38387" x="1981200" y="1944688"/>
          <p14:tracePt t="38531" x="2009775" y="1944688"/>
          <p14:tracePt t="38539" x="2082800" y="1944688"/>
          <p14:tracePt t="38547" x="2184400" y="1930400"/>
          <p14:tracePt t="38555" x="2271713" y="1930400"/>
          <p14:tracePt t="38569" x="2373313" y="1930400"/>
          <p14:tracePt t="38586" x="2532063" y="1922463"/>
          <p14:tracePt t="38603" x="2613025" y="1916113"/>
          <p14:tracePt t="38619" x="2619375" y="1916113"/>
          <p14:tracePt t="38763" x="2627313" y="1916113"/>
          <p14:tracePt t="38779" x="2633663" y="1916113"/>
          <p14:tracePt t="38788" x="2714625" y="1916113"/>
          <p14:tracePt t="38795" x="2816225" y="1916113"/>
          <p14:tracePt t="38803" x="2903538" y="1916113"/>
          <p14:tracePt t="38819" x="3098800" y="1916113"/>
          <p14:tracePt t="38836" x="3251200" y="1916113"/>
          <p14:tracePt t="38853" x="3316288" y="1922463"/>
          <p14:tracePt t="38869" x="3338513" y="1922463"/>
          <p14:tracePt t="38887" x="3344863" y="1922463"/>
          <p14:tracePt t="39004" x="3352800" y="1922463"/>
          <p14:tracePt t="39027" x="3360738" y="1922463"/>
          <p14:tracePt t="39035" x="3425825" y="1922463"/>
          <p14:tracePt t="39043" x="3490913" y="1922463"/>
          <p14:tracePt t="39053" x="3541713" y="1922463"/>
          <p14:tracePt t="39069" x="3643313" y="1916113"/>
          <p14:tracePt t="39086" x="3686175" y="1916113"/>
          <p14:tracePt t="39827" x="3694113" y="1916113"/>
          <p14:tracePt t="40011" x="3700463" y="1916113"/>
          <p14:tracePt t="40019" x="3773488" y="1916113"/>
          <p14:tracePt t="40027" x="3817938" y="1916113"/>
          <p14:tracePt t="40036" x="3875088" y="1922463"/>
          <p14:tracePt t="40052" x="3919538" y="1922463"/>
          <p14:tracePt t="40069" x="3954463" y="1922463"/>
          <p14:tracePt t="40086" x="3976688" y="1930400"/>
          <p14:tracePt t="40102" x="3984625" y="1930400"/>
          <p14:tracePt t="40119" x="3984625" y="1938338"/>
          <p14:tracePt t="44659" x="0" y="0"/>
        </p14:tracePtLst>
        <p14:tracePtLst>
          <p14:tracePt t="51796" x="1241425" y="2779713"/>
          <p14:tracePt t="52075" x="1270000" y="2779713"/>
          <p14:tracePt t="52084" x="1349375" y="2779713"/>
          <p14:tracePt t="52091" x="1436688" y="2779713"/>
          <p14:tracePt t="52099" x="1524000" y="2779713"/>
          <p14:tracePt t="52116" x="1704975" y="2779713"/>
          <p14:tracePt t="52132" x="1828800" y="2779713"/>
          <p14:tracePt t="52149" x="1887538" y="2779713"/>
          <p14:tracePt t="52166" x="1901825" y="2779713"/>
          <p14:tracePt t="52227" x="1908175" y="2779713"/>
          <p14:tracePt t="52235" x="1944688" y="2779713"/>
          <p14:tracePt t="52243" x="1995488" y="2779713"/>
          <p14:tracePt t="52252" x="2074863" y="2779713"/>
          <p14:tracePt t="52266" x="2147888" y="2779713"/>
          <p14:tracePt t="52283" x="2373313" y="2779713"/>
          <p14:tracePt t="52299" x="2474913" y="2794000"/>
          <p14:tracePt t="52316" x="2525713" y="2801938"/>
          <p14:tracePt t="52332" x="2554288" y="2801938"/>
          <p14:tracePt t="52349" x="2568575" y="2801938"/>
          <p14:tracePt t="52366" x="2605088" y="2801938"/>
          <p14:tracePt t="52383" x="2655888" y="2801938"/>
          <p14:tracePt t="52399" x="2714625" y="2801938"/>
          <p14:tracePt t="52416" x="2765425" y="2801938"/>
          <p14:tracePt t="52432" x="2808288" y="2808288"/>
          <p14:tracePt t="52449" x="2822575" y="2808288"/>
          <p14:tracePt t="52466" x="2830513" y="2808288"/>
          <p14:tracePt t="52491" x="2830513" y="2816225"/>
          <p14:tracePt t="52507" x="2836863" y="2816225"/>
          <p14:tracePt t="53619" x="0" y="0"/>
        </p14:tracePtLst>
        <p14:tracePtLst>
          <p14:tracePt t="54492" x="3090863" y="3490913"/>
          <p14:tracePt t="55747" x="3098800" y="3490913"/>
          <p14:tracePt t="55755" x="3171825" y="3497263"/>
          <p14:tracePt t="55765" x="3228975" y="3497263"/>
          <p14:tracePt t="55782" x="3330575" y="3505200"/>
          <p14:tracePt t="55798" x="3411538" y="3513138"/>
          <p14:tracePt t="55815" x="3446463" y="3519488"/>
          <p14:tracePt t="55963" x="3454400" y="3519488"/>
          <p14:tracePt t="55971" x="3482975" y="3519488"/>
          <p14:tracePt t="55981" x="3541713" y="3533775"/>
          <p14:tracePt t="55998" x="3657600" y="3533775"/>
          <p14:tracePt t="56015" x="3810000" y="3541713"/>
          <p14:tracePt t="56031" x="3919538" y="3541713"/>
          <p14:tracePt t="56048" x="3984625" y="3541713"/>
          <p14:tracePt t="56065" x="3998913" y="3541713"/>
          <p14:tracePt t="56171" x="4005263" y="3541713"/>
          <p14:tracePt t="56523" x="0" y="0"/>
        </p14:tracePtLst>
        <p14:tracePtLst>
          <p14:tracePt t="57324" x="3149600" y="3556000"/>
          <p14:tracePt t="57435" x="3157538" y="3556000"/>
          <p14:tracePt t="57459" x="3163888" y="3556000"/>
          <p14:tracePt t="57467" x="3171825" y="3556000"/>
          <p14:tracePt t="57475" x="3186113" y="3556000"/>
          <p14:tracePt t="57483" x="3208338" y="3556000"/>
          <p14:tracePt t="57498" x="3222625" y="3563938"/>
          <p14:tracePt t="57515" x="3287713" y="3563938"/>
          <p14:tracePt t="57531" x="3316288" y="3570288"/>
          <p14:tracePt t="57548" x="3360738" y="3570288"/>
          <p14:tracePt t="57565" x="3403600" y="3570288"/>
          <p14:tracePt t="57581" x="3454400" y="3570288"/>
          <p14:tracePt t="57598" x="3490913" y="3570288"/>
          <p14:tracePt t="57614" x="3519488" y="3570288"/>
          <p14:tracePt t="57631" x="3533775" y="3570288"/>
          <p14:tracePt t="57648" x="3548063" y="3570288"/>
          <p14:tracePt t="57664" x="3578225" y="3570288"/>
          <p14:tracePt t="57681" x="3606800" y="3570288"/>
          <p14:tracePt t="57698" x="3657600" y="3578225"/>
          <p14:tracePt t="57699" x="3671888" y="3578225"/>
          <p14:tracePt t="57715" x="3730625" y="3578225"/>
          <p14:tracePt t="57731" x="3795713" y="3578225"/>
          <p14:tracePt t="57748" x="3852863" y="3578225"/>
          <p14:tracePt t="57764" x="3919538" y="3578225"/>
          <p14:tracePt t="57781" x="3948113" y="3578225"/>
          <p14:tracePt t="57798" x="3954463" y="3578225"/>
          <p14:tracePt t="57814" x="3962400" y="3578225"/>
          <p14:tracePt t="57939" x="3970338" y="3578225"/>
          <p14:tracePt t="58067" x="3984625" y="3578225"/>
          <p14:tracePt t="58075" x="4013200" y="3584575"/>
          <p14:tracePt t="58083" x="4035425" y="3584575"/>
          <p14:tracePt t="58097" x="4056063" y="3584575"/>
          <p14:tracePt t="58114" x="4100513" y="3584575"/>
          <p14:tracePt t="58131" x="4129088" y="3584575"/>
          <p14:tracePt t="59332" x="0" y="0"/>
        </p14:tracePtLst>
        <p14:tracePtLst>
          <p14:tracePt t="59804" x="3055938" y="3629025"/>
          <p14:tracePt t="59867" x="3048000" y="3629025"/>
          <p14:tracePt t="59931" x="3005138" y="3629025"/>
          <p14:tracePt t="59947" x="2873375" y="3629025"/>
          <p14:tracePt t="59963" x="2735263" y="3629025"/>
          <p14:tracePt t="59979" x="2605088" y="3629025"/>
          <p14:tracePt t="59987" x="2562225" y="3629025"/>
          <p14:tracePt t="59997" x="2532063" y="3621088"/>
          <p14:tracePt t="60014" x="2517775" y="3614738"/>
          <p14:tracePt t="60030" x="2517775" y="3606800"/>
          <p14:tracePt t="60068" x="2511425" y="3606800"/>
          <p14:tracePt t="60091" x="2511425" y="3598863"/>
          <p14:tracePt t="60099" x="2489200" y="3578225"/>
          <p14:tracePt t="60107" x="2466975" y="3563938"/>
          <p14:tracePt t="60115" x="2460625" y="3556000"/>
          <p14:tracePt t="60131" x="2409825" y="3541713"/>
          <p14:tracePt t="60147" x="2365375" y="3519488"/>
          <p14:tracePt t="60164" x="2351088" y="3490913"/>
          <p14:tracePt t="60180" x="2336800" y="3482975"/>
          <p14:tracePt t="60267" x="2336800" y="3476625"/>
          <p14:tracePt t="60283" x="2336800" y="3468688"/>
          <p14:tracePt t="60291" x="2344738" y="3440113"/>
          <p14:tracePt t="60299" x="2351088" y="3425825"/>
          <p14:tracePt t="60313" x="2351088" y="3403600"/>
          <p14:tracePt t="60331" x="2379663" y="3352800"/>
          <p14:tracePt t="60347" x="2401888" y="3324225"/>
          <p14:tracePt t="60364" x="2416175" y="3309938"/>
          <p14:tracePt t="60380" x="2424113" y="3294063"/>
          <p14:tracePt t="60397" x="2430463" y="3294063"/>
          <p14:tracePt t="60414" x="2446338" y="3287713"/>
          <p14:tracePt t="60430" x="2466975" y="3279775"/>
          <p14:tracePt t="60447" x="2525713" y="3273425"/>
          <p14:tracePt t="60463" x="2613025" y="3265488"/>
          <p14:tracePt t="60480" x="2728913" y="3259138"/>
          <p14:tracePt t="60497" x="2852738" y="3259138"/>
          <p14:tracePt t="60513" x="2968625" y="3259138"/>
          <p14:tracePt t="60515" x="3005138" y="3259138"/>
          <p14:tracePt t="60530" x="3025775" y="3259138"/>
          <p14:tracePt t="60547" x="3055938" y="3259138"/>
          <p14:tracePt t="60563" x="3062288" y="3265488"/>
          <p14:tracePt t="60580" x="3070225" y="3265488"/>
          <p14:tracePt t="60597" x="3106738" y="3273425"/>
          <p14:tracePt t="60613" x="3163888" y="3279775"/>
          <p14:tracePt t="60630" x="3243263" y="3309938"/>
          <p14:tracePt t="60647" x="3375025" y="3324225"/>
          <p14:tracePt t="60663" x="3505200" y="3344863"/>
          <p14:tracePt t="60680" x="3606800" y="3360738"/>
          <p14:tracePt t="60697" x="3671888" y="3375025"/>
          <p14:tracePt t="60713" x="3722688" y="3389313"/>
          <p14:tracePt t="60715" x="3736975" y="3389313"/>
          <p14:tracePt t="60730" x="3744913" y="3389313"/>
          <p14:tracePt t="60747" x="3773488" y="3403600"/>
          <p14:tracePt t="60763" x="3817938" y="3403600"/>
          <p14:tracePt t="60780" x="3868738" y="3411538"/>
          <p14:tracePt t="60797" x="3933825" y="3417888"/>
          <p14:tracePt t="60813" x="3976688" y="3432175"/>
          <p14:tracePt t="60830" x="4005263" y="3446463"/>
          <p14:tracePt t="60847" x="4021138" y="3454400"/>
          <p14:tracePt t="60864" x="4041775" y="3468688"/>
          <p14:tracePt t="60880" x="4056063" y="3468688"/>
          <p14:tracePt t="60897" x="4056063" y="3482975"/>
          <p14:tracePt t="60979" x="4056063" y="3490913"/>
          <p14:tracePt t="61011" x="4056063" y="3497263"/>
          <p14:tracePt t="61019" x="4056063" y="3513138"/>
          <p14:tracePt t="61027" x="4049713" y="3533775"/>
          <p14:tracePt t="61036" x="4035425" y="3556000"/>
          <p14:tracePt t="61047" x="4021138" y="3563938"/>
          <p14:tracePt t="61063" x="4005263" y="3598863"/>
          <p14:tracePt t="61080" x="3970338" y="3621088"/>
          <p14:tracePt t="61097" x="3940175" y="3635375"/>
          <p14:tracePt t="61113" x="3925888" y="3643313"/>
          <p14:tracePt t="61130" x="3911600" y="3649663"/>
          <p14:tracePt t="61131" x="3903663" y="3649663"/>
          <p14:tracePt t="61147" x="3875088" y="3649663"/>
          <p14:tracePt t="61163" x="3817938" y="3649663"/>
          <p14:tracePt t="61180" x="3759200" y="3649663"/>
          <p14:tracePt t="61197" x="3694113" y="3649663"/>
          <p14:tracePt t="61213" x="3629025" y="3649663"/>
          <p14:tracePt t="61230" x="3592513" y="3649663"/>
          <p14:tracePt t="61247" x="3556000" y="3649663"/>
          <p14:tracePt t="61263" x="3527425" y="3643313"/>
          <p14:tracePt t="61280" x="3497263" y="3635375"/>
          <p14:tracePt t="61297" x="3462338" y="3635375"/>
          <p14:tracePt t="61313" x="3432175" y="3635375"/>
          <p14:tracePt t="61330" x="3381375" y="3635375"/>
          <p14:tracePt t="61332" x="3360738" y="3635375"/>
          <p14:tracePt t="61347" x="3273425" y="3635375"/>
          <p14:tracePt t="61363" x="3186113" y="3635375"/>
          <p14:tracePt t="61380" x="3084513" y="3635375"/>
          <p14:tracePt t="61397" x="3005138" y="3635375"/>
          <p14:tracePt t="61413" x="2917825" y="3635375"/>
          <p14:tracePt t="61430" x="2830513" y="3635375"/>
          <p14:tracePt t="61447" x="2720975" y="3621088"/>
          <p14:tracePt t="61463" x="2613025" y="3614738"/>
          <p14:tracePt t="61480" x="2517775" y="3606800"/>
          <p14:tracePt t="61497" x="2438400" y="3598863"/>
          <p14:tracePt t="61513" x="2401888" y="3598863"/>
          <p14:tracePt t="61530" x="2387600" y="3598863"/>
          <p14:tracePt t="61587" x="2379663" y="3598863"/>
          <p14:tracePt t="61987" x="0" y="0"/>
        </p14:tracePtLst>
        <p14:tracePtLst>
          <p14:tracePt t="62596" x="2655888" y="3505200"/>
          <p14:tracePt t="62763" x="2663825" y="3505200"/>
          <p14:tracePt t="62780" x="2714625" y="3513138"/>
          <p14:tracePt t="62787" x="2808288" y="3519488"/>
          <p14:tracePt t="62796" x="2881313" y="3519488"/>
          <p14:tracePt t="62813" x="3025775" y="3519488"/>
          <p14:tracePt t="62829" x="3157538" y="3519488"/>
          <p14:tracePt t="62846" x="3236913" y="3527425"/>
          <p14:tracePt t="62863" x="3287713" y="3527425"/>
          <p14:tracePt t="62880" x="3338513" y="3527425"/>
          <p14:tracePt t="62896" x="3375025" y="3527425"/>
          <p14:tracePt t="62913" x="3417888" y="3527425"/>
          <p14:tracePt t="62929" x="3462338" y="3527425"/>
          <p14:tracePt t="62946" x="3513138" y="3527425"/>
          <p14:tracePt t="62947" x="3533775" y="3527425"/>
          <p14:tracePt t="62963" x="3584575" y="3527425"/>
          <p14:tracePt t="62979" x="3649663" y="3527425"/>
          <p14:tracePt t="62996" x="3708400" y="3527425"/>
          <p14:tracePt t="63013" x="3781425" y="3527425"/>
          <p14:tracePt t="63029" x="3846513" y="3527425"/>
          <p14:tracePt t="63046" x="3897313" y="3527425"/>
          <p14:tracePt t="63063" x="3919538" y="3527425"/>
          <p14:tracePt t="63080" x="3925888" y="3527425"/>
          <p14:tracePt t="63299" x="3925888" y="3533775"/>
          <p14:tracePt t="63579" x="0" y="0"/>
        </p14:tracePtLst>
        <p14:tracePtLst>
          <p14:tracePt t="64156" x="4106863" y="3454400"/>
          <p14:tracePt t="66339" x="0" y="0"/>
        </p14:tracePtLst>
        <p14:tracePtLst>
          <p14:tracePt t="68132" x="3505200" y="1916113"/>
          <p14:tracePt t="68411" x="3505200" y="1922463"/>
          <p14:tracePt t="68419" x="3541713" y="1922463"/>
          <p14:tracePt t="68428" x="3614738" y="1938338"/>
          <p14:tracePt t="68445" x="3767138" y="1952625"/>
          <p14:tracePt t="68461" x="3889375" y="1958975"/>
          <p14:tracePt t="68478" x="3962400" y="1973263"/>
          <p14:tracePt t="68495" x="3970338" y="1981200"/>
          <p14:tracePt t="69299" x="0" y="0"/>
        </p14:tracePtLst>
        <p14:tracePtLst>
          <p14:tracePt t="69740" x="4738688" y="1989138"/>
          <p14:tracePt t="72316" x="0" y="0"/>
        </p14:tracePtLst>
        <p14:tracePtLst>
          <p14:tracePt t="73373" x="5849938" y="2074863"/>
          <p14:tracePt t="74731" x="0" y="0"/>
        </p14:tracePtLst>
        <p14:tracePtLst>
          <p14:tracePt t="75772" x="8353425" y="2446338"/>
          <p14:tracePt t="76467" x="0" y="0"/>
        </p14:tracePtLst>
        <p14:tracePtLst>
          <p14:tracePt t="77508" x="9934575" y="2235200"/>
          <p14:tracePt t="78108" x="0" y="0"/>
        </p14:tracePtLst>
        <p14:tracePtLst>
          <p14:tracePt t="79259" x="9347200" y="2243138"/>
          <p14:tracePt t="79427" x="9361488" y="2243138"/>
          <p14:tracePt t="79435" x="9434513" y="2243138"/>
          <p14:tracePt t="79444" x="9507538" y="2243138"/>
          <p14:tracePt t="79459" x="9666288" y="2243138"/>
          <p14:tracePt t="79475" x="9767888" y="2243138"/>
          <p14:tracePt t="79492" x="9782175" y="2243138"/>
          <p14:tracePt t="79509" x="9790113" y="2249488"/>
          <p14:tracePt t="80403" x="9796463" y="2249488"/>
          <p14:tracePt t="80419" x="9832975" y="2249488"/>
          <p14:tracePt t="80427" x="9913938" y="2249488"/>
          <p14:tracePt t="80442" x="9979025" y="2257425"/>
          <p14:tracePt t="80459" x="10210800" y="2257425"/>
          <p14:tracePt t="80475" x="10275888" y="2257425"/>
          <p14:tracePt t="80491" x="10304463" y="2257425"/>
          <p14:tracePt t="80508" x="10320338" y="2257425"/>
          <p14:tracePt t="80611" x="10371138" y="2257425"/>
          <p14:tracePt t="80619" x="10428288" y="2257425"/>
          <p14:tracePt t="80627" x="10515600" y="2257425"/>
          <p14:tracePt t="80641" x="10588625" y="2257425"/>
          <p14:tracePt t="80658" x="10741025" y="2257425"/>
          <p14:tracePt t="80675" x="10879138" y="2263775"/>
          <p14:tracePt t="80691" x="10929938" y="2271713"/>
          <p14:tracePt t="80708" x="10958513" y="2271713"/>
          <p14:tracePt t="81179" x="10958513" y="2278063"/>
          <p14:tracePt t="81683" x="0" y="0"/>
        </p14:tracePtLst>
        <p14:tracePtLst>
          <p14:tracePt t="82948" x="2598738" y="3556000"/>
          <p14:tracePt t="83283" x="2605088" y="3556000"/>
          <p14:tracePt t="83291" x="2663825" y="3556000"/>
          <p14:tracePt t="83299" x="2757488" y="3556000"/>
          <p14:tracePt t="83307" x="2873375" y="3556000"/>
          <p14:tracePt t="83324" x="3106738" y="3556000"/>
          <p14:tracePt t="83341" x="3265488" y="3548063"/>
          <p14:tracePt t="83357" x="3316288" y="3548063"/>
          <p14:tracePt t="83507" x="3324225" y="3548063"/>
          <p14:tracePt t="83555" x="3330575" y="3548063"/>
          <p14:tracePt t="83563" x="3375025" y="3548063"/>
          <p14:tracePt t="83571" x="3462338" y="3548063"/>
          <p14:tracePt t="83579" x="3541713" y="3548063"/>
          <p14:tracePt t="83591" x="3629025" y="3548063"/>
          <p14:tracePt t="83607" x="3767138" y="3548063"/>
          <p14:tracePt t="83624" x="3810000" y="3548063"/>
          <p14:tracePt t="83641" x="3832225" y="3556000"/>
          <p14:tracePt t="83657" x="3838575" y="3556000"/>
          <p14:tracePt t="83723" x="3846513" y="3556000"/>
          <p14:tracePt t="83731" x="3897313" y="3556000"/>
          <p14:tracePt t="83741" x="3948113" y="3556000"/>
          <p14:tracePt t="83757" x="4064000" y="3548063"/>
          <p14:tracePt t="83774" x="4173538" y="3533775"/>
          <p14:tracePt t="83791" x="4238625" y="3527425"/>
          <p14:tracePt t="83807" x="4259263" y="3527425"/>
          <p14:tracePt t="83824" x="4267200" y="3527425"/>
          <p14:tracePt t="87883" x="0" y="0"/>
        </p14:tracePtLst>
        <p14:tracePtLst>
          <p14:tracePt t="93739" x="1393825" y="3476625"/>
          <p14:tracePt t="93843" x="1430338" y="3482975"/>
          <p14:tracePt t="93851" x="1509713" y="3505200"/>
          <p14:tracePt t="93859" x="1611313" y="3513138"/>
          <p14:tracePt t="93871" x="1719263" y="3519488"/>
          <p14:tracePt t="93888" x="1966913" y="3533775"/>
          <p14:tracePt t="93905" x="2162175" y="3541713"/>
          <p14:tracePt t="93921" x="2308225" y="3548063"/>
          <p14:tracePt t="93923" x="2328863" y="3548063"/>
          <p14:tracePt t="93938" x="2359025" y="3548063"/>
          <p14:tracePt t="93954" x="2379663" y="3548063"/>
          <p14:tracePt t="94571" x="0" y="0"/>
        </p14:tracePtLst>
        <p14:tracePtLst>
          <p14:tracePt t="95267" x="1450975" y="4427538"/>
          <p14:tracePt t="95507" x="1458913" y="4427538"/>
          <p14:tracePt t="95515" x="1516063" y="4427538"/>
          <p14:tracePt t="95523" x="1589088" y="4441825"/>
          <p14:tracePt t="95537" x="1668463" y="4441825"/>
          <p14:tracePt t="95554" x="1893888" y="4448175"/>
          <p14:tracePt t="95571" x="1981200" y="4456113"/>
          <p14:tracePt t="95587" x="1995488" y="4462463"/>
          <p14:tracePt t="98035" x="0" y="0"/>
        </p14:tracePtLst>
        <p14:tracePtLst>
          <p14:tracePt t="98635" x="1436688" y="4506913"/>
          <p14:tracePt t="98739" x="1444625" y="4506913"/>
          <p14:tracePt t="98747" x="1465263" y="4506913"/>
          <p14:tracePt t="98755" x="1501775" y="4506913"/>
          <p14:tracePt t="98770" x="1597025" y="4506913"/>
          <p14:tracePt t="98787" x="1698625" y="4513263"/>
          <p14:tracePt t="98803" x="1770063" y="4543425"/>
          <p14:tracePt t="98820" x="1828800" y="4549775"/>
          <p14:tracePt t="98837" x="1857375" y="4549775"/>
          <p14:tracePt t="98853" x="1879600" y="4549775"/>
          <p14:tracePt t="98870" x="1916113" y="4549775"/>
          <p14:tracePt t="98887" x="1944688" y="4549775"/>
          <p14:tracePt t="98903" x="1966913" y="4549775"/>
          <p14:tracePt t="98920" x="1973263" y="4549775"/>
          <p14:tracePt t="98939" x="1981200" y="4549775"/>
          <p14:tracePt t="100019" x="0" y="0"/>
        </p14:tracePtLst>
        <p14:tracePtLst>
          <p14:tracePt t="100756" x="2830513" y="4492625"/>
          <p14:tracePt t="100995" x="2836863" y="4492625"/>
          <p14:tracePt t="101211" x="2844800" y="4492625"/>
          <p14:tracePt t="101219" x="2895600" y="4492625"/>
          <p14:tracePt t="101227" x="2946400" y="4492625"/>
          <p14:tracePt t="101236" x="3011488" y="4492625"/>
          <p14:tracePt t="101253" x="3113088" y="4498975"/>
          <p14:tracePt t="101269" x="3178175" y="4498975"/>
          <p14:tracePt t="101286" x="3200400" y="4506913"/>
          <p14:tracePt t="101387" x="3208338" y="4506913"/>
          <p14:tracePt t="101443" x="3214688" y="4506913"/>
          <p14:tracePt t="101451" x="3222625" y="4506913"/>
          <p14:tracePt t="101459" x="3259138" y="4506913"/>
          <p14:tracePt t="101469" x="3302000" y="4506913"/>
          <p14:tracePt t="101486" x="3403600" y="4506913"/>
          <p14:tracePt t="101503" x="3505200" y="4506913"/>
          <p14:tracePt t="101519" x="3570288" y="4506913"/>
          <p14:tracePt t="101536" x="3592513" y="4506913"/>
          <p14:tracePt t="101553" x="3598863" y="4506913"/>
          <p14:tracePt t="101569" x="3606800" y="4506913"/>
          <p14:tracePt t="101586" x="3614738" y="4506913"/>
          <p14:tracePt t="101602" x="3635375" y="4506913"/>
          <p14:tracePt t="101619" x="3671888" y="4506913"/>
          <p14:tracePt t="101636" x="3722688" y="4506913"/>
          <p14:tracePt t="101652" x="3767138" y="4506913"/>
          <p14:tracePt t="101669" x="3781425" y="4513263"/>
          <p14:tracePt t="101739" x="3787775" y="4513263"/>
          <p14:tracePt t="102059" x="0" y="0"/>
        </p14:tracePtLst>
        <p14:tracePtLst>
          <p14:tracePt t="102363" x="4157663" y="4484688"/>
          <p14:tracePt t="102675" x="4151313" y="4484688"/>
          <p14:tracePt t="102756" x="4143375" y="4484688"/>
          <p14:tracePt t="102771" x="4137025" y="4484688"/>
          <p14:tracePt t="102787" x="4129088" y="4484688"/>
          <p14:tracePt t="102795" x="4129088" y="4492625"/>
          <p14:tracePt t="102803" x="4122738" y="4492625"/>
          <p14:tracePt t="102819" x="4114800" y="4492625"/>
          <p14:tracePt t="102835" x="4100513" y="4492625"/>
          <p14:tracePt t="102852" x="4100513" y="4498975"/>
          <p14:tracePt t="102915" x="4092575" y="4498975"/>
          <p14:tracePt t="102931" x="4086225" y="4506913"/>
          <p14:tracePt t="102939" x="4078288" y="4506913"/>
          <p14:tracePt t="102947" x="4071938" y="4513263"/>
          <p14:tracePt t="102955" x="4064000" y="4513263"/>
          <p14:tracePt t="102969" x="4035425" y="4513263"/>
          <p14:tracePt t="102985" x="3954463" y="4513263"/>
          <p14:tracePt t="103002" x="3875088" y="4513263"/>
          <p14:tracePt t="103020" x="3832225" y="4498975"/>
          <p14:tracePt t="103035" x="3824288" y="4498975"/>
          <p14:tracePt t="103123" x="3817938" y="4498975"/>
          <p14:tracePt t="103171" x="3810000" y="4498975"/>
          <p14:tracePt t="104179" x="0" y="0"/>
        </p14:tracePtLst>
        <p14:tracePtLst>
          <p14:tracePt t="104731" x="4614863" y="4492625"/>
          <p14:tracePt t="104931" x="4637088" y="4492625"/>
          <p14:tracePt t="104947" x="4752975" y="4492625"/>
          <p14:tracePt t="104955" x="4803775" y="4492625"/>
          <p14:tracePt t="104963" x="4854575" y="4492625"/>
          <p14:tracePt t="104971" x="4899025" y="4492625"/>
          <p14:tracePt t="104985" x="4919663" y="4492625"/>
          <p14:tracePt t="105002" x="4941888" y="4498975"/>
          <p14:tracePt t="105051" x="4949825" y="4498975"/>
          <p14:tracePt t="105267" x="4956175" y="4498975"/>
          <p14:tracePt t="105419" x="4964113" y="4498975"/>
          <p14:tracePt t="105475" x="4970463" y="4498975"/>
          <p14:tracePt t="105499" x="4992688" y="4498975"/>
          <p14:tracePt t="105508" x="5051425" y="4498975"/>
          <p14:tracePt t="105515" x="5122863" y="4498975"/>
          <p14:tracePt t="105523" x="5173663" y="4498975"/>
          <p14:tracePt t="105535" x="5210175" y="4498975"/>
          <p14:tracePt t="105551" x="5260975" y="4498975"/>
          <p14:tracePt t="106187" x="5268913" y="4498975"/>
          <p14:tracePt t="106235" x="5311775" y="4498975"/>
          <p14:tracePt t="106243" x="5384800" y="4498975"/>
          <p14:tracePt t="106251" x="5421313" y="4498975"/>
          <p14:tracePt t="106268" x="5522913" y="4498975"/>
          <p14:tracePt t="106285" x="5573713" y="4498975"/>
          <p14:tracePt t="106301" x="5588000" y="4498975"/>
          <p14:tracePt t="106339" x="5595938" y="4498975"/>
          <p14:tracePt t="106420" x="5602288" y="4498975"/>
          <p14:tracePt t="106435" x="5630863" y="4498975"/>
          <p14:tracePt t="106443" x="5697538" y="4498975"/>
          <p14:tracePt t="106452" x="5732463" y="4498975"/>
          <p14:tracePt t="106468" x="5834063" y="4506913"/>
          <p14:tracePt t="106484" x="5900738" y="4513263"/>
          <p14:tracePt t="106501" x="5965825" y="4513263"/>
          <p14:tracePt t="106518" x="6016625" y="4513263"/>
          <p14:tracePt t="106534" x="6037263" y="4513263"/>
          <p14:tracePt t="106684" x="6037263" y="4521200"/>
          <p14:tracePt t="106715" x="6030913" y="4521200"/>
          <p14:tracePt t="106771" x="6030913" y="4529138"/>
          <p14:tracePt t="109611" x="0" y="0"/>
        </p14:tracePtLst>
        <p14:tracePtLst>
          <p14:tracePt t="110324" x="4478338" y="4535488"/>
          <p14:tracePt t="110419" x="4484688" y="4535488"/>
          <p14:tracePt t="110627" x="4492625" y="4535488"/>
          <p14:tracePt t="110691" x="4498975" y="4535488"/>
          <p14:tracePt t="110755" x="4529138" y="4535488"/>
          <p14:tracePt t="110763" x="4594225" y="4535488"/>
          <p14:tracePt t="110772" x="4665663" y="4535488"/>
          <p14:tracePt t="110783" x="4738688" y="4535488"/>
          <p14:tracePt t="110800" x="4905375" y="4535488"/>
          <p14:tracePt t="110817" x="4986338" y="4535488"/>
          <p14:tracePt t="110833" x="5014913" y="4535488"/>
          <p14:tracePt t="110851" x="5014913" y="4543425"/>
          <p14:tracePt t="110909" x="5037138" y="4543425"/>
          <p14:tracePt t="110915" x="5072063" y="4543425"/>
          <p14:tracePt t="110923" x="5122863" y="4543425"/>
          <p14:tracePt t="110933" x="5173663" y="4543425"/>
          <p14:tracePt t="110950" x="5311775" y="4543425"/>
          <p14:tracePt t="110967" x="5413375" y="4543425"/>
          <p14:tracePt t="110983" x="5478463" y="4543425"/>
          <p14:tracePt t="111000" x="5500688" y="4543425"/>
          <p14:tracePt t="111017" x="5514975" y="4543425"/>
          <p14:tracePt t="111033" x="5522913" y="4543425"/>
          <p14:tracePt t="111123" x="5559425" y="4543425"/>
          <p14:tracePt t="111131" x="5588000" y="4543425"/>
          <p14:tracePt t="111139" x="5624513" y="4543425"/>
          <p14:tracePt t="111150" x="5646738" y="4543425"/>
          <p14:tracePt t="111167" x="5697538" y="4543425"/>
          <p14:tracePt t="111183" x="5726113" y="4543425"/>
          <p14:tracePt t="111200" x="5748338" y="4543425"/>
          <p14:tracePt t="111217" x="5762625" y="4543425"/>
          <p14:tracePt t="111233" x="5776913" y="4549775"/>
          <p14:tracePt t="111250" x="5783263" y="4549775"/>
          <p14:tracePt t="115435" x="5783263" y="4557713"/>
          <p14:tracePt t="115451" x="5776913" y="4557713"/>
          <p14:tracePt t="115467" x="5768975" y="4564063"/>
          <p14:tracePt t="115483" x="5762625" y="4564063"/>
          <p14:tracePt t="115531" x="5754688" y="4564063"/>
          <p14:tracePt t="115547" x="5748338" y="4564063"/>
          <p14:tracePt t="115555" x="5681663" y="4564063"/>
          <p14:tracePt t="115565" x="5529263" y="4557713"/>
          <p14:tracePt t="115582" x="5297488" y="4557713"/>
          <p14:tracePt t="115599" x="5037138" y="4557713"/>
          <p14:tracePt t="115615" x="4775200" y="4549775"/>
          <p14:tracePt t="115632" x="4651375" y="4549775"/>
          <p14:tracePt t="115649" x="4594225" y="4543425"/>
          <p14:tracePt t="115665" x="4586288" y="4535488"/>
          <p14:tracePt t="115883" x="4579938" y="4535488"/>
          <p14:tracePt t="115915" x="4572000" y="4535488"/>
          <p14:tracePt t="116195" x="4579938" y="4535488"/>
          <p14:tracePt t="116211" x="4586288" y="4535488"/>
          <p14:tracePt t="116219" x="4594225" y="4535488"/>
          <p14:tracePt t="116275" x="4600575" y="4535488"/>
          <p14:tracePt t="116307" x="4608513" y="4535488"/>
          <p14:tracePt t="116323" x="4622800" y="4535488"/>
          <p14:tracePt t="116331" x="4702175" y="4535488"/>
          <p14:tracePt t="116339" x="4797425" y="4535488"/>
          <p14:tracePt t="116348" x="4876800" y="4535488"/>
          <p14:tracePt t="116365" x="5037138" y="4543425"/>
          <p14:tracePt t="116382" x="5108575" y="4543425"/>
          <p14:tracePt t="116399" x="5116513" y="4543425"/>
          <p14:tracePt t="116499" x="5122863" y="4543425"/>
          <p14:tracePt t="116531" x="5130800" y="4543425"/>
          <p14:tracePt t="116571" x="5173663" y="4549775"/>
          <p14:tracePt t="116579" x="5246688" y="4557713"/>
          <p14:tracePt t="116587" x="5311775" y="4557713"/>
          <p14:tracePt t="116598" x="5384800" y="4557713"/>
          <p14:tracePt t="116616" x="5537200" y="4557713"/>
          <p14:tracePt t="116632" x="5602288" y="4557713"/>
          <p14:tracePt t="116649" x="5610225" y="4564063"/>
          <p14:tracePt t="116665" x="5616575" y="4564063"/>
          <p14:tracePt t="116851" x="5638800" y="4564063"/>
          <p14:tracePt t="116859" x="5697538" y="4564063"/>
          <p14:tracePt t="116867" x="5726113" y="4564063"/>
          <p14:tracePt t="116882" x="5748338" y="4564063"/>
          <p14:tracePt t="116898" x="5776913" y="4564063"/>
          <p14:tracePt t="119620" x="5768975" y="4564063"/>
          <p14:tracePt t="119643" x="5762625" y="4564063"/>
          <p14:tracePt t="119667" x="5754688" y="4564063"/>
          <p14:tracePt t="119683" x="5748338" y="4564063"/>
          <p14:tracePt t="119723" x="5740400" y="4564063"/>
          <p14:tracePt t="119739" x="5732463" y="4564063"/>
          <p14:tracePt t="119771" x="5726113" y="4564063"/>
          <p14:tracePt t="119779" x="5661025" y="4564063"/>
          <p14:tracePt t="119787" x="5565775" y="4557713"/>
          <p14:tracePt t="119798" x="5508625" y="4549775"/>
          <p14:tracePt t="119814" x="5407025" y="4549775"/>
          <p14:tracePt t="119831" x="5268913" y="4543425"/>
          <p14:tracePt t="119848" x="5195888" y="4543425"/>
          <p14:tracePt t="119864" x="5181600" y="4535488"/>
          <p14:tracePt t="119881" x="5167313" y="4535488"/>
          <p14:tracePt t="119914" x="5167313" y="4529138"/>
          <p14:tracePt t="119971" x="5145088" y="4529138"/>
          <p14:tracePt t="119979" x="5108575" y="4529138"/>
          <p14:tracePt t="119987" x="5065713" y="4529138"/>
          <p14:tracePt t="119997" x="5029200" y="4529138"/>
          <p14:tracePt t="120015" x="4927600" y="4529138"/>
          <p14:tracePt t="120031" x="4826000" y="4529138"/>
          <p14:tracePt t="120047" x="4752975" y="4529138"/>
          <p14:tracePt t="120064" x="4702175" y="4529138"/>
          <p14:tracePt t="120081" x="4665663" y="4521200"/>
          <p14:tracePt t="120083" x="4651375" y="4521200"/>
          <p14:tracePt t="120097" x="4637088" y="4521200"/>
          <p14:tracePt t="120114" x="4614863" y="4521200"/>
          <p14:tracePt t="120131" x="4594225" y="4513263"/>
          <p14:tracePt t="120147" x="4557713" y="4513263"/>
          <p14:tracePt t="120164" x="4513263" y="4506913"/>
          <p14:tracePt t="120181" x="4470400" y="4506913"/>
          <p14:tracePt t="120197" x="4433888" y="4506913"/>
          <p14:tracePt t="120214" x="4397375" y="4506913"/>
          <p14:tracePt t="120231" x="4360863" y="4506913"/>
          <p14:tracePt t="120247" x="4340225" y="4506913"/>
          <p14:tracePt t="120264" x="4332288" y="4506913"/>
          <p14:tracePt t="120281" x="4325938" y="4506913"/>
          <p14:tracePt t="120297" x="4318000" y="4506913"/>
          <p14:tracePt t="120314" x="4310063" y="4506913"/>
          <p14:tracePt t="120627" x="4318000" y="4506913"/>
          <p14:tracePt t="120651" x="4325938" y="4506913"/>
          <p14:tracePt t="120691" x="4332288" y="4506913"/>
          <p14:tracePt t="120715" x="4340225" y="4506913"/>
          <p14:tracePt t="120739" x="4391025" y="4513263"/>
          <p14:tracePt t="120747" x="4448175" y="4521200"/>
          <p14:tracePt t="120756" x="4498975" y="4535488"/>
          <p14:tracePt t="120764" x="4549775" y="4535488"/>
          <p14:tracePt t="120781" x="4637088" y="4549775"/>
          <p14:tracePt t="120797" x="4681538" y="4557713"/>
          <p14:tracePt t="120814" x="4695825" y="4557713"/>
          <p14:tracePt t="120831" x="4710113" y="4564063"/>
          <p14:tracePt t="120847" x="4716463" y="4564063"/>
          <p14:tracePt t="120864" x="4738688" y="4564063"/>
          <p14:tracePt t="120881" x="4767263" y="4572000"/>
          <p14:tracePt t="120882" x="4803775" y="4572000"/>
          <p14:tracePt t="120897" x="4840288" y="4572000"/>
          <p14:tracePt t="120914" x="4992688" y="4572000"/>
          <p14:tracePt t="120931" x="5108575" y="4572000"/>
          <p14:tracePt t="120947" x="5173663" y="4572000"/>
          <p14:tracePt t="120964" x="5210175" y="4572000"/>
          <p14:tracePt t="120981" x="5246688" y="4572000"/>
          <p14:tracePt t="120997" x="5283200" y="4579938"/>
          <p14:tracePt t="121014" x="5341938" y="4579938"/>
          <p14:tracePt t="121031" x="5407025" y="4579938"/>
          <p14:tracePt t="121047" x="5486400" y="4579938"/>
          <p14:tracePt t="121064" x="5551488" y="4579938"/>
          <p14:tracePt t="121081" x="5588000" y="4579938"/>
          <p14:tracePt t="121083" x="5610225" y="4579938"/>
          <p14:tracePt t="121097" x="5624513" y="4579938"/>
          <p14:tracePt t="121114" x="5646738" y="4579938"/>
          <p14:tracePt t="121115" x="5661025" y="4579938"/>
          <p14:tracePt t="121131" x="5697538" y="4579938"/>
          <p14:tracePt t="121147" x="5726113" y="4579938"/>
          <p14:tracePt t="121164" x="5762625" y="4579938"/>
          <p14:tracePt t="121181" x="5768975" y="4579938"/>
          <p14:tracePt t="121219" x="5776913" y="4579938"/>
          <p14:tracePt t="122003" x="0" y="0"/>
        </p14:tracePtLst>
        <p14:tracePtLst>
          <p14:tracePt t="123003" x="6059488" y="1095375"/>
          <p14:tracePt t="123147" x="6067425" y="1095375"/>
          <p14:tracePt t="123155" x="6110288" y="1103313"/>
          <p14:tracePt t="123163" x="6183313" y="1125538"/>
          <p14:tracePt t="123180" x="6364288" y="1160463"/>
          <p14:tracePt t="123197" x="6604000" y="1190625"/>
          <p14:tracePt t="123213" x="6850063" y="1227138"/>
          <p14:tracePt t="123230" x="7024688" y="1241425"/>
          <p14:tracePt t="123247" x="7140575" y="1247775"/>
          <p14:tracePt t="123263" x="7242175" y="1247775"/>
          <p14:tracePt t="123280" x="7323138" y="1262063"/>
          <p14:tracePt t="123297" x="7408863" y="1262063"/>
          <p14:tracePt t="123313" x="7510463" y="1262063"/>
          <p14:tracePt t="123330" x="7670800" y="1270000"/>
          <p14:tracePt t="123347" x="7837488" y="1270000"/>
          <p14:tracePt t="123363" x="8034338" y="1270000"/>
          <p14:tracePt t="123380" x="8229600" y="1270000"/>
          <p14:tracePt t="123397" x="8404225" y="1277938"/>
          <p14:tracePt t="123414" x="8542338" y="1277938"/>
          <p14:tracePt t="123430" x="8613775" y="1277938"/>
          <p14:tracePt t="123447" x="8658225" y="1284288"/>
          <p14:tracePt t="123463" x="8678863" y="1284288"/>
          <p14:tracePt t="123480" x="8694738" y="1284288"/>
          <p14:tracePt t="123497" x="8701088" y="1284288"/>
          <p14:tracePt t="123523" x="8709025" y="1284288"/>
          <p14:tracePt t="123531" x="8715375" y="1284288"/>
          <p14:tracePt t="123547" x="8723313" y="1284288"/>
          <p14:tracePt t="123923" x="0" y="0"/>
        </p14:tracePtLst>
        <p14:tracePtLst>
          <p14:tracePt t="125371" x="4419600" y="4492625"/>
          <p14:tracePt t="125643" x="4427538" y="4492625"/>
          <p14:tracePt t="125693" x="4433888" y="4492625"/>
          <p14:tracePt t="125698" x="4456113" y="4492625"/>
          <p14:tracePt t="125707" x="4521200" y="4498975"/>
          <p14:tracePt t="125714" x="4572000" y="4498975"/>
          <p14:tracePt t="125729" x="4622800" y="4498975"/>
          <p14:tracePt t="125746" x="4738688" y="4506913"/>
          <p14:tracePt t="125763" x="4775200" y="4506913"/>
          <p14:tracePt t="125779" x="4789488" y="4506913"/>
          <p14:tracePt t="125859" x="4797425" y="4506913"/>
          <p14:tracePt t="125875" x="4826000" y="4506913"/>
          <p14:tracePt t="125883" x="4848225" y="4513263"/>
          <p14:tracePt t="125891" x="4891088" y="4513263"/>
          <p14:tracePt t="125899" x="4927600" y="4513263"/>
          <p14:tracePt t="125913" x="4964113" y="4513263"/>
          <p14:tracePt t="125929" x="5043488" y="4513263"/>
          <p14:tracePt t="125931" x="5072063" y="4521200"/>
          <p14:tracePt t="125946" x="5108575" y="4521200"/>
          <p14:tracePt t="125963" x="5145088" y="4521200"/>
          <p14:tracePt t="125979" x="5167313" y="4529138"/>
          <p14:tracePt t="125996" x="5181600" y="4529138"/>
          <p14:tracePt t="126019" x="5189538" y="4529138"/>
          <p14:tracePt t="126029" x="5195888" y="4529138"/>
          <p14:tracePt t="126046" x="5210175" y="4529138"/>
          <p14:tracePt t="126063" x="5240338" y="4529138"/>
          <p14:tracePt t="126079" x="5291138" y="4529138"/>
          <p14:tracePt t="126096" x="5334000" y="4529138"/>
          <p14:tracePt t="126112" x="5376863" y="4529138"/>
          <p14:tracePt t="126129" x="5413375" y="4529138"/>
          <p14:tracePt t="126131" x="5435600" y="4529138"/>
          <p14:tracePt t="126146" x="5449888" y="4529138"/>
          <p14:tracePt t="126162" x="5486400" y="4529138"/>
          <p14:tracePt t="126243" x="5494338" y="4529138"/>
          <p14:tracePt t="126291" x="5500688" y="4529138"/>
          <p14:tracePt t="126299" x="5508625" y="4529138"/>
          <p14:tracePt t="126307" x="5537200" y="4529138"/>
          <p14:tracePt t="126315" x="5573713" y="4529138"/>
          <p14:tracePt t="126329" x="5616575" y="4529138"/>
          <p14:tracePt t="126346" x="5703888" y="4529138"/>
          <p14:tracePt t="126363" x="5762625" y="4529138"/>
          <p14:tracePt t="126379" x="5776913" y="4529138"/>
          <p14:tracePt t="126723" x="5783263" y="4529138"/>
          <p14:tracePt t="127012" x="5791200" y="4529138"/>
          <p14:tracePt t="127075" x="5799138" y="4529138"/>
          <p14:tracePt t="128266" x="5805488" y="4529138"/>
          <p14:tracePt t="128355" x="5813425" y="4529138"/>
          <p14:tracePt t="128411" x="5819775" y="4529138"/>
          <p14:tracePt t="128419" x="5878513" y="4529138"/>
          <p14:tracePt t="128429" x="5929313" y="4529138"/>
          <p14:tracePt t="128445" x="6030913" y="4529138"/>
          <p14:tracePt t="128462" x="6088063" y="4529138"/>
          <p14:tracePt t="128479" x="6096000" y="4529138"/>
          <p14:tracePt t="129083" x="0" y="0"/>
        </p14:tracePtLst>
        <p14:tracePtLst>
          <p14:tracePt t="130682" x="4478338" y="4529138"/>
          <p14:tracePt t="130842" x="4484688" y="4529138"/>
          <p14:tracePt t="130858" x="4492625" y="4521200"/>
          <p14:tracePt t="130874" x="4498975" y="4521200"/>
          <p14:tracePt t="130946" x="4513263" y="4521200"/>
          <p14:tracePt t="130954" x="4557713" y="4513263"/>
          <p14:tracePt t="130962" x="4622800" y="4513263"/>
          <p14:tracePt t="130978" x="4746625" y="4513263"/>
          <p14:tracePt t="130994" x="4884738" y="4513263"/>
          <p14:tracePt t="131011" x="4970463" y="4513263"/>
          <p14:tracePt t="131028" x="5029200" y="4513263"/>
          <p14:tracePt t="131044" x="5051425" y="4513263"/>
          <p14:tracePt t="131061" x="5057775" y="4513263"/>
          <p14:tracePt t="131078" x="5065713" y="4513263"/>
          <p14:tracePt t="131094" x="5087938" y="4513263"/>
          <p14:tracePt t="131111" x="5130800" y="4513263"/>
          <p14:tracePt t="131128" x="5167313" y="4513263"/>
          <p14:tracePt t="131144" x="5218113" y="4513263"/>
          <p14:tracePt t="131161" x="5260975" y="4513263"/>
          <p14:tracePt t="131178" x="5311775" y="4513263"/>
          <p14:tracePt t="131178" x="5334000" y="4513263"/>
          <p14:tracePt t="131194" x="5370513" y="4513263"/>
          <p14:tracePt t="131211" x="5427663" y="4513263"/>
          <p14:tracePt t="131228" x="5472113" y="4513263"/>
          <p14:tracePt t="131244" x="5514975" y="4513263"/>
          <p14:tracePt t="131261" x="5529263" y="4513263"/>
          <p14:tracePt t="131299" x="5537200" y="4513263"/>
          <p14:tracePt t="131419" x="5545138" y="4513263"/>
          <p14:tracePt t="131427" x="5551488" y="4513263"/>
          <p14:tracePt t="131435" x="5602288" y="4521200"/>
          <p14:tracePt t="131444" x="5638800" y="4521200"/>
          <p14:tracePt t="131461" x="5697538" y="4521200"/>
          <p14:tracePt t="131478" x="5711825" y="4521200"/>
          <p14:tracePt t="14381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48469" y="1124712"/>
                <a:ext cx="10509547" cy="168344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</a:rPr>
                  <a:t>C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2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級スカラーポテンシャル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ψ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x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ψ(x)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が，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(0)=ψ(0)=0</a:t>
                </a:r>
                <a:r>
                  <a:rPr lang="ja-JP" altLang="en-US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，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ψ(x)&gt;0 (x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≠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を満たす場合，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勾配</a:t>
                </a:r>
                <a14:m>
                  <m:oMath xmlns:m="http://schemas.openxmlformats.org/officeDocument/2006/math">
                    <m:r>
                      <a:rPr lang="ja-JP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系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-α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の平衡点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x=0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は漸近安定である．　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69" y="1124712"/>
                <a:ext cx="10509547" cy="1683448"/>
              </a:xfrm>
              <a:prstGeom prst="rect">
                <a:avLst/>
              </a:prstGeom>
              <a:blipFill>
                <a:blip r:embed="rId5"/>
                <a:stretch>
                  <a:fillRect l="-405" r="-174" b="-1779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587"/>
          </a:xfrm>
        </p:spPr>
        <p:txBody>
          <a:bodyPr/>
          <a:lstStyle/>
          <a:p>
            <a:pPr algn="ctr"/>
            <a:r>
              <a:rPr lang="ja-JP" altLang="en-US" dirty="0" smtClean="0"/>
              <a:t>２次近似とヘッセ行列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正方形/長方形 5"/>
              <p:cNvSpPr/>
              <p:nvPr/>
            </p:nvSpPr>
            <p:spPr>
              <a:xfrm>
                <a:off x="1016464" y="3040376"/>
                <a:ext cx="10573556" cy="2145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x=0</a:t>
                </a:r>
                <a:r>
                  <a:rPr lang="ja-JP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における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ψ(x)</a:t>
                </a:r>
                <a:r>
                  <a:rPr lang="ja-JP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の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ja-JP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次近似は，</a:t>
                </a:r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ψ(x)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ja-JP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≒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xTg</m:t>
                    </m:r>
                    <m:r>
                      <m:rPr>
                        <m:nor/>
                      </m:rP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radψ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gradψ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ja-JP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ja-JP" b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gradψ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)]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&gt; 0 for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x</a:t>
                </a:r>
                <a:r>
                  <a:rPr lang="ja-JP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≠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ja-JP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より勾配</a:t>
                </a:r>
                <a14:m>
                  <m:oMath xmlns:m="http://schemas.openxmlformats.org/officeDocument/2006/math">
                    <m:r>
                      <a:rPr lang="ja-JP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ベクトル場の</m:t>
                    </m:r>
                    <m:r>
                      <a:rPr lang="ja-JP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ヤコビ</m:t>
                    </m:r>
                    <m:r>
                      <a:rPr lang="ja-JP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行列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lang="en-US" altLang="ja-JP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  <m:r>
                              <m:rPr>
                                <m:nor/>
                              </m:rPr>
                              <a:rPr lang="en-US" altLang="ja-JP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ja-JP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altLang="ja-JP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)]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altLang="ja-JP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  <m: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gradψ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)]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ja-JP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は</m:t>
                    </m:r>
                    <m:r>
                      <a:rPr lang="ja-JP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正定値</m:t>
                    </m:r>
                    <m:r>
                      <a:rPr lang="ja-JP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．</m:t>
                    </m:r>
                  </m:oMath>
                </a14:m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ja-JP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勾配系のベクトル場は符号が反転するため，すべての固有値は負より漸近安定となる．</a:t>
                </a:r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464" y="3040376"/>
                <a:ext cx="10573556" cy="2145459"/>
              </a:xfrm>
              <a:prstGeom prst="rect">
                <a:avLst/>
              </a:prstGeom>
              <a:blipFill>
                <a:blip r:embed="rId6"/>
                <a:stretch>
                  <a:fillRect l="-519" t="-2273" b="-28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048469" y="5324700"/>
                <a:ext cx="5016630" cy="1307089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>
                    <a:ea typeface="Cambria Math" panose="02040503050406030204" pitchFamily="18" charset="0"/>
                  </a:rPr>
                  <a:t>ヘッセ</a:t>
                </a:r>
                <a14:m>
                  <m:oMath xmlns:m="http://schemas.openxmlformats.org/officeDocument/2006/math">
                    <m:r>
                      <a:rPr lang="ja-JP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行列</m:t>
                    </m:r>
                    <m:r>
                      <a:rPr lang="ja-JP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：</m:t>
                    </m:r>
                    <m:r>
                      <m:rPr>
                        <m:sty m:val="p"/>
                      </m:rPr>
                      <a:rPr lang="en-US" altLang="ja-JP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gradψ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altLang="ja-JP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  <m:e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mr>
                              <m:mr>
                                <m:e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  <m:e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ja-JP" altLang="en-US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  <m:r>
                          <m:rPr>
                            <m:nor/>
                          </m:rPr>
                          <a:rPr lang="en-US" altLang="ja-JP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/>
                    </m:sSub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ja-JP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69" y="5324700"/>
                <a:ext cx="5016630" cy="1307089"/>
              </a:xfrm>
              <a:prstGeom prst="rect">
                <a:avLst/>
              </a:prstGeom>
              <a:blipFill>
                <a:blip r:embed="rId7"/>
                <a:stretch>
                  <a:fillRect l="-845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5684721" y="5413401"/>
            <a:ext cx="3655070" cy="3607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勾配ベクトル場のヤコビ行列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94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66"/>
    </mc:Choice>
    <mc:Fallback>
      <p:transition spd="slow" advTm="16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3879" x="1204913" y="1400175"/>
          <p14:tracePt t="14086" x="1211263" y="1400175"/>
          <p14:tracePt t="14150" x="1219200" y="1400175"/>
          <p14:tracePt t="14158" x="1219200" y="1408113"/>
          <p14:tracePt t="14174" x="1227138" y="1408113"/>
          <p14:tracePt t="14183" x="1233488" y="1414463"/>
          <p14:tracePt t="14200" x="1241425" y="1414463"/>
          <p14:tracePt t="14216" x="1255713" y="1414463"/>
          <p14:tracePt t="14233" x="1277938" y="1414463"/>
          <p14:tracePt t="14249" x="1320800" y="1422400"/>
          <p14:tracePt t="14266" x="1371600" y="1422400"/>
          <p14:tracePt t="14283" x="1414463" y="1422400"/>
          <p14:tracePt t="14299" x="1430338" y="1430338"/>
          <p14:tracePt t="14414" x="1436688" y="1430338"/>
          <p14:tracePt t="14464" x="1444625" y="1430338"/>
          <p14:tracePt t="14470" x="1473200" y="1430338"/>
          <p14:tracePt t="14478" x="1509713" y="1430338"/>
          <p14:tracePt t="14486" x="1566863" y="1430338"/>
          <p14:tracePt t="14499" x="1589088" y="1430338"/>
          <p14:tracePt t="14516" x="1647825" y="1422400"/>
          <p14:tracePt t="14533" x="1662113" y="1422400"/>
          <p14:tracePt t="14534" x="1668463" y="1422400"/>
          <p14:tracePt t="14550" x="1676400" y="1422400"/>
          <p14:tracePt t="14566" x="1684338" y="1422400"/>
          <p14:tracePt t="14583" x="1690688" y="1422400"/>
          <p14:tracePt t="14599" x="1698625" y="1422400"/>
          <p14:tracePt t="14616" x="1704975" y="1422400"/>
          <p14:tracePt t="14633" x="1712913" y="1422400"/>
          <p14:tracePt t="14649" x="1727200" y="1430338"/>
          <p14:tracePt t="14666" x="1763713" y="1430338"/>
          <p14:tracePt t="14683" x="1828800" y="1430338"/>
          <p14:tracePt t="14699" x="1901825" y="1430338"/>
          <p14:tracePt t="14716" x="1958975" y="1430338"/>
          <p14:tracePt t="14733" x="1989138" y="1430338"/>
          <p14:tracePt t="14734" x="2003425" y="1430338"/>
          <p14:tracePt t="14774" x="2009775" y="1430338"/>
          <p14:tracePt t="14998" x="2017713" y="1430338"/>
          <p14:tracePt t="15014" x="2024063" y="1430338"/>
          <p14:tracePt t="15023" x="2068513" y="1430338"/>
          <p14:tracePt t="15033" x="2155825" y="1430338"/>
          <p14:tracePt t="15049" x="2344738" y="1444625"/>
          <p14:tracePt t="15066" x="2503488" y="1444625"/>
          <p14:tracePt t="15083" x="2598738" y="1450975"/>
          <p14:tracePt t="15099" x="2619375" y="1458913"/>
          <p14:tracePt t="15116" x="2627313" y="1458913"/>
          <p14:tracePt t="15382" x="2633663" y="1458913"/>
          <p14:tracePt t="15454" x="2678113" y="1458913"/>
          <p14:tracePt t="15462" x="2765425" y="1465263"/>
          <p14:tracePt t="15470" x="2852738" y="1465263"/>
          <p14:tracePt t="15482" x="2924175" y="1465263"/>
          <p14:tracePt t="15499" x="3090863" y="1473200"/>
          <p14:tracePt t="15516" x="3178175" y="1473200"/>
          <p14:tracePt t="15533" x="3228975" y="1473200"/>
          <p14:tracePt t="15549" x="3236913" y="1473200"/>
          <p14:tracePt t="15566" x="3251200" y="1473200"/>
          <p14:tracePt t="15590" x="3265488" y="1473200"/>
          <p14:tracePt t="15599" x="3279775" y="1473200"/>
          <p14:tracePt t="15616" x="3316288" y="1465263"/>
          <p14:tracePt t="15632" x="3360738" y="1458913"/>
          <p14:tracePt t="15649" x="3403600" y="1458913"/>
          <p14:tracePt t="15666" x="3454400" y="1458913"/>
          <p14:tracePt t="15684" x="3490913" y="1450975"/>
          <p14:tracePt t="15699" x="3519488" y="1450975"/>
          <p14:tracePt t="15716" x="3527425" y="1450975"/>
          <p14:tracePt t="15732" x="3541713" y="1450975"/>
          <p14:tracePt t="15749" x="3556000" y="1450975"/>
          <p14:tracePt t="15750" x="3556000" y="1444625"/>
          <p14:tracePt t="15766" x="3563938" y="1444625"/>
          <p14:tracePt t="16318" x="0" y="0"/>
        </p14:tracePtLst>
        <p14:tracePtLst>
          <p14:tracePt t="17079" x="6488113" y="1495425"/>
          <p14:tracePt t="17982" x="6494463" y="1495425"/>
          <p14:tracePt t="18015" x="6516688" y="1495425"/>
          <p14:tracePt t="18022" x="6561138" y="1495425"/>
          <p14:tracePt t="18032" x="6604000" y="1495425"/>
          <p14:tracePt t="18049" x="6669088" y="1495425"/>
          <p14:tracePt t="18065" x="6713538" y="1501775"/>
          <p14:tracePt t="18082" x="6764338" y="1509713"/>
          <p14:tracePt t="18098" x="6784975" y="1516063"/>
          <p14:tracePt t="18115" x="6807200" y="1516063"/>
          <p14:tracePt t="18132" x="6815138" y="1516063"/>
          <p14:tracePt t="18326" x="6821488" y="1516063"/>
          <p14:tracePt t="18334" x="6843713" y="1524000"/>
          <p14:tracePt t="18342" x="6894513" y="1524000"/>
          <p14:tracePt t="18350" x="6931025" y="1524000"/>
          <p14:tracePt t="18365" x="6951663" y="1524000"/>
          <p14:tracePt t="18382" x="6988175" y="1524000"/>
          <p14:tracePt t="18687" x="6988175" y="1531938"/>
          <p14:tracePt t="19294" x="7010400" y="1531938"/>
          <p14:tracePt t="19302" x="7038975" y="1546225"/>
          <p14:tracePt t="19310" x="7061200" y="1546225"/>
          <p14:tracePt t="19318" x="7075488" y="1552575"/>
          <p14:tracePt t="19331" x="7089775" y="1552575"/>
          <p14:tracePt t="19348" x="7097713" y="1552575"/>
          <p14:tracePt t="20870" x="0" y="0"/>
        </p14:tracePtLst>
        <p14:tracePtLst>
          <p14:tracePt t="21432" x="8069263" y="1481138"/>
          <p14:tracePt t="21438" x="8091488" y="1481138"/>
          <p14:tracePt t="21448" x="8099425" y="1481138"/>
          <p14:tracePt t="22022" x="0" y="0"/>
        </p14:tracePtLst>
        <p14:tracePtLst>
          <p14:tracePt t="22679" x="7620000" y="1524000"/>
          <p14:tracePt t="23142" x="0" y="0"/>
        </p14:tracePtLst>
        <p14:tracePtLst>
          <p14:tracePt t="23560" x="8178800" y="1516063"/>
          <p14:tracePt t="23935" x="0" y="0"/>
        </p14:tracePtLst>
        <p14:tracePtLst>
          <p14:tracePt t="25087" x="7518400" y="1481138"/>
          <p14:tracePt t="25502" x="7526338" y="1481138"/>
          <p14:tracePt t="25510" x="7546975" y="1481138"/>
          <p14:tracePt t="25519" x="7605713" y="1481138"/>
          <p14:tracePt t="25530" x="7670800" y="1481138"/>
          <p14:tracePt t="25547" x="7729538" y="1481138"/>
          <p14:tracePt t="25830" x="7735888" y="1481138"/>
          <p14:tracePt t="25934" x="7743825" y="1481138"/>
          <p14:tracePt t="26006" x="7758113" y="1481138"/>
          <p14:tracePt t="26014" x="7764463" y="1481138"/>
          <p14:tracePt t="26174" x="7772400" y="1481138"/>
          <p14:tracePt t="26446" x="7764463" y="1481138"/>
          <p14:tracePt t="26470" x="7758113" y="1487488"/>
          <p14:tracePt t="26494" x="7750175" y="1487488"/>
          <p14:tracePt t="26502" x="7743825" y="1495425"/>
          <p14:tracePt t="26526" x="7735888" y="1495425"/>
          <p14:tracePt t="26550" x="7735888" y="1501775"/>
          <p14:tracePt t="26566" x="7729538" y="1501775"/>
          <p14:tracePt t="26582" x="7721600" y="1501775"/>
          <p14:tracePt t="26607" x="7713663" y="1501775"/>
          <p14:tracePt t="26646" x="7707313" y="1501775"/>
          <p14:tracePt t="26662" x="7699375" y="1501775"/>
          <p14:tracePt t="26670" x="7693025" y="1509713"/>
          <p14:tracePt t="26726" x="7685088" y="1509713"/>
          <p14:tracePt t="26750" x="7678738" y="1509713"/>
          <p14:tracePt t="26830" x="7670800" y="1509713"/>
          <p14:tracePt t="26846" x="7662863" y="1509713"/>
          <p14:tracePt t="26854" x="7642225" y="1509713"/>
          <p14:tracePt t="26863" x="7634288" y="1501775"/>
          <p14:tracePt t="26879" x="7612063" y="1501775"/>
          <p14:tracePt t="26896" x="7591425" y="1495425"/>
          <p14:tracePt t="26913" x="7583488" y="1487488"/>
          <p14:tracePt t="26929" x="7569200" y="1481138"/>
          <p14:tracePt t="26946" x="7561263" y="1481138"/>
          <p14:tracePt t="27103" x="7554913" y="1481138"/>
          <p14:tracePt t="27238" x="7546975" y="1481138"/>
          <p14:tracePt t="27254" x="7540625" y="1473200"/>
          <p14:tracePt t="27294" x="7532688" y="1465263"/>
          <p14:tracePt t="27486" x="7540625" y="1465263"/>
          <p14:tracePt t="27534" x="7546975" y="1465263"/>
          <p14:tracePt t="27550" x="7554913" y="1465263"/>
          <p14:tracePt t="27566" x="7561263" y="1465263"/>
          <p14:tracePt t="27582" x="7569200" y="1465263"/>
          <p14:tracePt t="27590" x="7577138" y="1465263"/>
          <p14:tracePt t="27614" x="7577138" y="1458913"/>
          <p14:tracePt t="27623" x="7583488" y="1458913"/>
          <p14:tracePt t="27631" x="7591425" y="1458913"/>
          <p14:tracePt t="27646" x="7597775" y="1458913"/>
          <p14:tracePt t="27670" x="7605713" y="1458913"/>
          <p14:tracePt t="27679" x="7612063" y="1450975"/>
          <p14:tracePt t="27696" x="7620000" y="1450975"/>
          <p14:tracePt t="27806" x="7627938" y="1450975"/>
          <p14:tracePt t="27830" x="7634288" y="1444625"/>
          <p14:tracePt t="27862" x="7642225" y="1444625"/>
          <p14:tracePt t="27878" x="7648575" y="1444625"/>
          <p14:tracePt t="27887" x="7662863" y="1444625"/>
          <p14:tracePt t="27896" x="7685088" y="1444625"/>
          <p14:tracePt t="27912" x="7699375" y="1444625"/>
          <p14:tracePt t="28022" x="7707313" y="1444625"/>
          <p14:tracePt t="28294" x="7707313" y="1450975"/>
          <p14:tracePt t="28934" x="0" y="0"/>
        </p14:tracePtLst>
        <p14:tracePtLst>
          <p14:tracePt t="29687" x="6335713" y="1393825"/>
          <p14:tracePt t="30014" x="6364288" y="1393825"/>
          <p14:tracePt t="30022" x="6415088" y="1400175"/>
          <p14:tracePt t="30030" x="6465888" y="1408113"/>
          <p14:tracePt t="30046" x="6530975" y="1414463"/>
          <p14:tracePt t="30062" x="6575425" y="1422400"/>
          <p14:tracePt t="30079" x="6589713" y="1430338"/>
          <p14:tracePt t="30095" x="6604000" y="1444625"/>
          <p14:tracePt t="30112" x="6626225" y="1444625"/>
          <p14:tracePt t="30129" x="6654800" y="1450975"/>
          <p14:tracePt t="30145" x="6683375" y="1458913"/>
          <p14:tracePt t="30162" x="6713538" y="1465263"/>
          <p14:tracePt t="30179" x="6756400" y="1473200"/>
          <p14:tracePt t="30195" x="6821488" y="1473200"/>
          <p14:tracePt t="30212" x="6872288" y="1473200"/>
          <p14:tracePt t="30229" x="6916738" y="1473200"/>
          <p14:tracePt t="30245" x="6916738" y="1481138"/>
          <p14:tracePt t="30247" x="6923088" y="1481138"/>
          <p14:tracePt t="30286" x="6959600" y="1481138"/>
          <p14:tracePt t="30294" x="7010400" y="1495425"/>
          <p14:tracePt t="30304" x="7075488" y="1495425"/>
          <p14:tracePt t="30312" x="7134225" y="1495425"/>
          <p14:tracePt t="30328" x="7213600" y="1495425"/>
          <p14:tracePt t="30345" x="7221538" y="1495425"/>
          <p14:tracePt t="32262" x="0" y="0"/>
        </p14:tracePtLst>
        <p14:tracePtLst>
          <p14:tracePt t="32911" x="6575425" y="2082800"/>
          <p14:tracePt t="33110" x="6581775" y="2082800"/>
          <p14:tracePt t="33143" x="6697663" y="2082800"/>
          <p14:tracePt t="33150" x="6748463" y="2082800"/>
          <p14:tracePt t="33161" x="6815138" y="2074863"/>
          <p14:tracePt t="33178" x="6872288" y="2074863"/>
          <p14:tracePt t="33194" x="6894513" y="2074863"/>
          <p14:tracePt t="33311" x="6900863" y="2074863"/>
          <p14:tracePt t="33342" x="6908800" y="2074863"/>
          <p14:tracePt t="33350" x="6937375" y="2074863"/>
          <p14:tracePt t="33358" x="7002463" y="2082800"/>
          <p14:tracePt t="33366" x="7075488" y="2082800"/>
          <p14:tracePt t="33378" x="7162800" y="2097088"/>
          <p14:tracePt t="33394" x="7315200" y="2105025"/>
          <p14:tracePt t="33411" x="7402513" y="2105025"/>
          <p14:tracePt t="33428" x="7453313" y="2111375"/>
          <p14:tracePt t="33444" x="7475538" y="2119313"/>
          <p14:tracePt t="33446" x="7481888" y="2119313"/>
          <p14:tracePt t="37790" x="0" y="0"/>
        </p14:tracePtLst>
        <p14:tracePtLst>
          <p14:tracePt t="38959" x="9166225" y="1414463"/>
          <p14:tracePt t="40150" x="0" y="0"/>
        </p14:tracePtLst>
        <p14:tracePtLst>
          <p14:tracePt t="40686" x="6488113" y="1400175"/>
          <p14:tracePt t="40822" x="6510338" y="1400175"/>
          <p14:tracePt t="40830" x="6581775" y="1408113"/>
          <p14:tracePt t="40838" x="6683375" y="1414463"/>
          <p14:tracePt t="40847" x="6792913" y="1430338"/>
          <p14:tracePt t="40859" x="6894513" y="1430338"/>
          <p14:tracePt t="40876" x="7119938" y="1444625"/>
          <p14:tracePt t="40892" x="7292975" y="1458913"/>
          <p14:tracePt t="40894" x="7343775" y="1465263"/>
          <p14:tracePt t="40909" x="7408863" y="1473200"/>
          <p14:tracePt t="40926" x="7459663" y="1481138"/>
          <p14:tracePt t="40942" x="7467600" y="1481138"/>
          <p14:tracePt t="40959" x="7475538" y="1481138"/>
          <p14:tracePt t="40976" x="7489825" y="1481138"/>
          <p14:tracePt t="40992" x="7526338" y="1481138"/>
          <p14:tracePt t="41009" x="7554913" y="1473200"/>
          <p14:tracePt t="41026" x="7583488" y="1473200"/>
          <p14:tracePt t="41043" x="7612063" y="1473200"/>
          <p14:tracePt t="41059" x="7656513" y="1473200"/>
          <p14:tracePt t="41076" x="7693025" y="1473200"/>
          <p14:tracePt t="41092" x="7743825" y="1473200"/>
          <p14:tracePt t="41094" x="7764463" y="1473200"/>
          <p14:tracePt t="41109" x="7772400" y="1473200"/>
          <p14:tracePt t="41111" x="7794625" y="1473200"/>
          <p14:tracePt t="41126" x="7808913" y="1473200"/>
          <p14:tracePt t="41143" x="7815263" y="1473200"/>
          <p14:tracePt t="41238" x="7823200" y="1473200"/>
          <p14:tracePt t="41270" x="7831138" y="1473200"/>
          <p14:tracePt t="41278" x="7845425" y="1473200"/>
          <p14:tracePt t="41286" x="7881938" y="1465263"/>
          <p14:tracePt t="41294" x="7910513" y="1465263"/>
          <p14:tracePt t="41309" x="7939088" y="1465263"/>
          <p14:tracePt t="41326" x="7989888" y="1465263"/>
          <p14:tracePt t="41366" x="7997825" y="1465263"/>
          <p14:tracePt t="41510" x="8004175" y="1465263"/>
          <p14:tracePt t="42078" x="0" y="0"/>
        </p14:tracePtLst>
        <p14:tracePtLst>
          <p14:tracePt t="43623" x="7083425" y="1436688"/>
          <p14:tracePt t="44630" x="0" y="0"/>
        </p14:tracePtLst>
        <p14:tracePtLst>
          <p14:tracePt t="45406" x="7758113" y="1450975"/>
          <p14:tracePt t="50798" x="0" y="0"/>
        </p14:tracePtLst>
        <p14:tracePtLst>
          <p14:tracePt t="51302" x="7235825" y="2141538"/>
          <p14:tracePt t="51974" x="7221538" y="2141538"/>
          <p14:tracePt t="51990" x="7221538" y="2147888"/>
          <p14:tracePt t="51998" x="7213600" y="2147888"/>
          <p14:tracePt t="52014" x="7205663" y="2147888"/>
          <p14:tracePt t="52046" x="7199313" y="2147888"/>
          <p14:tracePt t="52062" x="7191375" y="2155825"/>
          <p14:tracePt t="52070" x="7185025" y="2155825"/>
          <p14:tracePt t="52094" x="7177088" y="2155825"/>
          <p14:tracePt t="52102" x="7162800" y="2155825"/>
          <p14:tracePt t="52110" x="7083425" y="2155825"/>
          <p14:tracePt t="52123" x="6996113" y="2155825"/>
          <p14:tracePt t="52139" x="6799263" y="2155825"/>
          <p14:tracePt t="52156" x="6589713" y="2155825"/>
          <p14:tracePt t="52173" x="6429375" y="2155825"/>
          <p14:tracePt t="52174" x="6378575" y="2155825"/>
          <p14:tracePt t="52189" x="6342063" y="2155825"/>
          <p14:tracePt t="52382" x="6327775" y="2155825"/>
          <p14:tracePt t="52414" x="6313488" y="2155825"/>
          <p14:tracePt t="52470" x="5464175" y="2141538"/>
          <p14:tracePt t="52478" x="5384800" y="2133600"/>
          <p14:tracePt t="52486" x="5311775" y="2133600"/>
          <p14:tracePt t="52494" x="5246688" y="2125663"/>
          <p14:tracePt t="52506" x="5210175" y="2125663"/>
          <p14:tracePt t="52523" x="5167313" y="2119313"/>
          <p14:tracePt t="52539" x="5153025" y="2119313"/>
          <p14:tracePt t="52774" x="5145088" y="2119313"/>
          <p14:tracePt t="53422" x="0" y="0"/>
        </p14:tracePtLst>
        <p14:tracePtLst>
          <p14:tracePt t="55407" x="1524000" y="2649538"/>
          <p14:tracePt t="55590" x="1531938" y="2649538"/>
          <p14:tracePt t="55598" x="1603375" y="2663825"/>
          <p14:tracePt t="55606" x="1690688" y="2684463"/>
          <p14:tracePt t="55622" x="1843088" y="2700338"/>
          <p14:tracePt t="55638" x="1981200" y="2706688"/>
          <p14:tracePt t="55655" x="2060575" y="2720975"/>
          <p14:tracePt t="55672" x="2097088" y="2720975"/>
          <p14:tracePt t="55689" x="2105025" y="2720975"/>
          <p14:tracePt t="55878" x="2111375" y="2720975"/>
          <p14:tracePt t="55887" x="2141538" y="2714625"/>
          <p14:tracePt t="55895" x="2192338" y="2714625"/>
          <p14:tracePt t="55905" x="2220913" y="2714625"/>
          <p14:tracePt t="55922" x="2278063" y="2706688"/>
          <p14:tracePt t="55938" x="2300288" y="2706688"/>
          <p14:tracePt t="56502" x="2308225" y="2706688"/>
          <p14:tracePt t="56534" x="2328863" y="2706688"/>
          <p14:tracePt t="56542" x="2395538" y="2706688"/>
          <p14:tracePt t="56550" x="2424113" y="2706688"/>
          <p14:tracePt t="56558" x="2452688" y="2706688"/>
          <p14:tracePt t="56571" x="2489200" y="2706688"/>
          <p14:tracePt t="56588" x="2517775" y="2706688"/>
          <p14:tracePt t="56605" x="2532063" y="2706688"/>
          <p14:tracePt t="56999" x="2547938" y="2706688"/>
          <p14:tracePt t="57006" x="2590800" y="2706688"/>
          <p14:tracePt t="57014" x="2655888" y="2706688"/>
          <p14:tracePt t="57022" x="2706688" y="2706688"/>
          <p14:tracePt t="57038" x="2822575" y="2700338"/>
          <p14:tracePt t="57055" x="2867025" y="2700338"/>
          <p14:tracePt t="57071" x="2873375" y="2700338"/>
          <p14:tracePt t="58318" x="2887663" y="2700338"/>
          <p14:tracePt t="58327" x="2982913" y="2700338"/>
          <p14:tracePt t="58334" x="3076575" y="2700338"/>
          <p14:tracePt t="58342" x="3186113" y="2700338"/>
          <p14:tracePt t="58354" x="3287713" y="2700338"/>
          <p14:tracePt t="58371" x="3454400" y="2714625"/>
          <p14:tracePt t="58388" x="3533775" y="2728913"/>
          <p14:tracePt t="58550" x="3541713" y="2728913"/>
          <p14:tracePt t="58559" x="3563938" y="2728913"/>
          <p14:tracePt t="58566" x="3629025" y="2728913"/>
          <p14:tracePt t="58574" x="3686175" y="2728913"/>
          <p14:tracePt t="58588" x="3744913" y="2728913"/>
          <p14:tracePt t="58604" x="3852863" y="2720975"/>
          <p14:tracePt t="58621" x="3889375" y="2714625"/>
          <p14:tracePt t="59238" x="3897313" y="2714625"/>
          <p14:tracePt t="59263" x="3903663" y="2714625"/>
          <p14:tracePt t="59270" x="3933825" y="2714625"/>
          <p14:tracePt t="59278" x="3962400" y="2714625"/>
          <p14:tracePt t="59287" x="3990975" y="2714625"/>
          <p14:tracePt t="59304" x="4027488" y="2714625"/>
          <p14:tracePt t="59321" x="4035425" y="2714625"/>
          <p14:tracePt t="60254" x="0" y="0"/>
        </p14:tracePtLst>
        <p14:tracePtLst>
          <p14:tracePt t="69518" x="1219200" y="3316288"/>
          <p14:tracePt t="69726" x="1227138" y="3316288"/>
          <p14:tracePt t="69830" x="1241425" y="3316288"/>
          <p14:tracePt t="69838" x="1284288" y="3316288"/>
          <p14:tracePt t="69846" x="1328738" y="3330575"/>
          <p14:tracePt t="69854" x="1371600" y="3338513"/>
          <p14:tracePt t="69868" x="1422400" y="3344863"/>
          <p14:tracePt t="69885" x="1509713" y="3352800"/>
          <p14:tracePt t="69901" x="1582738" y="3375025"/>
          <p14:tracePt t="69918" x="1603375" y="3375025"/>
          <p14:tracePt t="69974" x="1611313" y="3375025"/>
          <p14:tracePt t="70006" x="1617663" y="3375025"/>
          <p14:tracePt t="70014" x="1639888" y="3375025"/>
          <p14:tracePt t="70022" x="1662113" y="3381375"/>
          <p14:tracePt t="70035" x="1684338" y="3381375"/>
          <p14:tracePt t="70051" x="1735138" y="3381375"/>
          <p14:tracePt t="70068" x="1763713" y="3389313"/>
          <p14:tracePt t="70085" x="1770063" y="3389313"/>
          <p14:tracePt t="70222" x="1778000" y="3389313"/>
          <p14:tracePt t="70231" x="1792288" y="3389313"/>
          <p14:tracePt t="70238" x="1820863" y="3395663"/>
          <p14:tracePt t="70251" x="1851025" y="3395663"/>
          <p14:tracePt t="70268" x="1893888" y="3395663"/>
          <p14:tracePt t="70285" x="1938338" y="3395663"/>
          <p14:tracePt t="70301" x="1958975" y="3395663"/>
          <p14:tracePt t="70318" x="1966913" y="3395663"/>
          <p14:tracePt t="70430" x="1973263" y="3395663"/>
          <p14:tracePt t="70438" x="1981200" y="3395663"/>
          <p14:tracePt t="70446" x="2003425" y="3395663"/>
          <p14:tracePt t="70454" x="2032000" y="3395663"/>
          <p14:tracePt t="70468" x="2054225" y="3395663"/>
          <p14:tracePt t="70484" x="2105025" y="3395663"/>
          <p14:tracePt t="70502" x="2155825" y="3395663"/>
          <p14:tracePt t="70518" x="2184400" y="3395663"/>
          <p14:tracePt t="70670" x="2192338" y="3395663"/>
          <p14:tracePt t="70678" x="2212975" y="3395663"/>
          <p14:tracePt t="70686" x="2263775" y="3395663"/>
          <p14:tracePt t="70701" x="2308225" y="3395663"/>
          <p14:tracePt t="70718" x="2351088" y="3395663"/>
          <p14:tracePt t="70734" x="2359025" y="3395663"/>
          <p14:tracePt t="71046" x="0" y="0"/>
        </p14:tracePtLst>
        <p14:tracePtLst>
          <p14:tracePt t="71575" x="2678113" y="3375025"/>
          <p14:tracePt t="71694" x="2684463" y="3375025"/>
          <p14:tracePt t="71702" x="2700338" y="3375025"/>
          <p14:tracePt t="71710" x="2735263" y="3375025"/>
          <p14:tracePt t="71718" x="2765425" y="3375025"/>
          <p14:tracePt t="71734" x="2830513" y="3375025"/>
          <p14:tracePt t="71751" x="2859088" y="3375025"/>
          <p14:tracePt t="71767" x="2873375" y="3375025"/>
          <p14:tracePt t="72150" x="0" y="0"/>
        </p14:tracePtLst>
        <p14:tracePtLst>
          <p14:tracePt t="72726" x="3432175" y="3381375"/>
          <p14:tracePt t="72854" x="3440113" y="3381375"/>
          <p14:tracePt t="72862" x="3497263" y="3381375"/>
          <p14:tracePt t="72871" x="3563938" y="3381375"/>
          <p14:tracePt t="72884" x="3621088" y="3381375"/>
          <p14:tracePt t="72900" x="3736975" y="3381375"/>
          <p14:tracePt t="72917" x="3852863" y="3381375"/>
          <p14:tracePt t="72934" x="3875088" y="3381375"/>
          <p14:tracePt t="72950" x="3883025" y="3381375"/>
          <p14:tracePt t="72967" x="3889375" y="3381375"/>
          <p14:tracePt t="73030" x="3897313" y="3381375"/>
          <p14:tracePt t="73038" x="3925888" y="3381375"/>
          <p14:tracePt t="73046" x="3954463" y="3381375"/>
          <p14:tracePt t="73054" x="3984625" y="3381375"/>
          <p14:tracePt t="73067" x="4013200" y="3381375"/>
          <p14:tracePt t="73084" x="4056063" y="3389313"/>
          <p14:tracePt t="73100" x="4086225" y="3389313"/>
          <p14:tracePt t="73246" x="4092575" y="3389313"/>
          <p14:tracePt t="74278" x="0" y="0"/>
        </p14:tracePtLst>
        <p14:tracePtLst>
          <p14:tracePt t="74798" x="2503488" y="3948113"/>
          <p14:tracePt t="74910" x="2511425" y="3948113"/>
          <p14:tracePt t="74942" x="2517775" y="3948113"/>
          <p14:tracePt t="74974" x="2525713" y="3948113"/>
          <p14:tracePt t="74983" x="2582863" y="3948113"/>
          <p14:tracePt t="74990" x="2633663" y="3948113"/>
          <p14:tracePt t="75000" x="2684463" y="3948113"/>
          <p14:tracePt t="75017" x="2779713" y="3970338"/>
          <p14:tracePt t="75033" x="2822575" y="3970338"/>
          <p14:tracePt t="75054" x="2830513" y="3970338"/>
          <p14:tracePt t="75190" x="2836863" y="3970338"/>
          <p14:tracePt t="75198" x="2844800" y="3970338"/>
          <p14:tracePt t="75206" x="2852738" y="3970338"/>
          <p14:tracePt t="75222" x="2859088" y="3970338"/>
          <p14:tracePt t="75470" x="2852738" y="3970338"/>
          <p14:tracePt t="75790" x="0" y="0"/>
        </p14:tracePtLst>
        <p14:tracePtLst>
          <p14:tracePt t="76510" x="3033713" y="3970338"/>
          <p14:tracePt t="76638" x="3033713" y="3976688"/>
          <p14:tracePt t="77462" x="0" y="0"/>
        </p14:tracePtLst>
        <p14:tracePtLst>
          <p14:tracePt t="78087" x="3344863" y="3933825"/>
          <p14:tracePt t="79334" x="0" y="0"/>
        </p14:tracePtLst>
        <p14:tracePtLst>
          <p14:tracePt t="79838" x="3802063" y="3933825"/>
          <p14:tracePt t="79870" x="3810000" y="3933825"/>
          <p14:tracePt t="79926" x="3817938" y="3933825"/>
          <p14:tracePt t="79967" x="3824288" y="3933825"/>
          <p14:tracePt t="79982" x="3824288" y="3925888"/>
          <p14:tracePt t="80006" x="3832225" y="3925888"/>
          <p14:tracePt t="80022" x="3838575" y="3925888"/>
          <p14:tracePt t="80030" x="3889375" y="3925888"/>
          <p14:tracePt t="80038" x="3940175" y="3925888"/>
          <p14:tracePt t="80048" x="3998913" y="3925888"/>
          <p14:tracePt t="80065" x="4122738" y="3925888"/>
          <p14:tracePt t="80082" x="4252913" y="3925888"/>
          <p14:tracePt t="80098" x="4325938" y="3925888"/>
          <p14:tracePt t="80115" x="4383088" y="3925888"/>
          <p14:tracePt t="80132" x="4433888" y="3925888"/>
          <p14:tracePt t="80148" x="4462463" y="3925888"/>
          <p14:tracePt t="80165" x="4478338" y="3925888"/>
          <p14:tracePt t="80214" x="4498975" y="3925888"/>
          <p14:tracePt t="80222" x="4521200" y="3933825"/>
          <p14:tracePt t="80232" x="4549775" y="3933825"/>
          <p14:tracePt t="80248" x="4600575" y="3933825"/>
          <p14:tracePt t="80265" x="4645025" y="3940175"/>
          <p14:tracePt t="80282" x="4659313" y="3940175"/>
          <p14:tracePt t="80298" x="4665663" y="3940175"/>
          <p14:tracePt t="80750" x="0" y="0"/>
        </p14:tracePtLst>
        <p14:tracePtLst>
          <p14:tracePt t="81502" x="5311775" y="3948113"/>
          <p14:tracePt t="81758" x="5319713" y="3948113"/>
          <p14:tracePt t="81816" x="5356225" y="3948113"/>
          <p14:tracePt t="81822" x="5427663" y="3948113"/>
          <p14:tracePt t="81831" x="5500688" y="3954463"/>
          <p14:tracePt t="81848" x="5638800" y="3954463"/>
          <p14:tracePt t="81865" x="5768975" y="3962400"/>
          <p14:tracePt t="81881" x="5799138" y="3970338"/>
          <p14:tracePt t="81898" x="5805488" y="3970338"/>
          <p14:tracePt t="82006" x="5813425" y="3970338"/>
          <p14:tracePt t="82078" x="5827713" y="3970338"/>
          <p14:tracePt t="82086" x="5864225" y="3970338"/>
          <p14:tracePt t="82094" x="5915025" y="3970338"/>
          <p14:tracePt t="82102" x="5980113" y="3970338"/>
          <p14:tracePt t="82115" x="6037263" y="3970338"/>
          <p14:tracePt t="82131" x="6154738" y="3976688"/>
          <p14:tracePt t="82148" x="6211888" y="3984625"/>
          <p14:tracePt t="82165" x="6219825" y="3990975"/>
          <p14:tracePt t="82181" x="6226175" y="3990975"/>
          <p14:tracePt t="82238" x="6234113" y="3990975"/>
          <p14:tracePt t="82310" x="6240463" y="3990975"/>
          <p14:tracePt t="82318" x="6256338" y="3990975"/>
          <p14:tracePt t="82327" x="6313488" y="3990975"/>
          <p14:tracePt t="82333" x="6364288" y="3990975"/>
          <p14:tracePt t="82348" x="6429375" y="3990975"/>
          <p14:tracePt t="82365" x="6530975" y="3984625"/>
          <p14:tracePt t="82381" x="6567488" y="3984625"/>
          <p14:tracePt t="82398" x="6575425" y="3984625"/>
          <p14:tracePt t="82526" x="6581775" y="3984625"/>
          <p14:tracePt t="82534" x="6604000" y="3984625"/>
          <p14:tracePt t="82543" x="6640513" y="3984625"/>
          <p14:tracePt t="82550" x="6669088" y="3984625"/>
          <p14:tracePt t="82565" x="6697663" y="3984625"/>
          <p14:tracePt t="82581" x="6742113" y="3984625"/>
          <p14:tracePt t="82598" x="6756400" y="3984625"/>
          <p14:tracePt t="82814" x="6764338" y="3984625"/>
          <p14:tracePt t="82830" x="6770688" y="3984625"/>
          <p14:tracePt t="82838" x="6799263" y="3984625"/>
          <p14:tracePt t="82848" x="6821488" y="3984625"/>
          <p14:tracePt t="82864" x="6843713" y="3984625"/>
          <p14:tracePt t="84582" x="0" y="0"/>
        </p14:tracePtLst>
        <p14:tracePtLst>
          <p14:tracePt t="85695" x="3700463" y="1473200"/>
          <p14:tracePt t="85734" x="3708400" y="1473200"/>
          <p14:tracePt t="85750" x="3716338" y="1473200"/>
          <p14:tracePt t="85758" x="3716338" y="1481138"/>
          <p14:tracePt t="85776" x="3716338" y="1487488"/>
          <p14:tracePt t="85782" x="3722688" y="1487488"/>
          <p14:tracePt t="85822" x="3730625" y="1487488"/>
          <p14:tracePt t="85838" x="3736975" y="1495425"/>
          <p14:tracePt t="85846" x="3744913" y="1495425"/>
          <p14:tracePt t="85854" x="3759200" y="1501775"/>
          <p14:tracePt t="85864" x="3781425" y="1516063"/>
          <p14:tracePt t="85880" x="3860800" y="1531938"/>
          <p14:tracePt t="85897" x="3976688" y="1560513"/>
          <p14:tracePt t="85914" x="4114800" y="1589088"/>
          <p14:tracePt t="85930" x="4259263" y="1603375"/>
          <p14:tracePt t="85947" x="4376738" y="1625600"/>
          <p14:tracePt t="85964" x="4492625" y="1639888"/>
          <p14:tracePt t="85980" x="4608513" y="1662113"/>
          <p14:tracePt t="85982" x="4673600" y="1668463"/>
          <p14:tracePt t="85997" x="4811713" y="1676400"/>
          <p14:tracePt t="86014" x="4935538" y="1698625"/>
          <p14:tracePt t="86030" x="5065713" y="1704975"/>
          <p14:tracePt t="86047" x="5210175" y="1712913"/>
          <p14:tracePt t="86064" x="5376863" y="1712913"/>
          <p14:tracePt t="86080" x="5559425" y="1727200"/>
          <p14:tracePt t="86097" x="5768975" y="1735138"/>
          <p14:tracePt t="86114" x="5972175" y="1741488"/>
          <p14:tracePt t="86130" x="6183313" y="1755775"/>
          <p14:tracePt t="86147" x="6392863" y="1763713"/>
          <p14:tracePt t="86163" x="6589713" y="1763713"/>
          <p14:tracePt t="86180" x="6770688" y="1770063"/>
          <p14:tracePt t="86181" x="6858000" y="1770063"/>
          <p14:tracePt t="86197" x="7010400" y="1770063"/>
          <p14:tracePt t="86213" x="7134225" y="1770063"/>
          <p14:tracePt t="86230" x="7264400" y="1770063"/>
          <p14:tracePt t="86247" x="7424738" y="1749425"/>
          <p14:tracePt t="86264" x="7648575" y="1719263"/>
          <p14:tracePt t="86280" x="7896225" y="1698625"/>
          <p14:tracePt t="86297" x="8135938" y="1668463"/>
          <p14:tracePt t="86313" x="8323263" y="1639888"/>
          <p14:tracePt t="86330" x="8497888" y="1633538"/>
          <p14:tracePt t="86347" x="8621713" y="1617663"/>
          <p14:tracePt t="86364" x="8737600" y="1611313"/>
          <p14:tracePt t="86380" x="8824913" y="1603375"/>
          <p14:tracePt t="86382" x="8867775" y="1603375"/>
          <p14:tracePt t="86397" x="8890000" y="1603375"/>
          <p14:tracePt t="86413" x="8977313" y="1597025"/>
          <p14:tracePt t="86430" x="9042400" y="1597025"/>
          <p14:tracePt t="86447" x="9129713" y="1589088"/>
          <p14:tracePt t="86463" x="9209088" y="1589088"/>
          <p14:tracePt t="86480" x="9267825" y="1589088"/>
          <p14:tracePt t="86497" x="9304338" y="1589088"/>
          <p14:tracePt t="86513" x="9324975" y="1589088"/>
          <p14:tracePt t="86530" x="9355138" y="1589088"/>
          <p14:tracePt t="86547" x="9375775" y="1589088"/>
          <p14:tracePt t="86563" x="9426575" y="1582738"/>
          <p14:tracePt t="86566" x="9440863" y="1582738"/>
          <p14:tracePt t="86580" x="9463088" y="1582738"/>
          <p14:tracePt t="86597" x="9499600" y="1574800"/>
          <p14:tracePt t="86613" x="9550400" y="1574800"/>
          <p14:tracePt t="86630" x="9586913" y="1566863"/>
          <p14:tracePt t="86647" x="9623425" y="1566863"/>
          <p14:tracePt t="86663" x="9659938" y="1560513"/>
          <p14:tracePt t="86680" x="9694863" y="1552575"/>
          <p14:tracePt t="86697" x="9710738" y="1546225"/>
          <p14:tracePt t="86713" x="9717088" y="1546225"/>
          <p14:tracePt t="86766" x="9725025" y="1546225"/>
          <p14:tracePt t="86790" x="9745663" y="1546225"/>
          <p14:tracePt t="86798" x="9812338" y="1546225"/>
          <p14:tracePt t="86806" x="9847263" y="1546225"/>
          <p14:tracePt t="86814" x="9883775" y="1531938"/>
          <p14:tracePt t="86830" x="9956800" y="1524000"/>
          <p14:tracePt t="86847" x="9999663" y="1516063"/>
          <p14:tracePt t="86863" x="10021888" y="1516063"/>
          <p14:tracePt t="88270" x="0" y="0"/>
        </p14:tracePtLst>
        <p14:tracePtLst>
          <p14:tracePt t="89190" x="3330575" y="3911600"/>
          <p14:tracePt t="89350" x="3330575" y="3919538"/>
          <p14:tracePt t="89662" x="0" y="0"/>
        </p14:tracePtLst>
        <p14:tracePtLst>
          <p14:tracePt t="90223" x="4252913" y="3889375"/>
          <p14:tracePt t="90390" x="4259263" y="3889375"/>
          <p14:tracePt t="90558" x="0" y="0"/>
        </p14:tracePtLst>
        <p14:tracePtLst>
          <p14:tracePt t="91358" x="5232400" y="3897313"/>
          <p14:tracePt t="91518" x="5246688" y="3897313"/>
          <p14:tracePt t="91526" x="5311775" y="3903663"/>
          <p14:tracePt t="91534" x="5413375" y="3903663"/>
          <p14:tracePt t="91545" x="5522913" y="3903663"/>
          <p14:tracePt t="91562" x="5718175" y="3903663"/>
          <p14:tracePt t="91579" x="5892800" y="3903663"/>
          <p14:tracePt t="91595" x="5972175" y="3903663"/>
          <p14:tracePt t="91612" x="6016625" y="3911600"/>
          <p14:tracePt t="91629" x="6045200" y="3919538"/>
          <p14:tracePt t="91630" x="6059488" y="3925888"/>
          <p14:tracePt t="91646" x="6073775" y="3925888"/>
          <p14:tracePt t="91662" x="6096000" y="3925888"/>
          <p14:tracePt t="91679" x="6154738" y="3925888"/>
          <p14:tracePt t="91695" x="6219825" y="3925888"/>
          <p14:tracePt t="91712" x="6276975" y="3919538"/>
          <p14:tracePt t="91729" x="6327775" y="3919538"/>
          <p14:tracePt t="91747" x="6357938" y="3919538"/>
          <p14:tracePt t="91762" x="6372225" y="3919538"/>
          <p14:tracePt t="91830" x="6378575" y="3919538"/>
          <p14:tracePt t="92126" x="6386513" y="3919538"/>
          <p14:tracePt t="93390" x="0" y="0"/>
        </p14:tracePtLst>
        <p14:tracePtLst>
          <p14:tracePt t="94654" x="7612063" y="3860800"/>
          <p14:tracePt t="94838" x="7656513" y="3875088"/>
          <p14:tracePt t="94846" x="7721600" y="3903663"/>
          <p14:tracePt t="94854" x="7808913" y="3911600"/>
          <p14:tracePt t="94862" x="7896225" y="3925888"/>
          <p14:tracePt t="94878" x="8085138" y="3940175"/>
          <p14:tracePt t="94894" x="8251825" y="3970338"/>
          <p14:tracePt t="94911" x="8389938" y="4013200"/>
          <p14:tracePt t="94928" x="8461375" y="4035425"/>
          <p14:tracePt t="94945" x="8497888" y="4049713"/>
          <p14:tracePt t="95126" x="8542338" y="4049713"/>
          <p14:tracePt t="95134" x="8593138" y="4049713"/>
          <p14:tracePt t="95142" x="8613775" y="4049713"/>
          <p14:tracePt t="95150" x="8636000" y="4049713"/>
          <p14:tracePt t="95161" x="8643938" y="4049713"/>
          <p14:tracePt t="95438" x="0" y="0"/>
        </p14:tracePtLst>
        <p14:tracePtLst>
          <p14:tracePt t="96238" x="10298113" y="3940175"/>
          <p14:tracePt t="97325" x="0" y="0"/>
        </p14:tracePtLst>
        <p14:tracePtLst>
          <p14:tracePt t="97894" x="9310688" y="3919538"/>
          <p14:tracePt t="98150" x="9310688" y="3925888"/>
          <p14:tracePt t="100342" x="0" y="0"/>
        </p14:tracePtLst>
        <p14:tracePtLst>
          <p14:tracePt t="102750" x="7459663" y="3962400"/>
          <p14:tracePt t="102990" x="7467600" y="3962400"/>
          <p14:tracePt t="102998" x="7532688" y="3970338"/>
          <p14:tracePt t="103009" x="7620000" y="3970338"/>
          <p14:tracePt t="103026" x="7808913" y="3970338"/>
          <p14:tracePt t="103042" x="7989888" y="3970338"/>
          <p14:tracePt t="103059" x="8077200" y="3970338"/>
          <p14:tracePt t="103076" x="8099425" y="3970338"/>
          <p14:tracePt t="103182" x="8120063" y="3970338"/>
          <p14:tracePt t="103190" x="8170863" y="3984625"/>
          <p14:tracePt t="103199" x="8229600" y="3984625"/>
          <p14:tracePt t="103209" x="8294688" y="3984625"/>
          <p14:tracePt t="103226" x="8418513" y="3990975"/>
          <p14:tracePt t="103242" x="8512175" y="3998913"/>
          <p14:tracePt t="103259" x="8534400" y="3998913"/>
          <p14:tracePt t="103276" x="8542338" y="3998913"/>
          <p14:tracePt t="103292" x="8542338" y="4005263"/>
          <p14:tracePt t="103310" x="8548688" y="4005263"/>
          <p14:tracePt t="103326" x="8607425" y="4005263"/>
          <p14:tracePt t="103342" x="8709025" y="4013200"/>
          <p14:tracePt t="103359" x="8831263" y="4013200"/>
          <p14:tracePt t="103376" x="8926513" y="4021138"/>
          <p14:tracePt t="103392" x="8955088" y="4021138"/>
          <p14:tracePt t="103654" x="0" y="0"/>
        </p14:tracePtLst>
        <p14:tracePtLst>
          <p14:tracePt t="104958" x="7315200" y="3970338"/>
          <p14:tracePt t="105094" x="7366000" y="3976688"/>
          <p14:tracePt t="105102" x="7467600" y="3984625"/>
          <p14:tracePt t="105109" x="7569200" y="3990975"/>
          <p14:tracePt t="105125" x="7837488" y="3990975"/>
          <p14:tracePt t="105142" x="8091488" y="4005263"/>
          <p14:tracePt t="105158" x="8294688" y="4013200"/>
          <p14:tracePt t="105175" x="8374063" y="4027488"/>
          <p14:tracePt t="105192" x="8389938" y="4035425"/>
          <p14:tracePt t="105208" x="8396288" y="4041775"/>
          <p14:tracePt t="105225" x="8404225" y="4041775"/>
          <p14:tracePt t="105242" x="8447088" y="4041775"/>
          <p14:tracePt t="105258" x="8534400" y="4041775"/>
          <p14:tracePt t="105276" x="8643938" y="4041775"/>
          <p14:tracePt t="105292" x="8774113" y="4041775"/>
          <p14:tracePt t="105309" x="8882063" y="4041775"/>
          <p14:tracePt t="105310" x="8918575" y="4041775"/>
          <p14:tracePt t="105325" x="8969375" y="4041775"/>
          <p14:tracePt t="105343" x="8991600" y="4041775"/>
          <p14:tracePt t="105358" x="8999538" y="4041775"/>
          <p14:tracePt t="106381" x="0" y="0"/>
        </p14:tracePtLst>
        <p14:tracePtLst>
          <p14:tracePt t="106742" x="9318625" y="3976688"/>
          <p14:tracePt t="107038" x="9310688" y="3976688"/>
          <p14:tracePt t="107086" x="9296400" y="3976688"/>
          <p14:tracePt t="107102" x="9274175" y="3976688"/>
          <p14:tracePt t="107109" x="9259888" y="3976688"/>
          <p14:tracePt t="107117" x="9237663" y="3976688"/>
          <p14:tracePt t="107134" x="9223375" y="3976688"/>
          <p14:tracePt t="107141" x="9217025" y="3976688"/>
          <p14:tracePt t="107159" x="9202738" y="3976688"/>
          <p14:tracePt t="107230" x="9186863" y="3976688"/>
          <p14:tracePt t="107470" x="0" y="0"/>
        </p14:tracePtLst>
        <p14:tracePtLst>
          <p14:tracePt t="108662" x="3476625" y="4478338"/>
          <p14:tracePt t="108902" x="3490913" y="4478338"/>
          <p14:tracePt t="108909" x="3548063" y="4492625"/>
          <p14:tracePt t="108918" x="3635375" y="4506913"/>
          <p14:tracePt t="108925" x="3722688" y="4521200"/>
          <p14:tracePt t="108941" x="3838575" y="4529138"/>
          <p14:tracePt t="108942" x="3948113" y="4535488"/>
          <p14:tracePt t="108957" x="4143375" y="4549775"/>
          <p14:tracePt t="108974" x="4275138" y="4557713"/>
          <p14:tracePt t="108991" x="4303713" y="4557713"/>
          <p14:tracePt t="109271" x="4310063" y="4557713"/>
          <p14:tracePt t="109461" x="0" y="0"/>
        </p14:tracePtLst>
        <p14:tracePtLst>
          <p14:tracePt t="110278" x="6589713" y="4535488"/>
          <p14:tracePt t="110350" x="6596063" y="4535488"/>
          <p14:tracePt t="110414" x="6604000" y="4535488"/>
          <p14:tracePt t="110430" x="6611938" y="4535488"/>
          <p14:tracePt t="110446" x="6626225" y="4535488"/>
          <p14:tracePt t="110454" x="6683375" y="4535488"/>
          <p14:tracePt t="110462" x="6748463" y="4535488"/>
          <p14:tracePt t="110474" x="6807200" y="4535488"/>
          <p14:tracePt t="110490" x="6923088" y="4529138"/>
          <p14:tracePt t="110507" x="7002463" y="4529138"/>
          <p14:tracePt t="110524" x="7024688" y="4529138"/>
          <p14:tracePt t="110540" x="7032625" y="4529138"/>
          <p14:tracePt t="110557" x="7061200" y="4529138"/>
          <p14:tracePt t="110574" x="7089775" y="4529138"/>
          <p14:tracePt t="110590" x="7134225" y="4529138"/>
          <p14:tracePt t="110607" x="7148513" y="4529138"/>
          <p14:tracePt t="110624" x="7154863" y="4529138"/>
          <p14:tracePt t="110640" x="7162800" y="4529138"/>
          <p14:tracePt t="110657" x="7177088" y="4529138"/>
          <p14:tracePt t="110674" x="7191375" y="4529138"/>
          <p14:tracePt t="110690" x="7205663" y="4529138"/>
          <p14:tracePt t="110707" x="7235825" y="4529138"/>
          <p14:tracePt t="110724" x="7256463" y="4529138"/>
          <p14:tracePt t="110740" x="7264400" y="4529138"/>
          <p14:tracePt t="111334" x="7272338" y="4529138"/>
          <p14:tracePt t="111341" x="7323138" y="4535488"/>
          <p14:tracePt t="111350" x="7358063" y="4535488"/>
          <p14:tracePt t="111358" x="7388225" y="4535488"/>
          <p14:tracePt t="111373" x="7445375" y="4535488"/>
          <p14:tracePt t="111390" x="7459663" y="4535488"/>
          <p14:tracePt t="111407" x="7467600" y="4535488"/>
          <p14:tracePt t="111678" x="7475538" y="4535488"/>
          <p14:tracePt t="113861" x="0" y="0"/>
        </p14:tracePtLst>
        <p14:tracePtLst>
          <p14:tracePt t="114622" x="1349375" y="4935538"/>
          <p14:tracePt t="114766" x="1379538" y="4935538"/>
          <p14:tracePt t="114773" x="1481138" y="4956175"/>
          <p14:tracePt t="114781" x="1574800" y="4970463"/>
          <p14:tracePt t="114790" x="1676400" y="4970463"/>
          <p14:tracePt t="114806" x="1887538" y="4978400"/>
          <p14:tracePt t="114822" x="2074863" y="4986338"/>
          <p14:tracePt t="114839" x="2162175" y="5006975"/>
          <p14:tracePt t="114856" x="2192338" y="5006975"/>
          <p14:tracePt t="114934" x="2212975" y="5006975"/>
          <p14:tracePt t="114941" x="2263775" y="5006975"/>
          <p14:tracePt t="114950" x="2336800" y="5006975"/>
          <p14:tracePt t="114957" x="2401888" y="5006975"/>
          <p14:tracePt t="114972" x="2489200" y="5006975"/>
          <p14:tracePt t="114989" x="2720975" y="5021263"/>
          <p14:tracePt t="115006" x="2808288" y="5043488"/>
          <p14:tracePt t="115022" x="2830513" y="5051425"/>
          <p14:tracePt t="115039" x="2836863" y="5051425"/>
          <p14:tracePt t="115238" x="2844800" y="5051425"/>
          <p14:tracePt t="115582" x="2852738" y="5051425"/>
          <p14:tracePt t="115589" x="2954338" y="5057775"/>
          <p14:tracePt t="115597" x="3062288" y="5057775"/>
          <p14:tracePt t="115607" x="3171825" y="5057775"/>
          <p14:tracePt t="115622" x="3395663" y="5057775"/>
          <p14:tracePt t="115639" x="3519488" y="5065713"/>
          <p14:tracePt t="115656" x="3541713" y="5072063"/>
          <p14:tracePt t="115814" x="3541713" y="5080000"/>
          <p14:tracePt t="115822" x="3584575" y="5087938"/>
          <p14:tracePt t="115830" x="3657600" y="5087938"/>
          <p14:tracePt t="115839" x="3736975" y="5087938"/>
          <p14:tracePt t="115856" x="3903663" y="5087938"/>
          <p14:tracePt t="115872" x="4049713" y="5087938"/>
          <p14:tracePt t="115889" x="4086225" y="5087938"/>
          <p14:tracePt t="115906" x="4092575" y="5087938"/>
          <p14:tracePt t="116166" x="0" y="0"/>
        </p14:tracePtLst>
        <p14:tracePtLst>
          <p14:tracePt t="117110" x="6342063" y="2141538"/>
          <p14:tracePt t="118534" x="0" y="0"/>
        </p14:tracePtLst>
        <p14:tracePtLst>
          <p14:tracePt t="119294" x="5951538" y="5116513"/>
          <p14:tracePt t="119526" x="5957888" y="5116513"/>
          <p14:tracePt t="119560" x="5972175" y="5116513"/>
          <p14:tracePt t="119566" x="6053138" y="5116513"/>
          <p14:tracePt t="119574" x="6161088" y="5116513"/>
          <p14:tracePt t="119588" x="6276975" y="5116513"/>
          <p14:tracePt t="119605" x="6561138" y="5094288"/>
          <p14:tracePt t="119621" x="6654800" y="5094288"/>
          <p14:tracePt t="119638" x="6662738" y="5094288"/>
          <p14:tracePt t="119694" x="6669088" y="5094288"/>
          <p14:tracePt t="119725" x="6677025" y="5094288"/>
          <p14:tracePt t="119758" x="6697663" y="5094288"/>
          <p14:tracePt t="119765" x="6727825" y="5094288"/>
          <p14:tracePt t="119773" x="6764338" y="5094288"/>
          <p14:tracePt t="119788" x="6799263" y="5094288"/>
          <p14:tracePt t="119804" x="6880225" y="5094288"/>
          <p14:tracePt t="119806" x="6916738" y="5094288"/>
          <p14:tracePt t="119821" x="6981825" y="5094288"/>
          <p14:tracePt t="119838" x="7032625" y="5094288"/>
          <p14:tracePt t="119855" x="7069138" y="5094288"/>
          <p14:tracePt t="119871" x="7097713" y="5094288"/>
          <p14:tracePt t="120502" x="7104063" y="5094288"/>
          <p14:tracePt t="120550" x="7170738" y="5094288"/>
          <p14:tracePt t="120559" x="7300913" y="5108575"/>
          <p14:tracePt t="120565" x="7408863" y="5108575"/>
          <p14:tracePt t="120574" x="7496175" y="5094288"/>
          <p14:tracePt t="120588" x="7597775" y="5094288"/>
          <p14:tracePt t="120604" x="7707313" y="5087938"/>
          <p14:tracePt t="120622" x="7815263" y="5087938"/>
          <p14:tracePt t="120638" x="7837488" y="5087938"/>
          <p14:tracePt t="120654" x="7859713" y="5087938"/>
          <p14:tracePt t="120671" x="7859713" y="5094288"/>
          <p14:tracePt t="121014" x="7866063" y="5094288"/>
          <p14:tracePt t="121510" x="7874000" y="5094288"/>
          <p14:tracePt t="121533" x="7881938" y="5094288"/>
          <p14:tracePt t="121560" x="7916863" y="5094288"/>
          <p14:tracePt t="121565" x="8054975" y="5108575"/>
          <p14:tracePt t="121574" x="8193088" y="5116513"/>
          <p14:tracePt t="121587" x="8302625" y="5116513"/>
          <p14:tracePt t="121604" x="8512175" y="5116513"/>
          <p14:tracePt t="121621" x="8636000" y="5122863"/>
          <p14:tracePt t="121838" x="8643938" y="5122863"/>
          <p14:tracePt t="121894" x="8664575" y="5122863"/>
          <p14:tracePt t="121902" x="8745538" y="5122863"/>
          <p14:tracePt t="121910" x="8831263" y="5122863"/>
          <p14:tracePt t="121921" x="8904288" y="5116513"/>
          <p14:tracePt t="121937" x="9050338" y="5094288"/>
          <p14:tracePt t="121954" x="9121775" y="5094288"/>
          <p14:tracePt t="121971" x="9172575" y="5094288"/>
          <p14:tracePt t="121987" x="9180513" y="5094288"/>
          <p14:tracePt t="122269" x="9202738" y="5094288"/>
          <p14:tracePt t="122278" x="9282113" y="5102225"/>
          <p14:tracePt t="122287" x="9355138" y="5102225"/>
          <p14:tracePt t="122304" x="9499600" y="5102225"/>
          <p14:tracePt t="122320" x="9644063" y="5108575"/>
          <p14:tracePt t="122337" x="9731375" y="5130800"/>
          <p14:tracePt t="122354" x="9796463" y="5138738"/>
          <p14:tracePt t="122371" x="9832975" y="5145088"/>
          <p14:tracePt t="122387" x="9847263" y="5145088"/>
          <p14:tracePt t="122645" x="9855200" y="5145088"/>
          <p14:tracePt t="122766" x="9869488" y="5145088"/>
          <p14:tracePt t="122773" x="9920288" y="5145088"/>
          <p14:tracePt t="122781" x="9971088" y="5145088"/>
          <p14:tracePt t="122789" x="9993313" y="5145088"/>
          <p14:tracePt t="122804" x="10015538" y="5145088"/>
          <p14:tracePt t="122820" x="10044113" y="5145088"/>
          <p14:tracePt t="122837" x="10058400" y="5145088"/>
          <p14:tracePt t="122854" x="10066338" y="5145088"/>
          <p14:tracePt t="123693" x="0" y="0"/>
        </p14:tracePtLst>
        <p14:tracePtLst>
          <p14:tracePt t="129270" x="7373938" y="3933825"/>
          <p14:tracePt t="129598" x="7380288" y="3933825"/>
          <p14:tracePt t="129605" x="7439025" y="3940175"/>
          <p14:tracePt t="129613" x="7510463" y="3940175"/>
          <p14:tracePt t="129621" x="7561263" y="3954463"/>
          <p14:tracePt t="129635" x="7612063" y="3954463"/>
          <p14:tracePt t="129652" x="7707313" y="3962400"/>
          <p14:tracePt t="129653" x="7729538" y="3962400"/>
          <p14:tracePt t="129669" x="7758113" y="3962400"/>
          <p14:tracePt t="129838" x="7764463" y="3962400"/>
          <p14:tracePt t="129845" x="7815263" y="3962400"/>
          <p14:tracePt t="129853" x="7888288" y="3962400"/>
          <p14:tracePt t="129869" x="7961313" y="3962400"/>
          <p14:tracePt t="129885" x="8215313" y="3954463"/>
          <p14:tracePt t="129902" x="8339138" y="3940175"/>
          <p14:tracePt t="129918" x="8374063" y="3940175"/>
          <p14:tracePt t="130077" x="8410575" y="3940175"/>
          <p14:tracePt t="130085" x="8475663" y="3954463"/>
          <p14:tracePt t="130093" x="8548688" y="3954463"/>
          <p14:tracePt t="130102" x="8621713" y="3954463"/>
          <p14:tracePt t="130118" x="8796338" y="3954463"/>
          <p14:tracePt t="130135" x="8918575" y="3954463"/>
          <p14:tracePt t="130152" x="8991600" y="3954463"/>
          <p14:tracePt t="130229" x="8999538" y="3954463"/>
          <p14:tracePt t="130413" x="9005888" y="3954463"/>
          <p14:tracePt t="130445" x="9034463" y="3954463"/>
          <p14:tracePt t="130453" x="9056688" y="3954463"/>
          <p14:tracePt t="130461" x="9078913" y="3954463"/>
          <p14:tracePt t="130470" x="9107488" y="3954463"/>
          <p14:tracePt t="130485" x="9144000" y="3954463"/>
          <p14:tracePt t="130502" x="9166225" y="3954463"/>
          <p14:tracePt t="130518" x="9172575" y="3954463"/>
          <p14:tracePt t="130709" x="9158288" y="3954463"/>
          <p14:tracePt t="130767" x="9151938" y="3954463"/>
          <p14:tracePt t="130797" x="9070975" y="3954463"/>
          <p14:tracePt t="130805" x="8983663" y="3940175"/>
          <p14:tracePt t="130813" x="8897938" y="3933825"/>
          <p14:tracePt t="130821" x="8831263" y="3933825"/>
          <p14:tracePt t="130835" x="8745538" y="3933825"/>
          <p14:tracePt t="130852" x="8556625" y="3911600"/>
          <p14:tracePt t="130868" x="8447088" y="3903663"/>
          <p14:tracePt t="130870" x="8418513" y="3897313"/>
          <p14:tracePt t="130885" x="8396288" y="3897313"/>
          <p14:tracePt t="130901" x="8396288" y="3889375"/>
          <p14:tracePt t="131005" x="8389938" y="3889375"/>
          <p14:tracePt t="131061" x="8374063" y="3889375"/>
          <p14:tracePt t="131094" x="8367713" y="3889375"/>
          <p14:tracePt t="131101" x="8308975" y="3903663"/>
          <p14:tracePt t="131110" x="8207375" y="3903663"/>
          <p14:tracePt t="131118" x="8120063" y="3903663"/>
          <p14:tracePt t="131135" x="7939088" y="3903663"/>
          <p14:tracePt t="131151" x="7713663" y="3903663"/>
          <p14:tracePt t="131168" x="7554913" y="3903663"/>
          <p14:tracePt t="131185" x="7481888" y="3903663"/>
          <p14:tracePt t="131201" x="7475538" y="3903663"/>
          <p14:tracePt t="131590" x="7481888" y="3903663"/>
          <p14:tracePt t="131613" x="7489825" y="3903663"/>
          <p14:tracePt t="131622" x="7504113" y="3903663"/>
          <p14:tracePt t="131629" x="7561263" y="3903663"/>
          <p14:tracePt t="131637" x="7634288" y="3903663"/>
          <p14:tracePt t="131651" x="7735888" y="3903663"/>
          <p14:tracePt t="131668" x="7896225" y="3903663"/>
          <p14:tracePt t="131670" x="7961313" y="3903663"/>
          <p14:tracePt t="131685" x="8026400" y="3903663"/>
          <p14:tracePt t="131701" x="8048625" y="3903663"/>
          <p14:tracePt t="131773" x="8054975" y="3903663"/>
          <p14:tracePt t="131797" x="8062913" y="3903663"/>
          <p14:tracePt t="131806" x="8077200" y="3903663"/>
          <p14:tracePt t="131813" x="8135938" y="3911600"/>
          <p14:tracePt t="131822" x="8186738" y="3911600"/>
          <p14:tracePt t="131835" x="8237538" y="3911600"/>
          <p14:tracePt t="131851" x="8345488" y="3911600"/>
          <p14:tracePt t="131868" x="8418513" y="3919538"/>
          <p14:tracePt t="131869" x="8447088" y="3919538"/>
          <p14:tracePt t="131885" x="8483600" y="3925888"/>
          <p14:tracePt t="131901" x="8520113" y="3925888"/>
          <p14:tracePt t="131918" x="8562975" y="3925888"/>
          <p14:tracePt t="131935" x="8607425" y="3925888"/>
          <p14:tracePt t="131951" x="8621713" y="3925888"/>
          <p14:tracePt t="131968" x="8628063" y="3925888"/>
          <p14:tracePt t="132054" x="8643938" y="3925888"/>
          <p14:tracePt t="132061" x="8678863" y="3933825"/>
          <p14:tracePt t="132069" x="8709025" y="3940175"/>
          <p14:tracePt t="132086" x="8766175" y="3940175"/>
          <p14:tracePt t="132101" x="8774113" y="3940175"/>
          <p14:tracePt t="132301" x="0" y="0"/>
        </p14:tracePtLst>
        <p14:tracePtLst>
          <p14:tracePt t="134406" x="1546225" y="6037263"/>
          <p14:tracePt t="134560" x="1574800" y="6037263"/>
          <p14:tracePt t="134565" x="1625600" y="6037263"/>
          <p14:tracePt t="134574" x="1704975" y="6037263"/>
          <p14:tracePt t="134584" x="1800225" y="6045200"/>
          <p14:tracePt t="134600" x="2009775" y="6045200"/>
          <p14:tracePt t="134617" x="2198688" y="6053138"/>
          <p14:tracePt t="134634" x="2300288" y="6059488"/>
          <p14:tracePt t="134651" x="2344738" y="6059488"/>
          <p14:tracePt t="134667" x="2359025" y="6059488"/>
          <p14:tracePt t="134684" x="2365375" y="6059488"/>
          <p14:tracePt t="134701" x="2446338" y="6059488"/>
          <p14:tracePt t="134717" x="2568575" y="6059488"/>
          <p14:tracePt t="134734" x="2692400" y="6059488"/>
          <p14:tracePt t="134750" x="2794000" y="6059488"/>
          <p14:tracePt t="134767" x="2852738" y="6059488"/>
          <p14:tracePt t="134784" x="2867025" y="6059488"/>
          <p14:tracePt t="134990" x="0" y="0"/>
        </p14:tracePtLst>
        <p14:tracePtLst>
          <p14:tracePt t="135430" x="4122738" y="6169025"/>
          <p14:tracePt t="135461" x="4106863" y="6169025"/>
          <p14:tracePt t="135469" x="4086225" y="6169025"/>
          <p14:tracePt t="135477" x="4071938" y="6169025"/>
          <p14:tracePt t="135485" x="4049713" y="6169025"/>
          <p14:tracePt t="135501" x="4035425" y="6161088"/>
          <p14:tracePt t="135517" x="4027488" y="6161088"/>
          <p14:tracePt t="135534" x="4027488" y="6154738"/>
          <p14:tracePt t="135574" x="4027488" y="6138863"/>
          <p14:tracePt t="135581" x="4021138" y="6118225"/>
          <p14:tracePt t="135591" x="4013200" y="6096000"/>
          <p14:tracePt t="135600" x="4005263" y="6088063"/>
          <p14:tracePt t="135617" x="3984625" y="6045200"/>
          <p14:tracePt t="135634" x="3970338" y="6002338"/>
          <p14:tracePt t="135650" x="3954463" y="5957888"/>
          <p14:tracePt t="135667" x="3948113" y="5907088"/>
          <p14:tracePt t="135684" x="3940175" y="5856288"/>
          <p14:tracePt t="135700" x="3933825" y="5813425"/>
          <p14:tracePt t="135702" x="3925888" y="5783263"/>
          <p14:tracePt t="135717" x="3925888" y="5718175"/>
          <p14:tracePt t="135734" x="3925888" y="5661025"/>
          <p14:tracePt t="135750" x="3925888" y="5602288"/>
          <p14:tracePt t="135767" x="3925888" y="5565775"/>
          <p14:tracePt t="135784" x="3925888" y="5522913"/>
          <p14:tracePt t="135800" x="3940175" y="5486400"/>
          <p14:tracePt t="135817" x="3962400" y="5457825"/>
          <p14:tracePt t="135834" x="3976688" y="5435600"/>
          <p14:tracePt t="135850" x="3990975" y="5413375"/>
          <p14:tracePt t="135867" x="4021138" y="5399088"/>
          <p14:tracePt t="135883" x="4086225" y="5384800"/>
          <p14:tracePt t="135900" x="4238625" y="5376863"/>
          <p14:tracePt t="135902" x="4340225" y="5376863"/>
          <p14:tracePt t="135917" x="4521200" y="5370513"/>
          <p14:tracePt t="135933" x="4659313" y="5370513"/>
          <p14:tracePt t="135950" x="4738688" y="5370513"/>
          <p14:tracePt t="135967" x="4775200" y="5370513"/>
          <p14:tracePt t="135983" x="4775200" y="5376863"/>
          <p14:tracePt t="136013" x="4775200" y="5384800"/>
          <p14:tracePt t="136030" x="4783138" y="5399088"/>
          <p14:tracePt t="136037" x="4789488" y="5421313"/>
          <p14:tracePt t="136050" x="4803775" y="5464175"/>
          <p14:tracePt t="136067" x="4840288" y="5559425"/>
          <p14:tracePt t="136083" x="4891088" y="5697538"/>
          <p14:tracePt t="136100" x="4949825" y="5870575"/>
          <p14:tracePt t="136118" x="5000625" y="6037263"/>
          <p14:tracePt t="136133" x="5029200" y="6110288"/>
          <p14:tracePt t="136150" x="5037138" y="6146800"/>
          <p14:tracePt t="136167" x="5037138" y="6169025"/>
          <p14:tracePt t="136184" x="5037138" y="6189663"/>
          <p14:tracePt t="136200" x="5043488" y="6240463"/>
          <p14:tracePt t="136217" x="5043488" y="6284913"/>
          <p14:tracePt t="136233" x="5051425" y="6321425"/>
          <p14:tracePt t="136250" x="5051425" y="6335713"/>
          <p14:tracePt t="136267" x="5051425" y="6350000"/>
          <p14:tracePt t="136283" x="5051425" y="6364288"/>
          <p14:tracePt t="136300" x="5051425" y="6386513"/>
          <p14:tracePt t="136317" x="5029200" y="6429375"/>
          <p14:tracePt t="136333" x="5006975" y="6473825"/>
          <p14:tracePt t="136350" x="4978400" y="6510338"/>
          <p14:tracePt t="136367" x="4956175" y="6538913"/>
          <p14:tracePt t="136383" x="4927600" y="6567488"/>
          <p14:tracePt t="136400" x="4891088" y="6596063"/>
          <p14:tracePt t="136417" x="4854575" y="6626225"/>
          <p14:tracePt t="136433" x="4783138" y="6654800"/>
          <p14:tracePt t="136450" x="4695825" y="6691313"/>
          <p14:tracePt t="136467" x="4594225" y="6705600"/>
          <p14:tracePt t="136483" x="4492625" y="6713538"/>
          <p14:tracePt t="136500" x="4376738" y="6719888"/>
          <p14:tracePt t="136517" x="4332288" y="6719888"/>
          <p14:tracePt t="136773" x="0" y="0"/>
        </p14:tracePtLst>
        <p14:tracePtLst>
          <p14:tracePt t="137630" x="4868863" y="5624513"/>
          <p14:tracePt t="138014" x="4862513" y="5630863"/>
          <p14:tracePt t="138022" x="4840288" y="5653088"/>
          <p14:tracePt t="138033" x="4818063" y="5681663"/>
          <p14:tracePt t="138050" x="4783138" y="5718175"/>
          <p14:tracePt t="138066" x="4746625" y="5768975"/>
          <p14:tracePt t="138083" x="4710113" y="5819775"/>
          <p14:tracePt t="138100" x="4659313" y="5884863"/>
          <p14:tracePt t="138116" x="4614863" y="5929313"/>
          <p14:tracePt t="138133" x="4579938" y="5972175"/>
          <p14:tracePt t="138150" x="4549775" y="6002338"/>
          <p14:tracePt t="138166" x="4521200" y="6037263"/>
          <p14:tracePt t="138183" x="4484688" y="6067425"/>
          <p14:tracePt t="138200" x="4441825" y="6103938"/>
          <p14:tracePt t="138216" x="4391025" y="6138863"/>
          <p14:tracePt t="138233" x="4332288" y="6189663"/>
          <p14:tracePt t="138250" x="4281488" y="6234113"/>
          <p14:tracePt t="138266" x="4238625" y="6262688"/>
          <p14:tracePt t="138283" x="4216400" y="6276975"/>
          <p14:tracePt t="138299" x="4194175" y="6284913"/>
          <p14:tracePt t="138316" x="4179888" y="6307138"/>
          <p14:tracePt t="138333" x="4137025" y="6335713"/>
          <p14:tracePt t="138350" x="4114800" y="6364288"/>
          <p14:tracePt t="138366" x="4071938" y="6392863"/>
          <p14:tracePt t="138383" x="4049713" y="6400800"/>
          <p14:tracePt t="138399" x="4021138" y="6429375"/>
          <p14:tracePt t="138416" x="4005263" y="6443663"/>
          <p14:tracePt t="138433" x="3976688" y="6451600"/>
          <p14:tracePt t="138449" x="3970338" y="6465888"/>
          <p14:tracePt t="138466" x="3948113" y="6473825"/>
          <p14:tracePt t="139717" x="0" y="0"/>
        </p14:tracePtLst>
        <p14:tracePtLst>
          <p14:tracePt t="140375" x="3883025" y="5537200"/>
          <p14:tracePt t="140486" x="3889375" y="5545138"/>
          <p14:tracePt t="140493" x="3903663" y="5565775"/>
          <p14:tracePt t="140501" x="3919538" y="5588000"/>
          <p14:tracePt t="140516" x="3933825" y="5610225"/>
          <p14:tracePt t="140532" x="3976688" y="5661025"/>
          <p14:tracePt t="140549" x="4049713" y="5754688"/>
          <p14:tracePt t="140566" x="4122738" y="5827713"/>
          <p14:tracePt t="140582" x="4194175" y="5892800"/>
          <p14:tracePt t="140599" x="4267200" y="5951538"/>
          <p14:tracePt t="140615" x="4354513" y="6016625"/>
          <p14:tracePt t="140632" x="4419600" y="6059488"/>
          <p14:tracePt t="140649" x="4462463" y="6103938"/>
          <p14:tracePt t="140666" x="4498975" y="6132513"/>
          <p14:tracePt t="140682" x="4529138" y="6161088"/>
          <p14:tracePt t="140699" x="4535488" y="6175375"/>
          <p14:tracePt t="140716" x="4549775" y="6183313"/>
          <p14:tracePt t="140732" x="4557713" y="6197600"/>
          <p14:tracePt t="140749" x="4586288" y="6219825"/>
          <p14:tracePt t="140766" x="4614863" y="6248400"/>
          <p14:tracePt t="140782" x="4645025" y="6270625"/>
          <p14:tracePt t="140799" x="4659313" y="6284913"/>
          <p14:tracePt t="140815" x="4687888" y="6313488"/>
          <p14:tracePt t="140832" x="4716463" y="6342063"/>
          <p14:tracePt t="140849" x="4746625" y="6350000"/>
          <p14:tracePt t="140865" x="4775200" y="6378575"/>
          <p14:tracePt t="140882" x="4797425" y="6400800"/>
          <p14:tracePt t="140899" x="4803775" y="6408738"/>
          <p14:tracePt t="140915" x="4811713" y="6408738"/>
          <p14:tracePt t="140966" x="4818063" y="6429375"/>
          <p14:tracePt t="140973" x="4826000" y="6437313"/>
          <p14:tracePt t="140982" x="4840288" y="6443663"/>
          <p14:tracePt t="140999" x="4854575" y="6473825"/>
          <p14:tracePt t="141015" x="4884738" y="6494463"/>
          <p14:tracePt t="141032" x="4905375" y="6516688"/>
          <p14:tracePt t="141049" x="4905375" y="6524625"/>
          <p14:tracePt t="141077" x="4913313" y="6524625"/>
          <p14:tracePt t="142125" x="0" y="0"/>
        </p14:tracePtLst>
        <p14:tracePtLst>
          <p14:tracePt t="143702" x="7250113" y="3984625"/>
          <p14:tracePt t="144005" x="7256463" y="3984625"/>
          <p14:tracePt t="144029" x="7272338" y="3984625"/>
          <p14:tracePt t="144037" x="7329488" y="3984625"/>
          <p14:tracePt t="144048" x="7416800" y="3984625"/>
          <p14:tracePt t="144065" x="7627938" y="3984625"/>
          <p14:tracePt t="144081" x="7837488" y="3984625"/>
          <p14:tracePt t="144098" x="7983538" y="3984625"/>
          <p14:tracePt t="144115" x="8040688" y="3984625"/>
          <p14:tracePt t="144131" x="8062913" y="3984625"/>
          <p14:tracePt t="144148" x="8069263" y="3984625"/>
          <p14:tracePt t="144149" x="8077200" y="3984625"/>
          <p14:tracePt t="144165" x="8105775" y="3984625"/>
          <p14:tracePt t="144181" x="8170863" y="3984625"/>
          <p14:tracePt t="144198" x="8294688" y="3984625"/>
          <p14:tracePt t="144215" x="8418513" y="3984625"/>
          <p14:tracePt t="144231" x="8520113" y="3984625"/>
          <p14:tracePt t="144248" x="8621713" y="3990975"/>
          <p14:tracePt t="144265" x="8715375" y="3990975"/>
          <p14:tracePt t="144281" x="8780463" y="3998913"/>
          <p14:tracePt t="144298" x="8831263" y="3998913"/>
          <p14:tracePt t="144315" x="8853488" y="3998913"/>
          <p14:tracePt t="144331" x="8861425" y="3998913"/>
          <p14:tracePt t="144348" x="8882063" y="3998913"/>
          <p14:tracePt t="144349" x="8897938" y="4005263"/>
          <p14:tracePt t="144365" x="8963025" y="4005263"/>
          <p14:tracePt t="144381" x="9042400" y="4013200"/>
          <p14:tracePt t="144398" x="9115425" y="4021138"/>
          <p14:tracePt t="144415" x="9180513" y="4021138"/>
          <p14:tracePt t="144431" x="9209088" y="4021138"/>
          <p14:tracePt t="144448" x="9217025" y="4021138"/>
          <p14:tracePt t="144797" x="9209088" y="4021138"/>
          <p14:tracePt t="144861" x="9144000" y="4013200"/>
          <p14:tracePt t="144869" x="9064625" y="3984625"/>
          <p14:tracePt t="144877" x="9028113" y="3984625"/>
          <p14:tracePt t="144886" x="8983663" y="3976688"/>
          <p14:tracePt t="144898" x="8955088" y="3970338"/>
          <p14:tracePt t="144914" x="8875713" y="3962400"/>
          <p14:tracePt t="144931" x="8816975" y="3954463"/>
          <p14:tracePt t="144948" x="8766175" y="3948113"/>
          <p14:tracePt t="144950" x="8737600" y="3940175"/>
          <p14:tracePt t="144964" x="8709025" y="3940175"/>
          <p14:tracePt t="144981" x="8650288" y="3940175"/>
          <p14:tracePt t="144998" x="8613775" y="3940175"/>
          <p14:tracePt t="145014" x="8570913" y="3940175"/>
          <p14:tracePt t="145031" x="8548688" y="3940175"/>
          <p14:tracePt t="145048" x="8534400" y="3940175"/>
          <p14:tracePt t="145064" x="8526463" y="3940175"/>
          <p14:tracePt t="145081" x="8505825" y="3940175"/>
          <p14:tracePt t="145098" x="8475663" y="3940175"/>
          <p14:tracePt t="145114" x="8424863" y="3940175"/>
          <p14:tracePt t="145131" x="8367713" y="3940175"/>
          <p14:tracePt t="145148" x="8331200" y="3940175"/>
          <p14:tracePt t="145149" x="8308975" y="3948113"/>
          <p14:tracePt t="145164" x="8288338" y="3948113"/>
          <p14:tracePt t="145181" x="8237538" y="3948113"/>
          <p14:tracePt t="145198" x="8207375" y="3940175"/>
          <p14:tracePt t="145214" x="8164513" y="3933825"/>
          <p14:tracePt t="145231" x="8128000" y="3925888"/>
          <p14:tracePt t="145248" x="8085138" y="3919538"/>
          <p14:tracePt t="145264" x="8026400" y="3919538"/>
          <p14:tracePt t="145281" x="7932738" y="3919538"/>
          <p14:tracePt t="145298" x="7794625" y="3919538"/>
          <p14:tracePt t="145314" x="7648575" y="3919538"/>
          <p14:tracePt t="145331" x="7496175" y="3919538"/>
          <p14:tracePt t="145348" x="7380288" y="3919538"/>
          <p14:tracePt t="145349" x="7351713" y="3919538"/>
          <p14:tracePt t="145364" x="7337425" y="3919538"/>
          <p14:tracePt t="145381" x="7315200" y="3919538"/>
          <p14:tracePt t="145541" x="7307263" y="3919538"/>
          <p14:tracePt t="145549" x="7292975" y="3919538"/>
          <p14:tracePt t="145558" x="7264400" y="3919538"/>
          <p14:tracePt t="145565" x="7242175" y="3919538"/>
          <p14:tracePt t="145581" x="7191375" y="3919538"/>
          <p14:tracePt t="145598" x="7170738" y="3919538"/>
          <p14:tracePt t="145614" x="7162800" y="3919538"/>
          <p14:tracePt t="145631" x="7154863" y="3919538"/>
          <p14:tracePt t="145661" x="7154863" y="3925888"/>
          <p14:tracePt t="145981" x="7162800" y="3925888"/>
          <p14:tracePt t="146021" x="7177088" y="3925888"/>
          <p14:tracePt t="146029" x="7278688" y="3940175"/>
          <p14:tracePt t="146037" x="7408863" y="3940175"/>
          <p14:tracePt t="146047" x="7546975" y="3940175"/>
          <p14:tracePt t="146064" x="7859713" y="3940175"/>
          <p14:tracePt t="146081" x="8105775" y="3925888"/>
          <p14:tracePt t="146097" x="8243888" y="3925888"/>
          <p14:tracePt t="146114" x="8280400" y="3925888"/>
          <p14:tracePt t="146147" x="8288338" y="3925888"/>
          <p14:tracePt t="146222" x="8302625" y="3925888"/>
          <p14:tracePt t="146229" x="8331200" y="3933825"/>
          <p14:tracePt t="146237" x="8367713" y="3933825"/>
          <p14:tracePt t="146247" x="8389938" y="3940175"/>
          <p14:tracePt t="146264" x="8475663" y="3948113"/>
          <p14:tracePt t="146281" x="8570913" y="3954463"/>
          <p14:tracePt t="146297" x="8672513" y="3970338"/>
          <p14:tracePt t="146314" x="8751888" y="3976688"/>
          <p14:tracePt t="146331" x="8788400" y="3976688"/>
          <p14:tracePt t="146347" x="8810625" y="3976688"/>
          <p14:tracePt t="146494" x="8816975" y="3976688"/>
          <p14:tracePt t="146501" x="8853488" y="3984625"/>
          <p14:tracePt t="146509" x="8926513" y="3984625"/>
          <p14:tracePt t="146517" x="8991600" y="3984625"/>
          <p14:tracePt t="146531" x="9050338" y="3984625"/>
          <p14:tracePt t="146547" x="9186863" y="3990975"/>
          <p14:tracePt t="146564" x="9223375" y="3990975"/>
          <p14:tracePt t="148534" x="0" y="0"/>
        </p14:tracePtLst>
        <p14:tracePtLst>
          <p14:tracePt t="149494" x="6640513" y="4448175"/>
          <p14:tracePt t="149870" x="6662738" y="4448175"/>
          <p14:tracePt t="149877" x="6697663" y="4456113"/>
          <p14:tracePt t="149885" x="6719888" y="4456113"/>
          <p14:tracePt t="149896" x="6734175" y="4456113"/>
          <p14:tracePt t="149913" x="6770688" y="4456113"/>
          <p14:tracePt t="149930" x="6778625" y="4456113"/>
          <p14:tracePt t="149957" x="6784975" y="4456113"/>
          <p14:tracePt t="149973" x="6792913" y="4456113"/>
          <p14:tracePt t="149981" x="6799263" y="4456113"/>
          <p14:tracePt t="149997" x="6821488" y="4456113"/>
          <p14:tracePt t="150013" x="6872288" y="4462463"/>
          <p14:tracePt t="150030" x="6951663" y="4470400"/>
          <p14:tracePt t="150046" x="7018338" y="4470400"/>
          <p14:tracePt t="150063" x="7083425" y="4470400"/>
          <p14:tracePt t="150080" x="7112000" y="4470400"/>
          <p14:tracePt t="150096" x="7119938" y="4470400"/>
          <p14:tracePt t="151661" x="0" y="0"/>
        </p14:tracePtLst>
        <p14:tracePtLst>
          <p14:tracePt t="152134" x="6683375" y="4462463"/>
          <p14:tracePt t="152277" x="6691313" y="4462463"/>
          <p14:tracePt t="152309" x="6697663" y="4462463"/>
          <p14:tracePt t="152317" x="6705600" y="4462463"/>
          <p14:tracePt t="152325" x="6742113" y="4462463"/>
          <p14:tracePt t="152333" x="6799263" y="4470400"/>
          <p14:tracePt t="152346" x="6835775" y="4470400"/>
          <p14:tracePt t="152362" x="6945313" y="4470400"/>
          <p14:tracePt t="152379" x="7024688" y="4470400"/>
          <p14:tracePt t="152396" x="7083425" y="4470400"/>
          <p14:tracePt t="152397" x="7097713" y="4470400"/>
          <p14:tracePt t="152429" x="7104063" y="4470400"/>
          <p14:tracePt t="152485" x="7112000" y="4470400"/>
          <p14:tracePt t="152501" x="7126288" y="4470400"/>
          <p14:tracePt t="152509" x="7170738" y="4478338"/>
          <p14:tracePt t="152517" x="7205663" y="4478338"/>
          <p14:tracePt t="152529" x="7242175" y="4478338"/>
          <p14:tracePt t="152546" x="7307263" y="4478338"/>
          <p14:tracePt t="152562" x="7329488" y="4478338"/>
          <p14:tracePt t="153789" x="0" y="0"/>
        </p14:tracePtLst>
        <p14:tracePtLst>
          <p14:tracePt t="156998" x="6705600" y="5014913"/>
          <p14:tracePt t="157318" x="6713538" y="5014913"/>
          <p14:tracePt t="157333" x="6719888" y="5014913"/>
          <p14:tracePt t="157341" x="6770688" y="5014913"/>
          <p14:tracePt t="157349" x="6829425" y="5014913"/>
          <p14:tracePt t="157361" x="6908800" y="5014913"/>
          <p14:tracePt t="157379" x="7053263" y="5014913"/>
          <p14:tracePt t="157394" x="7170738" y="5000625"/>
          <p14:tracePt t="157411" x="7227888" y="4992688"/>
          <p14:tracePt t="157428" x="7235825" y="4992688"/>
          <p14:tracePt t="157541" x="7242175" y="4992688"/>
          <p14:tracePt t="157589" x="7250113" y="4992688"/>
          <p14:tracePt t="157597" x="7300913" y="4992688"/>
          <p14:tracePt t="157605" x="7337425" y="4986338"/>
          <p14:tracePt t="157613" x="7380288" y="4978400"/>
          <p14:tracePt t="157628" x="7416800" y="4978400"/>
          <p14:tracePt t="157644" x="7467600" y="4970463"/>
          <p14:tracePt t="157646" x="7481888" y="4970463"/>
          <p14:tracePt t="158125" x="7489825" y="4970463"/>
          <p14:tracePt t="158229" x="7496175" y="4970463"/>
          <p14:tracePt t="158238" x="7532688" y="4970463"/>
          <p14:tracePt t="158246" x="7583488" y="4970463"/>
          <p14:tracePt t="158261" x="7642225" y="4970463"/>
          <p14:tracePt t="158278" x="7699375" y="4978400"/>
          <p14:tracePt t="158294" x="7721600" y="4986338"/>
          <p14:tracePt t="158311" x="7743825" y="5000625"/>
          <p14:tracePt t="158327" x="7750175" y="5000625"/>
          <p14:tracePt t="158469" x="7758113" y="5000625"/>
          <p14:tracePt t="158509" x="7764463" y="5000625"/>
          <p14:tracePt t="158517" x="7815263" y="5006975"/>
          <p14:tracePt t="158527" x="7866063" y="5006975"/>
          <p14:tracePt t="158544" x="7967663" y="5006975"/>
          <p14:tracePt t="158561" x="8040688" y="5006975"/>
          <p14:tracePt t="158577" x="8062913" y="5006975"/>
          <p14:tracePt t="158725" x="8069263" y="5006975"/>
          <p14:tracePt t="159253" x="8069263" y="5000625"/>
          <p14:tracePt t="16062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2|8.9|26.9|17.3|22.5|3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8.5|7.9|9.1|5|25.4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0.6|43.3|1.6|20.9|5.3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5.6|9.3|9.7|2.4|2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1|12.3|8.4|55.5|1.8|53.9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48.9|71.8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781</Words>
  <Application>Microsoft Office PowerPoint</Application>
  <PresentationFormat>ワイド画面</PresentationFormat>
  <Paragraphs>56</Paragraphs>
  <Slides>7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游ゴシック</vt:lpstr>
      <vt:lpstr>游ゴシック Light</vt:lpstr>
      <vt:lpstr>Arial</vt:lpstr>
      <vt:lpstr>Cambria Math</vt:lpstr>
      <vt:lpstr>Office テーマ</vt:lpstr>
      <vt:lpstr>第9回　 非線形関数と線形化</vt:lpstr>
      <vt:lpstr>スカラーポテンシャルと等位面</vt:lpstr>
      <vt:lpstr>勾配</vt:lpstr>
      <vt:lpstr>スカラーポテンシャルの応用</vt:lpstr>
      <vt:lpstr>ベクトル場と線形化</vt:lpstr>
      <vt:lpstr>勾配系と最急降下法</vt:lpstr>
      <vt:lpstr>２次近似とヘッセ行列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115</cp:revision>
  <dcterms:created xsi:type="dcterms:W3CDTF">2020-04-08T04:01:53Z</dcterms:created>
  <dcterms:modified xsi:type="dcterms:W3CDTF">2020-09-09T04:56:36Z</dcterms:modified>
  <cp:contentStatus/>
</cp:coreProperties>
</file>