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62" r:id="rId4"/>
    <p:sldId id="263" r:id="rId5"/>
    <p:sldId id="265" r:id="rId6"/>
    <p:sldId id="266" r:id="rId7"/>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9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4045FA74-7FDB-4B7D-99E1-2D51A3F8475D}" type="datetimeFigureOut">
              <a:rPr kumimoji="1" lang="ja-JP" altLang="en-US" smtClean="0"/>
              <a:t>2020/9/6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ACB3AED-FD3F-4E4A-9BD3-DD7B6B524F32}" type="slidenum">
              <a:rPr kumimoji="1" lang="ja-JP" altLang="en-US" smtClean="0"/>
              <a:t>‹#›</a:t>
            </a:fld>
            <a:endParaRPr kumimoji="1" lang="ja-JP" altLang="en-US"/>
          </a:p>
        </p:txBody>
      </p:sp>
    </p:spTree>
    <p:extLst>
      <p:ext uri="{BB962C8B-B14F-4D97-AF65-F5344CB8AC3E}">
        <p14:creationId xmlns:p14="http://schemas.microsoft.com/office/powerpoint/2010/main" val="695579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045FA74-7FDB-4B7D-99E1-2D51A3F8475D}" type="datetimeFigureOut">
              <a:rPr kumimoji="1" lang="ja-JP" altLang="en-US" smtClean="0"/>
              <a:t>2020/9/6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ACB3AED-FD3F-4E4A-9BD3-DD7B6B524F32}" type="slidenum">
              <a:rPr kumimoji="1" lang="ja-JP" altLang="en-US" smtClean="0"/>
              <a:t>‹#›</a:t>
            </a:fld>
            <a:endParaRPr kumimoji="1" lang="ja-JP" altLang="en-US"/>
          </a:p>
        </p:txBody>
      </p:sp>
    </p:spTree>
    <p:extLst>
      <p:ext uri="{BB962C8B-B14F-4D97-AF65-F5344CB8AC3E}">
        <p14:creationId xmlns:p14="http://schemas.microsoft.com/office/powerpoint/2010/main" val="3869287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045FA74-7FDB-4B7D-99E1-2D51A3F8475D}" type="datetimeFigureOut">
              <a:rPr kumimoji="1" lang="ja-JP" altLang="en-US" smtClean="0"/>
              <a:t>2020/9/6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ACB3AED-FD3F-4E4A-9BD3-DD7B6B524F32}" type="slidenum">
              <a:rPr kumimoji="1" lang="ja-JP" altLang="en-US" smtClean="0"/>
              <a:t>‹#›</a:t>
            </a:fld>
            <a:endParaRPr kumimoji="1" lang="ja-JP" altLang="en-US"/>
          </a:p>
        </p:txBody>
      </p:sp>
    </p:spTree>
    <p:extLst>
      <p:ext uri="{BB962C8B-B14F-4D97-AF65-F5344CB8AC3E}">
        <p14:creationId xmlns:p14="http://schemas.microsoft.com/office/powerpoint/2010/main" val="3504758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045FA74-7FDB-4B7D-99E1-2D51A3F8475D}" type="datetimeFigureOut">
              <a:rPr kumimoji="1" lang="ja-JP" altLang="en-US" smtClean="0"/>
              <a:t>2020/9/6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ACB3AED-FD3F-4E4A-9BD3-DD7B6B524F32}" type="slidenum">
              <a:rPr kumimoji="1" lang="ja-JP" altLang="en-US" smtClean="0"/>
              <a:t>‹#›</a:t>
            </a:fld>
            <a:endParaRPr kumimoji="1" lang="ja-JP" altLang="en-US"/>
          </a:p>
        </p:txBody>
      </p:sp>
    </p:spTree>
    <p:extLst>
      <p:ext uri="{BB962C8B-B14F-4D97-AF65-F5344CB8AC3E}">
        <p14:creationId xmlns:p14="http://schemas.microsoft.com/office/powerpoint/2010/main" val="2734312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4045FA74-7FDB-4B7D-99E1-2D51A3F8475D}" type="datetimeFigureOut">
              <a:rPr kumimoji="1" lang="ja-JP" altLang="en-US" smtClean="0"/>
              <a:t>2020/9/6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ACB3AED-FD3F-4E4A-9BD3-DD7B6B524F32}" type="slidenum">
              <a:rPr kumimoji="1" lang="ja-JP" altLang="en-US" smtClean="0"/>
              <a:t>‹#›</a:t>
            </a:fld>
            <a:endParaRPr kumimoji="1" lang="ja-JP" altLang="en-US"/>
          </a:p>
        </p:txBody>
      </p:sp>
    </p:spTree>
    <p:extLst>
      <p:ext uri="{BB962C8B-B14F-4D97-AF65-F5344CB8AC3E}">
        <p14:creationId xmlns:p14="http://schemas.microsoft.com/office/powerpoint/2010/main" val="1061954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4045FA74-7FDB-4B7D-99E1-2D51A3F8475D}" type="datetimeFigureOut">
              <a:rPr kumimoji="1" lang="ja-JP" altLang="en-US" smtClean="0"/>
              <a:t>2020/9/6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ACB3AED-FD3F-4E4A-9BD3-DD7B6B524F32}" type="slidenum">
              <a:rPr kumimoji="1" lang="ja-JP" altLang="en-US" smtClean="0"/>
              <a:t>‹#›</a:t>
            </a:fld>
            <a:endParaRPr kumimoji="1" lang="ja-JP" altLang="en-US"/>
          </a:p>
        </p:txBody>
      </p:sp>
    </p:spTree>
    <p:extLst>
      <p:ext uri="{BB962C8B-B14F-4D97-AF65-F5344CB8AC3E}">
        <p14:creationId xmlns:p14="http://schemas.microsoft.com/office/powerpoint/2010/main" val="2322957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4045FA74-7FDB-4B7D-99E1-2D51A3F8475D}" type="datetimeFigureOut">
              <a:rPr kumimoji="1" lang="ja-JP" altLang="en-US" smtClean="0"/>
              <a:t>2020/9/6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1ACB3AED-FD3F-4E4A-9BD3-DD7B6B524F32}" type="slidenum">
              <a:rPr kumimoji="1" lang="ja-JP" altLang="en-US" smtClean="0"/>
              <a:t>‹#›</a:t>
            </a:fld>
            <a:endParaRPr kumimoji="1" lang="ja-JP" altLang="en-US"/>
          </a:p>
        </p:txBody>
      </p:sp>
    </p:spTree>
    <p:extLst>
      <p:ext uri="{BB962C8B-B14F-4D97-AF65-F5344CB8AC3E}">
        <p14:creationId xmlns:p14="http://schemas.microsoft.com/office/powerpoint/2010/main" val="422067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4045FA74-7FDB-4B7D-99E1-2D51A3F8475D}" type="datetimeFigureOut">
              <a:rPr kumimoji="1" lang="ja-JP" altLang="en-US" smtClean="0"/>
              <a:t>2020/9/6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1ACB3AED-FD3F-4E4A-9BD3-DD7B6B524F32}" type="slidenum">
              <a:rPr kumimoji="1" lang="ja-JP" altLang="en-US" smtClean="0"/>
              <a:t>‹#›</a:t>
            </a:fld>
            <a:endParaRPr kumimoji="1" lang="ja-JP" altLang="en-US"/>
          </a:p>
        </p:txBody>
      </p:sp>
    </p:spTree>
    <p:extLst>
      <p:ext uri="{BB962C8B-B14F-4D97-AF65-F5344CB8AC3E}">
        <p14:creationId xmlns:p14="http://schemas.microsoft.com/office/powerpoint/2010/main" val="2748715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4045FA74-7FDB-4B7D-99E1-2D51A3F8475D}" type="datetimeFigureOut">
              <a:rPr kumimoji="1" lang="ja-JP" altLang="en-US" smtClean="0"/>
              <a:t>2020/9/6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1ACB3AED-FD3F-4E4A-9BD3-DD7B6B524F32}" type="slidenum">
              <a:rPr kumimoji="1" lang="ja-JP" altLang="en-US" smtClean="0"/>
              <a:t>‹#›</a:t>
            </a:fld>
            <a:endParaRPr kumimoji="1" lang="ja-JP" altLang="en-US"/>
          </a:p>
        </p:txBody>
      </p:sp>
    </p:spTree>
    <p:extLst>
      <p:ext uri="{BB962C8B-B14F-4D97-AF65-F5344CB8AC3E}">
        <p14:creationId xmlns:p14="http://schemas.microsoft.com/office/powerpoint/2010/main" val="347670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4045FA74-7FDB-4B7D-99E1-2D51A3F8475D}" type="datetimeFigureOut">
              <a:rPr kumimoji="1" lang="ja-JP" altLang="en-US" smtClean="0"/>
              <a:t>2020/9/6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ACB3AED-FD3F-4E4A-9BD3-DD7B6B524F32}" type="slidenum">
              <a:rPr kumimoji="1" lang="ja-JP" altLang="en-US" smtClean="0"/>
              <a:t>‹#›</a:t>
            </a:fld>
            <a:endParaRPr kumimoji="1" lang="ja-JP" altLang="en-US"/>
          </a:p>
        </p:txBody>
      </p:sp>
    </p:spTree>
    <p:extLst>
      <p:ext uri="{BB962C8B-B14F-4D97-AF65-F5344CB8AC3E}">
        <p14:creationId xmlns:p14="http://schemas.microsoft.com/office/powerpoint/2010/main" val="1965019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4045FA74-7FDB-4B7D-99E1-2D51A3F8475D}" type="datetimeFigureOut">
              <a:rPr kumimoji="1" lang="ja-JP" altLang="en-US" smtClean="0"/>
              <a:t>2020/9/6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ACB3AED-FD3F-4E4A-9BD3-DD7B6B524F32}" type="slidenum">
              <a:rPr kumimoji="1" lang="ja-JP" altLang="en-US" smtClean="0"/>
              <a:t>‹#›</a:t>
            </a:fld>
            <a:endParaRPr kumimoji="1" lang="ja-JP" altLang="en-US"/>
          </a:p>
        </p:txBody>
      </p:sp>
    </p:spTree>
    <p:extLst>
      <p:ext uri="{BB962C8B-B14F-4D97-AF65-F5344CB8AC3E}">
        <p14:creationId xmlns:p14="http://schemas.microsoft.com/office/powerpoint/2010/main" val="1040577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5FA74-7FDB-4B7D-99E1-2D51A3F8475D}" type="datetimeFigureOut">
              <a:rPr kumimoji="1" lang="ja-JP" altLang="en-US" smtClean="0"/>
              <a:t>2020/9/6</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CB3AED-FD3F-4E4A-9BD3-DD7B6B524F32}" type="slidenum">
              <a:rPr kumimoji="1" lang="ja-JP" altLang="en-US" smtClean="0"/>
              <a:t>‹#›</a:t>
            </a:fld>
            <a:endParaRPr kumimoji="1" lang="ja-JP" altLang="en-US"/>
          </a:p>
        </p:txBody>
      </p:sp>
    </p:spTree>
    <p:extLst>
      <p:ext uri="{BB962C8B-B14F-4D97-AF65-F5344CB8AC3E}">
        <p14:creationId xmlns:p14="http://schemas.microsoft.com/office/powerpoint/2010/main" val="7391226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3.m4a"/><Relationship Id="rId7" Type="http://schemas.openxmlformats.org/officeDocument/2006/relationships/image" Target="../media/image4.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4.m4a"/><Relationship Id="rId7" Type="http://schemas.openxmlformats.org/officeDocument/2006/relationships/image" Target="../media/image7.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png"/><Relationship Id="rId4" Type="http://schemas.openxmlformats.org/officeDocument/2006/relationships/slideLayout" Target="../slideLayouts/slideLayout2.xml"/><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1.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5.xml"/><Relationship Id="rId5" Type="http://schemas.openxmlformats.org/officeDocument/2006/relationships/image" Target="../media/image1.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406434" y="2525776"/>
            <a:ext cx="9379132" cy="1806448"/>
          </a:xfrm>
        </p:spPr>
        <p:txBody>
          <a:bodyPr/>
          <a:lstStyle/>
          <a:p>
            <a:r>
              <a:rPr kumimoji="1" lang="ja-JP" altLang="en-US" dirty="0" smtClean="0"/>
              <a:t>第</a:t>
            </a:r>
            <a:r>
              <a:rPr kumimoji="1" lang="en-US" altLang="ja-JP" dirty="0" smtClean="0"/>
              <a:t>8</a:t>
            </a:r>
            <a:r>
              <a:rPr kumimoji="1" lang="ja-JP" altLang="en-US" dirty="0" smtClean="0"/>
              <a:t>回</a:t>
            </a:r>
            <a:r>
              <a:rPr kumimoji="1" lang="en-US" altLang="ja-JP" dirty="0" smtClean="0"/>
              <a:t/>
            </a:r>
            <a:br>
              <a:rPr kumimoji="1" lang="en-US" altLang="ja-JP" dirty="0" smtClean="0"/>
            </a:br>
            <a:r>
              <a:rPr lang="ja-JP" altLang="en-US" dirty="0"/>
              <a:t>行列</a:t>
            </a:r>
            <a:r>
              <a:rPr lang="ja-JP" altLang="en-US" dirty="0" smtClean="0"/>
              <a:t>の</a:t>
            </a:r>
            <a:r>
              <a:rPr lang="ja-JP" altLang="en-US" dirty="0"/>
              <a:t>初等</a:t>
            </a:r>
            <a:r>
              <a:rPr lang="ja-JP" altLang="en-US" dirty="0" smtClean="0"/>
              <a:t>関数</a:t>
            </a:r>
            <a:endParaRPr kumimoji="1" lang="ja-JP" altLang="en-US" dirty="0"/>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06790434"/>
      </p:ext>
    </p:extLst>
  </p:cSld>
  <p:clrMapOvr>
    <a:masterClrMapping/>
  </p:clrMapOvr>
  <mc:AlternateContent xmlns:mc="http://schemas.openxmlformats.org/markup-compatibility/2006">
    <mc:Choice xmlns:p14="http://schemas.microsoft.com/office/powerpoint/2010/main" Requires="p14">
      <p:transition spd="slow" p14:dur="2000" advTm="16448"/>
    </mc:Choice>
    <mc:Fallback>
      <p:transition spd="slow" advTm="16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5"/>
            <a:ext cx="10515600" cy="750443"/>
          </a:xfrm>
        </p:spPr>
        <p:txBody>
          <a:bodyPr/>
          <a:lstStyle/>
          <a:p>
            <a:pPr algn="ctr"/>
            <a:r>
              <a:rPr kumimoji="1" lang="ja-JP" altLang="en-US" dirty="0" smtClean="0"/>
              <a:t>行列の距離空間</a:t>
            </a:r>
            <a:endParaRPr kumimoji="1" lang="ja-JP" altLang="en-US" dirty="0"/>
          </a:p>
        </p:txBody>
      </p:sp>
      <p:sp>
        <p:nvSpPr>
          <p:cNvPr id="15" name="正方形/長方形 14"/>
          <p:cNvSpPr/>
          <p:nvPr/>
        </p:nvSpPr>
        <p:spPr>
          <a:xfrm>
            <a:off x="998391" y="1416481"/>
            <a:ext cx="10355409" cy="458039"/>
          </a:xfrm>
          <a:prstGeom prst="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err="1" smtClean="0">
                <a:solidFill>
                  <a:schemeClr val="tx1"/>
                </a:solidFill>
                <a:latin typeface="Cambria Math" panose="02040503050406030204" pitchFamily="18" charset="0"/>
                <a:ea typeface="Cambria Math" panose="02040503050406030204" pitchFamily="18" charset="0"/>
              </a:rPr>
              <a:t>nxn</a:t>
            </a:r>
            <a:r>
              <a:rPr lang="ja-JP" altLang="en-US" dirty="0" smtClean="0">
                <a:solidFill>
                  <a:schemeClr val="tx1"/>
                </a:solidFill>
              </a:rPr>
              <a:t>正方行列を元とする集合</a:t>
            </a:r>
            <a:r>
              <a:rPr lang="en-US" altLang="ja-JP" dirty="0" smtClean="0">
                <a:solidFill>
                  <a:schemeClr val="tx1"/>
                </a:solidFill>
                <a:latin typeface="Cambria Math" panose="02040503050406030204" pitchFamily="18" charset="0"/>
                <a:ea typeface="Cambria Math" panose="02040503050406030204" pitchFamily="18" charset="0"/>
              </a:rPr>
              <a:t>L</a:t>
            </a:r>
            <a:r>
              <a:rPr lang="ja-JP" altLang="en-US" dirty="0" smtClean="0">
                <a:solidFill>
                  <a:schemeClr val="tx1"/>
                </a:solidFill>
              </a:rPr>
              <a:t>とスペクトルノルム</a:t>
            </a:r>
            <a:r>
              <a:rPr lang="en-US" altLang="ja-JP" dirty="0" smtClean="0">
                <a:solidFill>
                  <a:schemeClr val="tx1"/>
                </a:solidFill>
                <a:latin typeface="Cambria Math" panose="02040503050406030204" pitchFamily="18" charset="0"/>
                <a:ea typeface="Cambria Math" panose="02040503050406030204" pitchFamily="18" charset="0"/>
              </a:rPr>
              <a:t>d(A,B)=||A-B||</a:t>
            </a:r>
            <a:r>
              <a:rPr lang="ja-JP" altLang="en-US" dirty="0" smtClean="0">
                <a:solidFill>
                  <a:schemeClr val="tx1"/>
                </a:solidFill>
              </a:rPr>
              <a:t>の組</a:t>
            </a:r>
            <a:r>
              <a:rPr lang="en-US" altLang="ja-JP" dirty="0" smtClean="0">
                <a:solidFill>
                  <a:schemeClr val="tx1"/>
                </a:solidFill>
                <a:latin typeface="Cambria Math" panose="02040503050406030204" pitchFamily="18" charset="0"/>
                <a:ea typeface="Cambria Math" panose="02040503050406030204" pitchFamily="18" charset="0"/>
              </a:rPr>
              <a:t>(</a:t>
            </a:r>
            <a:r>
              <a:rPr lang="en-US" altLang="ja-JP" dirty="0" err="1" smtClean="0">
                <a:solidFill>
                  <a:schemeClr val="tx1"/>
                </a:solidFill>
                <a:latin typeface="Cambria Math" panose="02040503050406030204" pitchFamily="18" charset="0"/>
                <a:ea typeface="Cambria Math" panose="02040503050406030204" pitchFamily="18" charset="0"/>
              </a:rPr>
              <a:t>L,d</a:t>
            </a:r>
            <a:r>
              <a:rPr lang="en-US" altLang="ja-JP" dirty="0" smtClean="0">
                <a:solidFill>
                  <a:schemeClr val="tx1"/>
                </a:solidFill>
                <a:latin typeface="Cambria Math" panose="02040503050406030204" pitchFamily="18" charset="0"/>
                <a:ea typeface="Cambria Math" panose="02040503050406030204" pitchFamily="18" charset="0"/>
              </a:rPr>
              <a:t>)</a:t>
            </a:r>
            <a:r>
              <a:rPr lang="ja-JP" altLang="en-US" dirty="0" smtClean="0">
                <a:solidFill>
                  <a:schemeClr val="tx1"/>
                </a:solidFill>
              </a:rPr>
              <a:t>は完備な距離空間である．</a:t>
            </a:r>
            <a:endParaRPr lang="en-US" altLang="ja-JP" baseline="30000" dirty="0" smtClean="0">
              <a:solidFill>
                <a:schemeClr val="tx1"/>
              </a:solidFill>
            </a:endParaRPr>
          </a:p>
        </p:txBody>
      </p:sp>
      <mc:AlternateContent xmlns:mc="http://schemas.openxmlformats.org/markup-compatibility/2006">
        <mc:Choice xmlns:a14="http://schemas.microsoft.com/office/drawing/2010/main" Requires="a14">
          <p:sp>
            <p:nvSpPr>
              <p:cNvPr id="5" name="正方形/長方形 4"/>
              <p:cNvSpPr/>
              <p:nvPr/>
            </p:nvSpPr>
            <p:spPr>
              <a:xfrm>
                <a:off x="918295" y="1959429"/>
                <a:ext cx="10355410" cy="425239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rPr>
                  <a:t>完備性の証明　</a:t>
                </a:r>
                <a:r>
                  <a:rPr lang="en-US" altLang="ja-JP" dirty="0">
                    <a:solidFill>
                      <a:schemeClr val="tx1"/>
                    </a:solidFill>
                    <a:latin typeface="Cambria Math" panose="02040503050406030204" pitchFamily="18" charset="0"/>
                    <a:ea typeface="Cambria Math" panose="02040503050406030204" pitchFamily="18" charset="0"/>
                  </a:rPr>
                  <a:t>{A</a:t>
                </a:r>
                <a:r>
                  <a:rPr lang="en-US" altLang="ja-JP" baseline="-25000" dirty="0">
                    <a:solidFill>
                      <a:schemeClr val="tx1"/>
                    </a:solidFill>
                    <a:latin typeface="Cambria Math" panose="02040503050406030204" pitchFamily="18" charset="0"/>
                    <a:ea typeface="Cambria Math" panose="02040503050406030204" pitchFamily="18" charset="0"/>
                  </a:rPr>
                  <a:t>i</a:t>
                </a:r>
                <a:r>
                  <a:rPr lang="ja-JP" altLang="en-US" dirty="0">
                    <a:solidFill>
                      <a:schemeClr val="tx1"/>
                    </a:solidFill>
                    <a:latin typeface="Cambria Math" panose="02040503050406030204" pitchFamily="18" charset="0"/>
                  </a:rPr>
                  <a:t> ∈</a:t>
                </a:r>
                <a:r>
                  <a:rPr lang="en-US" altLang="ja-JP" dirty="0">
                    <a:solidFill>
                      <a:schemeClr val="tx1"/>
                    </a:solidFill>
                    <a:latin typeface="Cambria Math" panose="02040503050406030204" pitchFamily="18" charset="0"/>
                    <a:ea typeface="Cambria Math" panose="02040503050406030204" pitchFamily="18" charset="0"/>
                  </a:rPr>
                  <a:t>L : </a:t>
                </a:r>
                <a:r>
                  <a:rPr lang="en-US" altLang="ja-JP" dirty="0" err="1">
                    <a:solidFill>
                      <a:schemeClr val="tx1"/>
                    </a:solidFill>
                    <a:latin typeface="Cambria Math" panose="02040503050406030204" pitchFamily="18" charset="0"/>
                    <a:ea typeface="Cambria Math" panose="02040503050406030204" pitchFamily="18" charset="0"/>
                  </a:rPr>
                  <a:t>i</a:t>
                </a:r>
                <a:r>
                  <a:rPr lang="en-US" altLang="ja-JP" dirty="0">
                    <a:solidFill>
                      <a:schemeClr val="tx1"/>
                    </a:solidFill>
                    <a:latin typeface="Cambria Math" panose="02040503050406030204" pitchFamily="18" charset="0"/>
                    <a:ea typeface="Cambria Math" panose="02040503050406030204" pitchFamily="18" charset="0"/>
                  </a:rPr>
                  <a:t>=0,…}</a:t>
                </a:r>
                <a:r>
                  <a:rPr lang="ja-JP" altLang="en-US" dirty="0">
                    <a:solidFill>
                      <a:schemeClr val="tx1"/>
                    </a:solidFill>
                  </a:rPr>
                  <a:t>を任意のコーシー列とするとき，極限</a:t>
                </a:r>
                <a:r>
                  <a:rPr lang="en-US" altLang="ja-JP" dirty="0">
                    <a:solidFill>
                      <a:schemeClr val="tx1"/>
                    </a:solidFill>
                    <a:latin typeface="Cambria Math" panose="02040503050406030204" pitchFamily="18" charset="0"/>
                    <a:ea typeface="Cambria Math" panose="02040503050406030204" pitchFamily="18" charset="0"/>
                  </a:rPr>
                  <a:t>A</a:t>
                </a:r>
                <a:r>
                  <a:rPr lang="en-US" altLang="ja-JP" baseline="30000" dirty="0">
                    <a:solidFill>
                      <a:schemeClr val="tx1"/>
                    </a:solidFill>
                    <a:latin typeface="Cambria Math" panose="02040503050406030204" pitchFamily="18" charset="0"/>
                    <a:ea typeface="Cambria Math" panose="02040503050406030204" pitchFamily="18" charset="0"/>
                  </a:rPr>
                  <a:t>*</a:t>
                </a:r>
                <a:r>
                  <a:rPr lang="ja-JP" altLang="en-US" dirty="0">
                    <a:solidFill>
                      <a:schemeClr val="tx1"/>
                    </a:solidFill>
                    <a:latin typeface="Cambria Math" panose="02040503050406030204" pitchFamily="18" charset="0"/>
                  </a:rPr>
                  <a:t>∈</a:t>
                </a:r>
                <a:r>
                  <a:rPr lang="en-US" altLang="ja-JP" dirty="0">
                    <a:solidFill>
                      <a:schemeClr val="tx1"/>
                    </a:solidFill>
                    <a:latin typeface="Cambria Math" panose="02040503050406030204" pitchFamily="18" charset="0"/>
                    <a:ea typeface="Cambria Math" panose="02040503050406030204" pitchFamily="18" charset="0"/>
                  </a:rPr>
                  <a:t>L</a:t>
                </a:r>
                <a:r>
                  <a:rPr lang="ja-JP" altLang="en-US" dirty="0">
                    <a:solidFill>
                      <a:schemeClr val="tx1"/>
                    </a:solidFill>
                  </a:rPr>
                  <a:t>の存在を示す</a:t>
                </a:r>
                <a:r>
                  <a:rPr lang="ja-JP" altLang="en-US" dirty="0" smtClean="0">
                    <a:solidFill>
                      <a:schemeClr val="tx1"/>
                    </a:solidFill>
                  </a:rPr>
                  <a:t>．</a:t>
                </a:r>
                <a:endParaRPr lang="en-US" altLang="ja-JP" dirty="0" smtClean="0">
                  <a:solidFill>
                    <a:schemeClr val="tx1"/>
                  </a:solidFill>
                </a:endParaRPr>
              </a:p>
              <a:p>
                <a:endParaRPr lang="en-US" altLang="ja-JP" baseline="30000" dirty="0">
                  <a:solidFill>
                    <a:schemeClr val="tx1"/>
                  </a:solidFill>
                </a:endParaRPr>
              </a:p>
              <a:p>
                <a:r>
                  <a:rPr lang="en-US" altLang="ja-JP" dirty="0" smtClean="0">
                    <a:solidFill>
                      <a:schemeClr val="tx1"/>
                    </a:solidFill>
                  </a:rPr>
                  <a:t>(1) </a:t>
                </a:r>
                <a:r>
                  <a:rPr lang="en-US" altLang="ja-JP" dirty="0" smtClean="0">
                    <a:solidFill>
                      <a:schemeClr val="tx1"/>
                    </a:solidFill>
                    <a:latin typeface="Cambria Math" panose="02040503050406030204" pitchFamily="18" charset="0"/>
                    <a:ea typeface="Cambria Math" panose="02040503050406030204" pitchFamily="18" charset="0"/>
                  </a:rPr>
                  <a:t>A</a:t>
                </a:r>
                <a:r>
                  <a:rPr lang="en-US" altLang="ja-JP" baseline="30000" dirty="0" smtClean="0">
                    <a:solidFill>
                      <a:schemeClr val="tx1"/>
                    </a:solidFill>
                    <a:latin typeface="Cambria Math" panose="02040503050406030204" pitchFamily="18" charset="0"/>
                    <a:ea typeface="Cambria Math" panose="02040503050406030204" pitchFamily="18" charset="0"/>
                  </a:rPr>
                  <a:t>*</a:t>
                </a:r>
                <a:r>
                  <a:rPr lang="ja-JP" altLang="en-US" dirty="0" smtClean="0">
                    <a:solidFill>
                      <a:schemeClr val="tx1"/>
                    </a:solidFill>
                  </a:rPr>
                  <a:t>を作る</a:t>
                </a:r>
                <a:endParaRPr lang="en-US" altLang="ja-JP" dirty="0" smtClean="0">
                  <a:solidFill>
                    <a:schemeClr val="tx1"/>
                  </a:solidFill>
                </a:endParaRPr>
              </a:p>
              <a:p>
                <a:r>
                  <a:rPr lang="ja-JP" altLang="en-US" dirty="0">
                    <a:solidFill>
                      <a:schemeClr val="tx1"/>
                    </a:solidFill>
                  </a:rPr>
                  <a:t>・</a:t>
                </a:r>
                <a:r>
                  <a:rPr lang="ja-JP" altLang="en-US" dirty="0" smtClean="0">
                    <a:solidFill>
                      <a:schemeClr val="tx1"/>
                    </a:solidFill>
                  </a:rPr>
                  <a:t>任意</a:t>
                </a:r>
                <a:r>
                  <a:rPr lang="ja-JP" altLang="en-US" dirty="0">
                    <a:solidFill>
                      <a:schemeClr val="tx1"/>
                    </a:solidFill>
                  </a:rPr>
                  <a:t>の</a:t>
                </a:r>
                <a:r>
                  <a:rPr lang="ja-JP" altLang="en-US" dirty="0" smtClean="0">
                    <a:solidFill>
                      <a:schemeClr val="tx1"/>
                    </a:solidFill>
                  </a:rPr>
                  <a:t>初期点</a:t>
                </a:r>
                <a:r>
                  <a:rPr lang="en-US" altLang="ja-JP" dirty="0" smtClean="0">
                    <a:solidFill>
                      <a:schemeClr val="tx1"/>
                    </a:solidFill>
                    <a:latin typeface="Cambria Math" panose="02040503050406030204" pitchFamily="18" charset="0"/>
                    <a:ea typeface="Cambria Math" panose="02040503050406030204" pitchFamily="18" charset="0"/>
                  </a:rPr>
                  <a:t>x</a:t>
                </a:r>
                <a:r>
                  <a:rPr lang="ja-JP" altLang="en-US" dirty="0" smtClean="0">
                    <a:solidFill>
                      <a:schemeClr val="tx1"/>
                    </a:solidFill>
                    <a:latin typeface="Cambria Math" panose="02040503050406030204" pitchFamily="18" charset="0"/>
                  </a:rPr>
                  <a:t>∈</a:t>
                </a:r>
                <a:r>
                  <a:rPr lang="en-US" altLang="ja-JP" dirty="0" smtClean="0">
                    <a:solidFill>
                      <a:schemeClr val="tx1"/>
                    </a:solidFill>
                    <a:latin typeface="Cambria Math" panose="02040503050406030204" pitchFamily="18" charset="0"/>
                    <a:ea typeface="Cambria Math" panose="02040503050406030204" pitchFamily="18" charset="0"/>
                  </a:rPr>
                  <a:t>R</a:t>
                </a:r>
                <a:r>
                  <a:rPr lang="en-US" altLang="ja-JP" baseline="30000" dirty="0" smtClean="0">
                    <a:solidFill>
                      <a:schemeClr val="tx1"/>
                    </a:solidFill>
                    <a:latin typeface="Cambria Math" panose="02040503050406030204" pitchFamily="18" charset="0"/>
                    <a:ea typeface="Cambria Math" panose="02040503050406030204" pitchFamily="18" charset="0"/>
                  </a:rPr>
                  <a:t>n</a:t>
                </a:r>
                <a:r>
                  <a:rPr lang="en-US" altLang="ja-JP" dirty="0" smtClean="0">
                    <a:solidFill>
                      <a:schemeClr val="tx1"/>
                    </a:solidFill>
                    <a:latin typeface="Cambria Math" panose="02040503050406030204" pitchFamily="18" charset="0"/>
                    <a:ea typeface="Cambria Math" panose="02040503050406030204" pitchFamily="18" charset="0"/>
                  </a:rPr>
                  <a:t> </a:t>
                </a:r>
                <a:r>
                  <a:rPr lang="ja-JP" altLang="en-US" dirty="0" smtClean="0">
                    <a:solidFill>
                      <a:schemeClr val="tx1"/>
                    </a:solidFill>
                  </a:rPr>
                  <a:t>により点列</a:t>
                </a:r>
                <a:r>
                  <a:rPr lang="en-US" altLang="ja-JP" dirty="0" smtClean="0">
                    <a:solidFill>
                      <a:schemeClr val="tx1"/>
                    </a:solidFill>
                    <a:latin typeface="Cambria Math" panose="02040503050406030204" pitchFamily="18" charset="0"/>
                    <a:ea typeface="Cambria Math" panose="02040503050406030204" pitchFamily="18" charset="0"/>
                  </a:rPr>
                  <a:t>{x</a:t>
                </a:r>
                <a:r>
                  <a:rPr lang="en-US" altLang="ja-JP" baseline="-25000" dirty="0" smtClean="0">
                    <a:solidFill>
                      <a:schemeClr val="tx1"/>
                    </a:solidFill>
                    <a:latin typeface="Cambria Math" panose="02040503050406030204" pitchFamily="18" charset="0"/>
                    <a:ea typeface="Cambria Math" panose="02040503050406030204" pitchFamily="18" charset="0"/>
                  </a:rPr>
                  <a:t>i</a:t>
                </a:r>
                <a:r>
                  <a:rPr lang="en-US" altLang="ja-JP" dirty="0" smtClean="0">
                    <a:solidFill>
                      <a:schemeClr val="tx1"/>
                    </a:solidFill>
                    <a:latin typeface="Cambria Math" panose="02040503050406030204" pitchFamily="18" charset="0"/>
                    <a:ea typeface="Cambria Math" panose="02040503050406030204" pitchFamily="18" charset="0"/>
                  </a:rPr>
                  <a:t>=A</a:t>
                </a:r>
                <a:r>
                  <a:rPr lang="en-US" altLang="ja-JP" baseline="-25000" dirty="0" smtClean="0">
                    <a:solidFill>
                      <a:schemeClr val="tx1"/>
                    </a:solidFill>
                    <a:latin typeface="Cambria Math" panose="02040503050406030204" pitchFamily="18" charset="0"/>
                    <a:ea typeface="Cambria Math" panose="02040503050406030204" pitchFamily="18" charset="0"/>
                  </a:rPr>
                  <a:t>i</a:t>
                </a:r>
                <a:r>
                  <a:rPr lang="en-US" altLang="ja-JP" dirty="0" smtClean="0">
                    <a:solidFill>
                      <a:schemeClr val="tx1"/>
                    </a:solidFill>
                    <a:latin typeface="Cambria Math" panose="02040503050406030204" pitchFamily="18" charset="0"/>
                    <a:ea typeface="Cambria Math" panose="02040503050406030204" pitchFamily="18" charset="0"/>
                  </a:rPr>
                  <a:t>x</a:t>
                </a:r>
                <a:r>
                  <a:rPr lang="ja-JP" altLang="en-US" dirty="0" smtClean="0">
                    <a:solidFill>
                      <a:schemeClr val="tx1"/>
                    </a:solidFill>
                    <a:latin typeface="Cambria Math" panose="02040503050406030204" pitchFamily="18" charset="0"/>
                  </a:rPr>
                  <a:t>∈</a:t>
                </a:r>
                <a:r>
                  <a:rPr lang="en-US" altLang="ja-JP" dirty="0">
                    <a:solidFill>
                      <a:schemeClr val="tx1"/>
                    </a:solidFill>
                    <a:latin typeface="Cambria Math" panose="02040503050406030204" pitchFamily="18" charset="0"/>
                    <a:ea typeface="Cambria Math" panose="02040503050406030204" pitchFamily="18" charset="0"/>
                  </a:rPr>
                  <a:t> R</a:t>
                </a:r>
                <a:r>
                  <a:rPr lang="en-US" altLang="ja-JP" baseline="30000" dirty="0">
                    <a:solidFill>
                      <a:schemeClr val="tx1"/>
                    </a:solidFill>
                    <a:latin typeface="Cambria Math" panose="02040503050406030204" pitchFamily="18" charset="0"/>
                    <a:ea typeface="Cambria Math" panose="02040503050406030204" pitchFamily="18" charset="0"/>
                  </a:rPr>
                  <a:t>n </a:t>
                </a:r>
                <a:r>
                  <a:rPr lang="en-US" altLang="ja-JP" dirty="0" smtClean="0">
                    <a:solidFill>
                      <a:schemeClr val="tx1"/>
                    </a:solidFill>
                    <a:latin typeface="Cambria Math" panose="02040503050406030204" pitchFamily="18" charset="0"/>
                    <a:ea typeface="Cambria Math" panose="02040503050406030204" pitchFamily="18" charset="0"/>
                  </a:rPr>
                  <a:t>: </a:t>
                </a:r>
                <a:r>
                  <a:rPr lang="en-US" altLang="ja-JP" dirty="0" err="1">
                    <a:solidFill>
                      <a:schemeClr val="tx1"/>
                    </a:solidFill>
                    <a:latin typeface="Cambria Math" panose="02040503050406030204" pitchFamily="18" charset="0"/>
                    <a:ea typeface="Cambria Math" panose="02040503050406030204" pitchFamily="18" charset="0"/>
                  </a:rPr>
                  <a:t>i</a:t>
                </a:r>
                <a:r>
                  <a:rPr lang="en-US" altLang="ja-JP" dirty="0">
                    <a:solidFill>
                      <a:schemeClr val="tx1"/>
                    </a:solidFill>
                    <a:latin typeface="Cambria Math" panose="02040503050406030204" pitchFamily="18" charset="0"/>
                    <a:ea typeface="Cambria Math" panose="02040503050406030204" pitchFamily="18" charset="0"/>
                  </a:rPr>
                  <a:t>=0</a:t>
                </a:r>
                <a:r>
                  <a:rPr lang="en-US" altLang="ja-JP" dirty="0" smtClean="0">
                    <a:solidFill>
                      <a:schemeClr val="tx1"/>
                    </a:solidFill>
                    <a:latin typeface="Cambria Math" panose="02040503050406030204" pitchFamily="18" charset="0"/>
                    <a:ea typeface="Cambria Math" panose="02040503050406030204" pitchFamily="18" charset="0"/>
                  </a:rPr>
                  <a:t>,…}</a:t>
                </a:r>
                <a:r>
                  <a:rPr lang="ja-JP" altLang="en-US" dirty="0" smtClean="0">
                    <a:solidFill>
                      <a:schemeClr val="tx1"/>
                    </a:solidFill>
                  </a:rPr>
                  <a:t>を作ると，</a:t>
                </a:r>
                <a:endParaRPr lang="en-US" altLang="ja-JP" baseline="30000" dirty="0" smtClean="0">
                  <a:solidFill>
                    <a:schemeClr val="tx1"/>
                  </a:solidFill>
                </a:endParaRPr>
              </a:p>
              <a:p>
                <a:endParaRPr lang="en-US" altLang="ja-JP" dirty="0" smtClean="0">
                  <a:solidFill>
                    <a:schemeClr val="tx1"/>
                  </a:solidFill>
                </a:endParaRPr>
              </a:p>
              <a:p>
                <a:pPr algn="ctr"/>
                <a:r>
                  <a:rPr lang="en-US" altLang="ja-JP" dirty="0" err="1" smtClean="0">
                    <a:solidFill>
                      <a:schemeClr val="tx1"/>
                    </a:solidFill>
                    <a:latin typeface="Cambria Math" panose="02040503050406030204" pitchFamily="18" charset="0"/>
                    <a:ea typeface="Cambria Math" panose="02040503050406030204" pitchFamily="18" charset="0"/>
                  </a:rPr>
                  <a:t>lim</a:t>
                </a:r>
                <a:r>
                  <a:rPr lang="en-US" altLang="ja-JP" baseline="-25000" dirty="0" err="1" smtClean="0">
                    <a:solidFill>
                      <a:schemeClr val="tx1"/>
                    </a:solidFill>
                    <a:latin typeface="Cambria Math" panose="02040503050406030204" pitchFamily="18" charset="0"/>
                    <a:ea typeface="Cambria Math" panose="02040503050406030204" pitchFamily="18" charset="0"/>
                  </a:rPr>
                  <a:t>i,j</a:t>
                </a:r>
                <a:r>
                  <a:rPr lang="ja-JP" altLang="en-US" baseline="-25000" dirty="0" smtClean="0">
                    <a:solidFill>
                      <a:schemeClr val="tx1"/>
                    </a:solidFill>
                    <a:latin typeface="Cambria Math" panose="02040503050406030204" pitchFamily="18" charset="0"/>
                  </a:rPr>
                  <a:t>→∞</a:t>
                </a:r>
                <a:r>
                  <a:rPr lang="en-US" altLang="ja-JP" dirty="0" smtClean="0">
                    <a:solidFill>
                      <a:schemeClr val="tx1"/>
                    </a:solidFill>
                    <a:latin typeface="Cambria Math" panose="02040503050406030204" pitchFamily="18" charset="0"/>
                    <a:ea typeface="Cambria Math" panose="02040503050406030204" pitchFamily="18" charset="0"/>
                  </a:rPr>
                  <a:t>||x</a:t>
                </a:r>
                <a:r>
                  <a:rPr lang="en-US" altLang="ja-JP" baseline="-25000" dirty="0" smtClean="0">
                    <a:solidFill>
                      <a:schemeClr val="tx1"/>
                    </a:solidFill>
                    <a:latin typeface="Cambria Math" panose="02040503050406030204" pitchFamily="18" charset="0"/>
                    <a:ea typeface="Cambria Math" panose="02040503050406030204" pitchFamily="18" charset="0"/>
                  </a:rPr>
                  <a:t>i</a:t>
                </a:r>
                <a:r>
                  <a:rPr lang="en-US" altLang="ja-JP" dirty="0" smtClean="0">
                    <a:solidFill>
                      <a:schemeClr val="tx1"/>
                    </a:solidFill>
                    <a:latin typeface="Cambria Math" panose="02040503050406030204" pitchFamily="18" charset="0"/>
                    <a:ea typeface="Cambria Math" panose="02040503050406030204" pitchFamily="18" charset="0"/>
                  </a:rPr>
                  <a:t>-</a:t>
                </a:r>
                <a:r>
                  <a:rPr lang="en-US" altLang="ja-JP" dirty="0" err="1" smtClean="0">
                    <a:solidFill>
                      <a:schemeClr val="tx1"/>
                    </a:solidFill>
                    <a:latin typeface="Cambria Math" panose="02040503050406030204" pitchFamily="18" charset="0"/>
                    <a:ea typeface="Cambria Math" panose="02040503050406030204" pitchFamily="18" charset="0"/>
                  </a:rPr>
                  <a:t>x</a:t>
                </a:r>
                <a:r>
                  <a:rPr lang="en-US" altLang="ja-JP" baseline="-25000" dirty="0" err="1" smtClean="0">
                    <a:solidFill>
                      <a:schemeClr val="tx1"/>
                    </a:solidFill>
                    <a:latin typeface="Cambria Math" panose="02040503050406030204" pitchFamily="18" charset="0"/>
                    <a:ea typeface="Cambria Math" panose="02040503050406030204" pitchFamily="18" charset="0"/>
                  </a:rPr>
                  <a:t>j</a:t>
                </a:r>
                <a:r>
                  <a:rPr lang="en-US" altLang="ja-JP" dirty="0" smtClean="0">
                    <a:solidFill>
                      <a:schemeClr val="tx1"/>
                    </a:solidFill>
                    <a:latin typeface="Cambria Math" panose="02040503050406030204" pitchFamily="18" charset="0"/>
                    <a:ea typeface="Cambria Math" panose="02040503050406030204" pitchFamily="18" charset="0"/>
                  </a:rPr>
                  <a:t>||=</a:t>
                </a:r>
                <a:r>
                  <a:rPr lang="en-US" altLang="ja-JP" dirty="0">
                    <a:solidFill>
                      <a:schemeClr val="tx1"/>
                    </a:solidFill>
                    <a:latin typeface="Cambria Math" panose="02040503050406030204" pitchFamily="18" charset="0"/>
                    <a:ea typeface="Cambria Math" panose="02040503050406030204" pitchFamily="18" charset="0"/>
                  </a:rPr>
                  <a:t> </a:t>
                </a:r>
                <a:r>
                  <a:rPr lang="en-US" altLang="ja-JP" dirty="0" err="1">
                    <a:solidFill>
                      <a:schemeClr val="tx1"/>
                    </a:solidFill>
                    <a:latin typeface="Cambria Math" panose="02040503050406030204" pitchFamily="18" charset="0"/>
                    <a:ea typeface="Cambria Math" panose="02040503050406030204" pitchFamily="18" charset="0"/>
                  </a:rPr>
                  <a:t>lim</a:t>
                </a:r>
                <a:r>
                  <a:rPr lang="en-US" altLang="ja-JP" baseline="-25000" dirty="0" err="1">
                    <a:solidFill>
                      <a:schemeClr val="tx1"/>
                    </a:solidFill>
                    <a:latin typeface="Cambria Math" panose="02040503050406030204" pitchFamily="18" charset="0"/>
                    <a:ea typeface="Cambria Math" panose="02040503050406030204" pitchFamily="18" charset="0"/>
                  </a:rPr>
                  <a:t>i,j</a:t>
                </a:r>
                <a:r>
                  <a:rPr lang="ja-JP" altLang="en-US" baseline="-25000" dirty="0">
                    <a:solidFill>
                      <a:schemeClr val="tx1"/>
                    </a:solidFill>
                    <a:latin typeface="Cambria Math" panose="02040503050406030204" pitchFamily="18" charset="0"/>
                  </a:rPr>
                  <a:t>→</a:t>
                </a:r>
                <a:r>
                  <a:rPr lang="ja-JP" altLang="en-US" baseline="-25000" dirty="0" smtClean="0">
                    <a:solidFill>
                      <a:schemeClr val="tx1"/>
                    </a:solidFill>
                    <a:latin typeface="Cambria Math" panose="02040503050406030204" pitchFamily="18" charset="0"/>
                  </a:rPr>
                  <a:t>∞</a:t>
                </a:r>
                <a:r>
                  <a:rPr lang="en-US" altLang="ja-JP" dirty="0" smtClean="0">
                    <a:solidFill>
                      <a:schemeClr val="tx1"/>
                    </a:solidFill>
                    <a:latin typeface="Cambria Math" panose="02040503050406030204" pitchFamily="18" charset="0"/>
                    <a:ea typeface="Cambria Math" panose="02040503050406030204" pitchFamily="18" charset="0"/>
                  </a:rPr>
                  <a:t>||(A</a:t>
                </a:r>
                <a:r>
                  <a:rPr lang="en-US" altLang="ja-JP" baseline="-25000" dirty="0" smtClean="0">
                    <a:solidFill>
                      <a:schemeClr val="tx1"/>
                    </a:solidFill>
                    <a:latin typeface="Cambria Math" panose="02040503050406030204" pitchFamily="18" charset="0"/>
                    <a:ea typeface="Cambria Math" panose="02040503050406030204" pitchFamily="18" charset="0"/>
                  </a:rPr>
                  <a:t>i</a:t>
                </a:r>
                <a:r>
                  <a:rPr lang="en-US" altLang="ja-JP" dirty="0" smtClean="0">
                    <a:solidFill>
                      <a:schemeClr val="tx1"/>
                    </a:solidFill>
                    <a:latin typeface="Cambria Math" panose="02040503050406030204" pitchFamily="18" charset="0"/>
                    <a:ea typeface="Cambria Math" panose="02040503050406030204" pitchFamily="18" charset="0"/>
                  </a:rPr>
                  <a:t>-</a:t>
                </a:r>
                <a:r>
                  <a:rPr lang="en-US" altLang="ja-JP" dirty="0" err="1" smtClean="0">
                    <a:solidFill>
                      <a:schemeClr val="tx1"/>
                    </a:solidFill>
                    <a:latin typeface="Cambria Math" panose="02040503050406030204" pitchFamily="18" charset="0"/>
                    <a:ea typeface="Cambria Math" panose="02040503050406030204" pitchFamily="18" charset="0"/>
                  </a:rPr>
                  <a:t>A</a:t>
                </a:r>
                <a:r>
                  <a:rPr lang="en-US" altLang="ja-JP" baseline="-25000" dirty="0" err="1" smtClean="0">
                    <a:solidFill>
                      <a:schemeClr val="tx1"/>
                    </a:solidFill>
                    <a:latin typeface="Cambria Math" panose="02040503050406030204" pitchFamily="18" charset="0"/>
                    <a:ea typeface="Cambria Math" panose="02040503050406030204" pitchFamily="18" charset="0"/>
                  </a:rPr>
                  <a:t>j</a:t>
                </a:r>
                <a:r>
                  <a:rPr lang="en-US" altLang="ja-JP" dirty="0" smtClean="0">
                    <a:solidFill>
                      <a:schemeClr val="tx1"/>
                    </a:solidFill>
                    <a:latin typeface="Cambria Math" panose="02040503050406030204" pitchFamily="18" charset="0"/>
                    <a:ea typeface="Cambria Math" panose="02040503050406030204" pitchFamily="18" charset="0"/>
                  </a:rPr>
                  <a:t>)x||&lt;</a:t>
                </a:r>
                <a:r>
                  <a:rPr lang="en-US" altLang="ja-JP" dirty="0">
                    <a:solidFill>
                      <a:schemeClr val="tx1"/>
                    </a:solidFill>
                    <a:latin typeface="Cambria Math" panose="02040503050406030204" pitchFamily="18" charset="0"/>
                    <a:ea typeface="Cambria Math" panose="02040503050406030204" pitchFamily="18" charset="0"/>
                  </a:rPr>
                  <a:t> </a:t>
                </a:r>
                <a:r>
                  <a:rPr lang="en-US" altLang="ja-JP" dirty="0" err="1">
                    <a:solidFill>
                      <a:schemeClr val="tx1"/>
                    </a:solidFill>
                    <a:latin typeface="Cambria Math" panose="02040503050406030204" pitchFamily="18" charset="0"/>
                    <a:ea typeface="Cambria Math" panose="02040503050406030204" pitchFamily="18" charset="0"/>
                  </a:rPr>
                  <a:t>lim</a:t>
                </a:r>
                <a:r>
                  <a:rPr lang="en-US" altLang="ja-JP" baseline="-25000" dirty="0" err="1">
                    <a:solidFill>
                      <a:schemeClr val="tx1"/>
                    </a:solidFill>
                    <a:latin typeface="Cambria Math" panose="02040503050406030204" pitchFamily="18" charset="0"/>
                    <a:ea typeface="Cambria Math" panose="02040503050406030204" pitchFamily="18" charset="0"/>
                  </a:rPr>
                  <a:t>i,j</a:t>
                </a:r>
                <a:r>
                  <a:rPr lang="ja-JP" altLang="en-US" baseline="-25000" dirty="0">
                    <a:solidFill>
                      <a:schemeClr val="tx1"/>
                    </a:solidFill>
                    <a:latin typeface="Cambria Math" panose="02040503050406030204" pitchFamily="18" charset="0"/>
                  </a:rPr>
                  <a:t>→</a:t>
                </a:r>
                <a:r>
                  <a:rPr lang="ja-JP" altLang="en-US" baseline="-25000" dirty="0" smtClean="0">
                    <a:solidFill>
                      <a:schemeClr val="tx1"/>
                    </a:solidFill>
                    <a:latin typeface="Cambria Math" panose="02040503050406030204" pitchFamily="18" charset="0"/>
                  </a:rPr>
                  <a:t>∞</a:t>
                </a:r>
                <a:r>
                  <a:rPr lang="en-US" altLang="ja-JP" dirty="0" smtClean="0">
                    <a:solidFill>
                      <a:schemeClr val="tx1"/>
                    </a:solidFill>
                    <a:latin typeface="Cambria Math" panose="02040503050406030204" pitchFamily="18" charset="0"/>
                    <a:ea typeface="Cambria Math" panose="02040503050406030204" pitchFamily="18" charset="0"/>
                  </a:rPr>
                  <a:t>||A</a:t>
                </a:r>
                <a:r>
                  <a:rPr lang="en-US" altLang="ja-JP" baseline="-25000" dirty="0" smtClean="0">
                    <a:solidFill>
                      <a:schemeClr val="tx1"/>
                    </a:solidFill>
                    <a:latin typeface="Cambria Math" panose="02040503050406030204" pitchFamily="18" charset="0"/>
                    <a:ea typeface="Cambria Math" panose="02040503050406030204" pitchFamily="18" charset="0"/>
                  </a:rPr>
                  <a:t>i</a:t>
                </a:r>
                <a:r>
                  <a:rPr lang="en-US" altLang="ja-JP" dirty="0" smtClean="0">
                    <a:solidFill>
                      <a:schemeClr val="tx1"/>
                    </a:solidFill>
                    <a:latin typeface="Cambria Math" panose="02040503050406030204" pitchFamily="18" charset="0"/>
                    <a:ea typeface="Cambria Math" panose="02040503050406030204" pitchFamily="18" charset="0"/>
                  </a:rPr>
                  <a:t>-</a:t>
                </a:r>
                <a:r>
                  <a:rPr lang="en-US" altLang="ja-JP" dirty="0" err="1" smtClean="0">
                    <a:solidFill>
                      <a:schemeClr val="tx1"/>
                    </a:solidFill>
                    <a:latin typeface="Cambria Math" panose="02040503050406030204" pitchFamily="18" charset="0"/>
                    <a:ea typeface="Cambria Math" panose="02040503050406030204" pitchFamily="18" charset="0"/>
                  </a:rPr>
                  <a:t>A</a:t>
                </a:r>
                <a:r>
                  <a:rPr lang="en-US" altLang="ja-JP" baseline="-25000" dirty="0" err="1" smtClean="0">
                    <a:solidFill>
                      <a:schemeClr val="tx1"/>
                    </a:solidFill>
                    <a:latin typeface="Cambria Math" panose="02040503050406030204" pitchFamily="18" charset="0"/>
                    <a:ea typeface="Cambria Math" panose="02040503050406030204" pitchFamily="18" charset="0"/>
                  </a:rPr>
                  <a:t>j</a:t>
                </a:r>
                <a:r>
                  <a:rPr lang="en-US" altLang="ja-JP" dirty="0" smtClean="0">
                    <a:solidFill>
                      <a:schemeClr val="tx1"/>
                    </a:solidFill>
                    <a:latin typeface="Cambria Math" panose="02040503050406030204" pitchFamily="18" charset="0"/>
                    <a:ea typeface="Cambria Math" panose="02040503050406030204" pitchFamily="18" charset="0"/>
                  </a:rPr>
                  <a:t>||||x||</a:t>
                </a:r>
                <a:r>
                  <a:rPr lang="ja-JP" altLang="en-US" dirty="0" smtClean="0">
                    <a:solidFill>
                      <a:schemeClr val="tx1"/>
                    </a:solidFill>
                    <a:latin typeface="Cambria Math" panose="02040503050406030204" pitchFamily="18" charset="0"/>
                  </a:rPr>
                  <a:t>→</a:t>
                </a:r>
                <a:r>
                  <a:rPr lang="en-US" altLang="ja-JP" dirty="0" smtClean="0">
                    <a:solidFill>
                      <a:schemeClr val="tx1"/>
                    </a:solidFill>
                    <a:latin typeface="Cambria Math" panose="02040503050406030204" pitchFamily="18" charset="0"/>
                    <a:ea typeface="Cambria Math" panose="02040503050406030204" pitchFamily="18" charset="0"/>
                  </a:rPr>
                  <a:t>0</a:t>
                </a:r>
              </a:p>
              <a:p>
                <a:endParaRPr lang="en-US" altLang="ja-JP" dirty="0" smtClean="0">
                  <a:solidFill>
                    <a:schemeClr val="tx1"/>
                  </a:solidFill>
                </a:endParaRPr>
              </a:p>
              <a:p>
                <a:r>
                  <a:rPr lang="ja-JP" altLang="en-US" dirty="0" smtClean="0">
                    <a:solidFill>
                      <a:schemeClr val="tx1"/>
                    </a:solidFill>
                  </a:rPr>
                  <a:t>からコーシー列となる．実数空間の完備性からその極限を</a:t>
                </a:r>
                <a:r>
                  <a:rPr lang="en-US" altLang="ja-JP" dirty="0" smtClean="0">
                    <a:solidFill>
                      <a:schemeClr val="tx1"/>
                    </a:solidFill>
                    <a:latin typeface="Cambria Math" panose="02040503050406030204" pitchFamily="18" charset="0"/>
                    <a:ea typeface="Cambria Math" panose="02040503050406030204" pitchFamily="18" charset="0"/>
                  </a:rPr>
                  <a:t>x*</a:t>
                </a:r>
                <a:r>
                  <a:rPr lang="ja-JP" altLang="en-US" dirty="0" smtClean="0">
                    <a:solidFill>
                      <a:schemeClr val="tx1"/>
                    </a:solidFill>
                  </a:rPr>
                  <a:t>とすると</a:t>
                </a:r>
                <a:r>
                  <a:rPr lang="ja-JP" altLang="en-US" dirty="0">
                    <a:solidFill>
                      <a:schemeClr val="tx1"/>
                    </a:solidFill>
                  </a:rPr>
                  <a:t>，</a:t>
                </a:r>
                <a:r>
                  <a:rPr lang="en-US" altLang="ja-JP" dirty="0" err="1" smtClean="0">
                    <a:solidFill>
                      <a:schemeClr val="tx1"/>
                    </a:solidFill>
                    <a:latin typeface="Cambria Math" panose="02040503050406030204" pitchFamily="18" charset="0"/>
                    <a:ea typeface="Cambria Math" panose="02040503050406030204" pitchFamily="18" charset="0"/>
                  </a:rPr>
                  <a:t>lim</a:t>
                </a:r>
                <a:r>
                  <a:rPr lang="en-US" altLang="ja-JP" baseline="-25000" dirty="0" err="1" smtClean="0">
                    <a:solidFill>
                      <a:schemeClr val="tx1"/>
                    </a:solidFill>
                    <a:latin typeface="Cambria Math" panose="02040503050406030204" pitchFamily="18" charset="0"/>
                    <a:ea typeface="Cambria Math" panose="02040503050406030204" pitchFamily="18" charset="0"/>
                  </a:rPr>
                  <a:t>i</a:t>
                </a:r>
                <a:r>
                  <a:rPr lang="ja-JP" altLang="en-US" baseline="-25000" dirty="0" smtClean="0">
                    <a:solidFill>
                      <a:schemeClr val="tx1"/>
                    </a:solidFill>
                    <a:latin typeface="Cambria Math" panose="02040503050406030204" pitchFamily="18" charset="0"/>
                  </a:rPr>
                  <a:t>→∞ </a:t>
                </a:r>
                <a:r>
                  <a:rPr lang="en-US" altLang="ja-JP" dirty="0" smtClean="0">
                    <a:solidFill>
                      <a:schemeClr val="tx1"/>
                    </a:solidFill>
                    <a:latin typeface="Cambria Math" panose="02040503050406030204" pitchFamily="18" charset="0"/>
                    <a:ea typeface="Cambria Math" panose="02040503050406030204" pitchFamily="18" charset="0"/>
                  </a:rPr>
                  <a:t>A</a:t>
                </a:r>
                <a:r>
                  <a:rPr lang="en-US" altLang="ja-JP" baseline="-25000" dirty="0" smtClean="0">
                    <a:solidFill>
                      <a:schemeClr val="tx1"/>
                    </a:solidFill>
                    <a:latin typeface="Cambria Math" panose="02040503050406030204" pitchFamily="18" charset="0"/>
                    <a:ea typeface="Cambria Math" panose="02040503050406030204" pitchFamily="18" charset="0"/>
                  </a:rPr>
                  <a:t>i</a:t>
                </a:r>
                <a:r>
                  <a:rPr lang="en-US" altLang="ja-JP" dirty="0" smtClean="0">
                    <a:solidFill>
                      <a:schemeClr val="tx1"/>
                    </a:solidFill>
                    <a:latin typeface="Cambria Math" panose="02040503050406030204" pitchFamily="18" charset="0"/>
                    <a:ea typeface="Cambria Math" panose="02040503050406030204" pitchFamily="18" charset="0"/>
                  </a:rPr>
                  <a:t>x=x*</a:t>
                </a:r>
                <a:r>
                  <a:rPr lang="en-US" altLang="ja-JP" dirty="0" smtClean="0">
                    <a:solidFill>
                      <a:schemeClr val="tx1"/>
                    </a:solidFill>
                  </a:rPr>
                  <a:t>.</a:t>
                </a:r>
              </a:p>
              <a:p>
                <a:r>
                  <a:rPr lang="ja-JP" altLang="en-US" dirty="0">
                    <a:solidFill>
                      <a:schemeClr val="tx1"/>
                    </a:solidFill>
                  </a:rPr>
                  <a:t>・</a:t>
                </a:r>
                <a:r>
                  <a:rPr lang="ja-JP" altLang="en-US" dirty="0" smtClean="0">
                    <a:solidFill>
                      <a:schemeClr val="tx1"/>
                    </a:solidFill>
                  </a:rPr>
                  <a:t>標準基</a:t>
                </a:r>
                <a:r>
                  <a:rPr lang="en-US" altLang="ja-JP" dirty="0" smtClean="0">
                    <a:solidFill>
                      <a:schemeClr val="tx1"/>
                    </a:solidFill>
                    <a:latin typeface="Cambria Math" panose="02040503050406030204" pitchFamily="18" charset="0"/>
                    <a:ea typeface="Cambria Math" panose="02040503050406030204" pitchFamily="18" charset="0"/>
                  </a:rPr>
                  <a:t>{</a:t>
                </a:r>
                <a:r>
                  <a:rPr lang="en-US" altLang="ja-JP" dirty="0" err="1" smtClean="0">
                    <a:solidFill>
                      <a:schemeClr val="tx1"/>
                    </a:solidFill>
                    <a:latin typeface="Cambria Math" panose="02040503050406030204" pitchFamily="18" charset="0"/>
                    <a:ea typeface="Cambria Math" panose="02040503050406030204" pitchFamily="18" charset="0"/>
                  </a:rPr>
                  <a:t>e</a:t>
                </a:r>
                <a:r>
                  <a:rPr lang="en-US" altLang="ja-JP" baseline="-25000" dirty="0" err="1" smtClean="0">
                    <a:solidFill>
                      <a:schemeClr val="tx1"/>
                    </a:solidFill>
                    <a:latin typeface="Cambria Math" panose="02040503050406030204" pitchFamily="18" charset="0"/>
                    <a:ea typeface="Cambria Math" panose="02040503050406030204" pitchFamily="18" charset="0"/>
                  </a:rPr>
                  <a:t>k</a:t>
                </a:r>
                <a:r>
                  <a:rPr lang="ja-JP" altLang="en-US" dirty="0" smtClean="0">
                    <a:solidFill>
                      <a:schemeClr val="tx1"/>
                    </a:solidFill>
                    <a:latin typeface="Cambria Math" panose="02040503050406030204" pitchFamily="18" charset="0"/>
                  </a:rPr>
                  <a:t>∈</a:t>
                </a:r>
                <a:r>
                  <a:rPr lang="en-US" altLang="ja-JP" dirty="0" err="1" smtClean="0">
                    <a:solidFill>
                      <a:schemeClr val="tx1"/>
                    </a:solidFill>
                    <a:latin typeface="Cambria Math" panose="02040503050406030204" pitchFamily="18" charset="0"/>
                    <a:ea typeface="Cambria Math" panose="02040503050406030204" pitchFamily="18" charset="0"/>
                  </a:rPr>
                  <a:t>R</a:t>
                </a:r>
                <a:r>
                  <a:rPr lang="en-US" altLang="ja-JP" baseline="30000" dirty="0" err="1" smtClean="0">
                    <a:solidFill>
                      <a:schemeClr val="tx1"/>
                    </a:solidFill>
                    <a:latin typeface="Cambria Math" panose="02040503050406030204" pitchFamily="18" charset="0"/>
                    <a:ea typeface="Cambria Math" panose="02040503050406030204" pitchFamily="18" charset="0"/>
                  </a:rPr>
                  <a:t>n</a:t>
                </a:r>
                <a:r>
                  <a:rPr lang="en-US" altLang="ja-JP" dirty="0" err="1" smtClean="0">
                    <a:solidFill>
                      <a:schemeClr val="tx1"/>
                    </a:solidFill>
                    <a:latin typeface="Cambria Math" panose="02040503050406030204" pitchFamily="18" charset="0"/>
                    <a:ea typeface="Cambria Math" panose="02040503050406030204" pitchFamily="18" charset="0"/>
                  </a:rPr>
                  <a:t>:k</a:t>
                </a:r>
                <a:r>
                  <a:rPr lang="en-US" altLang="ja-JP" dirty="0" smtClean="0">
                    <a:solidFill>
                      <a:schemeClr val="tx1"/>
                    </a:solidFill>
                    <a:latin typeface="Cambria Math" panose="02040503050406030204" pitchFamily="18" charset="0"/>
                    <a:ea typeface="Cambria Math" panose="02040503050406030204" pitchFamily="18" charset="0"/>
                  </a:rPr>
                  <a:t>=1,…,n}</a:t>
                </a:r>
                <a:r>
                  <a:rPr lang="ja-JP" altLang="en-US" dirty="0" smtClean="0">
                    <a:solidFill>
                      <a:schemeClr val="tx1"/>
                    </a:solidFill>
                  </a:rPr>
                  <a:t>を初期点とした極限を</a:t>
                </a:r>
                <a:r>
                  <a:rPr lang="en-US" altLang="ja-JP" dirty="0" smtClean="0">
                    <a:solidFill>
                      <a:schemeClr val="tx1"/>
                    </a:solidFill>
                    <a:latin typeface="Cambria Math" panose="02040503050406030204" pitchFamily="18" charset="0"/>
                    <a:ea typeface="Cambria Math" panose="02040503050406030204" pitchFamily="18" charset="0"/>
                  </a:rPr>
                  <a:t>{</a:t>
                </a:r>
                <a14:m>
                  <m:oMath xmlns:m="http://schemas.openxmlformats.org/officeDocument/2006/math">
                    <m:sSubSup>
                      <m:sSubSupPr>
                        <m:ctrlPr>
                          <a:rPr lang="en-US" altLang="ja-JP" i="1" smtClean="0">
                            <a:solidFill>
                              <a:schemeClr val="tx1"/>
                            </a:solidFill>
                            <a:latin typeface="Cambria Math" panose="02040503050406030204" pitchFamily="18" charset="0"/>
                            <a:ea typeface="Cambria Math" panose="02040503050406030204" pitchFamily="18" charset="0"/>
                          </a:rPr>
                        </m:ctrlPr>
                      </m:sSubSupPr>
                      <m:e>
                        <m:r>
                          <m:rPr>
                            <m:sty m:val="p"/>
                          </m:rPr>
                          <a:rPr lang="en-US" altLang="ja-JP" b="0" i="0" smtClean="0">
                            <a:solidFill>
                              <a:schemeClr val="tx1"/>
                            </a:solidFill>
                            <a:latin typeface="Cambria Math" panose="02040503050406030204" pitchFamily="18" charset="0"/>
                            <a:ea typeface="Cambria Math" panose="02040503050406030204" pitchFamily="18" charset="0"/>
                          </a:rPr>
                          <m:t>x</m:t>
                        </m:r>
                      </m:e>
                      <m:sub>
                        <m:r>
                          <m:rPr>
                            <m:sty m:val="p"/>
                          </m:rPr>
                          <a:rPr lang="en-US" altLang="ja-JP" b="0" i="0" smtClean="0">
                            <a:solidFill>
                              <a:schemeClr val="tx1"/>
                            </a:solidFill>
                            <a:latin typeface="Cambria Math" panose="02040503050406030204" pitchFamily="18" charset="0"/>
                            <a:ea typeface="Cambria Math" panose="02040503050406030204" pitchFamily="18" charset="0"/>
                          </a:rPr>
                          <m:t>k</m:t>
                        </m:r>
                      </m:sub>
                      <m:sup>
                        <m:r>
                          <a:rPr lang="en-US" altLang="ja-JP" b="0" i="0" smtClean="0">
                            <a:solidFill>
                              <a:schemeClr val="tx1"/>
                            </a:solidFill>
                            <a:latin typeface="Cambria Math" panose="02040503050406030204" pitchFamily="18" charset="0"/>
                            <a:ea typeface="Cambria Math" panose="02040503050406030204" pitchFamily="18" charset="0"/>
                          </a:rPr>
                          <m:t>∗</m:t>
                        </m:r>
                      </m:sup>
                    </m:sSubSup>
                  </m:oMath>
                </a14:m>
                <a:r>
                  <a:rPr lang="ja-JP" altLang="en-US" dirty="0" smtClean="0">
                    <a:solidFill>
                      <a:schemeClr val="tx1"/>
                    </a:solidFill>
                    <a:latin typeface="Cambria Math" panose="02040503050406030204" pitchFamily="18" charset="0"/>
                  </a:rPr>
                  <a:t>∈</a:t>
                </a:r>
                <a:r>
                  <a:rPr lang="en-US" altLang="ja-JP" dirty="0" smtClean="0">
                    <a:solidFill>
                      <a:schemeClr val="tx1"/>
                    </a:solidFill>
                    <a:latin typeface="Cambria Math" panose="02040503050406030204" pitchFamily="18" charset="0"/>
                    <a:ea typeface="Cambria Math" panose="02040503050406030204" pitchFamily="18" charset="0"/>
                  </a:rPr>
                  <a:t>R</a:t>
                </a:r>
                <a:r>
                  <a:rPr lang="en-US" altLang="ja-JP" baseline="30000" dirty="0" smtClean="0">
                    <a:solidFill>
                      <a:schemeClr val="tx1"/>
                    </a:solidFill>
                    <a:latin typeface="Cambria Math" panose="02040503050406030204" pitchFamily="18" charset="0"/>
                    <a:ea typeface="Cambria Math" panose="02040503050406030204" pitchFamily="18" charset="0"/>
                  </a:rPr>
                  <a:t>n </a:t>
                </a:r>
                <a:r>
                  <a:rPr lang="en-US" altLang="ja-JP" dirty="0" smtClean="0">
                    <a:solidFill>
                      <a:schemeClr val="tx1"/>
                    </a:solidFill>
                    <a:latin typeface="Cambria Math" panose="02040503050406030204" pitchFamily="18" charset="0"/>
                    <a:ea typeface="Cambria Math" panose="02040503050406030204" pitchFamily="18" charset="0"/>
                  </a:rPr>
                  <a:t>: k=1</a:t>
                </a:r>
                <a:r>
                  <a:rPr lang="en-US" altLang="ja-JP" dirty="0">
                    <a:solidFill>
                      <a:schemeClr val="tx1"/>
                    </a:solidFill>
                    <a:latin typeface="Cambria Math" panose="02040503050406030204" pitchFamily="18" charset="0"/>
                    <a:ea typeface="Cambria Math" panose="02040503050406030204" pitchFamily="18" charset="0"/>
                  </a:rPr>
                  <a:t>,…,n</a:t>
                </a:r>
                <a:r>
                  <a:rPr lang="en-US" altLang="ja-JP" dirty="0" smtClean="0">
                    <a:solidFill>
                      <a:schemeClr val="tx1"/>
                    </a:solidFill>
                    <a:latin typeface="Cambria Math" panose="02040503050406030204" pitchFamily="18" charset="0"/>
                    <a:ea typeface="Cambria Math" panose="02040503050406030204" pitchFamily="18" charset="0"/>
                  </a:rPr>
                  <a:t>}</a:t>
                </a:r>
                <a:r>
                  <a:rPr lang="ja-JP" altLang="en-US" dirty="0" smtClean="0">
                    <a:solidFill>
                      <a:schemeClr val="tx1"/>
                    </a:solidFill>
                  </a:rPr>
                  <a:t>とすると，</a:t>
                </a:r>
                <a:endParaRPr lang="en-US" altLang="ja-JP" dirty="0" smtClean="0">
                  <a:solidFill>
                    <a:schemeClr val="tx1"/>
                  </a:solidFill>
                </a:endParaRPr>
              </a:p>
              <a:p>
                <a:endParaRPr lang="en-US" altLang="ja-JP" dirty="0" smtClean="0">
                  <a:solidFill>
                    <a:schemeClr val="tx1"/>
                  </a:solidFill>
                </a:endParaRPr>
              </a:p>
              <a:p>
                <a:pPr algn="ctr"/>
                <a:r>
                  <a:rPr lang="en-US" altLang="ja-JP" dirty="0" err="1" smtClean="0">
                    <a:solidFill>
                      <a:schemeClr val="tx1"/>
                    </a:solidFill>
                    <a:latin typeface="Cambria Math" panose="02040503050406030204" pitchFamily="18" charset="0"/>
                    <a:ea typeface="Cambria Math" panose="02040503050406030204" pitchFamily="18" charset="0"/>
                  </a:rPr>
                  <a:t>lim</a:t>
                </a:r>
                <a:r>
                  <a:rPr lang="en-US" altLang="ja-JP" baseline="-25000" dirty="0" err="1" smtClean="0">
                    <a:solidFill>
                      <a:schemeClr val="tx1"/>
                    </a:solidFill>
                    <a:latin typeface="Cambria Math" panose="02040503050406030204" pitchFamily="18" charset="0"/>
                    <a:ea typeface="Cambria Math" panose="02040503050406030204" pitchFamily="18" charset="0"/>
                  </a:rPr>
                  <a:t>i</a:t>
                </a:r>
                <a:r>
                  <a:rPr lang="ja-JP" altLang="en-US" baseline="-25000" dirty="0">
                    <a:solidFill>
                      <a:schemeClr val="tx1"/>
                    </a:solidFill>
                    <a:latin typeface="Cambria Math" panose="02040503050406030204" pitchFamily="18" charset="0"/>
                  </a:rPr>
                  <a:t>→</a:t>
                </a:r>
                <a:r>
                  <a:rPr lang="ja-JP" altLang="en-US" baseline="-25000" dirty="0" smtClean="0">
                    <a:solidFill>
                      <a:schemeClr val="tx1"/>
                    </a:solidFill>
                    <a:latin typeface="Cambria Math" panose="02040503050406030204" pitchFamily="18" charset="0"/>
                  </a:rPr>
                  <a:t>∞</a:t>
                </a:r>
                <a:r>
                  <a:rPr lang="en-US" altLang="ja-JP" dirty="0" smtClean="0">
                    <a:solidFill>
                      <a:schemeClr val="tx1"/>
                    </a:solidFill>
                    <a:latin typeface="Cambria Math" panose="02040503050406030204" pitchFamily="18" charset="0"/>
                    <a:ea typeface="Cambria Math" panose="02040503050406030204" pitchFamily="18" charset="0"/>
                  </a:rPr>
                  <a:t>[</a:t>
                </a:r>
                <a:r>
                  <a:rPr lang="en-US" altLang="ja-JP" dirty="0">
                    <a:solidFill>
                      <a:schemeClr val="tx1"/>
                    </a:solidFill>
                    <a:latin typeface="Cambria Math" panose="02040503050406030204" pitchFamily="18" charset="0"/>
                    <a:ea typeface="Cambria Math" panose="02040503050406030204" pitchFamily="18" charset="0"/>
                  </a:rPr>
                  <a:t>A</a:t>
                </a:r>
                <a:r>
                  <a:rPr lang="en-US" altLang="ja-JP" baseline="-25000" dirty="0">
                    <a:solidFill>
                      <a:schemeClr val="tx1"/>
                    </a:solidFill>
                    <a:latin typeface="Cambria Math" panose="02040503050406030204" pitchFamily="18" charset="0"/>
                    <a:ea typeface="Cambria Math" panose="02040503050406030204" pitchFamily="18" charset="0"/>
                  </a:rPr>
                  <a:t>i</a:t>
                </a:r>
                <a:r>
                  <a:rPr lang="en-US" altLang="ja-JP" dirty="0" smtClean="0">
                    <a:solidFill>
                      <a:schemeClr val="tx1"/>
                    </a:solidFill>
                    <a:latin typeface="Cambria Math" panose="02040503050406030204" pitchFamily="18" charset="0"/>
                    <a:ea typeface="Cambria Math" panose="02040503050406030204" pitchFamily="18" charset="0"/>
                  </a:rPr>
                  <a:t>e</a:t>
                </a:r>
                <a:r>
                  <a:rPr lang="en-US" altLang="ja-JP" baseline="-25000" dirty="0" smtClean="0">
                    <a:solidFill>
                      <a:schemeClr val="tx1"/>
                    </a:solidFill>
                    <a:latin typeface="Cambria Math" panose="02040503050406030204" pitchFamily="18" charset="0"/>
                    <a:ea typeface="Cambria Math" panose="02040503050406030204" pitchFamily="18" charset="0"/>
                  </a:rPr>
                  <a:t>1</a:t>
                </a:r>
                <a:r>
                  <a:rPr lang="en-US" altLang="ja-JP" dirty="0" smtClean="0">
                    <a:solidFill>
                      <a:schemeClr val="tx1"/>
                    </a:solidFill>
                    <a:latin typeface="Cambria Math" panose="02040503050406030204" pitchFamily="18" charset="0"/>
                    <a:ea typeface="Cambria Math" panose="02040503050406030204" pitchFamily="18" charset="0"/>
                  </a:rPr>
                  <a:t>|…|</a:t>
                </a:r>
                <a:r>
                  <a:rPr lang="en-US" altLang="ja-JP" dirty="0" err="1">
                    <a:solidFill>
                      <a:schemeClr val="tx1"/>
                    </a:solidFill>
                    <a:latin typeface="Cambria Math" panose="02040503050406030204" pitchFamily="18" charset="0"/>
                    <a:ea typeface="Cambria Math" panose="02040503050406030204" pitchFamily="18" charset="0"/>
                  </a:rPr>
                  <a:t>A</a:t>
                </a:r>
                <a:r>
                  <a:rPr lang="en-US" altLang="ja-JP" baseline="-25000" dirty="0" err="1">
                    <a:solidFill>
                      <a:schemeClr val="tx1"/>
                    </a:solidFill>
                    <a:latin typeface="Cambria Math" panose="02040503050406030204" pitchFamily="18" charset="0"/>
                    <a:ea typeface="Cambria Math" panose="02040503050406030204" pitchFamily="18" charset="0"/>
                  </a:rPr>
                  <a:t>i</a:t>
                </a:r>
                <a:r>
                  <a:rPr lang="en-US" altLang="ja-JP" dirty="0" err="1" smtClean="0">
                    <a:solidFill>
                      <a:schemeClr val="tx1"/>
                    </a:solidFill>
                    <a:latin typeface="Cambria Math" panose="02040503050406030204" pitchFamily="18" charset="0"/>
                    <a:ea typeface="Cambria Math" panose="02040503050406030204" pitchFamily="18" charset="0"/>
                  </a:rPr>
                  <a:t>e</a:t>
                </a:r>
                <a:r>
                  <a:rPr lang="en-US" altLang="ja-JP" baseline="-25000" dirty="0" err="1" smtClean="0">
                    <a:solidFill>
                      <a:schemeClr val="tx1"/>
                    </a:solidFill>
                    <a:latin typeface="Cambria Math" panose="02040503050406030204" pitchFamily="18" charset="0"/>
                    <a:ea typeface="Cambria Math" panose="02040503050406030204" pitchFamily="18" charset="0"/>
                  </a:rPr>
                  <a:t>n</a:t>
                </a:r>
                <a:r>
                  <a:rPr lang="en-US" altLang="ja-JP" dirty="0" smtClean="0">
                    <a:solidFill>
                      <a:schemeClr val="tx1"/>
                    </a:solidFill>
                    <a:latin typeface="Cambria Math" panose="02040503050406030204" pitchFamily="18" charset="0"/>
                    <a:ea typeface="Cambria Math" panose="02040503050406030204" pitchFamily="18" charset="0"/>
                  </a:rPr>
                  <a:t>]=</a:t>
                </a:r>
                <a:r>
                  <a:rPr lang="en-US" altLang="ja-JP" dirty="0">
                    <a:solidFill>
                      <a:schemeClr val="tx1"/>
                    </a:solidFill>
                    <a:latin typeface="Cambria Math" panose="02040503050406030204" pitchFamily="18" charset="0"/>
                    <a:ea typeface="Cambria Math" panose="02040503050406030204" pitchFamily="18" charset="0"/>
                  </a:rPr>
                  <a:t> </a:t>
                </a:r>
                <a:r>
                  <a:rPr lang="en-US" altLang="ja-JP" dirty="0" smtClean="0">
                    <a:solidFill>
                      <a:schemeClr val="tx1"/>
                    </a:solidFill>
                    <a:latin typeface="Cambria Math" panose="02040503050406030204" pitchFamily="18" charset="0"/>
                    <a:ea typeface="Cambria Math" panose="02040503050406030204" pitchFamily="18" charset="0"/>
                  </a:rPr>
                  <a:t>[</a:t>
                </a:r>
                <a14:m>
                  <m:oMath xmlns:m="http://schemas.openxmlformats.org/officeDocument/2006/math">
                    <m:sSubSup>
                      <m:sSubSupPr>
                        <m:ctrlPr>
                          <a:rPr lang="en-US" altLang="ja-JP" i="1">
                            <a:solidFill>
                              <a:schemeClr val="tx1"/>
                            </a:solidFill>
                            <a:latin typeface="Cambria Math" panose="02040503050406030204" pitchFamily="18" charset="0"/>
                            <a:ea typeface="Cambria Math" panose="02040503050406030204" pitchFamily="18" charset="0"/>
                          </a:rPr>
                        </m:ctrlPr>
                      </m:sSubSupPr>
                      <m:e>
                        <m:r>
                          <m:rPr>
                            <m:sty m:val="p"/>
                          </m:rPr>
                          <a:rPr lang="en-US" altLang="ja-JP">
                            <a:solidFill>
                              <a:schemeClr val="tx1"/>
                            </a:solidFill>
                            <a:latin typeface="Cambria Math" panose="02040503050406030204" pitchFamily="18" charset="0"/>
                            <a:ea typeface="Cambria Math" panose="02040503050406030204" pitchFamily="18" charset="0"/>
                          </a:rPr>
                          <m:t>x</m:t>
                        </m:r>
                      </m:e>
                      <m:sub>
                        <m:r>
                          <a:rPr lang="en-US" altLang="ja-JP" b="0" i="1" smtClean="0">
                            <a:solidFill>
                              <a:schemeClr val="tx1"/>
                            </a:solidFill>
                            <a:latin typeface="Cambria Math" panose="02040503050406030204" pitchFamily="18" charset="0"/>
                            <a:ea typeface="Cambria Math" panose="02040503050406030204" pitchFamily="18" charset="0"/>
                          </a:rPr>
                          <m:t>1</m:t>
                        </m:r>
                      </m:sub>
                      <m:sup>
                        <m:r>
                          <a:rPr lang="en-US" altLang="ja-JP">
                            <a:solidFill>
                              <a:schemeClr val="tx1"/>
                            </a:solidFill>
                            <a:latin typeface="Cambria Math" panose="02040503050406030204" pitchFamily="18" charset="0"/>
                            <a:ea typeface="Cambria Math" panose="02040503050406030204" pitchFamily="18" charset="0"/>
                          </a:rPr>
                          <m:t>∗</m:t>
                        </m:r>
                      </m:sup>
                    </m:sSubSup>
                  </m:oMath>
                </a14:m>
                <a:r>
                  <a:rPr lang="en-US" altLang="ja-JP" dirty="0" smtClean="0">
                    <a:solidFill>
                      <a:schemeClr val="tx1"/>
                    </a:solidFill>
                    <a:latin typeface="Cambria Math" panose="02040503050406030204" pitchFamily="18" charset="0"/>
                    <a:ea typeface="Cambria Math" panose="02040503050406030204" pitchFamily="18" charset="0"/>
                  </a:rPr>
                  <a:t>|…|</a:t>
                </a:r>
                <a14:m>
                  <m:oMath xmlns:m="http://schemas.openxmlformats.org/officeDocument/2006/math">
                    <m:sSubSup>
                      <m:sSubSupPr>
                        <m:ctrlPr>
                          <a:rPr lang="en-US" altLang="ja-JP" i="1">
                            <a:solidFill>
                              <a:schemeClr val="tx1"/>
                            </a:solidFill>
                            <a:latin typeface="Cambria Math" panose="02040503050406030204" pitchFamily="18" charset="0"/>
                            <a:ea typeface="Cambria Math" panose="02040503050406030204" pitchFamily="18" charset="0"/>
                          </a:rPr>
                        </m:ctrlPr>
                      </m:sSubSupPr>
                      <m:e>
                        <m:r>
                          <m:rPr>
                            <m:sty m:val="p"/>
                          </m:rPr>
                          <a:rPr lang="en-US" altLang="ja-JP">
                            <a:solidFill>
                              <a:schemeClr val="tx1"/>
                            </a:solidFill>
                            <a:latin typeface="Cambria Math" panose="02040503050406030204" pitchFamily="18" charset="0"/>
                            <a:ea typeface="Cambria Math" panose="02040503050406030204" pitchFamily="18" charset="0"/>
                          </a:rPr>
                          <m:t>x</m:t>
                        </m:r>
                      </m:e>
                      <m:sub>
                        <m:r>
                          <m:rPr>
                            <m:sty m:val="p"/>
                          </m:rPr>
                          <a:rPr lang="en-US" altLang="ja-JP" b="0" i="0" smtClean="0">
                            <a:solidFill>
                              <a:schemeClr val="tx1"/>
                            </a:solidFill>
                            <a:latin typeface="Cambria Math" panose="02040503050406030204" pitchFamily="18" charset="0"/>
                            <a:ea typeface="Cambria Math" panose="02040503050406030204" pitchFamily="18" charset="0"/>
                          </a:rPr>
                          <m:t>n</m:t>
                        </m:r>
                      </m:sub>
                      <m:sup>
                        <m:r>
                          <a:rPr lang="en-US" altLang="ja-JP">
                            <a:solidFill>
                              <a:schemeClr val="tx1"/>
                            </a:solidFill>
                            <a:latin typeface="Cambria Math" panose="02040503050406030204" pitchFamily="18" charset="0"/>
                            <a:ea typeface="Cambria Math" panose="02040503050406030204" pitchFamily="18" charset="0"/>
                          </a:rPr>
                          <m:t>∗</m:t>
                        </m:r>
                      </m:sup>
                    </m:sSubSup>
                  </m:oMath>
                </a14:m>
                <a:r>
                  <a:rPr lang="en-US" altLang="ja-JP" dirty="0" smtClean="0">
                    <a:solidFill>
                      <a:schemeClr val="tx1"/>
                    </a:solidFill>
                    <a:latin typeface="Cambria Math" panose="02040503050406030204" pitchFamily="18" charset="0"/>
                    <a:ea typeface="Cambria Math" panose="02040503050406030204" pitchFamily="18" charset="0"/>
                  </a:rPr>
                  <a:t>] = A*</a:t>
                </a:r>
                <a:r>
                  <a:rPr lang="ja-JP" altLang="en-US" dirty="0" smtClean="0">
                    <a:solidFill>
                      <a:schemeClr val="tx1"/>
                    </a:solidFill>
                    <a:latin typeface="Cambria Math" panose="02040503050406030204" pitchFamily="18" charset="0"/>
                  </a:rPr>
                  <a:t>∈</a:t>
                </a:r>
                <a:r>
                  <a:rPr lang="en-US" altLang="ja-JP" dirty="0">
                    <a:solidFill>
                      <a:schemeClr val="tx1"/>
                    </a:solidFill>
                    <a:latin typeface="Cambria Math" panose="02040503050406030204" pitchFamily="18" charset="0"/>
                    <a:ea typeface="Cambria Math" panose="02040503050406030204" pitchFamily="18" charset="0"/>
                  </a:rPr>
                  <a:t>L</a:t>
                </a:r>
                <a:r>
                  <a:rPr lang="en-US" altLang="ja-JP" dirty="0" smtClean="0">
                    <a:solidFill>
                      <a:schemeClr val="tx1"/>
                    </a:solidFill>
                  </a:rPr>
                  <a:t>.</a:t>
                </a:r>
              </a:p>
              <a:p>
                <a:r>
                  <a:rPr lang="en-US" altLang="ja-JP" dirty="0" smtClean="0">
                    <a:solidFill>
                      <a:schemeClr val="tx1"/>
                    </a:solidFill>
                  </a:rPr>
                  <a:t>(2) </a:t>
                </a:r>
                <a:r>
                  <a:rPr lang="en-US" altLang="ja-JP" dirty="0" smtClean="0">
                    <a:solidFill>
                      <a:schemeClr val="tx1"/>
                    </a:solidFill>
                    <a:latin typeface="Cambria Math" panose="02040503050406030204" pitchFamily="18" charset="0"/>
                    <a:ea typeface="Cambria Math" panose="02040503050406030204" pitchFamily="18" charset="0"/>
                  </a:rPr>
                  <a:t>A</a:t>
                </a:r>
                <a:r>
                  <a:rPr lang="en-US" altLang="ja-JP" baseline="30000" dirty="0" smtClean="0">
                    <a:solidFill>
                      <a:schemeClr val="tx1"/>
                    </a:solidFill>
                    <a:latin typeface="Cambria Math" panose="02040503050406030204" pitchFamily="18" charset="0"/>
                    <a:ea typeface="Cambria Math" panose="02040503050406030204" pitchFamily="18" charset="0"/>
                  </a:rPr>
                  <a:t>*</a:t>
                </a:r>
                <a:r>
                  <a:rPr lang="ja-JP" altLang="en-US" dirty="0" err="1" smtClean="0">
                    <a:solidFill>
                      <a:schemeClr val="tx1"/>
                    </a:solidFill>
                  </a:rPr>
                  <a:t>への</a:t>
                </a:r>
                <a:r>
                  <a:rPr lang="ja-JP" altLang="en-US" dirty="0" smtClean="0">
                    <a:solidFill>
                      <a:schemeClr val="tx1"/>
                    </a:solidFill>
                  </a:rPr>
                  <a:t>収束を示す</a:t>
                </a:r>
                <a:endParaRPr lang="en-US" altLang="ja-JP" dirty="0" smtClean="0">
                  <a:solidFill>
                    <a:schemeClr val="tx1"/>
                  </a:solidFill>
                </a:endParaRPr>
              </a:p>
              <a:p>
                <a:r>
                  <a:rPr lang="ja-JP" altLang="en-US" dirty="0" smtClean="0">
                    <a:solidFill>
                      <a:schemeClr val="tx1"/>
                    </a:solidFill>
                  </a:rPr>
                  <a:t>　</a:t>
                </a:r>
                <a:r>
                  <a:rPr lang="en-US" altLang="ja-JP" dirty="0" smtClean="0">
                    <a:solidFill>
                      <a:schemeClr val="tx1"/>
                    </a:solidFill>
                    <a:latin typeface="Cambria Math" panose="02040503050406030204" pitchFamily="18" charset="0"/>
                    <a:ea typeface="Cambria Math" panose="02040503050406030204" pitchFamily="18" charset="0"/>
                  </a:rPr>
                  <a:t>x</a:t>
                </a:r>
                <a:r>
                  <a:rPr lang="en-US" altLang="ja-JP" dirty="0">
                    <a:solidFill>
                      <a:schemeClr val="tx1"/>
                    </a:solidFill>
                    <a:latin typeface="Cambria Math" panose="02040503050406030204" pitchFamily="18" charset="0"/>
                    <a:ea typeface="Cambria Math" panose="02040503050406030204" pitchFamily="18" charset="0"/>
                  </a:rPr>
                  <a:t>= a</a:t>
                </a:r>
                <a:r>
                  <a:rPr lang="en-US" altLang="ja-JP" baseline="-25000" dirty="0">
                    <a:solidFill>
                      <a:schemeClr val="tx1"/>
                    </a:solidFill>
                    <a:latin typeface="Cambria Math" panose="02040503050406030204" pitchFamily="18" charset="0"/>
                    <a:ea typeface="Cambria Math" panose="02040503050406030204" pitchFamily="18" charset="0"/>
                  </a:rPr>
                  <a:t>1</a:t>
                </a:r>
                <a14:m>
                  <m:oMath xmlns:m="http://schemas.openxmlformats.org/officeDocument/2006/math">
                    <m:r>
                      <m:rPr>
                        <m:nor/>
                      </m:rPr>
                      <a:rPr lang="en-US" altLang="ja-JP" b="0" i="0" dirty="0" smtClean="0">
                        <a:solidFill>
                          <a:schemeClr val="tx1"/>
                        </a:solidFill>
                        <a:latin typeface="Cambria Math" panose="02040503050406030204" pitchFamily="18" charset="0"/>
                        <a:ea typeface="Cambria Math" panose="02040503050406030204" pitchFamily="18" charset="0"/>
                      </a:rPr>
                      <m:t>e</m:t>
                    </m:r>
                    <m:r>
                      <m:rPr>
                        <m:nor/>
                      </m:rPr>
                      <a:rPr lang="en-US" altLang="ja-JP" baseline="-25000" dirty="0">
                        <a:solidFill>
                          <a:schemeClr val="tx1"/>
                        </a:solidFill>
                        <a:latin typeface="Cambria Math" panose="02040503050406030204" pitchFamily="18" charset="0"/>
                        <a:ea typeface="Cambria Math" panose="02040503050406030204" pitchFamily="18" charset="0"/>
                      </a:rPr>
                      <m:t>1</m:t>
                    </m:r>
                  </m:oMath>
                </a14:m>
                <a:r>
                  <a:rPr lang="en-US" altLang="ja-JP" dirty="0">
                    <a:solidFill>
                      <a:schemeClr val="tx1"/>
                    </a:solidFill>
                    <a:latin typeface="Cambria Math" panose="02040503050406030204" pitchFamily="18" charset="0"/>
                    <a:ea typeface="Cambria Math" panose="02040503050406030204" pitchFamily="18" charset="0"/>
                  </a:rPr>
                  <a:t>+…+a</a:t>
                </a:r>
                <a:r>
                  <a:rPr lang="en-US" altLang="ja-JP" baseline="-25000" dirty="0">
                    <a:solidFill>
                      <a:schemeClr val="tx1"/>
                    </a:solidFill>
                    <a:latin typeface="Cambria Math" panose="02040503050406030204" pitchFamily="18" charset="0"/>
                    <a:ea typeface="Cambria Math" panose="02040503050406030204" pitchFamily="18" charset="0"/>
                  </a:rPr>
                  <a:t>n</a:t>
                </a:r>
                <a14:m>
                  <m:oMath xmlns:m="http://schemas.openxmlformats.org/officeDocument/2006/math">
                    <m:r>
                      <m:rPr>
                        <m:nor/>
                      </m:rPr>
                      <a:rPr lang="en-US" altLang="ja-JP" dirty="0">
                        <a:solidFill>
                          <a:schemeClr val="tx1"/>
                        </a:solidFill>
                        <a:latin typeface="Cambria Math" panose="02040503050406030204" pitchFamily="18" charset="0"/>
                        <a:ea typeface="Cambria Math" panose="02040503050406030204" pitchFamily="18" charset="0"/>
                      </a:rPr>
                      <m:t>e</m:t>
                    </m:r>
                    <m:r>
                      <m:rPr>
                        <m:nor/>
                      </m:rPr>
                      <a:rPr lang="en-US" altLang="ja-JP" b="0" i="0" baseline="-25000" dirty="0" smtClean="0">
                        <a:solidFill>
                          <a:schemeClr val="tx1"/>
                        </a:solidFill>
                        <a:latin typeface="Cambria Math" panose="02040503050406030204" pitchFamily="18" charset="0"/>
                        <a:ea typeface="Cambria Math" panose="02040503050406030204" pitchFamily="18" charset="0"/>
                      </a:rPr>
                      <m:t>n</m:t>
                    </m:r>
                  </m:oMath>
                </a14:m>
                <a:r>
                  <a:rPr lang="ja-JP" altLang="en-US" dirty="0" smtClean="0">
                    <a:solidFill>
                      <a:schemeClr val="tx1"/>
                    </a:solidFill>
                  </a:rPr>
                  <a:t>とすると，</a:t>
                </a:r>
                <a:r>
                  <a:rPr lang="en-US" altLang="ja-JP" dirty="0" err="1" smtClean="0">
                    <a:solidFill>
                      <a:schemeClr val="tx1"/>
                    </a:solidFill>
                    <a:latin typeface="Cambria Math" panose="02040503050406030204" pitchFamily="18" charset="0"/>
                    <a:ea typeface="Cambria Math" panose="02040503050406030204" pitchFamily="18" charset="0"/>
                  </a:rPr>
                  <a:t>lim</a:t>
                </a:r>
                <a:r>
                  <a:rPr lang="en-US" altLang="ja-JP" baseline="-25000" dirty="0" err="1" smtClean="0">
                    <a:solidFill>
                      <a:schemeClr val="tx1"/>
                    </a:solidFill>
                    <a:latin typeface="Cambria Math" panose="02040503050406030204" pitchFamily="18" charset="0"/>
                    <a:ea typeface="Cambria Math" panose="02040503050406030204" pitchFamily="18" charset="0"/>
                  </a:rPr>
                  <a:t>i</a:t>
                </a:r>
                <a:r>
                  <a:rPr lang="ja-JP" altLang="en-US" baseline="-25000" dirty="0">
                    <a:solidFill>
                      <a:schemeClr val="tx1"/>
                    </a:solidFill>
                    <a:latin typeface="Cambria Math" panose="02040503050406030204" pitchFamily="18" charset="0"/>
                  </a:rPr>
                  <a:t>→∞ </a:t>
                </a:r>
                <a:r>
                  <a:rPr lang="en-US" altLang="ja-JP" dirty="0" smtClean="0">
                    <a:solidFill>
                      <a:schemeClr val="tx1"/>
                    </a:solidFill>
                    <a:latin typeface="Cambria Math" panose="02040503050406030204" pitchFamily="18" charset="0"/>
                    <a:ea typeface="Cambria Math" panose="02040503050406030204" pitchFamily="18" charset="0"/>
                  </a:rPr>
                  <a:t>A</a:t>
                </a:r>
                <a:r>
                  <a:rPr lang="en-US" altLang="ja-JP" baseline="-25000" dirty="0">
                    <a:solidFill>
                      <a:schemeClr val="tx1"/>
                    </a:solidFill>
                    <a:latin typeface="Cambria Math" panose="02040503050406030204" pitchFamily="18" charset="0"/>
                    <a:ea typeface="Cambria Math" panose="02040503050406030204" pitchFamily="18" charset="0"/>
                  </a:rPr>
                  <a:t>i</a:t>
                </a:r>
                <a:r>
                  <a:rPr lang="en-US" altLang="ja-JP" dirty="0" smtClean="0">
                    <a:solidFill>
                      <a:schemeClr val="tx1"/>
                    </a:solidFill>
                    <a:latin typeface="Cambria Math" panose="02040503050406030204" pitchFamily="18" charset="0"/>
                    <a:ea typeface="Cambria Math" panose="02040503050406030204" pitchFamily="18" charset="0"/>
                  </a:rPr>
                  <a:t>x=</a:t>
                </a:r>
                <a:r>
                  <a:rPr lang="en-US" altLang="ja-JP" dirty="0">
                    <a:solidFill>
                      <a:schemeClr val="tx1"/>
                    </a:solidFill>
                    <a:latin typeface="Cambria Math" panose="02040503050406030204" pitchFamily="18" charset="0"/>
                    <a:ea typeface="Cambria Math" panose="02040503050406030204" pitchFamily="18" charset="0"/>
                  </a:rPr>
                  <a:t> </a:t>
                </a:r>
                <a:r>
                  <a:rPr lang="en-US" altLang="ja-JP" dirty="0" smtClean="0">
                    <a:solidFill>
                      <a:schemeClr val="tx1"/>
                    </a:solidFill>
                    <a:latin typeface="Cambria Math" panose="02040503050406030204" pitchFamily="18" charset="0"/>
                    <a:ea typeface="Cambria Math" panose="02040503050406030204" pitchFamily="18" charset="0"/>
                  </a:rPr>
                  <a:t>a</a:t>
                </a:r>
                <a:r>
                  <a:rPr lang="en-US" altLang="ja-JP" baseline="-25000" dirty="0" smtClean="0">
                    <a:solidFill>
                      <a:schemeClr val="tx1"/>
                    </a:solidFill>
                    <a:latin typeface="Cambria Math" panose="02040503050406030204" pitchFamily="18" charset="0"/>
                    <a:ea typeface="Cambria Math" panose="02040503050406030204" pitchFamily="18" charset="0"/>
                  </a:rPr>
                  <a:t>1</a:t>
                </a:r>
                <a14:m>
                  <m:oMath xmlns:m="http://schemas.openxmlformats.org/officeDocument/2006/math">
                    <m:sSubSup>
                      <m:sSubSupPr>
                        <m:ctrlPr>
                          <a:rPr lang="en-US" altLang="ja-JP" i="1">
                            <a:solidFill>
                              <a:schemeClr val="tx1"/>
                            </a:solidFill>
                            <a:latin typeface="Cambria Math" panose="02040503050406030204" pitchFamily="18" charset="0"/>
                            <a:ea typeface="Cambria Math" panose="02040503050406030204" pitchFamily="18" charset="0"/>
                          </a:rPr>
                        </m:ctrlPr>
                      </m:sSubSupPr>
                      <m:e>
                        <m:r>
                          <m:rPr>
                            <m:sty m:val="p"/>
                          </m:rPr>
                          <a:rPr lang="en-US" altLang="ja-JP">
                            <a:solidFill>
                              <a:schemeClr val="tx1"/>
                            </a:solidFill>
                            <a:latin typeface="Cambria Math" panose="02040503050406030204" pitchFamily="18" charset="0"/>
                            <a:ea typeface="Cambria Math" panose="02040503050406030204" pitchFamily="18" charset="0"/>
                          </a:rPr>
                          <m:t>x</m:t>
                        </m:r>
                      </m:e>
                      <m:sub>
                        <m:r>
                          <a:rPr lang="en-US" altLang="ja-JP" i="1">
                            <a:solidFill>
                              <a:schemeClr val="tx1"/>
                            </a:solidFill>
                            <a:latin typeface="Cambria Math" panose="02040503050406030204" pitchFamily="18" charset="0"/>
                            <a:ea typeface="Cambria Math" panose="02040503050406030204" pitchFamily="18" charset="0"/>
                          </a:rPr>
                          <m:t>1</m:t>
                        </m:r>
                      </m:sub>
                      <m:sup>
                        <m:r>
                          <a:rPr lang="en-US" altLang="ja-JP">
                            <a:solidFill>
                              <a:schemeClr val="tx1"/>
                            </a:solidFill>
                            <a:latin typeface="Cambria Math" panose="02040503050406030204" pitchFamily="18" charset="0"/>
                            <a:ea typeface="Cambria Math" panose="02040503050406030204" pitchFamily="18" charset="0"/>
                          </a:rPr>
                          <m:t>∗</m:t>
                        </m:r>
                      </m:sup>
                    </m:sSubSup>
                  </m:oMath>
                </a14:m>
                <a:r>
                  <a:rPr lang="en-US" altLang="ja-JP" dirty="0">
                    <a:solidFill>
                      <a:schemeClr val="tx1"/>
                    </a:solidFill>
                    <a:latin typeface="Cambria Math" panose="02040503050406030204" pitchFamily="18" charset="0"/>
                    <a:ea typeface="Cambria Math" panose="02040503050406030204" pitchFamily="18" charset="0"/>
                  </a:rPr>
                  <a:t>+…+a</a:t>
                </a:r>
                <a:r>
                  <a:rPr lang="en-US" altLang="ja-JP" baseline="-25000" dirty="0">
                    <a:solidFill>
                      <a:schemeClr val="tx1"/>
                    </a:solidFill>
                    <a:latin typeface="Cambria Math" panose="02040503050406030204" pitchFamily="18" charset="0"/>
                    <a:ea typeface="Cambria Math" panose="02040503050406030204" pitchFamily="18" charset="0"/>
                  </a:rPr>
                  <a:t>n</a:t>
                </a:r>
                <a14:m>
                  <m:oMath xmlns:m="http://schemas.openxmlformats.org/officeDocument/2006/math">
                    <m:sSubSup>
                      <m:sSubSupPr>
                        <m:ctrlPr>
                          <a:rPr lang="en-US" altLang="ja-JP" i="1">
                            <a:solidFill>
                              <a:schemeClr val="tx1"/>
                            </a:solidFill>
                            <a:latin typeface="Cambria Math" panose="02040503050406030204" pitchFamily="18" charset="0"/>
                            <a:ea typeface="Cambria Math" panose="02040503050406030204" pitchFamily="18" charset="0"/>
                          </a:rPr>
                        </m:ctrlPr>
                      </m:sSubSupPr>
                      <m:e>
                        <m:r>
                          <m:rPr>
                            <m:sty m:val="p"/>
                          </m:rPr>
                          <a:rPr lang="en-US" altLang="ja-JP">
                            <a:solidFill>
                              <a:schemeClr val="tx1"/>
                            </a:solidFill>
                            <a:latin typeface="Cambria Math" panose="02040503050406030204" pitchFamily="18" charset="0"/>
                            <a:ea typeface="Cambria Math" panose="02040503050406030204" pitchFamily="18" charset="0"/>
                          </a:rPr>
                          <m:t>x</m:t>
                        </m:r>
                      </m:e>
                      <m:sub>
                        <m:r>
                          <m:rPr>
                            <m:sty m:val="p"/>
                          </m:rPr>
                          <a:rPr lang="en-US" altLang="ja-JP">
                            <a:solidFill>
                              <a:schemeClr val="tx1"/>
                            </a:solidFill>
                            <a:latin typeface="Cambria Math" panose="02040503050406030204" pitchFamily="18" charset="0"/>
                            <a:ea typeface="Cambria Math" panose="02040503050406030204" pitchFamily="18" charset="0"/>
                          </a:rPr>
                          <m:t>n</m:t>
                        </m:r>
                      </m:sub>
                      <m:sup>
                        <m:r>
                          <a:rPr lang="en-US" altLang="ja-JP">
                            <a:solidFill>
                              <a:schemeClr val="tx1"/>
                            </a:solidFill>
                            <a:latin typeface="Cambria Math" panose="02040503050406030204" pitchFamily="18" charset="0"/>
                            <a:ea typeface="Cambria Math" panose="02040503050406030204" pitchFamily="18" charset="0"/>
                          </a:rPr>
                          <m:t>∗</m:t>
                        </m:r>
                      </m:sup>
                    </m:sSubSup>
                  </m:oMath>
                </a14:m>
                <a:r>
                  <a:rPr lang="en-US" altLang="ja-JP" dirty="0">
                    <a:solidFill>
                      <a:schemeClr val="tx1"/>
                    </a:solidFill>
                    <a:latin typeface="Cambria Math" panose="02040503050406030204" pitchFamily="18" charset="0"/>
                    <a:ea typeface="Cambria Math" panose="02040503050406030204" pitchFamily="18" charset="0"/>
                  </a:rPr>
                  <a:t> </a:t>
                </a:r>
                <a:r>
                  <a:rPr lang="en-US" altLang="ja-JP" dirty="0" smtClean="0">
                    <a:solidFill>
                      <a:schemeClr val="tx1"/>
                    </a:solidFill>
                    <a:latin typeface="Cambria Math" panose="02040503050406030204" pitchFamily="18" charset="0"/>
                    <a:ea typeface="Cambria Math" panose="02040503050406030204" pitchFamily="18" charset="0"/>
                  </a:rPr>
                  <a:t>=[</a:t>
                </a:r>
                <a14:m>
                  <m:oMath xmlns:m="http://schemas.openxmlformats.org/officeDocument/2006/math">
                    <m:sSubSup>
                      <m:sSubSupPr>
                        <m:ctrlPr>
                          <a:rPr lang="en-US" altLang="ja-JP" i="1">
                            <a:solidFill>
                              <a:schemeClr val="tx1"/>
                            </a:solidFill>
                            <a:latin typeface="Cambria Math" panose="02040503050406030204" pitchFamily="18" charset="0"/>
                            <a:ea typeface="Cambria Math" panose="02040503050406030204" pitchFamily="18" charset="0"/>
                          </a:rPr>
                        </m:ctrlPr>
                      </m:sSubSupPr>
                      <m:e>
                        <m:r>
                          <m:rPr>
                            <m:sty m:val="p"/>
                          </m:rPr>
                          <a:rPr lang="en-US" altLang="ja-JP">
                            <a:solidFill>
                              <a:schemeClr val="tx1"/>
                            </a:solidFill>
                            <a:latin typeface="Cambria Math" panose="02040503050406030204" pitchFamily="18" charset="0"/>
                            <a:ea typeface="Cambria Math" panose="02040503050406030204" pitchFamily="18" charset="0"/>
                          </a:rPr>
                          <m:t>x</m:t>
                        </m:r>
                      </m:e>
                      <m:sub>
                        <m:r>
                          <a:rPr lang="en-US" altLang="ja-JP" i="1">
                            <a:solidFill>
                              <a:schemeClr val="tx1"/>
                            </a:solidFill>
                            <a:latin typeface="Cambria Math" panose="02040503050406030204" pitchFamily="18" charset="0"/>
                            <a:ea typeface="Cambria Math" panose="02040503050406030204" pitchFamily="18" charset="0"/>
                          </a:rPr>
                          <m:t>1</m:t>
                        </m:r>
                      </m:sub>
                      <m:sup>
                        <m:r>
                          <a:rPr lang="en-US" altLang="ja-JP">
                            <a:solidFill>
                              <a:schemeClr val="tx1"/>
                            </a:solidFill>
                            <a:latin typeface="Cambria Math" panose="02040503050406030204" pitchFamily="18" charset="0"/>
                            <a:ea typeface="Cambria Math" panose="02040503050406030204" pitchFamily="18" charset="0"/>
                          </a:rPr>
                          <m:t>∗</m:t>
                        </m:r>
                      </m:sup>
                    </m:sSubSup>
                  </m:oMath>
                </a14:m>
                <a:r>
                  <a:rPr lang="en-US" altLang="ja-JP" dirty="0">
                    <a:solidFill>
                      <a:schemeClr val="tx1"/>
                    </a:solidFill>
                    <a:latin typeface="Cambria Math" panose="02040503050406030204" pitchFamily="18" charset="0"/>
                    <a:ea typeface="Cambria Math" panose="02040503050406030204" pitchFamily="18" charset="0"/>
                  </a:rPr>
                  <a:t>|…|</a:t>
                </a:r>
                <a14:m>
                  <m:oMath xmlns:m="http://schemas.openxmlformats.org/officeDocument/2006/math">
                    <m:sSubSup>
                      <m:sSubSupPr>
                        <m:ctrlPr>
                          <a:rPr lang="en-US" altLang="ja-JP" i="1">
                            <a:solidFill>
                              <a:schemeClr val="tx1"/>
                            </a:solidFill>
                            <a:latin typeface="Cambria Math" panose="02040503050406030204" pitchFamily="18" charset="0"/>
                            <a:ea typeface="Cambria Math" panose="02040503050406030204" pitchFamily="18" charset="0"/>
                          </a:rPr>
                        </m:ctrlPr>
                      </m:sSubSupPr>
                      <m:e>
                        <m:r>
                          <m:rPr>
                            <m:sty m:val="p"/>
                          </m:rPr>
                          <a:rPr lang="en-US" altLang="ja-JP">
                            <a:solidFill>
                              <a:schemeClr val="tx1"/>
                            </a:solidFill>
                            <a:latin typeface="Cambria Math" panose="02040503050406030204" pitchFamily="18" charset="0"/>
                            <a:ea typeface="Cambria Math" panose="02040503050406030204" pitchFamily="18" charset="0"/>
                          </a:rPr>
                          <m:t>x</m:t>
                        </m:r>
                      </m:e>
                      <m:sub>
                        <m:r>
                          <m:rPr>
                            <m:sty m:val="p"/>
                          </m:rPr>
                          <a:rPr lang="en-US" altLang="ja-JP">
                            <a:solidFill>
                              <a:schemeClr val="tx1"/>
                            </a:solidFill>
                            <a:latin typeface="Cambria Math" panose="02040503050406030204" pitchFamily="18" charset="0"/>
                            <a:ea typeface="Cambria Math" panose="02040503050406030204" pitchFamily="18" charset="0"/>
                          </a:rPr>
                          <m:t>n</m:t>
                        </m:r>
                      </m:sub>
                      <m:sup>
                        <m:r>
                          <a:rPr lang="en-US" altLang="ja-JP">
                            <a:solidFill>
                              <a:schemeClr val="tx1"/>
                            </a:solidFill>
                            <a:latin typeface="Cambria Math" panose="02040503050406030204" pitchFamily="18" charset="0"/>
                            <a:ea typeface="Cambria Math" panose="02040503050406030204" pitchFamily="18" charset="0"/>
                          </a:rPr>
                          <m:t>∗</m:t>
                        </m:r>
                      </m:sup>
                    </m:sSubSup>
                  </m:oMath>
                </a14:m>
                <a:r>
                  <a:rPr lang="en-US" altLang="ja-JP" dirty="0" smtClean="0">
                    <a:solidFill>
                      <a:schemeClr val="tx1"/>
                    </a:solidFill>
                    <a:latin typeface="Cambria Math" panose="02040503050406030204" pitchFamily="18" charset="0"/>
                    <a:ea typeface="Cambria Math" panose="02040503050406030204" pitchFamily="18" charset="0"/>
                  </a:rPr>
                  <a:t>]</a:t>
                </a:r>
                <a14:m>
                  <m:oMath xmlns:m="http://schemas.openxmlformats.org/officeDocument/2006/math">
                    <m:d>
                      <m:dPr>
                        <m:ctrlPr>
                          <a:rPr lang="en-US" altLang="ja-JP" i="1" dirty="0" smtClean="0">
                            <a:solidFill>
                              <a:schemeClr val="tx1"/>
                            </a:solidFill>
                            <a:latin typeface="Cambria Math" panose="02040503050406030204" pitchFamily="18" charset="0"/>
                            <a:ea typeface="Cambria Math" panose="02040503050406030204" pitchFamily="18" charset="0"/>
                          </a:rPr>
                        </m:ctrlPr>
                      </m:dPr>
                      <m:e>
                        <m:m>
                          <m:mPr>
                            <m:mcs>
                              <m:mc>
                                <m:mcPr>
                                  <m:count m:val="1"/>
                                  <m:mcJc m:val="center"/>
                                </m:mcPr>
                              </m:mc>
                            </m:mcs>
                            <m:ctrlPr>
                              <a:rPr lang="en-US" altLang="ja-JP" i="1" dirty="0" smtClean="0">
                                <a:solidFill>
                                  <a:schemeClr val="tx1"/>
                                </a:solidFill>
                                <a:latin typeface="Cambria Math" panose="02040503050406030204" pitchFamily="18" charset="0"/>
                                <a:ea typeface="Cambria Math" panose="02040503050406030204" pitchFamily="18" charset="0"/>
                              </a:rPr>
                            </m:ctrlPr>
                          </m:mPr>
                          <m:mr>
                            <m:e>
                              <m:r>
                                <m:rPr>
                                  <m:nor/>
                                </m:rPr>
                                <a:rPr lang="en-US" altLang="ja-JP" dirty="0">
                                  <a:solidFill>
                                    <a:schemeClr val="tx1"/>
                                  </a:solidFill>
                                  <a:latin typeface="Cambria Math" panose="02040503050406030204" pitchFamily="18" charset="0"/>
                                  <a:ea typeface="Cambria Math" panose="02040503050406030204" pitchFamily="18" charset="0"/>
                                </a:rPr>
                                <m:t>a</m:t>
                              </m:r>
                              <m:r>
                                <m:rPr>
                                  <m:nor/>
                                </m:rPr>
                                <a:rPr lang="en-US" altLang="ja-JP" baseline="-25000" dirty="0">
                                  <a:solidFill>
                                    <a:schemeClr val="tx1"/>
                                  </a:solidFill>
                                  <a:latin typeface="Cambria Math" panose="02040503050406030204" pitchFamily="18" charset="0"/>
                                  <a:ea typeface="Cambria Math" panose="02040503050406030204" pitchFamily="18" charset="0"/>
                                </a:rPr>
                                <m:t>1</m:t>
                              </m:r>
                            </m:e>
                          </m:mr>
                          <m:mr>
                            <m:e>
                              <m:r>
                                <a:rPr lang="en-US" altLang="ja-JP" i="1" dirty="0" smtClean="0">
                                  <a:solidFill>
                                    <a:schemeClr val="tx1"/>
                                  </a:solidFill>
                                  <a:latin typeface="Cambria Math" panose="02040503050406030204" pitchFamily="18" charset="0"/>
                                  <a:ea typeface="Cambria Math" panose="02040503050406030204" pitchFamily="18" charset="0"/>
                                </a:rPr>
                                <m:t>⋮</m:t>
                              </m:r>
                            </m:e>
                          </m:mr>
                          <m:mr>
                            <m:e>
                              <m:r>
                                <m:rPr>
                                  <m:nor/>
                                </m:rPr>
                                <a:rPr lang="en-US" altLang="ja-JP" dirty="0">
                                  <a:solidFill>
                                    <a:schemeClr val="tx1"/>
                                  </a:solidFill>
                                  <a:latin typeface="Cambria Math" panose="02040503050406030204" pitchFamily="18" charset="0"/>
                                  <a:ea typeface="Cambria Math" panose="02040503050406030204" pitchFamily="18" charset="0"/>
                                </a:rPr>
                                <m:t>a</m:t>
                              </m:r>
                              <m:r>
                                <m:rPr>
                                  <m:nor/>
                                </m:rPr>
                                <a:rPr lang="en-US" altLang="ja-JP" baseline="-25000" dirty="0">
                                  <a:solidFill>
                                    <a:schemeClr val="tx1"/>
                                  </a:solidFill>
                                  <a:latin typeface="Cambria Math" panose="02040503050406030204" pitchFamily="18" charset="0"/>
                                  <a:ea typeface="Cambria Math" panose="02040503050406030204" pitchFamily="18" charset="0"/>
                                </a:rPr>
                                <m:t>n</m:t>
                              </m:r>
                            </m:e>
                          </m:mr>
                        </m:m>
                      </m:e>
                    </m:d>
                    <m:r>
                      <a:rPr lang="ja-JP" altLang="en-US" i="1" dirty="0">
                        <a:solidFill>
                          <a:schemeClr val="tx1"/>
                        </a:solidFill>
                        <a:latin typeface="Cambria Math" panose="02040503050406030204" pitchFamily="18" charset="0"/>
                      </a:rPr>
                      <m:t>＝</m:t>
                    </m:r>
                  </m:oMath>
                </a14:m>
                <a:r>
                  <a:rPr lang="en-US" altLang="ja-JP" dirty="0" smtClean="0">
                    <a:solidFill>
                      <a:schemeClr val="tx1"/>
                    </a:solidFill>
                    <a:latin typeface="Cambria Math" panose="02040503050406030204" pitchFamily="18" charset="0"/>
                    <a:ea typeface="Cambria Math" panose="02040503050406030204" pitchFamily="18" charset="0"/>
                  </a:rPr>
                  <a:t>A*x</a:t>
                </a:r>
                <a:r>
                  <a:rPr lang="en-US" altLang="ja-JP" dirty="0">
                    <a:solidFill>
                      <a:schemeClr val="tx1"/>
                    </a:solidFill>
                  </a:rPr>
                  <a:t> .</a:t>
                </a:r>
                <a:endParaRPr lang="en-US" altLang="ja-JP" dirty="0">
                  <a:solidFill>
                    <a:schemeClr val="tx1"/>
                  </a:solidFill>
                  <a:latin typeface="Cambria Math" panose="02040503050406030204" pitchFamily="18" charset="0"/>
                  <a:ea typeface="Cambria Math" panose="02040503050406030204" pitchFamily="18" charset="0"/>
                </a:endParaRPr>
              </a:p>
              <a:p>
                <a:r>
                  <a:rPr lang="ja-JP" altLang="en-US" dirty="0" smtClean="0">
                    <a:solidFill>
                      <a:schemeClr val="tx1"/>
                    </a:solidFill>
                  </a:rPr>
                  <a:t>　よって，</a:t>
                </a:r>
                <a:r>
                  <a:rPr lang="en-US" altLang="ja-JP" dirty="0" err="1" smtClean="0">
                    <a:solidFill>
                      <a:schemeClr val="tx1"/>
                    </a:solidFill>
                    <a:latin typeface="Cambria Math" panose="02040503050406030204" pitchFamily="18" charset="0"/>
                    <a:ea typeface="Cambria Math" panose="02040503050406030204" pitchFamily="18" charset="0"/>
                  </a:rPr>
                  <a:t>lim</a:t>
                </a:r>
                <a:r>
                  <a:rPr lang="en-US" altLang="ja-JP" baseline="-25000" dirty="0" err="1" smtClean="0">
                    <a:solidFill>
                      <a:schemeClr val="tx1"/>
                    </a:solidFill>
                    <a:latin typeface="Cambria Math" panose="02040503050406030204" pitchFamily="18" charset="0"/>
                    <a:ea typeface="Cambria Math" panose="02040503050406030204" pitchFamily="18" charset="0"/>
                  </a:rPr>
                  <a:t>i</a:t>
                </a:r>
                <a:r>
                  <a:rPr lang="ja-JP" altLang="en-US" baseline="-25000" dirty="0" smtClean="0">
                    <a:solidFill>
                      <a:schemeClr val="tx1"/>
                    </a:solidFill>
                    <a:latin typeface="Cambria Math" panose="02040503050406030204" pitchFamily="18" charset="0"/>
                  </a:rPr>
                  <a:t>→</a:t>
                </a:r>
                <a:r>
                  <a:rPr lang="ja-JP" altLang="en-US" baseline="-25000" dirty="0">
                    <a:solidFill>
                      <a:schemeClr val="tx1"/>
                    </a:solidFill>
                    <a:latin typeface="Cambria Math" panose="02040503050406030204" pitchFamily="18" charset="0"/>
                  </a:rPr>
                  <a:t>∞</a:t>
                </a:r>
                <a:r>
                  <a:rPr lang="en-US" altLang="ja-JP" dirty="0" smtClean="0">
                    <a:solidFill>
                      <a:schemeClr val="tx1"/>
                    </a:solidFill>
                    <a:latin typeface="Cambria Math" panose="02040503050406030204" pitchFamily="18" charset="0"/>
                    <a:ea typeface="Cambria Math" panose="02040503050406030204" pitchFamily="18" charset="0"/>
                  </a:rPr>
                  <a:t>||A</a:t>
                </a:r>
                <a:r>
                  <a:rPr lang="en-US" altLang="ja-JP" baseline="-25000" dirty="0" smtClean="0">
                    <a:solidFill>
                      <a:schemeClr val="tx1"/>
                    </a:solidFill>
                    <a:latin typeface="Cambria Math" panose="02040503050406030204" pitchFamily="18" charset="0"/>
                    <a:ea typeface="Cambria Math" panose="02040503050406030204" pitchFamily="18" charset="0"/>
                  </a:rPr>
                  <a:t>i</a:t>
                </a:r>
                <a:r>
                  <a:rPr lang="en-US" altLang="ja-JP" dirty="0" smtClean="0">
                    <a:solidFill>
                      <a:schemeClr val="tx1"/>
                    </a:solidFill>
                    <a:latin typeface="Cambria Math" panose="02040503050406030204" pitchFamily="18" charset="0"/>
                    <a:ea typeface="Cambria Math" panose="02040503050406030204" pitchFamily="18" charset="0"/>
                  </a:rPr>
                  <a:t>-</a:t>
                </a:r>
                <a:r>
                  <a:rPr lang="en-US" altLang="ja-JP" dirty="0">
                    <a:solidFill>
                      <a:schemeClr val="tx1"/>
                    </a:solidFill>
                    <a:latin typeface="Cambria Math" panose="02040503050406030204" pitchFamily="18" charset="0"/>
                    <a:ea typeface="Cambria Math" panose="02040503050406030204" pitchFamily="18" charset="0"/>
                  </a:rPr>
                  <a:t> A</a:t>
                </a:r>
                <a:r>
                  <a:rPr lang="en-US" altLang="ja-JP" baseline="30000" dirty="0" smtClean="0">
                    <a:solidFill>
                      <a:schemeClr val="tx1"/>
                    </a:solidFill>
                    <a:latin typeface="Cambria Math" panose="02040503050406030204" pitchFamily="18" charset="0"/>
                    <a:ea typeface="Cambria Math" panose="02040503050406030204" pitchFamily="18" charset="0"/>
                  </a:rPr>
                  <a:t>*</a:t>
                </a:r>
                <a:r>
                  <a:rPr lang="en-US" altLang="ja-JP" dirty="0" smtClean="0">
                    <a:solidFill>
                      <a:schemeClr val="tx1"/>
                    </a:solidFill>
                    <a:latin typeface="Cambria Math" panose="02040503050406030204" pitchFamily="18" charset="0"/>
                    <a:ea typeface="Cambria Math" panose="02040503050406030204" pitchFamily="18" charset="0"/>
                  </a:rPr>
                  <a:t>||=</a:t>
                </a:r>
                <a:r>
                  <a:rPr lang="en-US" altLang="ja-JP" dirty="0" err="1">
                    <a:solidFill>
                      <a:schemeClr val="tx1"/>
                    </a:solidFill>
                    <a:latin typeface="Cambria Math" panose="02040503050406030204" pitchFamily="18" charset="0"/>
                    <a:ea typeface="Cambria Math" panose="02040503050406030204" pitchFamily="18" charset="0"/>
                  </a:rPr>
                  <a:t>lim</a:t>
                </a:r>
                <a:r>
                  <a:rPr lang="en-US" altLang="ja-JP" baseline="-25000" dirty="0" err="1">
                    <a:solidFill>
                      <a:schemeClr val="tx1"/>
                    </a:solidFill>
                    <a:latin typeface="Cambria Math" panose="02040503050406030204" pitchFamily="18" charset="0"/>
                    <a:ea typeface="Cambria Math" panose="02040503050406030204" pitchFamily="18" charset="0"/>
                  </a:rPr>
                  <a:t>i</a:t>
                </a:r>
                <a:r>
                  <a:rPr lang="ja-JP" altLang="en-US" baseline="-25000" dirty="0">
                    <a:solidFill>
                      <a:schemeClr val="tx1"/>
                    </a:solidFill>
                    <a:latin typeface="Cambria Math" panose="02040503050406030204" pitchFamily="18" charset="0"/>
                  </a:rPr>
                  <a:t>→</a:t>
                </a:r>
                <a:r>
                  <a:rPr lang="ja-JP" altLang="en-US" baseline="-25000" dirty="0" smtClean="0">
                    <a:solidFill>
                      <a:schemeClr val="tx1"/>
                    </a:solidFill>
                    <a:latin typeface="Cambria Math" panose="02040503050406030204" pitchFamily="18" charset="0"/>
                  </a:rPr>
                  <a:t>∞</a:t>
                </a:r>
                <a:r>
                  <a:rPr lang="en-US" altLang="ja-JP" dirty="0" smtClean="0">
                    <a:solidFill>
                      <a:schemeClr val="tx1"/>
                    </a:solidFill>
                    <a:latin typeface="Cambria Math" panose="02040503050406030204" pitchFamily="18" charset="0"/>
                    <a:ea typeface="Cambria Math" panose="02040503050406030204" pitchFamily="18" charset="0"/>
                  </a:rPr>
                  <a:t>sup</a:t>
                </a:r>
                <a:r>
                  <a:rPr lang="en-US" altLang="ja-JP" baseline="-25000" dirty="0" smtClean="0">
                    <a:solidFill>
                      <a:schemeClr val="tx1"/>
                    </a:solidFill>
                    <a:latin typeface="Cambria Math" panose="02040503050406030204" pitchFamily="18" charset="0"/>
                    <a:ea typeface="Cambria Math" panose="02040503050406030204" pitchFamily="18" charset="0"/>
                  </a:rPr>
                  <a:t>||x||=1</a:t>
                </a:r>
                <a:r>
                  <a:rPr lang="en-US" altLang="ja-JP" dirty="0" smtClean="0">
                    <a:solidFill>
                      <a:schemeClr val="tx1"/>
                    </a:solidFill>
                    <a:latin typeface="Cambria Math" panose="02040503050406030204" pitchFamily="18" charset="0"/>
                    <a:ea typeface="Cambria Math" panose="02040503050406030204" pitchFamily="18" charset="0"/>
                  </a:rPr>
                  <a:t>||A</a:t>
                </a:r>
                <a:r>
                  <a:rPr lang="en-US" altLang="ja-JP" baseline="-25000" dirty="0" smtClean="0">
                    <a:solidFill>
                      <a:schemeClr val="tx1"/>
                    </a:solidFill>
                    <a:latin typeface="Cambria Math" panose="02040503050406030204" pitchFamily="18" charset="0"/>
                    <a:ea typeface="Cambria Math" panose="02040503050406030204" pitchFamily="18" charset="0"/>
                  </a:rPr>
                  <a:t>i</a:t>
                </a:r>
                <a:r>
                  <a:rPr lang="en-US" altLang="ja-JP" dirty="0" smtClean="0">
                    <a:solidFill>
                      <a:schemeClr val="tx1"/>
                    </a:solidFill>
                    <a:latin typeface="Cambria Math" panose="02040503050406030204" pitchFamily="18" charset="0"/>
                    <a:ea typeface="Cambria Math" panose="02040503050406030204" pitchFamily="18" charset="0"/>
                  </a:rPr>
                  <a:t>x-A</a:t>
                </a:r>
                <a:r>
                  <a:rPr lang="en-US" altLang="ja-JP" baseline="30000" dirty="0" smtClean="0">
                    <a:solidFill>
                      <a:schemeClr val="tx1"/>
                    </a:solidFill>
                    <a:latin typeface="Cambria Math" panose="02040503050406030204" pitchFamily="18" charset="0"/>
                    <a:ea typeface="Cambria Math" panose="02040503050406030204" pitchFamily="18" charset="0"/>
                  </a:rPr>
                  <a:t>*</a:t>
                </a:r>
                <a:r>
                  <a:rPr lang="en-US" altLang="ja-JP" dirty="0" smtClean="0">
                    <a:solidFill>
                      <a:schemeClr val="tx1"/>
                    </a:solidFill>
                    <a:latin typeface="Cambria Math" panose="02040503050406030204" pitchFamily="18" charset="0"/>
                    <a:ea typeface="Cambria Math" panose="02040503050406030204" pitchFamily="18" charset="0"/>
                  </a:rPr>
                  <a:t>x||=0</a:t>
                </a:r>
                <a:r>
                  <a:rPr lang="en-US" altLang="ja-JP" dirty="0">
                    <a:solidFill>
                      <a:schemeClr val="tx1"/>
                    </a:solidFill>
                  </a:rPr>
                  <a:t> .</a:t>
                </a:r>
                <a:endParaRPr lang="en-US" altLang="ja-JP" dirty="0" smtClean="0">
                  <a:solidFill>
                    <a:schemeClr val="tx1"/>
                  </a:solidFill>
                  <a:latin typeface="Cambria Math" panose="02040503050406030204" pitchFamily="18" charset="0"/>
                  <a:ea typeface="Cambria Math" panose="02040503050406030204" pitchFamily="18" charset="0"/>
                </a:endParaRPr>
              </a:p>
            </p:txBody>
          </p:sp>
        </mc:Choice>
        <mc:Fallback>
          <p:sp>
            <p:nvSpPr>
              <p:cNvPr id="5" name="正方形/長方形 4"/>
              <p:cNvSpPr>
                <a:spLocks noRot="1" noChangeAspect="1" noMove="1" noResize="1" noEditPoints="1" noAdjustHandles="1" noChangeArrowheads="1" noChangeShapeType="1" noTextEdit="1"/>
              </p:cNvSpPr>
              <p:nvPr/>
            </p:nvSpPr>
            <p:spPr>
              <a:xfrm>
                <a:off x="918295" y="1959429"/>
                <a:ext cx="10355410" cy="4252395"/>
              </a:xfrm>
              <a:prstGeom prst="rect">
                <a:avLst/>
              </a:prstGeom>
              <a:blipFill>
                <a:blip r:embed="rId5"/>
                <a:stretch>
                  <a:fillRect l="-530" t="-1003" b="-2436"/>
                </a:stretch>
              </a:blipFill>
              <a:ln w="28575">
                <a:noFill/>
              </a:ln>
            </p:spPr>
            <p:txBody>
              <a:bodyPr/>
              <a:lstStyle/>
              <a:p>
                <a:r>
                  <a:rPr lang="ja-JP" altLang="en-US">
                    <a:noFill/>
                  </a:rPr>
                  <a:t> </a:t>
                </a:r>
              </a:p>
            </p:txBody>
          </p:sp>
        </mc:Fallback>
      </mc:AlternateContent>
      <p:sp>
        <p:nvSpPr>
          <p:cNvPr id="6" name="正方形/長方形 5"/>
          <p:cNvSpPr/>
          <p:nvPr/>
        </p:nvSpPr>
        <p:spPr>
          <a:xfrm>
            <a:off x="7879893" y="2925876"/>
            <a:ext cx="3551019" cy="334248"/>
          </a:xfrm>
          <a:prstGeom prst="rect">
            <a:avLst/>
          </a:prstGeom>
          <a:solidFill>
            <a:schemeClr val="bg1"/>
          </a:solid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smtClean="0">
                <a:solidFill>
                  <a:schemeClr val="tx1"/>
                </a:solidFill>
              </a:rPr>
              <a:t>☜ポイント　スペクトルノルムは最大の拡大率</a:t>
            </a:r>
            <a:endParaRPr lang="en-US" altLang="ja-JP" sz="1200" dirty="0" smtClean="0">
              <a:solidFill>
                <a:schemeClr val="tx1"/>
              </a:solidFill>
            </a:endParaRPr>
          </a:p>
        </p:txBody>
      </p:sp>
      <p:pic>
        <p:nvPicPr>
          <p:cNvPr id="9" name="オーディオ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079920003"/>
      </p:ext>
    </p:extLst>
  </p:cSld>
  <p:clrMapOvr>
    <a:masterClrMapping/>
  </p:clrMapOvr>
  <mc:AlternateContent xmlns:mc="http://schemas.openxmlformats.org/markup-compatibility/2006">
    <mc:Choice xmlns:p14="http://schemas.microsoft.com/office/powerpoint/2010/main" Requires="p14">
      <p:transition spd="slow" p14:dur="2000" advTm="199056"/>
    </mc:Choice>
    <mc:Fallback>
      <p:transition spd="slow" advTm="199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500"/>
                                        <p:tgtEl>
                                          <p:spTgt spid="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fade">
                                      <p:cBhvr>
                                        <p:cTn id="26" dur="500"/>
                                        <p:tgtEl>
                                          <p:spTgt spid="5">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fade">
                                      <p:cBhvr>
                                        <p:cTn id="29" dur="500"/>
                                        <p:tgtEl>
                                          <p:spTgt spid="5">
                                            <p:txEl>
                                              <p:pRg st="5" end="5"/>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fade">
                                      <p:cBhvr>
                                        <p:cTn id="32" dur="500"/>
                                        <p:tgtEl>
                                          <p:spTgt spid="5">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8" end="8"/>
                                            </p:txEl>
                                          </p:spTgt>
                                        </p:tgtEl>
                                        <p:attrNameLst>
                                          <p:attrName>style.visibility</p:attrName>
                                        </p:attrNameLst>
                                      </p:cBhvr>
                                      <p:to>
                                        <p:strVal val="visible"/>
                                      </p:to>
                                    </p:set>
                                    <p:animEffect transition="in" filter="fade">
                                      <p:cBhvr>
                                        <p:cTn id="42" dur="500"/>
                                        <p:tgtEl>
                                          <p:spTgt spid="5">
                                            <p:txEl>
                                              <p:pRg st="8" end="8"/>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5">
                                            <p:txEl>
                                              <p:pRg st="10" end="10"/>
                                            </p:txEl>
                                          </p:spTgt>
                                        </p:tgtEl>
                                        <p:attrNameLst>
                                          <p:attrName>style.visibility</p:attrName>
                                        </p:attrNameLst>
                                      </p:cBhvr>
                                      <p:to>
                                        <p:strVal val="visible"/>
                                      </p:to>
                                    </p:set>
                                    <p:animEffect transition="in" filter="fade">
                                      <p:cBhvr>
                                        <p:cTn id="45" dur="500"/>
                                        <p:tgtEl>
                                          <p:spTgt spid="5">
                                            <p:txEl>
                                              <p:pRg st="10" end="1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5">
                                            <p:txEl>
                                              <p:pRg st="11" end="11"/>
                                            </p:txEl>
                                          </p:spTgt>
                                        </p:tgtEl>
                                        <p:attrNameLst>
                                          <p:attrName>style.visibility</p:attrName>
                                        </p:attrNameLst>
                                      </p:cBhvr>
                                      <p:to>
                                        <p:strVal val="visible"/>
                                      </p:to>
                                    </p:set>
                                    <p:animEffect transition="in" filter="fade">
                                      <p:cBhvr>
                                        <p:cTn id="50" dur="500"/>
                                        <p:tgtEl>
                                          <p:spTgt spid="5">
                                            <p:txEl>
                                              <p:pRg st="11" end="1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5">
                                            <p:txEl>
                                              <p:pRg st="12" end="12"/>
                                            </p:txEl>
                                          </p:spTgt>
                                        </p:tgtEl>
                                        <p:attrNameLst>
                                          <p:attrName>style.visibility</p:attrName>
                                        </p:attrNameLst>
                                      </p:cBhvr>
                                      <p:to>
                                        <p:strVal val="visible"/>
                                      </p:to>
                                    </p:set>
                                    <p:animEffect transition="in" filter="fade">
                                      <p:cBhvr>
                                        <p:cTn id="55" dur="500"/>
                                        <p:tgtEl>
                                          <p:spTgt spid="5">
                                            <p:txEl>
                                              <p:pRg st="12" end="1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5">
                                            <p:txEl>
                                              <p:pRg st="13" end="13"/>
                                            </p:txEl>
                                          </p:spTgt>
                                        </p:tgtEl>
                                        <p:attrNameLst>
                                          <p:attrName>style.visibility</p:attrName>
                                        </p:attrNameLst>
                                      </p:cBhvr>
                                      <p:to>
                                        <p:strVal val="visible"/>
                                      </p:to>
                                    </p:set>
                                    <p:animEffect transition="in" filter="fade">
                                      <p:cBhvr>
                                        <p:cTn id="60" dur="500"/>
                                        <p:tgtEl>
                                          <p:spTgt spid="5">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9"/>
                </p:tgtEl>
              </p:cMediaNode>
            </p:audio>
          </p:childTnLst>
        </p:cTn>
      </p:par>
    </p:tnLst>
    <p:bldLst>
      <p:bldP spid="15" grpId="0" animBg="1"/>
      <p:bldP spid="6" grpId="0" animBg="1"/>
    </p:bldLst>
  </p:timing>
  <p:extLst>
    <p:ext uri="{3A86A75C-4F4B-4683-9AE1-C65F6400EC91}">
      <p14:laserTraceLst xmlns:p14="http://schemas.microsoft.com/office/powerpoint/2010/main">
        <p14:tracePtLst>
          <p14:tracePt t="17969" x="8977313" y="1719263"/>
          <p14:tracePt t="18072" x="8983663" y="1719263"/>
          <p14:tracePt t="18192" x="8991600" y="1719263"/>
          <p14:tracePt t="18208" x="8999538" y="1719263"/>
          <p14:tracePt t="18216" x="9005888" y="1719263"/>
          <p14:tracePt t="18226" x="9020175" y="1719263"/>
          <p14:tracePt t="18243" x="9034463" y="1719263"/>
          <p14:tracePt t="18260" x="9070975" y="1719263"/>
          <p14:tracePt t="18276" x="9107488" y="1719263"/>
          <p14:tracePt t="18293" x="9166225" y="1719263"/>
          <p14:tracePt t="18309" x="9217025" y="1719263"/>
          <p14:tracePt t="18326" x="9288463" y="1719263"/>
          <p14:tracePt t="18343" x="9339263" y="1719263"/>
          <p14:tracePt t="18344" x="9355138" y="1719263"/>
          <p14:tracePt t="18360" x="9390063" y="1719263"/>
          <p14:tracePt t="18376" x="9420225" y="1712913"/>
          <p14:tracePt t="18393" x="9448800" y="1712913"/>
          <p14:tracePt t="18409" x="9485313" y="1704975"/>
          <p14:tracePt t="18426" x="9513888" y="1704975"/>
          <p14:tracePt t="18443" x="9550400" y="1704975"/>
          <p14:tracePt t="18459" x="9593263" y="1704975"/>
          <p14:tracePt t="18476" x="9629775" y="1704975"/>
          <p14:tracePt t="18493" x="9659938" y="1704975"/>
          <p14:tracePt t="18509" x="9688513" y="1704975"/>
          <p14:tracePt t="18526" x="9717088" y="1704975"/>
          <p14:tracePt t="18543" x="9761538" y="1704975"/>
          <p14:tracePt t="18544" x="9775825" y="1704975"/>
          <p14:tracePt t="18560" x="9804400" y="1704975"/>
          <p14:tracePt t="18576" x="9840913" y="1698625"/>
          <p14:tracePt t="18593" x="9877425" y="1698625"/>
          <p14:tracePt t="18610" x="9891713" y="1698625"/>
          <p14:tracePt t="18626" x="9906000" y="1690688"/>
          <p14:tracePt t="18643" x="9934575" y="1690688"/>
          <p14:tracePt t="18660" x="9956800" y="1690688"/>
          <p14:tracePt t="18676" x="9993313" y="1690688"/>
          <p14:tracePt t="18693" x="10029825" y="1690688"/>
          <p14:tracePt t="18709" x="10058400" y="1690688"/>
          <p14:tracePt t="18726" x="10094913" y="1690688"/>
          <p14:tracePt t="18743" x="10117138" y="1690688"/>
          <p14:tracePt t="18760" x="10160000" y="1690688"/>
          <p14:tracePt t="18776" x="10182225" y="1684338"/>
          <p14:tracePt t="18793" x="10210800" y="1684338"/>
          <p14:tracePt t="18809" x="10225088" y="1684338"/>
          <p14:tracePt t="18826" x="10233025" y="1676400"/>
          <p14:tracePt t="19472" x="0" y="0"/>
        </p14:tracePtLst>
        <p14:tracePtLst>
          <p14:tracePt t="24273" x="2946400" y="2257425"/>
          <p14:tracePt t="24824" x="2954338" y="2257425"/>
          <p14:tracePt t="24832" x="2974975" y="2263775"/>
          <p14:tracePt t="24841" x="2997200" y="2263775"/>
          <p14:tracePt t="24858" x="3025775" y="2278063"/>
          <p14:tracePt t="24874" x="3048000" y="2286000"/>
          <p14:tracePt t="24891" x="3062288" y="2286000"/>
          <p14:tracePt t="24908" x="3076575" y="2286000"/>
          <p14:tracePt t="25024" x="3098800" y="2293938"/>
          <p14:tracePt t="25033" x="3127375" y="2308225"/>
          <p14:tracePt t="25041" x="3163888" y="2308225"/>
          <p14:tracePt t="25058" x="3259138" y="2314575"/>
          <p14:tracePt t="25074" x="3344863" y="2314575"/>
          <p14:tracePt t="25091" x="3403600" y="2328863"/>
          <p14:tracePt t="25108" x="3432175" y="2336800"/>
          <p14:tracePt t="25200" x="3446463" y="2336800"/>
          <p14:tracePt t="25210" x="3476625" y="2336800"/>
          <p14:tracePt t="25216" x="3497263" y="2336800"/>
          <p14:tracePt t="25224" x="3527425" y="2336800"/>
          <p14:tracePt t="25241" x="3570288" y="2336800"/>
          <p14:tracePt t="25258" x="3592513" y="2336800"/>
          <p14:tracePt t="25274" x="3606800" y="2336800"/>
          <p14:tracePt t="25291" x="3621088" y="2336800"/>
          <p14:tracePt t="25308" x="3679825" y="2336800"/>
          <p14:tracePt t="25324" x="3744913" y="2336800"/>
          <p14:tracePt t="25341" x="3810000" y="2336800"/>
          <p14:tracePt t="25358" x="3846513" y="2336800"/>
          <p14:tracePt t="25392" x="3852863" y="2336800"/>
          <p14:tracePt t="25432" x="3860800" y="2336800"/>
          <p14:tracePt t="25545" x="3860800" y="2328863"/>
          <p14:tracePt t="25640" x="3852863" y="2328863"/>
          <p14:tracePt t="25648" x="3817938" y="2328863"/>
          <p14:tracePt t="25657" x="3787775" y="2328863"/>
          <p14:tracePt t="25674" x="3744913" y="2344738"/>
          <p14:tracePt t="25691" x="3700463" y="2351088"/>
          <p14:tracePt t="25707" x="3657600" y="2359025"/>
          <p14:tracePt t="25724" x="3614738" y="2359025"/>
          <p14:tracePt t="25741" x="3578225" y="2359025"/>
          <p14:tracePt t="25757" x="3541713" y="2359025"/>
          <p14:tracePt t="25774" x="3513138" y="2351088"/>
          <p14:tracePt t="25791" x="3490913" y="2344738"/>
          <p14:tracePt t="25808" x="3454400" y="2336800"/>
          <p14:tracePt t="25824" x="3440113" y="2328863"/>
          <p14:tracePt t="25841" x="3417888" y="2328863"/>
          <p14:tracePt t="25858" x="3403600" y="2322513"/>
          <p14:tracePt t="25874" x="3367088" y="2314575"/>
          <p14:tracePt t="25891" x="3330575" y="2314575"/>
          <p14:tracePt t="25907" x="3287713" y="2308225"/>
          <p14:tracePt t="25924" x="3236913" y="2308225"/>
          <p14:tracePt t="25941" x="3208338" y="2308225"/>
          <p14:tracePt t="25957" x="3186113" y="2308225"/>
          <p14:tracePt t="25974" x="3178175" y="2308225"/>
          <p14:tracePt t="26056" x="3149600" y="2308225"/>
          <p14:tracePt t="26064" x="3135313" y="2308225"/>
          <p14:tracePt t="26074" x="3121025" y="2308225"/>
          <p14:tracePt t="26091" x="3076575" y="2308225"/>
          <p14:tracePt t="26108" x="3070225" y="2308225"/>
          <p14:tracePt t="27616" x="3055938" y="2314575"/>
          <p14:tracePt t="27640" x="3048000" y="2322513"/>
          <p14:tracePt t="27673" x="3048000" y="2328863"/>
          <p14:tracePt t="27688" x="3025775" y="2328863"/>
          <p14:tracePt t="27696" x="3019425" y="2328863"/>
          <p14:tracePt t="27707" x="3005138" y="2328863"/>
          <p14:tracePt t="27724" x="2974975" y="2328863"/>
          <p14:tracePt t="27740" x="2932113" y="2328863"/>
          <p14:tracePt t="27757" x="2909888" y="2328863"/>
          <p14:tracePt t="27774" x="2895600" y="2328863"/>
          <p14:tracePt t="27790" x="2887663" y="2328863"/>
          <p14:tracePt t="27807" x="2881313" y="2328863"/>
          <p14:tracePt t="27864" x="2873375" y="2322513"/>
          <p14:tracePt t="27968" x="2867025" y="2322513"/>
          <p14:tracePt t="28000" x="2859088" y="2322513"/>
          <p14:tracePt t="28008" x="2852738" y="2314575"/>
          <p14:tracePt t="28016" x="2844800" y="2314575"/>
          <p14:tracePt t="28032" x="2830513" y="2308225"/>
          <p14:tracePt t="28040" x="2822575" y="2308225"/>
          <p14:tracePt t="28057" x="2808288" y="2308225"/>
          <p14:tracePt t="28074" x="2801938" y="2308225"/>
          <p14:tracePt t="28248" x="2794000" y="2308225"/>
          <p14:tracePt t="31376" x="2903538" y="2308225"/>
          <p14:tracePt t="31384" x="3135313" y="2308225"/>
          <p14:tracePt t="31392" x="3316288" y="2308225"/>
          <p14:tracePt t="31406" x="3468688" y="2308225"/>
          <p14:tracePt t="31423" x="3736975" y="2293938"/>
          <p14:tracePt t="31425" x="3852863" y="2286000"/>
          <p14:tracePt t="31440" x="3976688" y="2278063"/>
          <p14:tracePt t="31456" x="4005263" y="2278063"/>
          <p14:tracePt t="31513" x="4021138" y="2271713"/>
          <p14:tracePt t="31520" x="4041775" y="2271713"/>
          <p14:tracePt t="31528" x="4071938" y="2271713"/>
          <p14:tracePt t="31539" x="4092575" y="2263775"/>
          <p14:tracePt t="31556" x="4187825" y="2263775"/>
          <p14:tracePt t="31573" x="4289425" y="2257425"/>
          <p14:tracePt t="31589" x="4391025" y="2257425"/>
          <p14:tracePt t="31606" x="4456113" y="2249488"/>
          <p14:tracePt t="31623" x="4492625" y="2249488"/>
          <p14:tracePt t="31624" x="4513263" y="2249488"/>
          <p14:tracePt t="31640" x="4549775" y="2243138"/>
          <p14:tracePt t="31656" x="4579938" y="2243138"/>
          <p14:tracePt t="31673" x="4630738" y="2243138"/>
          <p14:tracePt t="31689" x="4659313" y="2243138"/>
          <p14:tracePt t="31706" x="4673600" y="2243138"/>
          <p14:tracePt t="31944" x="4681538" y="2243138"/>
          <p14:tracePt t="32008" x="4695825" y="2243138"/>
          <p14:tracePt t="32016" x="4752975" y="2249488"/>
          <p14:tracePt t="32024" x="4803775" y="2257425"/>
          <p14:tracePt t="32040" x="4876800" y="2257425"/>
          <p14:tracePt t="32056" x="4956175" y="2271713"/>
          <p14:tracePt t="32073" x="5006975" y="2286000"/>
          <p14:tracePt t="32089" x="5043488" y="2286000"/>
          <p14:tracePt t="32106" x="5057775" y="2293938"/>
          <p14:tracePt t="32122" x="5065713" y="2293938"/>
          <p14:tracePt t="32168" x="5072063" y="2293938"/>
          <p14:tracePt t="32232" x="5080000" y="2293938"/>
          <p14:tracePt t="32240" x="5087938" y="2293938"/>
          <p14:tracePt t="32256" x="5094288" y="2293938"/>
          <p14:tracePt t="32392" x="5108575" y="2293938"/>
          <p14:tracePt t="32400" x="5145088" y="2293938"/>
          <p14:tracePt t="32408" x="5159375" y="2293938"/>
          <p14:tracePt t="32422" x="5181600" y="2286000"/>
          <p14:tracePt t="32439" x="5224463" y="2286000"/>
          <p14:tracePt t="32440" x="5232400" y="2286000"/>
          <p14:tracePt t="32456" x="5246688" y="2286000"/>
          <p14:tracePt t="32472" x="5254625" y="2286000"/>
          <p14:tracePt t="32569" x="5260975" y="2286000"/>
          <p14:tracePt t="32576" x="5283200" y="2286000"/>
          <p14:tracePt t="32584" x="5297488" y="2286000"/>
          <p14:tracePt t="32592" x="5305425" y="2286000"/>
          <p14:tracePt t="32606" x="5311775" y="2286000"/>
          <p14:tracePt t="32622" x="5326063" y="2286000"/>
          <p14:tracePt t="32639" x="5334000" y="2286000"/>
          <p14:tracePt t="32640" x="5341938" y="2286000"/>
          <p14:tracePt t="32656" x="5356225" y="2286000"/>
          <p14:tracePt t="32672" x="5370513" y="2286000"/>
          <p14:tracePt t="32689" x="5392738" y="2286000"/>
          <p14:tracePt t="32706" x="5407025" y="2286000"/>
          <p14:tracePt t="32722" x="5421313" y="2286000"/>
          <p14:tracePt t="32739" x="5457825" y="2286000"/>
          <p14:tracePt t="32756" x="5500688" y="2286000"/>
          <p14:tracePt t="32772" x="5551488" y="2286000"/>
          <p14:tracePt t="32789" x="5588000" y="2286000"/>
          <p14:tracePt t="32806" x="5624513" y="2286000"/>
          <p14:tracePt t="32822" x="5646738" y="2286000"/>
          <p14:tracePt t="32839" x="5675313" y="2286000"/>
          <p14:tracePt t="32840" x="5689600" y="2286000"/>
          <p14:tracePt t="32856" x="5726113" y="2286000"/>
          <p14:tracePt t="32872" x="5783263" y="2286000"/>
          <p14:tracePt t="32889" x="5827713" y="2286000"/>
          <p14:tracePt t="32906" x="5849938" y="2286000"/>
          <p14:tracePt t="32923" x="5878513" y="2278063"/>
          <p14:tracePt t="32939" x="5907088" y="2278063"/>
          <p14:tracePt t="32956" x="5929313" y="2278063"/>
          <p14:tracePt t="32972" x="5957888" y="2278063"/>
          <p14:tracePt t="32989" x="5986463" y="2278063"/>
          <p14:tracePt t="33006" x="6008688" y="2278063"/>
          <p14:tracePt t="33022" x="6037263" y="2278063"/>
          <p14:tracePt t="33039" x="6067425" y="2278063"/>
          <p14:tracePt t="33040" x="6073775" y="2278063"/>
          <p14:tracePt t="33056" x="6103938" y="2278063"/>
          <p14:tracePt t="33072" x="6118225" y="2278063"/>
          <p14:tracePt t="33089" x="6138863" y="2271713"/>
          <p14:tracePt t="33105" x="6154738" y="2271713"/>
          <p14:tracePt t="33122" x="6161088" y="2271713"/>
          <p14:tracePt t="33208" x="6169025" y="2271713"/>
          <p14:tracePt t="33336" x="6175375" y="2271713"/>
          <p14:tracePt t="35720" x="6226175" y="2271713"/>
          <p14:tracePt t="35728" x="6313488" y="2271713"/>
          <p14:tracePt t="35738" x="6386513" y="2271713"/>
          <p14:tracePt t="35755" x="6538913" y="2271713"/>
          <p14:tracePt t="35771" x="6713538" y="2271713"/>
          <p14:tracePt t="35788" x="6821488" y="2271713"/>
          <p14:tracePt t="35805" x="6880225" y="2271713"/>
          <p14:tracePt t="35821" x="6908800" y="2271713"/>
          <p14:tracePt t="35838" x="6923088" y="2271713"/>
          <p14:tracePt t="35864" x="6937375" y="2271713"/>
          <p14:tracePt t="35872" x="6951663" y="2271713"/>
          <p14:tracePt t="35888" x="7010400" y="2271713"/>
          <p14:tracePt t="35905" x="7083425" y="2271713"/>
          <p14:tracePt t="35921" x="7170738" y="2271713"/>
          <p14:tracePt t="35938" x="7250113" y="2271713"/>
          <p14:tracePt t="35955" x="7315200" y="2271713"/>
          <p14:tracePt t="35971" x="7380288" y="2271713"/>
          <p14:tracePt t="35988" x="7481888" y="2286000"/>
          <p14:tracePt t="36005" x="7642225" y="2300288"/>
          <p14:tracePt t="36021" x="7780338" y="2300288"/>
          <p14:tracePt t="36038" x="7881938" y="2308225"/>
          <p14:tracePt t="36055" x="7924800" y="2308225"/>
          <p14:tracePt t="36144" x="7932738" y="2308225"/>
          <p14:tracePt t="36192" x="7947025" y="2314575"/>
          <p14:tracePt t="36200" x="7961313" y="2314575"/>
          <p14:tracePt t="36208" x="7967663" y="2314575"/>
          <p14:tracePt t="36221" x="7989888" y="2314575"/>
          <p14:tracePt t="36238" x="8034338" y="2322513"/>
          <p14:tracePt t="36255" x="8099425" y="2328863"/>
          <p14:tracePt t="36271" x="8170863" y="2328863"/>
          <p14:tracePt t="36288" x="8186738" y="2328863"/>
          <p14:tracePt t="36744" x="8178800" y="2328863"/>
          <p14:tracePt t="36848" x="8170863" y="2328863"/>
          <p14:tracePt t="36888" x="8164513" y="2328863"/>
          <p14:tracePt t="36928" x="8156575" y="2328863"/>
          <p14:tracePt t="38361" x="0" y="0"/>
        </p14:tracePtLst>
        <p14:tracePtLst>
          <p14:tracePt t="41864" x="5370513" y="2271713"/>
          <p14:tracePt t="41880" x="5370513" y="2263775"/>
          <p14:tracePt t="43224" x="5399088" y="2271713"/>
          <p14:tracePt t="43232" x="5421313" y="2278063"/>
          <p14:tracePt t="43240" x="5457825" y="2286000"/>
          <p14:tracePt t="43253" x="5514975" y="2300288"/>
          <p14:tracePt t="43269" x="5588000" y="2308225"/>
          <p14:tracePt t="43286" x="5630863" y="2314575"/>
          <p14:tracePt t="43303" x="5638800" y="2314575"/>
          <p14:tracePt t="43752" x="0" y="0"/>
        </p14:tracePtLst>
        <p14:tracePtLst>
          <p14:tracePt t="47753" x="2263775" y="2598738"/>
          <p14:tracePt t="49280" x="0" y="0"/>
        </p14:tracePtLst>
        <p14:tracePtLst>
          <p14:tracePt t="51504" x="2605088" y="2946400"/>
          <p14:tracePt t="52600" x="0" y="0"/>
        </p14:tracePtLst>
        <p14:tracePtLst>
          <p14:tracePt t="53601" x="3541713" y="2271713"/>
          <p14:tracePt t="59680" x="0" y="0"/>
        </p14:tracePtLst>
        <p14:tracePtLst>
          <p14:tracePt t="60328" x="4760913" y="2909888"/>
          <p14:tracePt t="63664" x="4833938" y="2932113"/>
          <p14:tracePt t="63672" x="4941888" y="2932113"/>
          <p14:tracePt t="63681" x="5014913" y="2932113"/>
          <p14:tracePt t="63697" x="5153025" y="2932113"/>
          <p14:tracePt t="63714" x="5218113" y="2932113"/>
          <p14:tracePt t="64232" x="5224463" y="2932113"/>
          <p14:tracePt t="64768" x="0" y="0"/>
        </p14:tracePtLst>
        <p14:tracePtLst>
          <p14:tracePt t="66128" x="4151313" y="3578225"/>
          <p14:tracePt t="67072" x="4179888" y="3578225"/>
          <p14:tracePt t="67080" x="4230688" y="3578225"/>
          <p14:tracePt t="67088" x="4259263" y="3578225"/>
          <p14:tracePt t="67096" x="4303713" y="3578225"/>
          <p14:tracePt t="67113" x="4346575" y="3578225"/>
          <p14:tracePt t="67130" x="4354513" y="3578225"/>
          <p14:tracePt t="67376" x="4383088" y="3578225"/>
          <p14:tracePt t="67384" x="4441825" y="3578225"/>
          <p14:tracePt t="67392" x="4498975" y="3578225"/>
          <p14:tracePt t="67400" x="4529138" y="3578225"/>
          <p14:tracePt t="67413" x="4557713" y="3578225"/>
          <p14:tracePt t="67430" x="4586288" y="3578225"/>
          <p14:tracePt t="67446" x="4594225" y="3578225"/>
          <p14:tracePt t="67463" x="4600575" y="3578225"/>
          <p14:tracePt t="67824" x="4608513" y="3578225"/>
          <p14:tracePt t="67832" x="4681538" y="3592513"/>
          <p14:tracePt t="67840" x="4732338" y="3592513"/>
          <p14:tracePt t="67848" x="4783138" y="3598863"/>
          <p14:tracePt t="67863" x="4833938" y="3598863"/>
          <p14:tracePt t="67880" x="4986338" y="3606800"/>
          <p14:tracePt t="67896" x="5051425" y="3614738"/>
          <p14:tracePt t="67913" x="5108575" y="3614738"/>
          <p14:tracePt t="67929" x="5138738" y="3614738"/>
          <p14:tracePt t="67946" x="5153025" y="3614738"/>
          <p14:tracePt t="67963" x="5159375" y="3614738"/>
          <p14:tracePt t="67979" x="5173663" y="3614738"/>
          <p14:tracePt t="67996" x="5181600" y="3614738"/>
          <p14:tracePt t="68013" x="5203825" y="3614738"/>
          <p14:tracePt t="68030" x="5240338" y="3614738"/>
          <p14:tracePt t="68031" x="5246688" y="3614738"/>
          <p14:tracePt t="68046" x="5268913" y="3614738"/>
          <p14:tracePt t="68063" x="5291138" y="3614738"/>
          <p14:tracePt t="68064" x="5305425" y="3614738"/>
          <p14:tracePt t="68079" x="5326063" y="3614738"/>
          <p14:tracePt t="68096" x="5348288" y="3614738"/>
          <p14:tracePt t="68113" x="5376863" y="3614738"/>
          <p14:tracePt t="68129" x="5413375" y="3614738"/>
          <p14:tracePt t="68146" x="5472113" y="3614738"/>
          <p14:tracePt t="68163" x="5537200" y="3614738"/>
          <p14:tracePt t="68179" x="5580063" y="3614738"/>
          <p14:tracePt t="68196" x="5616575" y="3614738"/>
          <p14:tracePt t="68213" x="5630863" y="3614738"/>
          <p14:tracePt t="68229" x="5646738" y="3614738"/>
          <p14:tracePt t="68246" x="5653088" y="3614738"/>
          <p14:tracePt t="68263" x="5667375" y="3614738"/>
          <p14:tracePt t="68279" x="5697538" y="3614738"/>
          <p14:tracePt t="68296" x="5711825" y="3621088"/>
          <p14:tracePt t="68313" x="5726113" y="3621088"/>
          <p14:tracePt t="68432" x="5748338" y="3621088"/>
          <p14:tracePt t="68440" x="5776913" y="3629025"/>
          <p14:tracePt t="68448" x="5791200" y="3629025"/>
          <p14:tracePt t="68463" x="5819775" y="3629025"/>
          <p14:tracePt t="68479" x="5921375" y="3635375"/>
          <p14:tracePt t="68496" x="5965825" y="3635375"/>
          <p14:tracePt t="68513" x="6002338" y="3635375"/>
          <p14:tracePt t="68529" x="6037263" y="3635375"/>
          <p14:tracePt t="68546" x="6067425" y="3635375"/>
          <p14:tracePt t="68563" x="6088063" y="3635375"/>
          <p14:tracePt t="68579" x="6124575" y="3635375"/>
          <p14:tracePt t="68596" x="6154738" y="3635375"/>
          <p14:tracePt t="68613" x="6197600" y="3635375"/>
          <p14:tracePt t="68629" x="6234113" y="3635375"/>
          <p14:tracePt t="68646" x="6270625" y="3635375"/>
          <p14:tracePt t="68663" x="6307138" y="3635375"/>
          <p14:tracePt t="68664" x="6321425" y="3635375"/>
          <p14:tracePt t="68679" x="6350000" y="3635375"/>
          <p14:tracePt t="68696" x="6378575" y="3635375"/>
          <p14:tracePt t="68713" x="6400800" y="3635375"/>
          <p14:tracePt t="68729" x="6408738" y="3635375"/>
          <p14:tracePt t="68784" x="6415088" y="3635375"/>
          <p14:tracePt t="70240" x="6429375" y="3635375"/>
          <p14:tracePt t="70248" x="6494463" y="3643313"/>
          <p14:tracePt t="70256" x="6581775" y="3657600"/>
          <p14:tracePt t="70265" x="6646863" y="3657600"/>
          <p14:tracePt t="70279" x="6734175" y="3657600"/>
          <p14:tracePt t="70295" x="6951663" y="3657600"/>
          <p14:tracePt t="70312" x="7032625" y="3657600"/>
          <p14:tracePt t="70329" x="7046913" y="3657600"/>
          <p14:tracePt t="70464" x="7053263" y="3657600"/>
          <p14:tracePt t="70520" x="7061200" y="3657600"/>
          <p14:tracePt t="70528" x="7089775" y="3649663"/>
          <p14:tracePt t="70536" x="7119938" y="3643313"/>
          <p14:tracePt t="70546" x="7148513" y="3629025"/>
          <p14:tracePt t="70562" x="7213600" y="3598863"/>
          <p14:tracePt t="70579" x="7242175" y="3598863"/>
          <p14:tracePt t="70595" x="7256463" y="3598863"/>
          <p14:tracePt t="70624" x="7264400" y="3598863"/>
          <p14:tracePt t="70784" x="7272338" y="3598863"/>
          <p14:tracePt t="70792" x="7286625" y="3598863"/>
          <p14:tracePt t="70800" x="7292975" y="3598863"/>
          <p14:tracePt t="70812" x="7307263" y="3598863"/>
          <p14:tracePt t="70829" x="7337425" y="3598863"/>
          <p14:tracePt t="70845" x="7366000" y="3598863"/>
          <p14:tracePt t="70862" x="7388225" y="3598863"/>
          <p14:tracePt t="70879" x="7402513" y="3598863"/>
          <p14:tracePt t="70895" x="7416800" y="3598863"/>
          <p14:tracePt t="71112" x="7439025" y="3598863"/>
          <p14:tracePt t="71120" x="7459663" y="3606800"/>
          <p14:tracePt t="71129" x="7475538" y="3606800"/>
          <p14:tracePt t="71145" x="7504113" y="3606800"/>
          <p14:tracePt t="71162" x="7518400" y="3606800"/>
          <p14:tracePt t="71208" x="7526338" y="3606800"/>
          <p14:tracePt t="71928" x="0" y="0"/>
        </p14:tracePtLst>
        <p14:tracePtLst>
          <p14:tracePt t="74496" x="7642225" y="3533775"/>
          <p14:tracePt t="74960" x="7648575" y="3533775"/>
          <p14:tracePt t="74968" x="7678738" y="3541713"/>
          <p14:tracePt t="74978" x="7685088" y="3541713"/>
          <p14:tracePt t="74994" x="7735888" y="3541713"/>
          <p14:tracePt t="75011" x="7786688" y="3548063"/>
          <p14:tracePt t="75028" x="7815263" y="3548063"/>
          <p14:tracePt t="75044" x="7823200" y="3548063"/>
          <p14:tracePt t="75120" x="7845425" y="3548063"/>
          <p14:tracePt t="75128" x="7851775" y="3548063"/>
          <p14:tracePt t="75136" x="7866063" y="3548063"/>
          <p14:tracePt t="75145" x="7874000" y="3548063"/>
          <p14:tracePt t="75161" x="7881938" y="3548063"/>
          <p14:tracePt t="75177" x="7888288" y="3548063"/>
          <p14:tracePt t="75194" x="7902575" y="3548063"/>
          <p14:tracePt t="75211" x="7924800" y="3548063"/>
          <p14:tracePt t="75227" x="7947025" y="3548063"/>
          <p14:tracePt t="75244" x="7967663" y="3541713"/>
          <p14:tracePt t="75261" x="7983538" y="3533775"/>
          <p14:tracePt t="75278" x="7989888" y="3527425"/>
          <p14:tracePt t="75294" x="8004175" y="3527425"/>
          <p14:tracePt t="75311" x="8012113" y="3527425"/>
          <p14:tracePt t="75327" x="8034338" y="3527425"/>
          <p14:tracePt t="75344" x="8054975" y="3519488"/>
          <p14:tracePt t="75361" x="8062913" y="3519488"/>
          <p14:tracePt t="75377" x="8077200" y="3519488"/>
          <p14:tracePt t="75816" x="0" y="0"/>
        </p14:tracePtLst>
        <p14:tracePtLst>
          <p14:tracePt t="76776" x="10588625" y="3192463"/>
          <p14:tracePt t="77040" x="10594975" y="3192463"/>
          <p14:tracePt t="77049" x="10631488" y="3192463"/>
          <p14:tracePt t="77056" x="10690225" y="3192463"/>
          <p14:tracePt t="77064" x="10741025" y="3192463"/>
          <p14:tracePt t="77077" x="10806113" y="3192463"/>
          <p14:tracePt t="77094" x="10893425" y="3186113"/>
          <p14:tracePt t="77110" x="10936288" y="3186113"/>
          <p14:tracePt t="77127" x="10958513" y="3186113"/>
          <p14:tracePt t="77144" x="10964863" y="3186113"/>
          <p14:tracePt t="77304" x="10972800" y="3186113"/>
          <p14:tracePt t="77312" x="10987088" y="3186113"/>
          <p14:tracePt t="77320" x="10995025" y="3186113"/>
          <p14:tracePt t="77328" x="11001375" y="3186113"/>
          <p14:tracePt t="77344" x="11015663" y="3186113"/>
          <p14:tracePt t="77824" x="0" y="0"/>
        </p14:tracePtLst>
        <p14:tracePtLst>
          <p14:tracePt t="81985" x="5864225" y="3570288"/>
          <p14:tracePt t="82272" x="5878513" y="3570288"/>
          <p14:tracePt t="82279" x="5915025" y="3570288"/>
          <p14:tracePt t="82288" x="5951538" y="3570288"/>
          <p14:tracePt t="82296" x="5994400" y="3570288"/>
          <p14:tracePt t="82309" x="6022975" y="3570288"/>
          <p14:tracePt t="82326" x="6088063" y="3570288"/>
          <p14:tracePt t="82327" x="6096000" y="3570288"/>
          <p14:tracePt t="82343" x="6110288" y="3570288"/>
          <p14:tracePt t="82440" x="6118225" y="3570288"/>
          <p14:tracePt t="82447" x="6132513" y="3570288"/>
          <p14:tracePt t="82456" x="6154738" y="3570288"/>
          <p14:tracePt t="82463" x="6161088" y="3570288"/>
          <p14:tracePt t="82475" x="6183313" y="3570288"/>
          <p14:tracePt t="82492" x="6234113" y="3570288"/>
          <p14:tracePt t="82509" x="6270625" y="3570288"/>
          <p14:tracePt t="82526" x="6299200" y="3570288"/>
          <p14:tracePt t="82542" x="6307138" y="3570288"/>
          <p14:tracePt t="82559" x="6313488" y="3570288"/>
          <p14:tracePt t="82609" x="6335713" y="3570288"/>
          <p14:tracePt t="82616" x="6357938" y="3570288"/>
          <p14:tracePt t="82625" x="6372225" y="3570288"/>
          <p14:tracePt t="82642" x="6437313" y="3570288"/>
          <p14:tracePt t="82659" x="6488113" y="3570288"/>
          <p14:tracePt t="82675" x="6510338" y="3570288"/>
          <p14:tracePt t="84016" x="6545263" y="3570288"/>
          <p14:tracePt t="84024" x="6581775" y="3578225"/>
          <p14:tracePt t="84032" x="6611938" y="3578225"/>
          <p14:tracePt t="84042" x="6632575" y="3578225"/>
          <p14:tracePt t="84058" x="6677025" y="3578225"/>
          <p14:tracePt t="84075" x="6691313" y="3578225"/>
          <p14:tracePt t="84092" x="6697663" y="3578225"/>
          <p14:tracePt t="84109" x="6727825" y="3578225"/>
          <p14:tracePt t="84125" x="6756400" y="3578225"/>
          <p14:tracePt t="84142" x="6807200" y="3578225"/>
          <p14:tracePt t="84158" x="6843713" y="3578225"/>
          <p14:tracePt t="84175" x="6880225" y="3578225"/>
          <p14:tracePt t="84192" x="6900863" y="3578225"/>
          <p14:tracePt t="84208" x="6923088" y="3578225"/>
          <p14:tracePt t="84225" x="6951663" y="3578225"/>
          <p14:tracePt t="84242" x="6981825" y="3578225"/>
          <p14:tracePt t="84258" x="7002463" y="3578225"/>
          <p14:tracePt t="84292" x="7010400" y="3578225"/>
          <p14:tracePt t="84328" x="7010400" y="3570288"/>
          <p14:tracePt t="85024" x="7032625" y="3570288"/>
          <p14:tracePt t="85033" x="7075488" y="3570288"/>
          <p14:tracePt t="85041" x="7126288" y="3570288"/>
          <p14:tracePt t="85058" x="7221538" y="3570288"/>
          <p14:tracePt t="85075" x="7272338" y="3570288"/>
          <p14:tracePt t="85092" x="7292975" y="3570288"/>
          <p14:tracePt t="85232" x="7300913" y="3570288"/>
          <p14:tracePt t="85240" x="7307263" y="3570288"/>
          <p14:tracePt t="85247" x="7329488" y="3570288"/>
          <p14:tracePt t="85258" x="7358063" y="3570288"/>
          <p14:tracePt t="85275" x="7424738" y="3570288"/>
          <p14:tracePt t="85291" x="7489825" y="3570288"/>
          <p14:tracePt t="85308" x="7532688" y="3570288"/>
          <p14:tracePt t="85325" x="7569200" y="3570288"/>
          <p14:tracePt t="85341" x="7583488" y="3570288"/>
          <p14:tracePt t="85358" x="7591425" y="3570288"/>
          <p14:tracePt t="85375" x="7612063" y="3570288"/>
          <p14:tracePt t="85391" x="7627938" y="3570288"/>
          <p14:tracePt t="85408" x="7642225" y="3570288"/>
          <p14:tracePt t="86432" x="7656513" y="3570288"/>
          <p14:tracePt t="86440" x="7721600" y="3570288"/>
          <p14:tracePt t="86448" x="7786688" y="3570288"/>
          <p14:tracePt t="86458" x="7845425" y="3570288"/>
          <p14:tracePt t="86475" x="7989888" y="3556000"/>
          <p14:tracePt t="86491" x="8099425" y="3556000"/>
          <p14:tracePt t="86508" x="8150225" y="3556000"/>
          <p14:tracePt t="86524" x="8156575" y="3548063"/>
          <p14:tracePt t="86568" x="8170863" y="3548063"/>
          <p14:tracePt t="86576" x="8193088" y="3548063"/>
          <p14:tracePt t="86584" x="8201025" y="3548063"/>
          <p14:tracePt t="86592" x="8229600" y="3548063"/>
          <p14:tracePt t="86608" x="8272463" y="3548063"/>
          <p14:tracePt t="86625" x="8294688" y="3548063"/>
          <p14:tracePt t="86641" x="8302625" y="3548063"/>
          <p14:tracePt t="87079" x="8308975" y="3548063"/>
          <p14:tracePt t="87496" x="8331200" y="3548063"/>
          <p14:tracePt t="87504" x="8382000" y="3548063"/>
          <p14:tracePt t="87512" x="8418513" y="3548063"/>
          <p14:tracePt t="87524" x="8455025" y="3548063"/>
          <p14:tracePt t="87541" x="8548688" y="3548063"/>
          <p14:tracePt t="87557" x="8593138" y="3548063"/>
          <p14:tracePt t="87574" x="8607425" y="3541713"/>
          <p14:tracePt t="87591" x="8613775" y="3541713"/>
          <p14:tracePt t="87640" x="8636000" y="3541713"/>
          <p14:tracePt t="87647" x="8658225" y="3541713"/>
          <p14:tracePt t="87657" x="8672513" y="3541713"/>
          <p14:tracePt t="87674" x="8729663" y="3541713"/>
          <p14:tracePt t="87691" x="8766175" y="3541713"/>
          <p14:tracePt t="87707" x="8774113" y="3541713"/>
          <p14:tracePt t="87724" x="8780463" y="3541713"/>
          <p14:tracePt t="87784" x="8796338" y="3541713"/>
          <p14:tracePt t="87792" x="8802688" y="3541713"/>
          <p14:tracePt t="87800" x="8816975" y="3541713"/>
          <p14:tracePt t="87808" x="8824913" y="3541713"/>
          <p14:tracePt t="87824" x="8839200" y="3541713"/>
          <p14:tracePt t="88120" x="8847138" y="3541713"/>
          <p14:tracePt t="89376" x="0" y="0"/>
        </p14:tracePtLst>
        <p14:tracePtLst>
          <p14:tracePt t="92674" x="3802063" y="4071938"/>
          <p14:tracePt t="93424" x="3852863" y="4071938"/>
          <p14:tracePt t="93432" x="3962400" y="4071938"/>
          <p14:tracePt t="93440" x="4064000" y="4071938"/>
          <p14:tracePt t="93456" x="4238625" y="4071938"/>
          <p14:tracePt t="93473" x="4340225" y="4071938"/>
          <p14:tracePt t="93489" x="4354513" y="4071938"/>
          <p14:tracePt t="93712" x="4360863" y="4071938"/>
          <p14:tracePt t="93720" x="4383088" y="4071938"/>
          <p14:tracePt t="93727" x="4405313" y="4071938"/>
          <p14:tracePt t="93739" x="4427538" y="4071938"/>
          <p14:tracePt t="93756" x="4470400" y="4064000"/>
          <p14:tracePt t="93773" x="4521200" y="4056063"/>
          <p14:tracePt t="93789" x="4535488" y="4056063"/>
          <p14:tracePt t="93806" x="4543425" y="4056063"/>
          <p14:tracePt t="93928" x="4557713" y="4056063"/>
          <p14:tracePt t="93937" x="4579938" y="4056063"/>
          <p14:tracePt t="93943" x="4630738" y="4049713"/>
          <p14:tracePt t="93956" x="4665663" y="4049713"/>
          <p14:tracePt t="93972" x="4767263" y="4035425"/>
          <p14:tracePt t="93989" x="4862513" y="4027488"/>
          <p14:tracePt t="94006" x="4891088" y="4027488"/>
          <p14:tracePt t="94022" x="4913313" y="4027488"/>
          <p14:tracePt t="94127" x="4935538" y="4027488"/>
          <p14:tracePt t="94135" x="4956175" y="4027488"/>
          <p14:tracePt t="94143" x="4978400" y="4027488"/>
          <p14:tracePt t="94156" x="4992688" y="4027488"/>
          <p14:tracePt t="94172" x="5029200" y="4027488"/>
          <p14:tracePt t="94189" x="5043488" y="4021138"/>
          <p14:tracePt t="94248" x="5057775" y="4021138"/>
          <p14:tracePt t="94256" x="5080000" y="4021138"/>
          <p14:tracePt t="94265" x="5102225" y="4021138"/>
          <p14:tracePt t="94272" x="5130800" y="4021138"/>
          <p14:tracePt t="94289" x="5167313" y="4021138"/>
          <p14:tracePt t="94306" x="5195888" y="4021138"/>
          <p14:tracePt t="94322" x="5210175" y="4021138"/>
          <p14:tracePt t="94339" x="5218113" y="4021138"/>
          <p14:tracePt t="94356" x="5224463" y="4027488"/>
          <p14:tracePt t="94372" x="5240338" y="4035425"/>
          <p14:tracePt t="94389" x="5275263" y="4041775"/>
          <p14:tracePt t="94406" x="5305425" y="4049713"/>
          <p14:tracePt t="94407" x="5311775" y="4049713"/>
          <p14:tracePt t="94422" x="5319713" y="4049713"/>
          <p14:tracePt t="94439" x="5334000" y="4049713"/>
          <p14:tracePt t="94456" x="5341938" y="4049713"/>
          <p14:tracePt t="94472" x="5370513" y="4049713"/>
          <p14:tracePt t="94489" x="5399088" y="4049713"/>
          <p14:tracePt t="94506" x="5421313" y="4049713"/>
          <p14:tracePt t="94522" x="5443538" y="4049713"/>
          <p14:tracePt t="94539" x="5457825" y="4049713"/>
          <p14:tracePt t="94556" x="5464175" y="4049713"/>
          <p14:tracePt t="94572" x="5486400" y="4049713"/>
          <p14:tracePt t="94589" x="5508625" y="4049713"/>
          <p14:tracePt t="94606" x="5522913" y="4049713"/>
          <p14:tracePt t="94609" x="5537200" y="4049713"/>
          <p14:tracePt t="94624" x="5551488" y="4049713"/>
          <p14:tracePt t="94639" x="5573713" y="4049713"/>
          <p14:tracePt t="94656" x="5602288" y="4049713"/>
          <p14:tracePt t="94672" x="5624513" y="4049713"/>
          <p14:tracePt t="94689" x="5646738" y="4049713"/>
          <p14:tracePt t="94706" x="5681663" y="4049713"/>
          <p14:tracePt t="94722" x="5697538" y="4049713"/>
          <p14:tracePt t="94739" x="5703888" y="4049713"/>
          <p14:tracePt t="94808" x="5711825" y="4049713"/>
          <p14:tracePt t="94816" x="5726113" y="4049713"/>
          <p14:tracePt t="94824" x="5740400" y="4049713"/>
          <p14:tracePt t="94839" x="5776913" y="4041775"/>
          <p14:tracePt t="94856" x="5813425" y="4035425"/>
          <p14:tracePt t="94872" x="5819775" y="4035425"/>
          <p14:tracePt t="94936" x="5827713" y="4035425"/>
          <p14:tracePt t="95912" x="0" y="0"/>
        </p14:tracePtLst>
        <p14:tracePtLst>
          <p14:tracePt t="97000" x="2794000" y="2924175"/>
          <p14:tracePt t="98544" x="0" y="0"/>
        </p14:tracePtLst>
        <p14:tracePtLst>
          <p14:tracePt t="99208" x="4405313" y="3005138"/>
          <p14:tracePt t="99809" x="4411663" y="3005138"/>
          <p14:tracePt t="99816" x="4462463" y="3005138"/>
          <p14:tracePt t="99823" x="4521200" y="3011488"/>
          <p14:tracePt t="99837" x="4572000" y="3011488"/>
          <p14:tracePt t="99854" x="4687888" y="3011488"/>
          <p14:tracePt t="99856" x="4738688" y="3025775"/>
          <p14:tracePt t="99871" x="4833938" y="3040063"/>
          <p14:tracePt t="99888" x="4876800" y="3048000"/>
          <p14:tracePt t="99904" x="4891088" y="3048000"/>
          <p14:tracePt t="99936" x="4899025" y="3048000"/>
          <p14:tracePt t="100073" x="4913313" y="3048000"/>
          <p14:tracePt t="100080" x="4949825" y="3048000"/>
          <p14:tracePt t="100088" x="4992688" y="3048000"/>
          <p14:tracePt t="100105" x="5094288" y="3048000"/>
          <p14:tracePt t="100121" x="5159375" y="3048000"/>
          <p14:tracePt t="100138" x="5181600" y="3048000"/>
          <p14:tracePt t="101959" x="0" y="0"/>
        </p14:tracePtLst>
        <p14:tracePtLst>
          <p14:tracePt t="103752" x="9586913" y="3970338"/>
          <p14:tracePt t="107040" x="0" y="0"/>
        </p14:tracePtLst>
        <p14:tracePtLst>
          <p14:tracePt t="109728" x="1749425" y="4427538"/>
          <p14:tracePt t="110120" x="1755775" y="4427538"/>
          <p14:tracePt t="110128" x="1792288" y="4427538"/>
          <p14:tracePt t="110135" x="1828800" y="4427538"/>
          <p14:tracePt t="110151" x="1901825" y="4427538"/>
          <p14:tracePt t="110168" x="1973263" y="4427538"/>
          <p14:tracePt t="110185" x="2003425" y="4427538"/>
          <p14:tracePt t="110201" x="2017713" y="4427538"/>
          <p14:tracePt t="110344" x="2046288" y="4427538"/>
          <p14:tracePt t="110352" x="2074863" y="4433888"/>
          <p14:tracePt t="110360" x="2090738" y="4433888"/>
          <p14:tracePt t="110368" x="2111375" y="4433888"/>
          <p14:tracePt t="110385" x="2147888" y="4441825"/>
          <p14:tracePt t="110401" x="2170113" y="4441825"/>
          <p14:tracePt t="110418" x="2192338" y="4441825"/>
          <p14:tracePt t="110435" x="2206625" y="4441825"/>
          <p14:tracePt t="112640" x="2227263" y="4441825"/>
          <p14:tracePt t="112647" x="2300288" y="4441825"/>
          <p14:tracePt t="112655" x="2365375" y="4427538"/>
          <p14:tracePt t="112667" x="2430463" y="4411663"/>
          <p14:tracePt t="112684" x="2547938" y="4405313"/>
          <p14:tracePt t="112701" x="2576513" y="4405313"/>
          <p14:tracePt t="112717" x="2590800" y="4405313"/>
          <p14:tracePt t="112823" x="2598738" y="4405313"/>
          <p14:tracePt t="112831" x="2627313" y="4405313"/>
          <p14:tracePt t="112839" x="2649538" y="4405313"/>
          <p14:tracePt t="112851" x="2678113" y="4405313"/>
          <p14:tracePt t="112867" x="2728913" y="4405313"/>
          <p14:tracePt t="112884" x="2808288" y="4419600"/>
          <p14:tracePt t="112901" x="2867025" y="4419600"/>
          <p14:tracePt t="112917" x="2938463" y="4427538"/>
          <p14:tracePt t="112934" x="3005138" y="4427538"/>
          <p14:tracePt t="112951" x="3098800" y="4427538"/>
          <p14:tracePt t="112968" x="3135313" y="4427538"/>
          <p14:tracePt t="112984" x="3149600" y="4427538"/>
          <p14:tracePt t="113002" x="3157538" y="4427538"/>
          <p14:tracePt t="113018" x="3186113" y="4427538"/>
          <p14:tracePt t="113034" x="3200400" y="4427538"/>
          <p14:tracePt t="113051" x="3222625" y="4427538"/>
          <p14:tracePt t="113067" x="3243263" y="4427538"/>
          <p14:tracePt t="113084" x="3259138" y="4427538"/>
          <p14:tracePt t="113101" x="3265488" y="4427538"/>
          <p14:tracePt t="113119" x="3265488" y="4419600"/>
          <p14:tracePt t="113135" x="3273425" y="4419600"/>
          <p14:tracePt t="113151" x="3294063" y="4419600"/>
          <p14:tracePt t="113167" x="3344863" y="4411663"/>
          <p14:tracePt t="113184" x="3389313" y="4397375"/>
          <p14:tracePt t="113201" x="3411538" y="4397375"/>
          <p14:tracePt t="113271" x="3417888" y="4397375"/>
          <p14:tracePt t="113496" x="3417888" y="4391025"/>
          <p14:tracePt t="113512" x="3417888" y="4383088"/>
          <p14:tracePt t="113519" x="3375025" y="4376738"/>
          <p14:tracePt t="113527" x="3360738" y="4368800"/>
          <p14:tracePt t="113535" x="3330575" y="4368800"/>
          <p14:tracePt t="113550" x="3309938" y="4368800"/>
          <p14:tracePt t="113567" x="3214688" y="4376738"/>
          <p14:tracePt t="113584" x="3135313" y="4376738"/>
          <p14:tracePt t="113600" x="3048000" y="4376738"/>
          <p14:tracePt t="113617" x="2982913" y="4368800"/>
          <p14:tracePt t="113634" x="2887663" y="4354513"/>
          <p14:tracePt t="113650" x="2735263" y="4310063"/>
          <p14:tracePt t="113667" x="2590800" y="4295775"/>
          <p14:tracePt t="113684" x="2503488" y="4295775"/>
          <p14:tracePt t="113700" x="2466975" y="4295775"/>
          <p14:tracePt t="113717" x="2430463" y="4289425"/>
          <p14:tracePt t="113734" x="2424113" y="4289425"/>
          <p14:tracePt t="113736" x="2409825" y="4289425"/>
          <p14:tracePt t="113751" x="2401888" y="4289425"/>
          <p14:tracePt t="113767" x="2373313" y="4289425"/>
          <p14:tracePt t="113784" x="2344738" y="4295775"/>
          <p14:tracePt t="113800" x="2336800" y="4295775"/>
          <p14:tracePt t="114111" x="2336800" y="4303713"/>
          <p14:tracePt t="115551" x="2379663" y="4318000"/>
          <p14:tracePt t="115559" x="2489200" y="4325938"/>
          <p14:tracePt t="115568" x="2598738" y="4325938"/>
          <p14:tracePt t="115583" x="2808288" y="4325938"/>
          <p14:tracePt t="115600" x="2997200" y="4303713"/>
          <p14:tracePt t="115617" x="3090863" y="4303713"/>
          <p14:tracePt t="115633" x="3106738" y="4303713"/>
          <p14:tracePt t="115688" x="3127375" y="4303713"/>
          <p14:tracePt t="115695" x="3163888" y="4303713"/>
          <p14:tracePt t="115703" x="3228975" y="4303713"/>
          <p14:tracePt t="115717" x="3279775" y="4303713"/>
          <p14:tracePt t="115733" x="3432175" y="4295775"/>
          <p14:tracePt t="115750" x="3570288" y="4289425"/>
          <p14:tracePt t="115752" x="3621088" y="4289425"/>
          <p14:tracePt t="115767" x="3643313" y="4289425"/>
          <p14:tracePt t="115783" x="3665538" y="4289425"/>
          <p14:tracePt t="115800" x="3686175" y="4289425"/>
          <p14:tracePt t="115817" x="3736975" y="4295775"/>
          <p14:tracePt t="115833" x="3824288" y="4325938"/>
          <p14:tracePt t="115850" x="3954463" y="4340225"/>
          <p14:tracePt t="115867" x="4092575" y="4354513"/>
          <p14:tracePt t="115883" x="4165600" y="4368800"/>
          <p14:tracePt t="115900" x="4187825" y="4368800"/>
          <p14:tracePt t="115917" x="4194175" y="4376738"/>
          <p14:tracePt t="115933" x="4202113" y="4383088"/>
          <p14:tracePt t="115950" x="4208463" y="4383088"/>
          <p14:tracePt t="115967" x="4224338" y="4391025"/>
          <p14:tracePt t="115983" x="4259263" y="4391025"/>
          <p14:tracePt t="116000" x="4289425" y="4391025"/>
          <p14:tracePt t="116991" x="0" y="0"/>
        </p14:tracePtLst>
        <p14:tracePtLst>
          <p14:tracePt t="117600" x="5559425" y="4354513"/>
          <p14:tracePt t="119472" x="0" y="0"/>
        </p14:tracePtLst>
        <p14:tracePtLst>
          <p14:tracePt t="122400" x="6770688" y="4899025"/>
          <p14:tracePt t="123224" x="6784975" y="4899025"/>
          <p14:tracePt t="123231" x="6835775" y="4899025"/>
          <p14:tracePt t="123239" x="6894513" y="4899025"/>
          <p14:tracePt t="123248" x="6945313" y="4899025"/>
          <p14:tracePt t="123265" x="7024688" y="4884738"/>
          <p14:tracePt t="123281" x="7038975" y="4884738"/>
          <p14:tracePt t="124015" x="7061200" y="4884738"/>
          <p14:tracePt t="124023" x="7104063" y="4884738"/>
          <p14:tracePt t="124031" x="7148513" y="4876800"/>
          <p14:tracePt t="124048" x="7242175" y="4862513"/>
          <p14:tracePt t="124064" x="7307263" y="4862513"/>
          <p14:tracePt t="124081" x="7315200" y="4862513"/>
          <p14:tracePt t="124129" x="7323138" y="4862513"/>
          <p14:tracePt t="124135" x="7329488" y="4862513"/>
          <p14:tracePt t="124148" x="7337425" y="4862513"/>
          <p14:tracePt t="124164" x="7358063" y="4862513"/>
          <p14:tracePt t="124181" x="7373938" y="4862513"/>
          <p14:tracePt t="124198" x="7394575" y="4862513"/>
          <p14:tracePt t="124214" x="7416800" y="4862513"/>
          <p14:tracePt t="124231" x="7445375" y="4868863"/>
          <p14:tracePt t="124248" x="7459663" y="4868863"/>
          <p14:tracePt t="124264" x="7475538" y="4868863"/>
          <p14:tracePt t="124281" x="7496175" y="4868863"/>
          <p14:tracePt t="124298" x="7526338" y="4868863"/>
          <p14:tracePt t="124314" x="7546975" y="4868863"/>
          <p14:tracePt t="124331" x="7561263" y="4868863"/>
          <p14:tracePt t="124348" x="7569200" y="4868863"/>
          <p14:tracePt t="124364" x="7577138" y="4868863"/>
          <p14:tracePt t="124511" x="7583488" y="4884738"/>
          <p14:tracePt t="124519" x="7583488" y="4891088"/>
          <p14:tracePt t="124559" x="7591425" y="4891088"/>
          <p14:tracePt t="127159" x="0" y="0"/>
        </p14:tracePtLst>
        <p14:tracePtLst>
          <p14:tracePt t="130768" x="3403600" y="2243138"/>
          <p14:tracePt t="131071" x="3411538" y="2243138"/>
          <p14:tracePt t="131079" x="3454400" y="2249488"/>
          <p14:tracePt t="131088" x="3505200" y="2249488"/>
          <p14:tracePt t="131096" x="3556000" y="2257425"/>
          <p14:tracePt t="131112" x="3649663" y="2257425"/>
          <p14:tracePt t="131129" x="3716338" y="2257425"/>
          <p14:tracePt t="131146" x="3744913" y="2257425"/>
          <p14:tracePt t="131162" x="3751263" y="2257425"/>
          <p14:tracePt t="131179" x="3759200" y="2257425"/>
          <p14:tracePt t="131196" x="3787775" y="2257425"/>
          <p14:tracePt t="131212" x="3832225" y="2257425"/>
          <p14:tracePt t="131229" x="3875088" y="2257425"/>
          <p14:tracePt t="131231" x="3897313" y="2257425"/>
          <p14:tracePt t="131246" x="3919538" y="2257425"/>
          <p14:tracePt t="131262" x="3948113" y="2257425"/>
          <p14:tracePt t="131263" x="3962400" y="2249488"/>
          <p14:tracePt t="131279" x="3976688" y="2249488"/>
          <p14:tracePt t="131296" x="3984625" y="2249488"/>
          <p14:tracePt t="131312" x="4013200" y="2249488"/>
          <p14:tracePt t="131329" x="4056063" y="2249488"/>
          <p14:tracePt t="131346" x="4114800" y="2249488"/>
          <p14:tracePt t="131362" x="4179888" y="2249488"/>
          <p14:tracePt t="131379" x="4230688" y="2249488"/>
          <p14:tracePt t="131396" x="4281488" y="2257425"/>
          <p14:tracePt t="131412" x="4303713" y="2263775"/>
          <p14:tracePt t="131429" x="4354513" y="2271713"/>
          <p14:tracePt t="131446" x="4405313" y="2286000"/>
          <p14:tracePt t="131462" x="4456113" y="2286000"/>
          <p14:tracePt t="131463" x="4484688" y="2286000"/>
          <p14:tracePt t="131479" x="4535488" y="2293938"/>
          <p14:tracePt t="131496" x="4572000" y="2293938"/>
          <p14:tracePt t="131512" x="4614863" y="2293938"/>
          <p14:tracePt t="131529" x="4637088" y="2293938"/>
          <p14:tracePt t="131546" x="4665663" y="2293938"/>
          <p14:tracePt t="131562" x="4710113" y="2300288"/>
          <p14:tracePt t="131579" x="4752975" y="2308225"/>
          <p14:tracePt t="131596" x="4789488" y="2308225"/>
          <p14:tracePt t="131612" x="4811713" y="2308225"/>
          <p14:tracePt t="131629" x="4840288" y="2308225"/>
          <p14:tracePt t="131646" x="4868863" y="2308225"/>
          <p14:tracePt t="131663" x="4899025" y="2308225"/>
          <p14:tracePt t="131663" x="4919663" y="2308225"/>
          <p14:tracePt t="131679" x="4970463" y="2308225"/>
          <p14:tracePt t="131696" x="5014913" y="2308225"/>
          <p14:tracePt t="131712" x="5065713" y="2308225"/>
          <p14:tracePt t="131729" x="5094288" y="2308225"/>
          <p14:tracePt t="131746" x="5122863" y="2308225"/>
          <p14:tracePt t="131762" x="5145088" y="2308225"/>
          <p14:tracePt t="131779" x="5167313" y="2308225"/>
          <p14:tracePt t="131796" x="5203825" y="2308225"/>
          <p14:tracePt t="131812" x="5232400" y="2308225"/>
          <p14:tracePt t="131829" x="5268913" y="2308225"/>
          <p14:tracePt t="131846" x="5305425" y="2308225"/>
          <p14:tracePt t="131862" x="5341938" y="2308225"/>
          <p14:tracePt t="131864" x="5362575" y="2308225"/>
          <p14:tracePt t="131879" x="5413375" y="2308225"/>
          <p14:tracePt t="131896" x="5457825" y="2308225"/>
          <p14:tracePt t="131913" x="5500688" y="2308225"/>
          <p14:tracePt t="131929" x="5537200" y="2308225"/>
          <p14:tracePt t="131946" x="5573713" y="2308225"/>
          <p14:tracePt t="131962" x="5610225" y="2308225"/>
          <p14:tracePt t="131979" x="5653088" y="2314575"/>
          <p14:tracePt t="131996" x="5689600" y="2314575"/>
          <p14:tracePt t="132013" x="5718175" y="2314575"/>
          <p14:tracePt t="132029" x="5748338" y="2314575"/>
          <p14:tracePt t="132049" x="5754688" y="2314575"/>
          <p14:tracePt t="132071" x="5762625" y="2314575"/>
          <p14:tracePt t="132087" x="5768975" y="2314575"/>
          <p14:tracePt t="132096" x="5776913" y="2314575"/>
          <p14:tracePt t="132112" x="5791200" y="2314575"/>
          <p14:tracePt t="132129" x="5805488" y="2308225"/>
          <p14:tracePt t="132223" x="5813425" y="2308225"/>
          <p14:tracePt t="132479" x="5827713" y="2308225"/>
          <p14:tracePt t="132487" x="5834063" y="2308225"/>
          <p14:tracePt t="132496" x="5849938" y="2308225"/>
          <p14:tracePt t="132512" x="5864225" y="2308225"/>
          <p14:tracePt t="132529" x="5870575" y="2308225"/>
          <p14:tracePt t="132656" x="5884863" y="2308225"/>
          <p14:tracePt t="132673" x="5900738" y="2308225"/>
          <p14:tracePt t="132679" x="5907088" y="2308225"/>
          <p14:tracePt t="132695" x="5915025" y="2308225"/>
          <p14:tracePt t="132711" x="5921375" y="2308225"/>
          <p14:tracePt t="132751" x="5929313" y="2308225"/>
          <p14:tracePt t="132759" x="5935663" y="2308225"/>
          <p14:tracePt t="132768" x="5951538" y="2300288"/>
          <p14:tracePt t="132779" x="5951538" y="2293938"/>
          <p14:tracePt t="132796" x="5965825" y="2286000"/>
          <p14:tracePt t="132812" x="5972175" y="2286000"/>
          <p14:tracePt t="132829" x="5980113" y="2286000"/>
          <p14:tracePt t="133672" x="0" y="0"/>
        </p14:tracePtLst>
        <p14:tracePtLst>
          <p14:tracePt t="134536" x="7424738" y="4833938"/>
          <p14:tracePt t="138279" x="0" y="0"/>
        </p14:tracePtLst>
        <p14:tracePtLst>
          <p14:tracePt t="141000" x="1328738" y="5653088"/>
          <p14:tracePt t="144591" x="0" y="0"/>
        </p14:tracePtLst>
        <p14:tracePtLst>
          <p14:tracePt t="145640" x="2068513" y="4303713"/>
          <p14:tracePt t="146920" x="0" y="0"/>
        </p14:tracePtLst>
        <p14:tracePtLst>
          <p14:tracePt t="147624" x="2009775" y="5588000"/>
          <p14:tracePt t="148079" x="2017713" y="5588000"/>
          <p14:tracePt t="151016" x="0" y="0"/>
        </p14:tracePtLst>
        <p14:tracePtLst>
          <p14:tracePt t="152056" x="1292225" y="5616575"/>
          <p14:tracePt t="152559" x="0" y="0"/>
        </p14:tracePtLst>
        <p14:tracePtLst>
          <p14:tracePt t="155248" x="3468688" y="2359025"/>
          <p14:tracePt t="155872" x="3482975" y="2359025"/>
          <p14:tracePt t="155879" x="3519488" y="2359025"/>
          <p14:tracePt t="155889" x="3584575" y="2359025"/>
          <p14:tracePt t="155906" x="3708400" y="2359025"/>
          <p14:tracePt t="155922" x="3824288" y="2359025"/>
          <p14:tracePt t="155939" x="3889375" y="2359025"/>
          <p14:tracePt t="155956" x="3919538" y="2359025"/>
          <p14:tracePt t="155972" x="3925888" y="2359025"/>
          <p14:tracePt t="156031" x="3933825" y="2359025"/>
          <p14:tracePt t="156063" x="3948113" y="2351088"/>
          <p14:tracePt t="156071" x="3976688" y="2351088"/>
          <p14:tracePt t="156080" x="4005263" y="2351088"/>
          <p14:tracePt t="156089" x="4027488" y="2344738"/>
          <p14:tracePt t="156106" x="4092575" y="2344738"/>
          <p14:tracePt t="156122" x="4129088" y="2344738"/>
          <p14:tracePt t="156139" x="4157663" y="2344738"/>
          <p14:tracePt t="156156" x="4187825" y="2344738"/>
          <p14:tracePt t="156172" x="4208463" y="2344738"/>
          <p14:tracePt t="156189" x="4230688" y="2344738"/>
          <p14:tracePt t="156206" x="4267200" y="2344738"/>
          <p14:tracePt t="156223" x="4310063" y="2344738"/>
          <p14:tracePt t="156239" x="4332288" y="2344738"/>
          <p14:tracePt t="156256" x="4360863" y="2344738"/>
          <p14:tracePt t="156272" x="4391025" y="2351088"/>
          <p14:tracePt t="156289" x="4411663" y="2351088"/>
          <p14:tracePt t="156306" x="4433888" y="2359025"/>
          <p14:tracePt t="156322" x="4462463" y="2359025"/>
          <p14:tracePt t="156339" x="4478338" y="2359025"/>
          <p14:tracePt t="156356" x="4498975" y="2359025"/>
          <p14:tracePt t="156372" x="4513263" y="2365375"/>
          <p14:tracePt t="156389" x="4543425" y="2365375"/>
          <p14:tracePt t="156406" x="4564063" y="2365375"/>
          <p14:tracePt t="156407" x="4586288" y="2365375"/>
          <p14:tracePt t="156423" x="4608513" y="2365375"/>
          <p14:tracePt t="156439" x="4645025" y="2365375"/>
          <p14:tracePt t="156456" x="4681538" y="2365375"/>
          <p14:tracePt t="156472" x="4702175" y="2365375"/>
          <p14:tracePt t="156489" x="4732338" y="2365375"/>
          <p14:tracePt t="156506" x="4760913" y="2373313"/>
          <p14:tracePt t="156522" x="4783138" y="2373313"/>
          <p14:tracePt t="156539" x="4818063" y="2373313"/>
          <p14:tracePt t="156556" x="4854575" y="2373313"/>
          <p14:tracePt t="156572" x="4876800" y="2373313"/>
          <p14:tracePt t="156589" x="4899025" y="2373313"/>
          <p14:tracePt t="156606" x="4919663" y="2373313"/>
          <p14:tracePt t="156607" x="4941888" y="2373313"/>
          <p14:tracePt t="156622" x="4956175" y="2373313"/>
          <p14:tracePt t="156639" x="5029200" y="2379663"/>
          <p14:tracePt t="156656" x="5065713" y="2379663"/>
          <p14:tracePt t="156672" x="5102225" y="2379663"/>
          <p14:tracePt t="156689" x="5122863" y="2379663"/>
          <p14:tracePt t="156706" x="5145088" y="2379663"/>
          <p14:tracePt t="156722" x="5159375" y="2379663"/>
          <p14:tracePt t="156739" x="5189538" y="2379663"/>
          <p14:tracePt t="156755" x="5218113" y="2379663"/>
          <p14:tracePt t="156772" x="5260975" y="2379663"/>
          <p14:tracePt t="156789" x="5283200" y="2379663"/>
          <p14:tracePt t="156805" x="5311775" y="2379663"/>
          <p14:tracePt t="156807" x="5326063" y="2379663"/>
          <p14:tracePt t="156822" x="5341938" y="2379663"/>
          <p14:tracePt t="156839" x="5384800" y="2379663"/>
          <p14:tracePt t="156855" x="5407025" y="2379663"/>
          <p14:tracePt t="156872" x="5435600" y="2379663"/>
          <p14:tracePt t="156889" x="5472113" y="2379663"/>
          <p14:tracePt t="156906" x="5500688" y="2373313"/>
          <p14:tracePt t="156923" x="5514975" y="2373313"/>
          <p14:tracePt t="157031" x="5522913" y="2373313"/>
          <p14:tracePt t="157063" x="5529263" y="2373313"/>
          <p14:tracePt t="157079" x="5537200" y="2373313"/>
          <p14:tracePt t="157087" x="5559425" y="2373313"/>
          <p14:tracePt t="157095" x="5573713" y="2373313"/>
          <p14:tracePt t="157105" x="5602288" y="2373313"/>
          <p14:tracePt t="157122" x="5630863" y="2373313"/>
          <p14:tracePt t="157139" x="5646738" y="2373313"/>
          <p14:tracePt t="157156" x="5667375" y="2365375"/>
          <p14:tracePt t="157172" x="5675313" y="2365375"/>
          <p14:tracePt t="157189" x="5681663" y="2365375"/>
          <p14:tracePt t="157205" x="5703888" y="2365375"/>
          <p14:tracePt t="157207" x="5711825" y="2365375"/>
          <p14:tracePt t="157222" x="5718175" y="2365375"/>
          <p14:tracePt t="157280" x="5726113" y="2365375"/>
          <p14:tracePt t="159911" x="0" y="0"/>
        </p14:tracePtLst>
        <p14:tracePtLst>
          <p14:tracePt t="160752" x="4927600" y="5638800"/>
          <p14:tracePt t="161799" x="0" y="0"/>
        </p14:tracePtLst>
        <p14:tracePtLst>
          <p14:tracePt t="163072" x="7053263" y="5580063"/>
          <p14:tracePt t="164408" x="7046913" y="5580063"/>
          <p14:tracePt t="164415" x="7010400" y="5580063"/>
          <p14:tracePt t="164423" x="6951663" y="5588000"/>
          <p14:tracePt t="164437" x="6900863" y="5595938"/>
          <p14:tracePt t="164453" x="6764338" y="5616575"/>
          <p14:tracePt t="164470" x="6632575" y="5630863"/>
          <p14:tracePt t="164487" x="6553200" y="5646738"/>
          <p14:tracePt t="164624" x="6545263" y="5646738"/>
          <p14:tracePt t="164631" x="6494463" y="5653088"/>
          <p14:tracePt t="164639" x="6443663" y="5653088"/>
          <p14:tracePt t="164653" x="6378575" y="5661025"/>
          <p14:tracePt t="164671" x="6205538" y="5667375"/>
          <p14:tracePt t="164687" x="6002338" y="5689600"/>
          <p14:tracePt t="164703" x="5943600" y="5689600"/>
          <p14:tracePt t="164935" x="5951538" y="5697538"/>
          <p14:tracePt t="164944" x="6008688" y="5703888"/>
          <p14:tracePt t="164953" x="6096000" y="5703888"/>
          <p14:tracePt t="164970" x="6248400" y="5703888"/>
          <p14:tracePt t="164987" x="6408738" y="5681663"/>
          <p14:tracePt t="165003" x="6524625" y="5653088"/>
          <p14:tracePt t="165020" x="6581775" y="5646738"/>
          <p14:tracePt t="165080" x="6589713" y="5646738"/>
          <p14:tracePt t="165144" x="6611938" y="5646738"/>
          <p14:tracePt t="165151" x="6640513" y="5646738"/>
          <p14:tracePt t="165159" x="6669088" y="5638800"/>
          <p14:tracePt t="165170" x="6705600" y="5638800"/>
          <p14:tracePt t="165187" x="6770688" y="5638800"/>
          <p14:tracePt t="165203" x="6829425" y="5638800"/>
          <p14:tracePt t="165220" x="6865938" y="5638800"/>
          <p14:tracePt t="165237" x="6916738" y="5638800"/>
          <p14:tracePt t="165253" x="6937375" y="5638800"/>
          <p14:tracePt t="165255" x="6959600" y="5630863"/>
          <p14:tracePt t="165270" x="6973888" y="5630863"/>
          <p14:tracePt t="165287" x="7069138" y="5630863"/>
          <p14:tracePt t="165303" x="7154863" y="5630863"/>
          <p14:tracePt t="165320" x="7235825" y="5630863"/>
          <p14:tracePt t="165336" x="7292975" y="5630863"/>
          <p14:tracePt t="165353" x="7307263" y="5630863"/>
          <p14:tracePt t="165370" x="7315200" y="5630863"/>
          <p14:tracePt t="165527" x="7323138" y="5630863"/>
          <p14:tracePt t="165767" x="7329488" y="5630863"/>
          <p14:tracePt t="165775" x="7366000" y="5630863"/>
          <p14:tracePt t="165783" x="7408863" y="5630863"/>
          <p14:tracePt t="165791" x="7445375" y="5630863"/>
          <p14:tracePt t="165803" x="7496175" y="5630863"/>
          <p14:tracePt t="165820" x="7612063" y="5624513"/>
          <p14:tracePt t="165836" x="7693025" y="5610225"/>
          <p14:tracePt t="165853" x="7750175" y="5602288"/>
          <p14:tracePt t="165870" x="7758113" y="5595938"/>
          <p14:tracePt t="165911" x="7764463" y="5595938"/>
          <p14:tracePt t="166055" x="7772400" y="5595938"/>
          <p14:tracePt t="166063" x="7800975" y="5595938"/>
          <p14:tracePt t="166071" x="7831138" y="5595938"/>
          <p14:tracePt t="166087" x="7896225" y="5595938"/>
          <p14:tracePt t="166103" x="7916863" y="5595938"/>
          <p14:tracePt t="166151" x="7924800" y="5595938"/>
          <p14:tracePt t="166431" x="7932738" y="5595938"/>
          <p14:tracePt t="166463" x="7939088" y="5588000"/>
          <p14:tracePt t="166471" x="7953375" y="5588000"/>
          <p14:tracePt t="166479" x="7967663" y="5580063"/>
          <p14:tracePt t="166487" x="7975600" y="5580063"/>
          <p14:tracePt t="166503" x="8004175" y="5580063"/>
          <p14:tracePt t="167143" x="8012113" y="5580063"/>
          <p14:tracePt t="167303" x="8018463" y="5580063"/>
          <p14:tracePt t="167311" x="8077200" y="5588000"/>
          <p14:tracePt t="167319" x="8142288" y="5595938"/>
          <p14:tracePt t="167336" x="8229600" y="5595938"/>
          <p14:tracePt t="167353" x="8331200" y="5595938"/>
          <p14:tracePt t="167369" x="8396288" y="5610225"/>
          <p14:tracePt t="167391" x="8404225" y="5610225"/>
          <p14:tracePt t="167543" x="8418513" y="5624513"/>
          <p14:tracePt t="167551" x="8447088" y="5638800"/>
          <p14:tracePt t="167559" x="8455025" y="5638800"/>
          <p14:tracePt t="167569" x="8475663" y="5646738"/>
          <p14:tracePt t="167586" x="8526463" y="5653088"/>
          <p14:tracePt t="167603" x="8534400" y="5653088"/>
          <p14:tracePt t="169303" x="8562975" y="5653088"/>
          <p14:tracePt t="169312" x="8585200" y="5653088"/>
          <p14:tracePt t="169319" x="8607425" y="5653088"/>
          <p14:tracePt t="169335" x="8643938" y="5653088"/>
          <p14:tracePt t="169369" x="8643938" y="5646738"/>
          <p14:tracePt t="171719" x="0" y="0"/>
        </p14:tracePtLst>
        <p14:tracePtLst>
          <p14:tracePt t="173280" x="1385888" y="5616575"/>
          <p14:tracePt t="174599" x="0" y="0"/>
        </p14:tracePtLst>
        <p14:tracePtLst>
          <p14:tracePt t="176375" x="4862513" y="5610225"/>
          <p14:tracePt t="179839" x="0" y="0"/>
        </p14:tracePtLst>
        <p14:tracePtLst>
          <p14:tracePt t="180728" x="8664575" y="5630863"/>
          <p14:tracePt t="182687" x="0" y="0"/>
        </p14:tracePtLst>
        <p14:tracePtLst>
          <p14:tracePt t="185248" x="3062288" y="6124575"/>
          <p14:tracePt t="185679" x="3076575" y="6124575"/>
          <p14:tracePt t="185687" x="3113088" y="6124575"/>
          <p14:tracePt t="185698" x="3149600" y="6124575"/>
          <p14:tracePt t="185714" x="3214688" y="6124575"/>
          <p14:tracePt t="185731" x="3259138" y="6124575"/>
          <p14:tracePt t="185748" x="3265488" y="6124575"/>
          <p14:tracePt t="186135" x="3273425" y="6132513"/>
          <p14:tracePt t="186263" x="3294063" y="6132513"/>
          <p14:tracePt t="186271" x="3338513" y="6138863"/>
          <p14:tracePt t="186281" x="3360738" y="6138863"/>
          <p14:tracePt t="186298" x="3389313" y="6138863"/>
          <p14:tracePt t="186314" x="3403600" y="6146800"/>
          <p14:tracePt t="186331" x="3411538" y="6146800"/>
          <p14:tracePt t="187239" x="3482975" y="6146800"/>
          <p14:tracePt t="187247" x="3598863" y="6146800"/>
          <p14:tracePt t="187255" x="3694113" y="6146800"/>
          <p14:tracePt t="187264" x="3802063" y="6146800"/>
          <p14:tracePt t="187281" x="4005263" y="6146800"/>
          <p14:tracePt t="187297" x="4122738" y="6146800"/>
          <p14:tracePt t="187314" x="4143375" y="6146800"/>
          <p14:tracePt t="188167" x="4165600" y="6146800"/>
          <p14:tracePt t="188176" x="4244975" y="6146800"/>
          <p14:tracePt t="188183" x="4318000" y="6146800"/>
          <p14:tracePt t="188197" x="4383088" y="6138863"/>
          <p14:tracePt t="188214" x="4521200" y="6132513"/>
          <p14:tracePt t="188215" x="4572000" y="6132513"/>
          <p14:tracePt t="188230" x="4622800" y="6132513"/>
          <p14:tracePt t="188303" x="4630738" y="6132513"/>
          <p14:tracePt t="188823" x="4614863" y="6124575"/>
          <p14:tracePt t="188831" x="4572000" y="6124575"/>
          <p14:tracePt t="188839" x="4549775" y="6124575"/>
          <p14:tracePt t="188847" x="4506913" y="6124575"/>
          <p14:tracePt t="188863" x="4405313" y="6138863"/>
          <p14:tracePt t="188880" x="4303713" y="6154738"/>
          <p14:tracePt t="188897" x="4208463" y="6169025"/>
          <p14:tracePt t="188913" x="4157663" y="6175375"/>
          <p14:tracePt t="188930" x="4129088" y="6175375"/>
          <p14:tracePt t="188947" x="4114800" y="6175375"/>
          <p14:tracePt t="188963" x="4100513" y="6175375"/>
          <p14:tracePt t="188980" x="4092575" y="6175375"/>
          <p14:tracePt t="188997" x="4049713" y="6169025"/>
          <p14:tracePt t="189014" x="3948113" y="6169025"/>
          <p14:tracePt t="189015" x="3897313" y="6169025"/>
          <p14:tracePt t="189031" x="3795713" y="6169025"/>
          <p14:tracePt t="189047" x="3716338" y="6161088"/>
          <p14:tracePt t="189063" x="3686175" y="6154738"/>
          <p14:tracePt t="189119" x="3679825" y="6154738"/>
          <p14:tracePt t="189135" x="3671888" y="6154738"/>
          <p14:tracePt t="189143" x="3665538" y="6154738"/>
          <p14:tracePt t="189151" x="3657600" y="6154738"/>
          <p14:tracePt t="189191" x="3657600" y="6146800"/>
          <p14:tracePt t="189535" x="3679825" y="6146800"/>
          <p14:tracePt t="189544" x="3722688" y="6169025"/>
          <p14:tracePt t="189551" x="3759200" y="6169025"/>
          <p14:tracePt t="189563" x="3810000" y="6169025"/>
          <p14:tracePt t="189580" x="3889375" y="6169025"/>
          <p14:tracePt t="189597" x="3940175" y="6169025"/>
          <p14:tracePt t="189613" x="3970338" y="6169025"/>
          <p14:tracePt t="189630" x="3990975" y="6169025"/>
          <p14:tracePt t="189631" x="3998913" y="6169025"/>
          <p14:tracePt t="189647" x="4005263" y="6169025"/>
          <p14:tracePt t="189663" x="4013200" y="6169025"/>
          <p14:tracePt t="189680" x="4021138" y="6169025"/>
          <p14:tracePt t="189697" x="4049713" y="6169025"/>
          <p14:tracePt t="189713" x="4100513" y="6169025"/>
          <p14:tracePt t="189730" x="4151313" y="6169025"/>
          <p14:tracePt t="189747" x="4194175" y="6169025"/>
          <p14:tracePt t="189763" x="4216400" y="6169025"/>
          <p14:tracePt t="189780" x="4252913" y="6169025"/>
          <p14:tracePt t="189797" x="4303713" y="6169025"/>
          <p14:tracePt t="189798" x="4332288" y="6175375"/>
          <p14:tracePt t="189813" x="4376738" y="6175375"/>
          <p14:tracePt t="189830" x="4478338" y="6175375"/>
          <p14:tracePt t="189831" x="4529138" y="6175375"/>
          <p14:tracePt t="189847" x="4572000" y="6175375"/>
          <p14:tracePt t="189863" x="4586288" y="6175375"/>
          <p14:tracePt t="190049" x="4594225" y="6175375"/>
          <p14:tracePt t="190151" x="4600575" y="6175375"/>
          <p14:tracePt t="190158" x="4651375" y="6183313"/>
          <p14:tracePt t="190167" x="4710113" y="6183313"/>
          <p14:tracePt t="190180" x="4760913" y="6183313"/>
          <p14:tracePt t="190196" x="4854575" y="6175375"/>
          <p14:tracePt t="190213" x="4899025" y="6175375"/>
          <p14:tracePt t="190230" x="4905375" y="6175375"/>
          <p14:tracePt t="190407" x="4913313" y="6175375"/>
          <p14:tracePt t="190423" x="4941888" y="6175375"/>
          <p14:tracePt t="190431" x="4992688" y="6175375"/>
          <p14:tracePt t="190439" x="5043488" y="6161088"/>
          <p14:tracePt t="190447" x="5108575" y="6154738"/>
          <p14:tracePt t="190463" x="5232400" y="6154738"/>
          <p14:tracePt t="190480" x="5283200" y="6154738"/>
          <p14:tracePt t="190496" x="5291138" y="6154738"/>
          <p14:tracePt t="191872" x="5319713" y="6154738"/>
          <p14:tracePt t="191879" x="5341938" y="6154738"/>
          <p14:tracePt t="191887" x="5348288" y="6154738"/>
          <p14:tracePt t="191896" x="5370513" y="6154738"/>
          <p14:tracePt t="191913" x="5376863" y="6154738"/>
          <p14:tracePt t="192079" x="5399088" y="6154738"/>
          <p14:tracePt t="192087" x="5435600" y="6154738"/>
          <p14:tracePt t="192096" x="5464175" y="6154738"/>
          <p14:tracePt t="192113" x="5522913" y="6138863"/>
          <p14:tracePt t="192129" x="5545138" y="6132513"/>
          <p14:tracePt t="192146" x="5551488" y="6132513"/>
          <p14:tracePt t="192431" x="5565775" y="6132513"/>
          <p14:tracePt t="192439" x="5580063" y="6132513"/>
          <p14:tracePt t="192447" x="5602288" y="6132513"/>
          <p14:tracePt t="192462" x="5624513" y="6132513"/>
          <p14:tracePt t="192479" x="5638800" y="6132513"/>
          <p14:tracePt t="192496" x="5646738" y="6132513"/>
          <p14:tracePt t="192512" x="5653088" y="6132513"/>
          <p14:tracePt t="192529" x="5667375" y="6132513"/>
          <p14:tracePt t="192546" x="5681663" y="6132513"/>
          <p14:tracePt t="192563" x="5689600" y="6132513"/>
          <p14:tracePt t="192579" x="5697538" y="6132513"/>
          <p14:tracePt t="193079" x="5718175" y="6138863"/>
          <p14:tracePt t="193087" x="5732463" y="6138863"/>
          <p14:tracePt t="193096" x="5754688" y="6138863"/>
          <p14:tracePt t="193112" x="5768975" y="6138863"/>
          <p14:tracePt t="193215" x="5776913" y="6138863"/>
          <p14:tracePt t="193639" x="5799138" y="6138863"/>
          <p14:tracePt t="193647" x="5813425" y="6146800"/>
          <p14:tracePt t="193655" x="5819775" y="6146800"/>
          <p14:tracePt t="193663" x="5827713" y="6146800"/>
          <p14:tracePt t="193679" x="5842000" y="6146800"/>
          <p14:tracePt t="193696" x="5849938" y="6146800"/>
          <p14:tracePt t="195039" x="5884863" y="6154738"/>
          <p14:tracePt t="195047" x="5986463" y="6175375"/>
          <p14:tracePt t="195055" x="6088063" y="6183313"/>
          <p14:tracePt t="195063" x="6183313" y="6183313"/>
          <p14:tracePt t="195079" x="6443663" y="6189663"/>
          <p14:tracePt t="195095" x="6640513" y="6205538"/>
          <p14:tracePt t="195112" x="6683375" y="6205538"/>
          <p14:tracePt t="195151" x="6677025" y="6189663"/>
          <p14:tracePt t="195159" x="6662738" y="6183313"/>
          <p14:tracePt t="197343" x="0" y="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5"/>
            <a:ext cx="10515600" cy="805307"/>
          </a:xfrm>
        </p:spPr>
        <p:txBody>
          <a:bodyPr/>
          <a:lstStyle/>
          <a:p>
            <a:pPr algn="ctr"/>
            <a:r>
              <a:rPr kumimoji="1" lang="ja-JP" altLang="en-US" dirty="0" smtClean="0"/>
              <a:t>行列の初等関数</a:t>
            </a:r>
            <a:endParaRPr kumimoji="1" lang="ja-JP" altLang="en-US" dirty="0"/>
          </a:p>
        </p:txBody>
      </p:sp>
      <mc:AlternateContent xmlns:mc="http://schemas.openxmlformats.org/markup-compatibility/2006" xmlns:a14="http://schemas.microsoft.com/office/drawing/2010/main">
        <mc:Choice Requires="a14">
          <p:sp>
            <p:nvSpPr>
              <p:cNvPr id="15" name="正方形/長方形 14"/>
              <p:cNvSpPr/>
              <p:nvPr/>
            </p:nvSpPr>
            <p:spPr>
              <a:xfrm>
                <a:off x="918295" y="1269016"/>
                <a:ext cx="10355409" cy="970216"/>
              </a:xfrm>
              <a:prstGeom prst="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nary>
                        <m:naryPr>
                          <m:chr m:val="∑"/>
                          <m:ctrlPr>
                            <a:rPr lang="en-US" altLang="ja-JP" i="1" smtClean="0">
                              <a:solidFill>
                                <a:schemeClr val="tx1"/>
                              </a:solidFill>
                              <a:latin typeface="Cambria Math" panose="02040503050406030204" pitchFamily="18" charset="0"/>
                            </a:rPr>
                          </m:ctrlPr>
                        </m:naryPr>
                        <m:sub>
                          <m:r>
                            <m:rPr>
                              <m:sty m:val="p"/>
                              <m:brk m:alnAt="23"/>
                            </m:rPr>
                            <a:rPr lang="en-US" altLang="ja-JP" b="0" i="0" smtClean="0">
                              <a:solidFill>
                                <a:schemeClr val="tx1"/>
                              </a:solidFill>
                              <a:latin typeface="Cambria Math" panose="02040503050406030204" pitchFamily="18" charset="0"/>
                            </a:rPr>
                            <m:t>i</m:t>
                          </m:r>
                          <m:r>
                            <a:rPr lang="en-US" altLang="ja-JP" b="0" i="0" smtClean="0">
                              <a:solidFill>
                                <a:schemeClr val="tx1"/>
                              </a:solidFill>
                              <a:latin typeface="Cambria Math" panose="02040503050406030204" pitchFamily="18" charset="0"/>
                            </a:rPr>
                            <m:t>=0</m:t>
                          </m:r>
                        </m:sub>
                        <m:sup>
                          <m:r>
                            <a:rPr lang="ja-JP" altLang="en-US" i="0">
                              <a:solidFill>
                                <a:schemeClr val="tx1"/>
                              </a:solidFill>
                              <a:latin typeface="Cambria Math" panose="02040503050406030204" pitchFamily="18" charset="0"/>
                            </a:rPr>
                            <m:t>∞</m:t>
                          </m:r>
                        </m:sup>
                        <m:e>
                          <m:sSub>
                            <m:sSubPr>
                              <m:ctrlPr>
                                <a:rPr lang="en-US" altLang="ja-JP" i="1" smtClean="0">
                                  <a:solidFill>
                                    <a:schemeClr val="tx1"/>
                                  </a:solidFill>
                                  <a:latin typeface="Cambria Math" panose="02040503050406030204" pitchFamily="18" charset="0"/>
                                </a:rPr>
                              </m:ctrlPr>
                            </m:sSubPr>
                            <m:e>
                              <m:r>
                                <m:rPr>
                                  <m:sty m:val="p"/>
                                </m:rPr>
                                <a:rPr lang="en-US" altLang="ja-JP" b="0" i="0" smtClean="0">
                                  <a:solidFill>
                                    <a:schemeClr val="tx1"/>
                                  </a:solidFill>
                                  <a:latin typeface="Cambria Math" panose="02040503050406030204" pitchFamily="18" charset="0"/>
                                </a:rPr>
                                <m:t>a</m:t>
                              </m:r>
                            </m:e>
                            <m:sub>
                              <m:r>
                                <m:rPr>
                                  <m:sty m:val="p"/>
                                </m:rPr>
                                <a:rPr lang="en-US" altLang="ja-JP" b="0" i="0" smtClean="0">
                                  <a:solidFill>
                                    <a:schemeClr val="tx1"/>
                                  </a:solidFill>
                                  <a:latin typeface="Cambria Math" panose="02040503050406030204" pitchFamily="18" charset="0"/>
                                </a:rPr>
                                <m:t>i</m:t>
                              </m:r>
                            </m:sub>
                          </m:sSub>
                          <m:sSup>
                            <m:sSupPr>
                              <m:ctrlPr>
                                <a:rPr lang="en-US" altLang="ja-JP" i="1" smtClean="0">
                                  <a:solidFill>
                                    <a:schemeClr val="tx1"/>
                                  </a:solidFill>
                                  <a:latin typeface="Cambria Math" panose="02040503050406030204" pitchFamily="18" charset="0"/>
                                </a:rPr>
                              </m:ctrlPr>
                            </m:sSupPr>
                            <m:e>
                              <m:r>
                                <m:rPr>
                                  <m:sty m:val="p"/>
                                </m:rPr>
                                <a:rPr lang="en-US" altLang="ja-JP" b="0" i="0" smtClean="0">
                                  <a:solidFill>
                                    <a:schemeClr val="tx1"/>
                                  </a:solidFill>
                                  <a:latin typeface="Cambria Math" panose="02040503050406030204" pitchFamily="18" charset="0"/>
                                </a:rPr>
                                <m:t>x</m:t>
                              </m:r>
                            </m:e>
                            <m:sup>
                              <m:r>
                                <m:rPr>
                                  <m:sty m:val="p"/>
                                </m:rPr>
                                <a:rPr lang="en-US" altLang="ja-JP" b="0" i="0" smtClean="0">
                                  <a:solidFill>
                                    <a:schemeClr val="tx1"/>
                                  </a:solidFill>
                                  <a:latin typeface="Cambria Math" panose="02040503050406030204" pitchFamily="18" charset="0"/>
                                </a:rPr>
                                <m:t>i</m:t>
                              </m:r>
                            </m:sup>
                          </m:sSup>
                        </m:e>
                      </m:nary>
                      <m:r>
                        <a:rPr lang="ja-JP" altLang="en-US" i="0">
                          <a:solidFill>
                            <a:schemeClr val="tx1"/>
                          </a:solidFill>
                          <a:latin typeface="Cambria Math" panose="02040503050406030204" pitchFamily="18" charset="0"/>
                        </a:rPr>
                        <m:t>の収束半径</m:t>
                      </m:r>
                      <m:r>
                        <m:rPr>
                          <m:sty m:val="p"/>
                        </m:rPr>
                        <a:rPr lang="en-US" altLang="ja-JP" i="0">
                          <a:solidFill>
                            <a:schemeClr val="tx1"/>
                          </a:solidFill>
                          <a:latin typeface="Cambria Math" panose="02040503050406030204" pitchFamily="18" charset="0"/>
                        </a:rPr>
                        <m:t>r</m:t>
                      </m:r>
                      <m:r>
                        <a:rPr lang="ja-JP" altLang="en-US" i="0">
                          <a:solidFill>
                            <a:schemeClr val="tx1"/>
                          </a:solidFill>
                          <a:latin typeface="Cambria Math" panose="02040503050406030204" pitchFamily="18" charset="0"/>
                        </a:rPr>
                        <m:t>でスペクトルノルムがおさえられる行列</m:t>
                      </m:r>
                      <m:r>
                        <m:rPr>
                          <m:sty m:val="p"/>
                        </m:rPr>
                        <a:rPr lang="en-US" altLang="ja-JP" i="0">
                          <a:solidFill>
                            <a:schemeClr val="tx1"/>
                          </a:solidFill>
                          <a:latin typeface="Cambria Math" panose="02040503050406030204" pitchFamily="18" charset="0"/>
                        </a:rPr>
                        <m:t>A</m:t>
                      </m:r>
                      <m:r>
                        <a:rPr lang="ja-JP" altLang="en-US" i="0">
                          <a:solidFill>
                            <a:schemeClr val="tx1"/>
                          </a:solidFill>
                          <a:latin typeface="Cambria Math" panose="02040503050406030204" pitchFamily="18" charset="0"/>
                        </a:rPr>
                        <m:t>の級数</m:t>
                      </m:r>
                      <m:nary>
                        <m:naryPr>
                          <m:chr m:val="∑"/>
                          <m:ctrlPr>
                            <a:rPr lang="en-US" altLang="ja-JP" i="1">
                              <a:solidFill>
                                <a:schemeClr val="tx1"/>
                              </a:solidFill>
                              <a:latin typeface="Cambria Math" panose="02040503050406030204" pitchFamily="18" charset="0"/>
                            </a:rPr>
                          </m:ctrlPr>
                        </m:naryPr>
                        <m:sub>
                          <m:r>
                            <m:rPr>
                              <m:sty m:val="p"/>
                              <m:brk m:alnAt="23"/>
                            </m:rPr>
                            <a:rPr lang="en-US" altLang="ja-JP" i="0">
                              <a:solidFill>
                                <a:schemeClr val="tx1"/>
                              </a:solidFill>
                              <a:latin typeface="Cambria Math" panose="02040503050406030204" pitchFamily="18" charset="0"/>
                            </a:rPr>
                            <m:t>i</m:t>
                          </m:r>
                          <m:r>
                            <a:rPr lang="en-US" altLang="ja-JP" i="0">
                              <a:solidFill>
                                <a:schemeClr val="tx1"/>
                              </a:solidFill>
                              <a:latin typeface="Cambria Math" panose="02040503050406030204" pitchFamily="18" charset="0"/>
                            </a:rPr>
                            <m:t>=0</m:t>
                          </m:r>
                        </m:sub>
                        <m:sup>
                          <m:r>
                            <a:rPr lang="ja-JP" altLang="en-US" i="0">
                              <a:solidFill>
                                <a:schemeClr val="tx1"/>
                              </a:solidFill>
                              <a:latin typeface="Cambria Math" panose="02040503050406030204" pitchFamily="18" charset="0"/>
                            </a:rPr>
                            <m:t>∞</m:t>
                          </m:r>
                        </m:sup>
                        <m:e>
                          <m:sSub>
                            <m:sSubPr>
                              <m:ctrlPr>
                                <a:rPr lang="en-US" altLang="ja-JP" i="1" smtClean="0">
                                  <a:solidFill>
                                    <a:schemeClr val="tx1"/>
                                  </a:solidFill>
                                  <a:latin typeface="Cambria Math" panose="02040503050406030204" pitchFamily="18" charset="0"/>
                                </a:rPr>
                              </m:ctrlPr>
                            </m:sSubPr>
                            <m:e>
                              <m:r>
                                <m:rPr>
                                  <m:sty m:val="p"/>
                                </m:rPr>
                                <a:rPr lang="en-US" altLang="ja-JP" i="0">
                                  <a:solidFill>
                                    <a:schemeClr val="tx1"/>
                                  </a:solidFill>
                                  <a:latin typeface="Cambria Math" panose="02040503050406030204" pitchFamily="18" charset="0"/>
                                </a:rPr>
                                <m:t>a</m:t>
                              </m:r>
                            </m:e>
                            <m:sub>
                              <m:r>
                                <m:rPr>
                                  <m:sty m:val="p"/>
                                </m:rPr>
                                <a:rPr lang="en-US" altLang="ja-JP" i="0">
                                  <a:solidFill>
                                    <a:schemeClr val="tx1"/>
                                  </a:solidFill>
                                  <a:latin typeface="Cambria Math" panose="02040503050406030204" pitchFamily="18" charset="0"/>
                                </a:rPr>
                                <m:t>i</m:t>
                              </m:r>
                            </m:sub>
                          </m:sSub>
                          <m:sSup>
                            <m:sSupPr>
                              <m:ctrlPr>
                                <a:rPr lang="en-US" altLang="ja-JP" i="1">
                                  <a:solidFill>
                                    <a:schemeClr val="tx1"/>
                                  </a:solidFill>
                                  <a:latin typeface="Cambria Math" panose="02040503050406030204" pitchFamily="18" charset="0"/>
                                </a:rPr>
                              </m:ctrlPr>
                            </m:sSupPr>
                            <m:e>
                              <m:r>
                                <m:rPr>
                                  <m:sty m:val="p"/>
                                </m:rPr>
                                <a:rPr lang="en-US" altLang="ja-JP" i="0" smtClean="0">
                                  <a:solidFill>
                                    <a:schemeClr val="tx1"/>
                                  </a:solidFill>
                                  <a:latin typeface="Cambria Math" panose="02040503050406030204" pitchFamily="18" charset="0"/>
                                </a:rPr>
                                <m:t>A</m:t>
                              </m:r>
                            </m:e>
                            <m:sup>
                              <m:r>
                                <m:rPr>
                                  <m:sty m:val="p"/>
                                </m:rPr>
                                <a:rPr lang="en-US" altLang="ja-JP" i="0">
                                  <a:solidFill>
                                    <a:schemeClr val="tx1"/>
                                  </a:solidFill>
                                  <a:latin typeface="Cambria Math" panose="02040503050406030204" pitchFamily="18" charset="0"/>
                                </a:rPr>
                                <m:t>i</m:t>
                              </m:r>
                            </m:sup>
                          </m:sSup>
                        </m:e>
                      </m:nary>
                      <m:r>
                        <a:rPr lang="ja-JP" altLang="en-US" i="0">
                          <a:solidFill>
                            <a:schemeClr val="tx1"/>
                          </a:solidFill>
                          <a:latin typeface="Cambria Math" panose="02040503050406030204" pitchFamily="18" charset="0"/>
                        </a:rPr>
                        <m:t>は収束する．</m:t>
                      </m:r>
                    </m:oMath>
                  </m:oMathPara>
                </a14:m>
                <a:endParaRPr lang="en-US" altLang="ja-JP" dirty="0" smtClean="0">
                  <a:solidFill>
                    <a:schemeClr val="tx1"/>
                  </a:solidFill>
                </a:endParaRPr>
              </a:p>
            </p:txBody>
          </p:sp>
        </mc:Choice>
        <mc:Fallback xmlns="">
          <p:sp>
            <p:nvSpPr>
              <p:cNvPr id="15" name="正方形/長方形 14"/>
              <p:cNvSpPr>
                <a:spLocks noRot="1" noChangeAspect="1" noMove="1" noResize="1" noEditPoints="1" noAdjustHandles="1" noChangeArrowheads="1" noChangeShapeType="1" noTextEdit="1"/>
              </p:cNvSpPr>
              <p:nvPr/>
            </p:nvSpPr>
            <p:spPr>
              <a:xfrm>
                <a:off x="918295" y="1269016"/>
                <a:ext cx="10355409" cy="970216"/>
              </a:xfrm>
              <a:prstGeom prst="rect">
                <a:avLst/>
              </a:prstGeom>
              <a:blipFill>
                <a:blip r:embed="rId5"/>
                <a:stretch>
                  <a:fillRect/>
                </a:stretch>
              </a:blipFill>
              <a:ln w="28575">
                <a:solidFill>
                  <a:schemeClr val="accent1">
                    <a:lumMod val="75000"/>
                  </a:schemeClr>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 name="正方形/長方形 2"/>
              <p:cNvSpPr/>
              <p:nvPr/>
            </p:nvSpPr>
            <p:spPr>
              <a:xfrm>
                <a:off x="918295" y="2488085"/>
                <a:ext cx="10155986" cy="2176045"/>
              </a:xfrm>
              <a:prstGeom prst="rect">
                <a:avLst/>
              </a:prstGeom>
            </p:spPr>
            <p:txBody>
              <a:bodyPr wrap="square">
                <a:spAutoFit/>
              </a:bodyPr>
              <a:lstStyle/>
              <a:p>
                <a:r>
                  <a:rPr lang="ja-JP" altLang="en-US" dirty="0"/>
                  <a:t>証明</a:t>
                </a:r>
                <a:endParaRPr lang="en-US" altLang="ja-JP" baseline="30000" dirty="0"/>
              </a:p>
              <a:p>
                <a:endParaRPr lang="en-US" altLang="ja-JP" dirty="0" smtClean="0"/>
              </a:p>
              <a:p>
                <a:r>
                  <a:rPr lang="ja-JP" altLang="en-US" dirty="0" smtClean="0"/>
                  <a:t>部分</a:t>
                </a:r>
                <a14:m>
                  <m:oMath xmlns:m="http://schemas.openxmlformats.org/officeDocument/2006/math">
                    <m:r>
                      <a:rPr lang="ja-JP" altLang="en-US" i="1">
                        <a:latin typeface="Cambria Math" panose="02040503050406030204" pitchFamily="18" charset="0"/>
                      </a:rPr>
                      <m:t>列</m:t>
                    </m:r>
                    <m:nary>
                      <m:naryPr>
                        <m:chr m:val="∑"/>
                        <m:ctrlPr>
                          <a:rPr lang="en-US" altLang="ja-JP" i="1" smtClean="0">
                            <a:latin typeface="Cambria Math" panose="02040503050406030204" pitchFamily="18" charset="0"/>
                          </a:rPr>
                        </m:ctrlPr>
                      </m:naryPr>
                      <m:sub>
                        <m:r>
                          <m:rPr>
                            <m:sty m:val="p"/>
                            <m:brk m:alnAt="23"/>
                          </m:rPr>
                          <a:rPr lang="en-US" altLang="ja-JP">
                            <a:latin typeface="Cambria Math" panose="02040503050406030204" pitchFamily="18" charset="0"/>
                          </a:rPr>
                          <m:t>i</m:t>
                        </m:r>
                        <m:r>
                          <a:rPr lang="en-US" altLang="ja-JP">
                            <a:latin typeface="Cambria Math" panose="02040503050406030204" pitchFamily="18" charset="0"/>
                          </a:rPr>
                          <m:t>=0</m:t>
                        </m:r>
                      </m:sub>
                      <m:sup>
                        <m:r>
                          <a:rPr lang="en-US" altLang="ja-JP" b="0" i="1" smtClean="0">
                            <a:latin typeface="Cambria Math" panose="02040503050406030204" pitchFamily="18" charset="0"/>
                          </a:rPr>
                          <m:t>𝑛</m:t>
                        </m:r>
                      </m:sup>
                      <m:e>
                        <m:sSub>
                          <m:sSubPr>
                            <m:ctrlPr>
                              <a:rPr lang="en-US" altLang="ja-JP" i="1">
                                <a:latin typeface="Cambria Math" panose="02040503050406030204" pitchFamily="18" charset="0"/>
                              </a:rPr>
                            </m:ctrlPr>
                          </m:sSubPr>
                          <m:e>
                            <m:r>
                              <m:rPr>
                                <m:sty m:val="p"/>
                              </m:rPr>
                              <a:rPr lang="en-US" altLang="ja-JP">
                                <a:latin typeface="Cambria Math" panose="02040503050406030204" pitchFamily="18" charset="0"/>
                              </a:rPr>
                              <m:t>a</m:t>
                            </m:r>
                          </m:e>
                          <m:sub>
                            <m:r>
                              <m:rPr>
                                <m:sty m:val="p"/>
                              </m:rPr>
                              <a:rPr lang="en-US" altLang="ja-JP">
                                <a:latin typeface="Cambria Math" panose="02040503050406030204" pitchFamily="18" charset="0"/>
                              </a:rPr>
                              <m:t>i</m:t>
                            </m:r>
                          </m:sub>
                        </m:sSub>
                        <m:sSup>
                          <m:sSupPr>
                            <m:ctrlPr>
                              <a:rPr lang="en-US" altLang="ja-JP" i="1">
                                <a:latin typeface="Cambria Math" panose="02040503050406030204" pitchFamily="18" charset="0"/>
                              </a:rPr>
                            </m:ctrlPr>
                          </m:sSupPr>
                          <m:e>
                            <m:r>
                              <m:rPr>
                                <m:sty m:val="p"/>
                              </m:rPr>
                              <a:rPr lang="en-US" altLang="ja-JP">
                                <a:latin typeface="Cambria Math" panose="02040503050406030204" pitchFamily="18" charset="0"/>
                              </a:rPr>
                              <m:t>A</m:t>
                            </m:r>
                          </m:e>
                          <m:sup>
                            <m:r>
                              <m:rPr>
                                <m:sty m:val="p"/>
                              </m:rPr>
                              <a:rPr lang="en-US" altLang="ja-JP">
                                <a:latin typeface="Cambria Math" panose="02040503050406030204" pitchFamily="18" charset="0"/>
                              </a:rPr>
                              <m:t>i</m:t>
                            </m:r>
                          </m:sup>
                        </m:sSup>
                      </m:e>
                    </m:nary>
                    <m:r>
                      <a:rPr lang="ja-JP" altLang="en-US" i="1">
                        <a:latin typeface="Cambria Math" panose="02040503050406030204" pitchFamily="18" charset="0"/>
                      </a:rPr>
                      <m:t>は</m:t>
                    </m:r>
                  </m:oMath>
                </a14:m>
                <a:r>
                  <a:rPr lang="ja-JP" altLang="en-US" dirty="0" smtClean="0"/>
                  <a:t>，</a:t>
                </a:r>
                <a:endParaRPr lang="en-US" altLang="ja-JP" dirty="0" smtClean="0"/>
              </a:p>
              <a:p>
                <a:endParaRPr lang="en-US" altLang="ja-JP" dirty="0" smtClean="0"/>
              </a:p>
              <a:p>
                <a14:m>
                  <m:oMath xmlns:m="http://schemas.openxmlformats.org/officeDocument/2006/math">
                    <m:sSub>
                      <m:sSubPr>
                        <m:ctrlPr>
                          <a:rPr lang="en-US" altLang="ja-JP" i="1">
                            <a:latin typeface="Cambria Math" panose="02040503050406030204" pitchFamily="18" charset="0"/>
                          </a:rPr>
                        </m:ctrlPr>
                      </m:sSubPr>
                      <m:e>
                        <m:r>
                          <m:rPr>
                            <m:sty m:val="p"/>
                          </m:rPr>
                          <a:rPr lang="en-US" altLang="ja-JP" b="0" i="0" smtClean="0">
                            <a:latin typeface="Cambria Math" panose="02040503050406030204" pitchFamily="18" charset="0"/>
                          </a:rPr>
                          <m:t>lim</m:t>
                        </m:r>
                      </m:e>
                      <m:sub>
                        <m:r>
                          <m:rPr>
                            <m:sty m:val="p"/>
                          </m:rPr>
                          <a:rPr lang="en-US" altLang="ja-JP" b="0" i="0" smtClean="0">
                            <a:latin typeface="Cambria Math" panose="02040503050406030204" pitchFamily="18" charset="0"/>
                          </a:rPr>
                          <m:t>n</m:t>
                        </m:r>
                        <m:r>
                          <a:rPr lang="en-US" altLang="ja-JP" b="0" i="0" smtClean="0">
                            <a:latin typeface="Cambria Math" panose="02040503050406030204" pitchFamily="18" charset="0"/>
                          </a:rPr>
                          <m:t>,</m:t>
                        </m:r>
                        <m:r>
                          <m:rPr>
                            <m:sty m:val="p"/>
                          </m:rPr>
                          <a:rPr lang="en-US" altLang="ja-JP" b="0" i="0" smtClean="0">
                            <a:latin typeface="Cambria Math" panose="02040503050406030204" pitchFamily="18" charset="0"/>
                          </a:rPr>
                          <m:t>m</m:t>
                        </m:r>
                        <m:r>
                          <a:rPr lang="ja-JP" altLang="en-US" i="0">
                            <a:latin typeface="Cambria Math" panose="02040503050406030204" pitchFamily="18" charset="0"/>
                          </a:rPr>
                          <m:t>→∞</m:t>
                        </m:r>
                      </m:sub>
                    </m:sSub>
                    <m:r>
                      <a:rPr lang="en-US" altLang="ja-JP" i="0">
                        <a:latin typeface="Cambria Math" panose="02040503050406030204" pitchFamily="18" charset="0"/>
                      </a:rPr>
                      <m:t>|</m:t>
                    </m:r>
                    <m:r>
                      <a:rPr lang="en-US" altLang="ja-JP" b="0" i="0" smtClean="0">
                        <a:latin typeface="Cambria Math" panose="02040503050406030204" pitchFamily="18" charset="0"/>
                      </a:rPr>
                      <m:t>|</m:t>
                    </m:r>
                    <m:nary>
                      <m:naryPr>
                        <m:chr m:val="∑"/>
                        <m:ctrlPr>
                          <a:rPr lang="en-US" altLang="ja-JP" i="1">
                            <a:latin typeface="Cambria Math" panose="02040503050406030204" pitchFamily="18" charset="0"/>
                          </a:rPr>
                        </m:ctrlPr>
                      </m:naryPr>
                      <m:sub>
                        <m:r>
                          <m:rPr>
                            <m:sty m:val="p"/>
                            <m:brk m:alnAt="23"/>
                          </m:rPr>
                          <a:rPr lang="en-US" altLang="ja-JP" i="0">
                            <a:latin typeface="Cambria Math" panose="02040503050406030204" pitchFamily="18" charset="0"/>
                          </a:rPr>
                          <m:t>i</m:t>
                        </m:r>
                        <m:r>
                          <a:rPr lang="en-US" altLang="ja-JP" i="0">
                            <a:latin typeface="Cambria Math" panose="02040503050406030204" pitchFamily="18" charset="0"/>
                          </a:rPr>
                          <m:t>=0</m:t>
                        </m:r>
                      </m:sub>
                      <m:sup>
                        <m:r>
                          <m:rPr>
                            <m:sty m:val="p"/>
                          </m:rPr>
                          <a:rPr lang="en-US" altLang="ja-JP" i="0">
                            <a:latin typeface="Cambria Math" panose="02040503050406030204" pitchFamily="18" charset="0"/>
                          </a:rPr>
                          <m:t>n</m:t>
                        </m:r>
                      </m:sup>
                      <m:e>
                        <m:sSub>
                          <m:sSubPr>
                            <m:ctrlPr>
                              <a:rPr lang="en-US" altLang="ja-JP" i="1">
                                <a:latin typeface="Cambria Math" panose="02040503050406030204" pitchFamily="18" charset="0"/>
                              </a:rPr>
                            </m:ctrlPr>
                          </m:sSubPr>
                          <m:e>
                            <m:r>
                              <m:rPr>
                                <m:sty m:val="p"/>
                              </m:rPr>
                              <a:rPr lang="en-US" altLang="ja-JP" i="0">
                                <a:latin typeface="Cambria Math" panose="02040503050406030204" pitchFamily="18" charset="0"/>
                              </a:rPr>
                              <m:t>a</m:t>
                            </m:r>
                          </m:e>
                          <m:sub>
                            <m:r>
                              <m:rPr>
                                <m:sty m:val="p"/>
                              </m:rPr>
                              <a:rPr lang="en-US" altLang="ja-JP" i="0">
                                <a:latin typeface="Cambria Math" panose="02040503050406030204" pitchFamily="18" charset="0"/>
                              </a:rPr>
                              <m:t>i</m:t>
                            </m:r>
                          </m:sub>
                        </m:sSub>
                        <m:sSup>
                          <m:sSupPr>
                            <m:ctrlPr>
                              <a:rPr lang="en-US" altLang="ja-JP" i="1">
                                <a:latin typeface="Cambria Math" panose="02040503050406030204" pitchFamily="18" charset="0"/>
                              </a:rPr>
                            </m:ctrlPr>
                          </m:sSupPr>
                          <m:e>
                            <m:r>
                              <m:rPr>
                                <m:sty m:val="p"/>
                              </m:rPr>
                              <a:rPr lang="en-US" altLang="ja-JP" i="0">
                                <a:latin typeface="Cambria Math" panose="02040503050406030204" pitchFamily="18" charset="0"/>
                              </a:rPr>
                              <m:t>A</m:t>
                            </m:r>
                          </m:e>
                          <m:sup>
                            <m:r>
                              <m:rPr>
                                <m:sty m:val="p"/>
                              </m:rPr>
                              <a:rPr lang="en-US" altLang="ja-JP" i="0">
                                <a:latin typeface="Cambria Math" panose="02040503050406030204" pitchFamily="18" charset="0"/>
                              </a:rPr>
                              <m:t>i</m:t>
                            </m:r>
                          </m:sup>
                        </m:sSup>
                      </m:e>
                    </m:nary>
                  </m:oMath>
                </a14:m>
                <a:r>
                  <a:rPr lang="en-US" altLang="ja-JP" dirty="0"/>
                  <a:t> </a:t>
                </a:r>
                <a:r>
                  <a:rPr lang="en-US" altLang="ja-JP" dirty="0" smtClean="0"/>
                  <a:t>-</a:t>
                </a:r>
                <a14:m>
                  <m:oMath xmlns:m="http://schemas.openxmlformats.org/officeDocument/2006/math">
                    <m:nary>
                      <m:naryPr>
                        <m:chr m:val="∑"/>
                        <m:ctrlPr>
                          <a:rPr lang="en-US" altLang="ja-JP" i="1">
                            <a:latin typeface="Cambria Math" panose="02040503050406030204" pitchFamily="18" charset="0"/>
                          </a:rPr>
                        </m:ctrlPr>
                      </m:naryPr>
                      <m:sub>
                        <m:r>
                          <m:rPr>
                            <m:sty m:val="p"/>
                            <m:brk m:alnAt="23"/>
                          </m:rPr>
                          <a:rPr lang="en-US" altLang="ja-JP">
                            <a:latin typeface="Cambria Math" panose="02040503050406030204" pitchFamily="18" charset="0"/>
                          </a:rPr>
                          <m:t>i</m:t>
                        </m:r>
                        <m:r>
                          <a:rPr lang="en-US" altLang="ja-JP">
                            <a:latin typeface="Cambria Math" panose="02040503050406030204" pitchFamily="18" charset="0"/>
                          </a:rPr>
                          <m:t>=0</m:t>
                        </m:r>
                      </m:sub>
                      <m:sup>
                        <m:r>
                          <a:rPr lang="en-US" altLang="ja-JP" b="0" i="1" smtClean="0">
                            <a:latin typeface="Cambria Math" panose="02040503050406030204" pitchFamily="18" charset="0"/>
                          </a:rPr>
                          <m:t>𝑚</m:t>
                        </m:r>
                      </m:sup>
                      <m:e>
                        <m:sSub>
                          <m:sSubPr>
                            <m:ctrlPr>
                              <a:rPr lang="en-US" altLang="ja-JP" i="1">
                                <a:latin typeface="Cambria Math" panose="02040503050406030204" pitchFamily="18" charset="0"/>
                              </a:rPr>
                            </m:ctrlPr>
                          </m:sSubPr>
                          <m:e>
                            <m:r>
                              <m:rPr>
                                <m:sty m:val="p"/>
                              </m:rPr>
                              <a:rPr lang="en-US" altLang="ja-JP">
                                <a:latin typeface="Cambria Math" panose="02040503050406030204" pitchFamily="18" charset="0"/>
                              </a:rPr>
                              <m:t>a</m:t>
                            </m:r>
                          </m:e>
                          <m:sub>
                            <m:r>
                              <m:rPr>
                                <m:sty m:val="p"/>
                              </m:rPr>
                              <a:rPr lang="en-US" altLang="ja-JP">
                                <a:latin typeface="Cambria Math" panose="02040503050406030204" pitchFamily="18" charset="0"/>
                              </a:rPr>
                              <m:t>i</m:t>
                            </m:r>
                          </m:sub>
                        </m:sSub>
                        <m:sSup>
                          <m:sSupPr>
                            <m:ctrlPr>
                              <a:rPr lang="en-US" altLang="ja-JP" i="1">
                                <a:latin typeface="Cambria Math" panose="02040503050406030204" pitchFamily="18" charset="0"/>
                              </a:rPr>
                            </m:ctrlPr>
                          </m:sSupPr>
                          <m:e>
                            <m:r>
                              <m:rPr>
                                <m:sty m:val="p"/>
                              </m:rPr>
                              <a:rPr lang="en-US" altLang="ja-JP">
                                <a:latin typeface="Cambria Math" panose="02040503050406030204" pitchFamily="18" charset="0"/>
                              </a:rPr>
                              <m:t>A</m:t>
                            </m:r>
                          </m:e>
                          <m:sup>
                            <m:r>
                              <m:rPr>
                                <m:sty m:val="p"/>
                              </m:rPr>
                              <a:rPr lang="en-US" altLang="ja-JP">
                                <a:latin typeface="Cambria Math" panose="02040503050406030204" pitchFamily="18" charset="0"/>
                              </a:rPr>
                              <m:t>i</m:t>
                            </m:r>
                          </m:sup>
                        </m:sSup>
                      </m:e>
                    </m:nary>
                    <m:r>
                      <a:rPr lang="en-US" altLang="ja-JP">
                        <a:latin typeface="Cambria Math" panose="02040503050406030204" pitchFamily="18" charset="0"/>
                      </a:rPr>
                      <m:t>||</m:t>
                    </m:r>
                  </m:oMath>
                </a14:m>
                <a:r>
                  <a:rPr lang="en-US" altLang="ja-JP" dirty="0" smtClean="0"/>
                  <a:t>=</a:t>
                </a:r>
                <a14:m>
                  <m:oMath xmlns:m="http://schemas.openxmlformats.org/officeDocument/2006/math">
                    <m:sSub>
                      <m:sSubPr>
                        <m:ctrlPr>
                          <a:rPr lang="en-US" altLang="ja-JP" i="1">
                            <a:latin typeface="Cambria Math" panose="02040503050406030204" pitchFamily="18" charset="0"/>
                          </a:rPr>
                        </m:ctrlPr>
                      </m:sSubPr>
                      <m:e>
                        <m:r>
                          <m:rPr>
                            <m:sty m:val="p"/>
                          </m:rPr>
                          <a:rPr lang="en-US" altLang="ja-JP">
                            <a:latin typeface="Cambria Math" panose="02040503050406030204" pitchFamily="18" charset="0"/>
                          </a:rPr>
                          <m:t>lim</m:t>
                        </m:r>
                      </m:e>
                      <m:sub>
                        <m:r>
                          <m:rPr>
                            <m:sty m:val="p"/>
                          </m:rPr>
                          <a:rPr lang="en-US" altLang="ja-JP">
                            <a:latin typeface="Cambria Math" panose="02040503050406030204" pitchFamily="18" charset="0"/>
                          </a:rPr>
                          <m:t>n</m:t>
                        </m:r>
                        <m:r>
                          <a:rPr lang="en-US" altLang="ja-JP">
                            <a:latin typeface="Cambria Math" panose="02040503050406030204" pitchFamily="18" charset="0"/>
                          </a:rPr>
                          <m:t>,</m:t>
                        </m:r>
                        <m:r>
                          <m:rPr>
                            <m:sty m:val="p"/>
                          </m:rPr>
                          <a:rPr lang="en-US" altLang="ja-JP">
                            <a:latin typeface="Cambria Math" panose="02040503050406030204" pitchFamily="18" charset="0"/>
                          </a:rPr>
                          <m:t>m</m:t>
                        </m:r>
                        <m:r>
                          <a:rPr lang="ja-JP" altLang="en-US">
                            <a:latin typeface="Cambria Math" panose="02040503050406030204" pitchFamily="18" charset="0"/>
                          </a:rPr>
                          <m:t>→∞</m:t>
                        </m:r>
                      </m:sub>
                    </m:sSub>
                    <m:r>
                      <a:rPr lang="en-US" altLang="ja-JP">
                        <a:latin typeface="Cambria Math" panose="02040503050406030204" pitchFamily="18" charset="0"/>
                      </a:rPr>
                      <m:t>||</m:t>
                    </m:r>
                    <m:nary>
                      <m:naryPr>
                        <m:chr m:val="∑"/>
                        <m:ctrlPr>
                          <a:rPr lang="en-US" altLang="ja-JP" i="1">
                            <a:latin typeface="Cambria Math" panose="02040503050406030204" pitchFamily="18" charset="0"/>
                          </a:rPr>
                        </m:ctrlPr>
                      </m:naryPr>
                      <m:sub>
                        <m:r>
                          <m:rPr>
                            <m:sty m:val="p"/>
                            <m:brk m:alnAt="23"/>
                          </m:rPr>
                          <a:rPr lang="en-US" altLang="ja-JP">
                            <a:latin typeface="Cambria Math" panose="02040503050406030204" pitchFamily="18" charset="0"/>
                          </a:rPr>
                          <m:t>i</m:t>
                        </m:r>
                        <m:r>
                          <a:rPr lang="en-US" altLang="ja-JP">
                            <a:latin typeface="Cambria Math" panose="02040503050406030204" pitchFamily="18" charset="0"/>
                          </a:rPr>
                          <m:t>=</m:t>
                        </m:r>
                        <m:r>
                          <m:rPr>
                            <m:sty m:val="p"/>
                          </m:rPr>
                          <a:rPr lang="en-US" altLang="ja-JP" b="0" i="0" smtClean="0">
                            <a:latin typeface="Cambria Math" panose="02040503050406030204" pitchFamily="18" charset="0"/>
                          </a:rPr>
                          <m:t>min</m:t>
                        </m:r>
                        <m:r>
                          <a:rPr lang="en-US" altLang="ja-JP" b="0" i="0" smtClean="0">
                            <a:latin typeface="Cambria Math" panose="02040503050406030204" pitchFamily="18" charset="0"/>
                          </a:rPr>
                          <m:t>(</m:t>
                        </m:r>
                        <m:r>
                          <m:rPr>
                            <m:sty m:val="p"/>
                          </m:rPr>
                          <a:rPr lang="en-US" altLang="ja-JP" b="0" i="0" smtClean="0">
                            <a:latin typeface="Cambria Math" panose="02040503050406030204" pitchFamily="18" charset="0"/>
                          </a:rPr>
                          <m:t>n</m:t>
                        </m:r>
                        <m:r>
                          <a:rPr lang="en-US" altLang="ja-JP" b="0" i="0" smtClean="0">
                            <a:latin typeface="Cambria Math" panose="02040503050406030204" pitchFamily="18" charset="0"/>
                          </a:rPr>
                          <m:t>,</m:t>
                        </m:r>
                        <m:r>
                          <m:rPr>
                            <m:sty m:val="p"/>
                          </m:rPr>
                          <a:rPr lang="en-US" altLang="ja-JP" b="0" i="0" smtClean="0">
                            <a:latin typeface="Cambria Math" panose="02040503050406030204" pitchFamily="18" charset="0"/>
                          </a:rPr>
                          <m:t>m</m:t>
                        </m:r>
                        <m:r>
                          <a:rPr lang="en-US" altLang="ja-JP" b="0" i="0" smtClean="0">
                            <a:latin typeface="Cambria Math" panose="02040503050406030204" pitchFamily="18" charset="0"/>
                          </a:rPr>
                          <m:t>)</m:t>
                        </m:r>
                      </m:sub>
                      <m:sup>
                        <m:r>
                          <m:rPr>
                            <m:sty m:val="p"/>
                          </m:rPr>
                          <a:rPr lang="en-US" altLang="ja-JP">
                            <a:latin typeface="Cambria Math" panose="02040503050406030204" pitchFamily="18" charset="0"/>
                          </a:rPr>
                          <m:t>m</m:t>
                        </m:r>
                        <m:r>
                          <m:rPr>
                            <m:sty m:val="p"/>
                          </m:rPr>
                          <a:rPr lang="en-US" altLang="ja-JP" b="0" i="0" smtClean="0">
                            <a:latin typeface="Cambria Math" panose="02040503050406030204" pitchFamily="18" charset="0"/>
                          </a:rPr>
                          <m:t>ax</m:t>
                        </m:r>
                        <m:r>
                          <a:rPr lang="en-US" altLang="ja-JP">
                            <a:latin typeface="Cambria Math" panose="02040503050406030204" pitchFamily="18" charset="0"/>
                          </a:rPr>
                          <m:t>(</m:t>
                        </m:r>
                        <m:r>
                          <m:rPr>
                            <m:sty m:val="p"/>
                          </m:rPr>
                          <a:rPr lang="en-US" altLang="ja-JP">
                            <a:latin typeface="Cambria Math" panose="02040503050406030204" pitchFamily="18" charset="0"/>
                          </a:rPr>
                          <m:t>n</m:t>
                        </m:r>
                        <m:r>
                          <a:rPr lang="en-US" altLang="ja-JP">
                            <a:latin typeface="Cambria Math" panose="02040503050406030204" pitchFamily="18" charset="0"/>
                          </a:rPr>
                          <m:t>,</m:t>
                        </m:r>
                        <m:r>
                          <m:rPr>
                            <m:sty m:val="p"/>
                          </m:rPr>
                          <a:rPr lang="en-US" altLang="ja-JP">
                            <a:latin typeface="Cambria Math" panose="02040503050406030204" pitchFamily="18" charset="0"/>
                          </a:rPr>
                          <m:t>m</m:t>
                        </m:r>
                        <m:r>
                          <a:rPr lang="en-US" altLang="ja-JP">
                            <a:latin typeface="Cambria Math" panose="02040503050406030204" pitchFamily="18" charset="0"/>
                          </a:rPr>
                          <m:t>)</m:t>
                        </m:r>
                      </m:sup>
                      <m:e>
                        <m:sSub>
                          <m:sSubPr>
                            <m:ctrlPr>
                              <a:rPr lang="en-US" altLang="ja-JP" i="1">
                                <a:latin typeface="Cambria Math" panose="02040503050406030204" pitchFamily="18" charset="0"/>
                              </a:rPr>
                            </m:ctrlPr>
                          </m:sSubPr>
                          <m:e>
                            <m:r>
                              <m:rPr>
                                <m:sty m:val="p"/>
                              </m:rPr>
                              <a:rPr lang="en-US" altLang="ja-JP">
                                <a:latin typeface="Cambria Math" panose="02040503050406030204" pitchFamily="18" charset="0"/>
                              </a:rPr>
                              <m:t>a</m:t>
                            </m:r>
                          </m:e>
                          <m:sub>
                            <m:r>
                              <m:rPr>
                                <m:sty m:val="p"/>
                              </m:rPr>
                              <a:rPr lang="en-US" altLang="ja-JP">
                                <a:latin typeface="Cambria Math" panose="02040503050406030204" pitchFamily="18" charset="0"/>
                              </a:rPr>
                              <m:t>i</m:t>
                            </m:r>
                          </m:sub>
                        </m:sSub>
                        <m:sSup>
                          <m:sSupPr>
                            <m:ctrlPr>
                              <a:rPr lang="en-US" altLang="ja-JP" i="1">
                                <a:latin typeface="Cambria Math" panose="02040503050406030204" pitchFamily="18" charset="0"/>
                              </a:rPr>
                            </m:ctrlPr>
                          </m:sSupPr>
                          <m:e>
                            <m:r>
                              <m:rPr>
                                <m:sty m:val="p"/>
                              </m:rPr>
                              <a:rPr lang="en-US" altLang="ja-JP">
                                <a:latin typeface="Cambria Math" panose="02040503050406030204" pitchFamily="18" charset="0"/>
                              </a:rPr>
                              <m:t>A</m:t>
                            </m:r>
                          </m:e>
                          <m:sup>
                            <m:r>
                              <m:rPr>
                                <m:sty m:val="p"/>
                              </m:rPr>
                              <a:rPr lang="en-US" altLang="ja-JP">
                                <a:latin typeface="Cambria Math" panose="02040503050406030204" pitchFamily="18" charset="0"/>
                              </a:rPr>
                              <m:t>i</m:t>
                            </m:r>
                          </m:sup>
                        </m:sSup>
                      </m:e>
                    </m:nary>
                    <m:r>
                      <a:rPr lang="en-US" altLang="ja-JP">
                        <a:latin typeface="Cambria Math" panose="02040503050406030204" pitchFamily="18" charset="0"/>
                      </a:rPr>
                      <m:t>||</m:t>
                    </m:r>
                  </m:oMath>
                </a14:m>
                <a:r>
                  <a:rPr lang="ja-JP" altLang="en-US" dirty="0" smtClean="0"/>
                  <a:t>≦</a:t>
                </a:r>
                <a14:m>
                  <m:oMath xmlns:m="http://schemas.openxmlformats.org/officeDocument/2006/math">
                    <m:sSub>
                      <m:sSubPr>
                        <m:ctrlPr>
                          <a:rPr lang="en-US" altLang="ja-JP" i="1">
                            <a:latin typeface="Cambria Math" panose="02040503050406030204" pitchFamily="18" charset="0"/>
                          </a:rPr>
                        </m:ctrlPr>
                      </m:sSubPr>
                      <m:e>
                        <m:r>
                          <m:rPr>
                            <m:sty m:val="p"/>
                          </m:rPr>
                          <a:rPr lang="en-US" altLang="ja-JP">
                            <a:latin typeface="Cambria Math" panose="02040503050406030204" pitchFamily="18" charset="0"/>
                          </a:rPr>
                          <m:t>lim</m:t>
                        </m:r>
                      </m:e>
                      <m:sub>
                        <m:r>
                          <m:rPr>
                            <m:sty m:val="p"/>
                          </m:rPr>
                          <a:rPr lang="en-US" altLang="ja-JP">
                            <a:latin typeface="Cambria Math" panose="02040503050406030204" pitchFamily="18" charset="0"/>
                          </a:rPr>
                          <m:t>n</m:t>
                        </m:r>
                        <m:r>
                          <a:rPr lang="en-US" altLang="ja-JP">
                            <a:latin typeface="Cambria Math" panose="02040503050406030204" pitchFamily="18" charset="0"/>
                          </a:rPr>
                          <m:t>,</m:t>
                        </m:r>
                        <m:r>
                          <m:rPr>
                            <m:sty m:val="p"/>
                          </m:rPr>
                          <a:rPr lang="en-US" altLang="ja-JP">
                            <a:latin typeface="Cambria Math" panose="02040503050406030204" pitchFamily="18" charset="0"/>
                          </a:rPr>
                          <m:t>m</m:t>
                        </m:r>
                        <m:r>
                          <a:rPr lang="ja-JP" altLang="en-US">
                            <a:latin typeface="Cambria Math" panose="02040503050406030204" pitchFamily="18" charset="0"/>
                          </a:rPr>
                          <m:t>→∞</m:t>
                        </m:r>
                      </m:sub>
                    </m:sSub>
                    <m:nary>
                      <m:naryPr>
                        <m:chr m:val="∑"/>
                        <m:ctrlPr>
                          <a:rPr lang="en-US" altLang="ja-JP" i="1">
                            <a:latin typeface="Cambria Math" panose="02040503050406030204" pitchFamily="18" charset="0"/>
                          </a:rPr>
                        </m:ctrlPr>
                      </m:naryPr>
                      <m:sub>
                        <m:r>
                          <m:rPr>
                            <m:sty m:val="p"/>
                            <m:brk m:alnAt="23"/>
                          </m:rPr>
                          <a:rPr lang="en-US" altLang="ja-JP">
                            <a:latin typeface="Cambria Math" panose="02040503050406030204" pitchFamily="18" charset="0"/>
                          </a:rPr>
                          <m:t>i</m:t>
                        </m:r>
                        <m:r>
                          <a:rPr lang="en-US" altLang="ja-JP">
                            <a:latin typeface="Cambria Math" panose="02040503050406030204" pitchFamily="18" charset="0"/>
                          </a:rPr>
                          <m:t>=</m:t>
                        </m:r>
                        <m:r>
                          <m:rPr>
                            <m:sty m:val="p"/>
                          </m:rPr>
                          <a:rPr lang="en-US" altLang="ja-JP">
                            <a:latin typeface="Cambria Math" panose="02040503050406030204" pitchFamily="18" charset="0"/>
                          </a:rPr>
                          <m:t>min</m:t>
                        </m:r>
                        <m:r>
                          <a:rPr lang="en-US" altLang="ja-JP">
                            <a:latin typeface="Cambria Math" panose="02040503050406030204" pitchFamily="18" charset="0"/>
                          </a:rPr>
                          <m:t>(</m:t>
                        </m:r>
                        <m:r>
                          <m:rPr>
                            <m:sty m:val="p"/>
                          </m:rPr>
                          <a:rPr lang="en-US" altLang="ja-JP">
                            <a:latin typeface="Cambria Math" panose="02040503050406030204" pitchFamily="18" charset="0"/>
                          </a:rPr>
                          <m:t>n</m:t>
                        </m:r>
                        <m:r>
                          <a:rPr lang="en-US" altLang="ja-JP">
                            <a:latin typeface="Cambria Math" panose="02040503050406030204" pitchFamily="18" charset="0"/>
                          </a:rPr>
                          <m:t>,</m:t>
                        </m:r>
                        <m:r>
                          <m:rPr>
                            <m:sty m:val="p"/>
                          </m:rPr>
                          <a:rPr lang="en-US" altLang="ja-JP">
                            <a:latin typeface="Cambria Math" panose="02040503050406030204" pitchFamily="18" charset="0"/>
                          </a:rPr>
                          <m:t>m</m:t>
                        </m:r>
                        <m:r>
                          <a:rPr lang="en-US" altLang="ja-JP">
                            <a:latin typeface="Cambria Math" panose="02040503050406030204" pitchFamily="18" charset="0"/>
                          </a:rPr>
                          <m:t>)</m:t>
                        </m:r>
                      </m:sub>
                      <m:sup>
                        <m:r>
                          <m:rPr>
                            <m:sty m:val="p"/>
                          </m:rPr>
                          <a:rPr lang="en-US" altLang="ja-JP">
                            <a:latin typeface="Cambria Math" panose="02040503050406030204" pitchFamily="18" charset="0"/>
                          </a:rPr>
                          <m:t>max</m:t>
                        </m:r>
                        <m:r>
                          <a:rPr lang="en-US" altLang="ja-JP">
                            <a:latin typeface="Cambria Math" panose="02040503050406030204" pitchFamily="18" charset="0"/>
                          </a:rPr>
                          <m:t>(</m:t>
                        </m:r>
                        <m:r>
                          <m:rPr>
                            <m:sty m:val="p"/>
                          </m:rPr>
                          <a:rPr lang="en-US" altLang="ja-JP">
                            <a:latin typeface="Cambria Math" panose="02040503050406030204" pitchFamily="18" charset="0"/>
                          </a:rPr>
                          <m:t>n</m:t>
                        </m:r>
                        <m:r>
                          <a:rPr lang="en-US" altLang="ja-JP">
                            <a:latin typeface="Cambria Math" panose="02040503050406030204" pitchFamily="18" charset="0"/>
                          </a:rPr>
                          <m:t>,</m:t>
                        </m:r>
                        <m:r>
                          <m:rPr>
                            <m:sty m:val="p"/>
                          </m:rPr>
                          <a:rPr lang="en-US" altLang="ja-JP">
                            <a:latin typeface="Cambria Math" panose="02040503050406030204" pitchFamily="18" charset="0"/>
                          </a:rPr>
                          <m:t>m</m:t>
                        </m:r>
                        <m:r>
                          <a:rPr lang="en-US" altLang="ja-JP">
                            <a:latin typeface="Cambria Math" panose="02040503050406030204" pitchFamily="18" charset="0"/>
                          </a:rPr>
                          <m:t>)</m:t>
                        </m:r>
                      </m:sup>
                      <m:e>
                        <m:sSub>
                          <m:sSubPr>
                            <m:ctrlPr>
                              <a:rPr lang="en-US" altLang="ja-JP" i="1">
                                <a:latin typeface="Cambria Math" panose="02040503050406030204" pitchFamily="18" charset="0"/>
                              </a:rPr>
                            </m:ctrlPr>
                          </m:sSubPr>
                          <m:e>
                            <m:r>
                              <a:rPr lang="en-US" altLang="ja-JP">
                                <a:latin typeface="Cambria Math" panose="02040503050406030204" pitchFamily="18" charset="0"/>
                              </a:rPr>
                              <m:t>|</m:t>
                            </m:r>
                            <m:r>
                              <m:rPr>
                                <m:sty m:val="p"/>
                              </m:rPr>
                              <a:rPr lang="en-US" altLang="ja-JP">
                                <a:latin typeface="Cambria Math" panose="02040503050406030204" pitchFamily="18" charset="0"/>
                              </a:rPr>
                              <m:t>a</m:t>
                            </m:r>
                          </m:e>
                          <m:sub>
                            <m:r>
                              <m:rPr>
                                <m:sty m:val="p"/>
                              </m:rPr>
                              <a:rPr lang="en-US" altLang="ja-JP">
                                <a:latin typeface="Cambria Math" panose="02040503050406030204" pitchFamily="18" charset="0"/>
                              </a:rPr>
                              <m:t>i</m:t>
                            </m:r>
                          </m:sub>
                        </m:sSub>
                        <m:sSup>
                          <m:sSupPr>
                            <m:ctrlPr>
                              <a:rPr lang="en-US" altLang="ja-JP" i="1">
                                <a:latin typeface="Cambria Math" panose="02040503050406030204" pitchFamily="18" charset="0"/>
                              </a:rPr>
                            </m:ctrlPr>
                          </m:sSupPr>
                          <m:e>
                            <m:r>
                              <a:rPr lang="en-US" altLang="ja-JP">
                                <a:latin typeface="Cambria Math" panose="02040503050406030204" pitchFamily="18" charset="0"/>
                              </a:rPr>
                              <m:t>|||</m:t>
                            </m:r>
                            <m:r>
                              <m:rPr>
                                <m:sty m:val="p"/>
                              </m:rPr>
                              <a:rPr lang="en-US" altLang="ja-JP">
                                <a:latin typeface="Cambria Math" panose="02040503050406030204" pitchFamily="18" charset="0"/>
                              </a:rPr>
                              <m:t>A</m:t>
                            </m:r>
                            <m:r>
                              <a:rPr lang="en-US" altLang="ja-JP">
                                <a:latin typeface="Cambria Math" panose="02040503050406030204" pitchFamily="18" charset="0"/>
                              </a:rPr>
                              <m:t>||</m:t>
                            </m:r>
                          </m:e>
                          <m:sup>
                            <m:r>
                              <m:rPr>
                                <m:sty m:val="p"/>
                              </m:rPr>
                              <a:rPr lang="en-US" altLang="ja-JP">
                                <a:latin typeface="Cambria Math" panose="02040503050406030204" pitchFamily="18" charset="0"/>
                              </a:rPr>
                              <m:t>i</m:t>
                            </m:r>
                          </m:sup>
                        </m:sSup>
                      </m:e>
                    </m:nary>
                  </m:oMath>
                </a14:m>
                <a:r>
                  <a:rPr lang="ja-JP" altLang="en-US" dirty="0" smtClean="0"/>
                  <a:t>→</a:t>
                </a:r>
                <a:r>
                  <a:rPr lang="en-US" altLang="ja-JP" dirty="0" smtClean="0"/>
                  <a:t>0</a:t>
                </a:r>
              </a:p>
              <a:p>
                <a:endParaRPr lang="en-US" altLang="ja-JP" dirty="0"/>
              </a:p>
              <a:p>
                <a14:m>
                  <m:oMath xmlns:m="http://schemas.openxmlformats.org/officeDocument/2006/math">
                    <m:r>
                      <a:rPr lang="ja-JP" altLang="en-US" i="1" dirty="0" smtClean="0">
                        <a:latin typeface="Cambria Math" panose="02040503050406030204" pitchFamily="18" charset="0"/>
                      </a:rPr>
                      <m:t>から</m:t>
                    </m:r>
                  </m:oMath>
                </a14:m>
                <a:r>
                  <a:rPr lang="ja-JP" altLang="en-US" dirty="0"/>
                  <a:t>コーシー列で</a:t>
                </a:r>
                <a:r>
                  <a:rPr lang="ja-JP" altLang="en-US" dirty="0" smtClean="0"/>
                  <a:t>あり，</a:t>
                </a:r>
                <a:r>
                  <a:rPr lang="ja-JP" altLang="en-US" dirty="0"/>
                  <a:t>完備性より</a:t>
                </a:r>
                <a14:m>
                  <m:oMath xmlns:m="http://schemas.openxmlformats.org/officeDocument/2006/math">
                    <m:nary>
                      <m:naryPr>
                        <m:chr m:val="∑"/>
                        <m:ctrlPr>
                          <a:rPr lang="en-US" altLang="ja-JP" i="1">
                            <a:latin typeface="Cambria Math" panose="02040503050406030204" pitchFamily="18" charset="0"/>
                          </a:rPr>
                        </m:ctrlPr>
                      </m:naryPr>
                      <m:sub>
                        <m:r>
                          <m:rPr>
                            <m:sty m:val="p"/>
                            <m:brk m:alnAt="23"/>
                          </m:rPr>
                          <a:rPr lang="en-US" altLang="ja-JP">
                            <a:latin typeface="Cambria Math" panose="02040503050406030204" pitchFamily="18" charset="0"/>
                          </a:rPr>
                          <m:t>i</m:t>
                        </m:r>
                        <m:r>
                          <a:rPr lang="en-US" altLang="ja-JP">
                            <a:latin typeface="Cambria Math" panose="02040503050406030204" pitchFamily="18" charset="0"/>
                          </a:rPr>
                          <m:t>=0</m:t>
                        </m:r>
                      </m:sub>
                      <m:sup>
                        <m:r>
                          <a:rPr lang="ja-JP" altLang="en-US">
                            <a:latin typeface="Cambria Math" panose="02040503050406030204" pitchFamily="18" charset="0"/>
                          </a:rPr>
                          <m:t>∞</m:t>
                        </m:r>
                      </m:sup>
                      <m:e>
                        <m:sSub>
                          <m:sSubPr>
                            <m:ctrlPr>
                              <a:rPr lang="en-US" altLang="ja-JP" i="1">
                                <a:latin typeface="Cambria Math" panose="02040503050406030204" pitchFamily="18" charset="0"/>
                              </a:rPr>
                            </m:ctrlPr>
                          </m:sSubPr>
                          <m:e>
                            <m:r>
                              <m:rPr>
                                <m:sty m:val="p"/>
                              </m:rPr>
                              <a:rPr lang="en-US" altLang="ja-JP">
                                <a:latin typeface="Cambria Math" panose="02040503050406030204" pitchFamily="18" charset="0"/>
                              </a:rPr>
                              <m:t>a</m:t>
                            </m:r>
                          </m:e>
                          <m:sub>
                            <m:r>
                              <m:rPr>
                                <m:sty m:val="p"/>
                              </m:rPr>
                              <a:rPr lang="en-US" altLang="ja-JP">
                                <a:latin typeface="Cambria Math" panose="02040503050406030204" pitchFamily="18" charset="0"/>
                              </a:rPr>
                              <m:t>i</m:t>
                            </m:r>
                          </m:sub>
                        </m:sSub>
                        <m:sSup>
                          <m:sSupPr>
                            <m:ctrlPr>
                              <a:rPr lang="en-US" altLang="ja-JP" i="1">
                                <a:latin typeface="Cambria Math" panose="02040503050406030204" pitchFamily="18" charset="0"/>
                              </a:rPr>
                            </m:ctrlPr>
                          </m:sSupPr>
                          <m:e>
                            <m:r>
                              <m:rPr>
                                <m:sty m:val="p"/>
                              </m:rPr>
                              <a:rPr lang="en-US" altLang="ja-JP">
                                <a:latin typeface="Cambria Math" panose="02040503050406030204" pitchFamily="18" charset="0"/>
                              </a:rPr>
                              <m:t>A</m:t>
                            </m:r>
                          </m:e>
                          <m:sup>
                            <m:r>
                              <m:rPr>
                                <m:sty m:val="p"/>
                              </m:rPr>
                              <a:rPr lang="en-US" altLang="ja-JP">
                                <a:latin typeface="Cambria Math" panose="02040503050406030204" pitchFamily="18" charset="0"/>
                              </a:rPr>
                              <m:t>i</m:t>
                            </m:r>
                          </m:sup>
                        </m:sSup>
                      </m:e>
                    </m:nary>
                  </m:oMath>
                </a14:m>
                <a:r>
                  <a:rPr lang="ja-JP" altLang="en-US" dirty="0" smtClean="0"/>
                  <a:t>は収束する</a:t>
                </a:r>
                <a:r>
                  <a:rPr lang="ja-JP" altLang="en-US" dirty="0"/>
                  <a:t>．</a:t>
                </a:r>
              </a:p>
            </p:txBody>
          </p:sp>
        </mc:Choice>
        <mc:Fallback xmlns="">
          <p:sp>
            <p:nvSpPr>
              <p:cNvPr id="3" name="正方形/長方形 2"/>
              <p:cNvSpPr>
                <a:spLocks noRot="1" noChangeAspect="1" noMove="1" noResize="1" noEditPoints="1" noAdjustHandles="1" noChangeArrowheads="1" noChangeShapeType="1" noTextEdit="1"/>
              </p:cNvSpPr>
              <p:nvPr/>
            </p:nvSpPr>
            <p:spPr>
              <a:xfrm>
                <a:off x="918295" y="2488085"/>
                <a:ext cx="10155986" cy="2176045"/>
              </a:xfrm>
              <a:prstGeom prst="rect">
                <a:avLst/>
              </a:prstGeom>
              <a:blipFill>
                <a:blip r:embed="rId6"/>
                <a:stretch>
                  <a:fillRect l="-540" t="-1401" b="-30532"/>
                </a:stretch>
              </a:blipFill>
            </p:spPr>
            <p:txBody>
              <a:bodyPr/>
              <a:lstStyle/>
              <a:p>
                <a:r>
                  <a:rPr lang="ja-JP" altLang="en-US">
                    <a:noFill/>
                  </a:rPr>
                  <a:t> </a:t>
                </a:r>
              </a:p>
            </p:txBody>
          </p:sp>
        </mc:Fallback>
      </mc:AlternateContent>
      <p:sp>
        <p:nvSpPr>
          <p:cNvPr id="7" name="正方形/長方形 6"/>
          <p:cNvSpPr/>
          <p:nvPr/>
        </p:nvSpPr>
        <p:spPr>
          <a:xfrm>
            <a:off x="9459193" y="3241859"/>
            <a:ext cx="2034815" cy="334248"/>
          </a:xfrm>
          <a:prstGeom prst="rect">
            <a:avLst/>
          </a:prstGeom>
          <a:solidFill>
            <a:schemeClr val="bg1"/>
          </a:solid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smtClean="0">
                <a:solidFill>
                  <a:schemeClr val="tx1"/>
                </a:solidFill>
              </a:rPr>
              <a:t>☜ポイント　絶対収束する</a:t>
            </a:r>
            <a:endParaRPr lang="en-US" altLang="ja-JP" sz="1200" dirty="0" smtClean="0">
              <a:solidFill>
                <a:schemeClr val="tx1"/>
              </a:solidFill>
            </a:endParaRPr>
          </a:p>
        </p:txBody>
      </p:sp>
      <mc:AlternateContent xmlns:mc="http://schemas.openxmlformats.org/markup-compatibility/2006">
        <mc:Choice xmlns:a14="http://schemas.microsoft.com/office/drawing/2010/main" Requires="a14">
          <p:sp>
            <p:nvSpPr>
              <p:cNvPr id="8" name="正方形/長方形 7"/>
              <p:cNvSpPr/>
              <p:nvPr/>
            </p:nvSpPr>
            <p:spPr>
              <a:xfrm>
                <a:off x="918295" y="4916487"/>
                <a:ext cx="8564958" cy="1500539"/>
              </a:xfrm>
              <a:prstGeom prst="rect">
                <a:avLst/>
              </a:prstGeom>
              <a:ln w="28575">
                <a:solidFill>
                  <a:schemeClr val="accent1"/>
                </a:solidFill>
              </a:ln>
            </p:spPr>
            <p:txBody>
              <a:bodyPr wrap="square">
                <a:spAutoFit/>
              </a:bodyPr>
              <a:lstStyle/>
              <a:p>
                <a:r>
                  <a:rPr lang="ja-JP" altLang="en-US" dirty="0" smtClean="0"/>
                  <a:t>指数関数の場合，行列</a:t>
                </a:r>
                <a14:m>
                  <m:oMath xmlns:m="http://schemas.openxmlformats.org/officeDocument/2006/math">
                    <m:r>
                      <m:rPr>
                        <m:sty m:val="p"/>
                      </m:rPr>
                      <a:rPr lang="en-US" altLang="ja-JP">
                        <a:latin typeface="Cambria Math" panose="02040503050406030204" pitchFamily="18" charset="0"/>
                      </a:rPr>
                      <m:t>A</m:t>
                    </m:r>
                  </m:oMath>
                </a14:m>
                <a:r>
                  <a:rPr lang="ja-JP" altLang="en-US" dirty="0" smtClean="0"/>
                  <a:t>のジョルダン分解を</a:t>
                </a:r>
                <a14:m>
                  <m:oMath xmlns:m="http://schemas.openxmlformats.org/officeDocument/2006/math">
                    <m:r>
                      <m:rPr>
                        <m:sty m:val="p"/>
                      </m:rPr>
                      <a:rPr lang="en-US" altLang="ja-JP">
                        <a:latin typeface="Cambria Math" panose="02040503050406030204" pitchFamily="18" charset="0"/>
                      </a:rPr>
                      <m:t>A</m:t>
                    </m:r>
                    <m:r>
                      <a:rPr lang="en-US" altLang="ja-JP" i="1">
                        <a:latin typeface="Cambria Math" panose="02040503050406030204" pitchFamily="18" charset="0"/>
                      </a:rPr>
                      <m:t> </m:t>
                    </m:r>
                  </m:oMath>
                </a14:m>
                <a:r>
                  <a:rPr lang="en-US" altLang="ja-JP" dirty="0" smtClean="0"/>
                  <a:t>=</a:t>
                </a:r>
                <a14:m>
                  <m:oMath xmlns:m="http://schemas.openxmlformats.org/officeDocument/2006/math">
                    <m:r>
                      <m:rPr>
                        <m:sty m:val="p"/>
                      </m:rPr>
                      <a:rPr lang="en-US" altLang="ja-JP" i="1">
                        <a:latin typeface="Cambria Math" panose="02040503050406030204" pitchFamily="18" charset="0"/>
                      </a:rPr>
                      <m:t>P</m:t>
                    </m:r>
                    <m:r>
                      <m:rPr>
                        <m:sty m:val="p"/>
                      </m:rPr>
                      <a:rPr lang="en-US" altLang="ja-JP" i="1" smtClean="0">
                        <a:latin typeface="Cambria Math" panose="02040503050406030204" pitchFamily="18" charset="0"/>
                      </a:rPr>
                      <m:t>Λ</m:t>
                    </m:r>
                    <m:sSup>
                      <m:sSupPr>
                        <m:ctrlPr>
                          <a:rPr lang="en-US" altLang="ja-JP" i="1">
                            <a:latin typeface="Cambria Math" panose="02040503050406030204" pitchFamily="18" charset="0"/>
                          </a:rPr>
                        </m:ctrlPr>
                      </m:sSupPr>
                      <m:e>
                        <m:r>
                          <m:rPr>
                            <m:sty m:val="p"/>
                          </m:rPr>
                          <a:rPr lang="en-US" altLang="ja-JP">
                            <a:latin typeface="Cambria Math" panose="02040503050406030204" pitchFamily="18" charset="0"/>
                          </a:rPr>
                          <m:t>P</m:t>
                        </m:r>
                      </m:e>
                      <m:sup>
                        <m:r>
                          <a:rPr lang="en-US" altLang="ja-JP">
                            <a:latin typeface="Cambria Math" panose="02040503050406030204" pitchFamily="18" charset="0"/>
                          </a:rPr>
                          <m:t>−1</m:t>
                        </m:r>
                      </m:sup>
                    </m:sSup>
                  </m:oMath>
                </a14:m>
                <a:r>
                  <a:rPr lang="ja-JP" altLang="en-US" dirty="0" smtClean="0">
                    <a:latin typeface="Cambria Math" panose="02040503050406030204" pitchFamily="18" charset="0"/>
                  </a:rPr>
                  <a:t>と</a:t>
                </a:r>
                <a:r>
                  <a:rPr lang="ja-JP" altLang="en-US" dirty="0" smtClean="0">
                    <a:latin typeface="Cambria Math" panose="02040503050406030204" pitchFamily="18" charset="0"/>
                  </a:rPr>
                  <a:t>すると，</a:t>
                </a:r>
                <a:endParaRPr lang="en-US" altLang="ja-JP" dirty="0" smtClean="0">
                  <a:latin typeface="Cambria Math" panose="02040503050406030204" pitchFamily="18" charset="0"/>
                </a:endParaRPr>
              </a:p>
              <a:p>
                <a:endParaRPr lang="en-US" altLang="ja-JP" i="1" dirty="0" smtClean="0">
                  <a:latin typeface="Cambria Math" panose="02040503050406030204" pitchFamily="18" charset="0"/>
                </a:endParaRPr>
              </a:p>
              <a:p>
                <a:pPr algn="ctr"/>
                <a14:m>
                  <m:oMath xmlns:m="http://schemas.openxmlformats.org/officeDocument/2006/math">
                    <m:sSup>
                      <m:sSupPr>
                        <m:ctrlPr>
                          <a:rPr lang="en-US" altLang="ja-JP" i="1">
                            <a:latin typeface="Cambria Math" panose="02040503050406030204" pitchFamily="18" charset="0"/>
                          </a:rPr>
                        </m:ctrlPr>
                      </m:sSupPr>
                      <m:e>
                        <m:r>
                          <m:rPr>
                            <m:sty m:val="p"/>
                          </m:rPr>
                          <a:rPr lang="en-US" altLang="ja-JP" b="0" i="0" smtClean="0">
                            <a:latin typeface="Cambria Math" panose="02040503050406030204" pitchFamily="18" charset="0"/>
                          </a:rPr>
                          <m:t>e</m:t>
                        </m:r>
                      </m:e>
                      <m:sup>
                        <m:r>
                          <m:rPr>
                            <m:sty m:val="p"/>
                          </m:rPr>
                          <a:rPr lang="en-US" altLang="ja-JP" b="0" i="0" smtClean="0">
                            <a:latin typeface="Cambria Math" panose="02040503050406030204" pitchFamily="18" charset="0"/>
                          </a:rPr>
                          <m:t>A</m:t>
                        </m:r>
                      </m:sup>
                    </m:sSup>
                    <m:r>
                      <a:rPr lang="en-US" altLang="ja-JP" b="0" i="0" smtClean="0">
                        <a:latin typeface="Cambria Math" panose="02040503050406030204" pitchFamily="18" charset="0"/>
                      </a:rPr>
                      <m:t>=</m:t>
                    </m:r>
                    <m:r>
                      <m:rPr>
                        <m:sty m:val="p"/>
                      </m:rPr>
                      <a:rPr lang="en-US" altLang="ja-JP" b="0" i="0" smtClean="0">
                        <a:latin typeface="Cambria Math" panose="02040503050406030204" pitchFamily="18" charset="0"/>
                      </a:rPr>
                      <m:t>I</m:t>
                    </m:r>
                    <m:r>
                      <a:rPr lang="en-US" altLang="ja-JP" b="0" i="0" smtClean="0">
                        <a:latin typeface="Cambria Math" panose="02040503050406030204" pitchFamily="18" charset="0"/>
                      </a:rPr>
                      <m:t>+</m:t>
                    </m:r>
                    <m:f>
                      <m:fPr>
                        <m:ctrlPr>
                          <a:rPr lang="en-US" altLang="ja-JP" b="0" i="1" smtClean="0">
                            <a:latin typeface="Cambria Math" panose="02040503050406030204" pitchFamily="18" charset="0"/>
                          </a:rPr>
                        </m:ctrlPr>
                      </m:fPr>
                      <m:num>
                        <m:r>
                          <a:rPr lang="en-US" altLang="ja-JP" b="0" i="1" smtClean="0">
                            <a:latin typeface="Cambria Math" panose="02040503050406030204" pitchFamily="18" charset="0"/>
                          </a:rPr>
                          <m:t>1</m:t>
                        </m:r>
                      </m:num>
                      <m:den>
                        <m:r>
                          <a:rPr lang="en-US" altLang="ja-JP" b="0" i="1" smtClean="0">
                            <a:latin typeface="Cambria Math" panose="02040503050406030204" pitchFamily="18" charset="0"/>
                          </a:rPr>
                          <m:t>1!</m:t>
                        </m:r>
                      </m:den>
                    </m:f>
                    <m:sSup>
                      <m:sSupPr>
                        <m:ctrlPr>
                          <a:rPr lang="en-US" altLang="ja-JP" i="1">
                            <a:latin typeface="Cambria Math" panose="02040503050406030204" pitchFamily="18" charset="0"/>
                          </a:rPr>
                        </m:ctrlPr>
                      </m:sSupPr>
                      <m:e>
                        <m:r>
                          <m:rPr>
                            <m:sty m:val="p"/>
                          </m:rPr>
                          <a:rPr lang="en-US" altLang="ja-JP" b="0" i="0" smtClean="0">
                            <a:latin typeface="Cambria Math" panose="02040503050406030204" pitchFamily="18" charset="0"/>
                          </a:rPr>
                          <m:t>A</m:t>
                        </m:r>
                      </m:e>
                      <m:sup>
                        <m:r>
                          <a:rPr lang="en-US" altLang="ja-JP" b="0" i="0" smtClean="0">
                            <a:latin typeface="Cambria Math" panose="02040503050406030204" pitchFamily="18" charset="0"/>
                          </a:rPr>
                          <m:t>1</m:t>
                        </m:r>
                      </m:sup>
                    </m:sSup>
                  </m:oMath>
                </a14:m>
                <a:r>
                  <a:rPr lang="en-US" altLang="ja-JP" dirty="0" smtClean="0"/>
                  <a:t>+</a:t>
                </a:r>
                <a14:m>
                  <m:oMath xmlns:m="http://schemas.openxmlformats.org/officeDocument/2006/math">
                    <m:f>
                      <m:fPr>
                        <m:ctrlPr>
                          <a:rPr lang="en-US" altLang="ja-JP" i="1">
                            <a:latin typeface="Cambria Math" panose="02040503050406030204" pitchFamily="18" charset="0"/>
                          </a:rPr>
                        </m:ctrlPr>
                      </m:fPr>
                      <m:num>
                        <m:r>
                          <a:rPr lang="en-US" altLang="ja-JP" i="1">
                            <a:latin typeface="Cambria Math" panose="02040503050406030204" pitchFamily="18" charset="0"/>
                          </a:rPr>
                          <m:t>1</m:t>
                        </m:r>
                      </m:num>
                      <m:den>
                        <m:r>
                          <a:rPr lang="en-US" altLang="ja-JP" b="0" i="1" smtClean="0">
                            <a:latin typeface="Cambria Math" panose="02040503050406030204" pitchFamily="18" charset="0"/>
                          </a:rPr>
                          <m:t>2</m:t>
                        </m:r>
                        <m:r>
                          <a:rPr lang="en-US" altLang="ja-JP" i="1">
                            <a:latin typeface="Cambria Math" panose="02040503050406030204" pitchFamily="18" charset="0"/>
                          </a:rPr>
                          <m:t>!</m:t>
                        </m:r>
                      </m:den>
                    </m:f>
                    <m:sSup>
                      <m:sSupPr>
                        <m:ctrlPr>
                          <a:rPr lang="en-US" altLang="ja-JP" i="1">
                            <a:latin typeface="Cambria Math" panose="02040503050406030204" pitchFamily="18" charset="0"/>
                          </a:rPr>
                        </m:ctrlPr>
                      </m:sSupPr>
                      <m:e>
                        <m:r>
                          <m:rPr>
                            <m:sty m:val="p"/>
                          </m:rPr>
                          <a:rPr lang="en-US" altLang="ja-JP">
                            <a:latin typeface="Cambria Math" panose="02040503050406030204" pitchFamily="18" charset="0"/>
                          </a:rPr>
                          <m:t>A</m:t>
                        </m:r>
                      </m:e>
                      <m:sup>
                        <m:r>
                          <a:rPr lang="en-US" altLang="ja-JP" b="0" i="0" smtClean="0">
                            <a:latin typeface="Cambria Math" panose="02040503050406030204" pitchFamily="18" charset="0"/>
                          </a:rPr>
                          <m:t>2</m:t>
                        </m:r>
                      </m:sup>
                    </m:sSup>
                  </m:oMath>
                </a14:m>
                <a:r>
                  <a:rPr lang="en-US" altLang="ja-JP" dirty="0"/>
                  <a:t>+</a:t>
                </a:r>
                <a14:m>
                  <m:oMath xmlns:m="http://schemas.openxmlformats.org/officeDocument/2006/math">
                    <m:f>
                      <m:fPr>
                        <m:ctrlPr>
                          <a:rPr lang="en-US" altLang="ja-JP" i="1">
                            <a:latin typeface="Cambria Math" panose="02040503050406030204" pitchFamily="18" charset="0"/>
                          </a:rPr>
                        </m:ctrlPr>
                      </m:fPr>
                      <m:num>
                        <m:r>
                          <a:rPr lang="en-US" altLang="ja-JP" i="1">
                            <a:latin typeface="Cambria Math" panose="02040503050406030204" pitchFamily="18" charset="0"/>
                          </a:rPr>
                          <m:t>1</m:t>
                        </m:r>
                      </m:num>
                      <m:den>
                        <m:r>
                          <a:rPr lang="en-US" altLang="ja-JP" b="0" i="1" smtClean="0">
                            <a:latin typeface="Cambria Math" panose="02040503050406030204" pitchFamily="18" charset="0"/>
                          </a:rPr>
                          <m:t>3</m:t>
                        </m:r>
                        <m:r>
                          <a:rPr lang="en-US" altLang="ja-JP" i="1">
                            <a:latin typeface="Cambria Math" panose="02040503050406030204" pitchFamily="18" charset="0"/>
                          </a:rPr>
                          <m:t>!</m:t>
                        </m:r>
                      </m:den>
                    </m:f>
                    <m:sSup>
                      <m:sSupPr>
                        <m:ctrlPr>
                          <a:rPr lang="en-US" altLang="ja-JP" i="1">
                            <a:latin typeface="Cambria Math" panose="02040503050406030204" pitchFamily="18" charset="0"/>
                          </a:rPr>
                        </m:ctrlPr>
                      </m:sSupPr>
                      <m:e>
                        <m:r>
                          <m:rPr>
                            <m:sty m:val="p"/>
                          </m:rPr>
                          <a:rPr lang="en-US" altLang="ja-JP">
                            <a:latin typeface="Cambria Math" panose="02040503050406030204" pitchFamily="18" charset="0"/>
                          </a:rPr>
                          <m:t>A</m:t>
                        </m:r>
                      </m:e>
                      <m:sup>
                        <m:r>
                          <a:rPr lang="en-US" altLang="ja-JP" b="0" i="0" smtClean="0">
                            <a:latin typeface="Cambria Math" panose="02040503050406030204" pitchFamily="18" charset="0"/>
                          </a:rPr>
                          <m:t>3</m:t>
                        </m:r>
                      </m:sup>
                    </m:sSup>
                  </m:oMath>
                </a14:m>
                <a:r>
                  <a:rPr lang="en-US" altLang="ja-JP" dirty="0" smtClean="0"/>
                  <a:t>+…</a:t>
                </a:r>
                <a:r>
                  <a:rPr lang="en-US" altLang="ja-JP" dirty="0"/>
                  <a:t> </a:t>
                </a:r>
                <a14:m>
                  <m:oMath xmlns:m="http://schemas.openxmlformats.org/officeDocument/2006/math">
                    <m:r>
                      <a:rPr lang="en-US" altLang="ja-JP">
                        <a:latin typeface="Cambria Math" panose="02040503050406030204" pitchFamily="18" charset="0"/>
                      </a:rPr>
                      <m:t>=</m:t>
                    </m:r>
                    <m:r>
                      <a:rPr lang="en-US" altLang="ja-JP" i="1">
                        <a:latin typeface="Cambria Math" panose="02040503050406030204" pitchFamily="18" charset="0"/>
                      </a:rPr>
                      <m:t> </m:t>
                    </m:r>
                    <m:r>
                      <m:rPr>
                        <m:sty m:val="p"/>
                      </m:rPr>
                      <a:rPr lang="en-US" altLang="ja-JP">
                        <a:latin typeface="Cambria Math" panose="02040503050406030204" pitchFamily="18" charset="0"/>
                      </a:rPr>
                      <m:t>P</m:t>
                    </m:r>
                  </m:oMath>
                </a14:m>
                <a:r>
                  <a:rPr lang="en-US" altLang="ja-JP" dirty="0" smtClean="0"/>
                  <a:t>(</a:t>
                </a:r>
                <a14:m>
                  <m:oMath xmlns:m="http://schemas.openxmlformats.org/officeDocument/2006/math">
                    <m:r>
                      <m:rPr>
                        <m:sty m:val="p"/>
                      </m:rPr>
                      <a:rPr lang="en-US" altLang="ja-JP">
                        <a:latin typeface="Cambria Math" panose="02040503050406030204" pitchFamily="18" charset="0"/>
                      </a:rPr>
                      <m:t>I</m:t>
                    </m:r>
                    <m:r>
                      <a:rPr lang="en-US" altLang="ja-JP">
                        <a:latin typeface="Cambria Math" panose="02040503050406030204" pitchFamily="18" charset="0"/>
                      </a:rPr>
                      <m:t>+</m:t>
                    </m:r>
                    <m:f>
                      <m:fPr>
                        <m:ctrlPr>
                          <a:rPr lang="en-US" altLang="ja-JP" i="1">
                            <a:latin typeface="Cambria Math" panose="02040503050406030204" pitchFamily="18" charset="0"/>
                          </a:rPr>
                        </m:ctrlPr>
                      </m:fPr>
                      <m:num>
                        <m:r>
                          <a:rPr lang="en-US" altLang="ja-JP" i="1">
                            <a:latin typeface="Cambria Math" panose="02040503050406030204" pitchFamily="18" charset="0"/>
                          </a:rPr>
                          <m:t>1</m:t>
                        </m:r>
                      </m:num>
                      <m:den>
                        <m:r>
                          <a:rPr lang="en-US" altLang="ja-JP" i="1">
                            <a:latin typeface="Cambria Math" panose="02040503050406030204" pitchFamily="18" charset="0"/>
                          </a:rPr>
                          <m:t>1!</m:t>
                        </m:r>
                      </m:den>
                    </m:f>
                    <m:sSup>
                      <m:sSupPr>
                        <m:ctrlPr>
                          <a:rPr lang="en-US" altLang="ja-JP" i="1">
                            <a:latin typeface="Cambria Math" panose="02040503050406030204" pitchFamily="18" charset="0"/>
                          </a:rPr>
                        </m:ctrlPr>
                      </m:sSupPr>
                      <m:e>
                        <m:r>
                          <m:rPr>
                            <m:sty m:val="p"/>
                          </m:rPr>
                          <a:rPr lang="en-US" altLang="ja-JP" i="1">
                            <a:latin typeface="Cambria Math" panose="02040503050406030204" pitchFamily="18" charset="0"/>
                          </a:rPr>
                          <m:t>Λ</m:t>
                        </m:r>
                      </m:e>
                      <m:sup>
                        <m:r>
                          <a:rPr lang="en-US" altLang="ja-JP">
                            <a:latin typeface="Cambria Math" panose="02040503050406030204" pitchFamily="18" charset="0"/>
                          </a:rPr>
                          <m:t>1</m:t>
                        </m:r>
                      </m:sup>
                    </m:sSup>
                  </m:oMath>
                </a14:m>
                <a:r>
                  <a:rPr lang="en-US" altLang="ja-JP" dirty="0"/>
                  <a:t>+</a:t>
                </a:r>
                <a14:m>
                  <m:oMath xmlns:m="http://schemas.openxmlformats.org/officeDocument/2006/math">
                    <m:f>
                      <m:fPr>
                        <m:ctrlPr>
                          <a:rPr lang="en-US" altLang="ja-JP" i="1">
                            <a:latin typeface="Cambria Math" panose="02040503050406030204" pitchFamily="18" charset="0"/>
                          </a:rPr>
                        </m:ctrlPr>
                      </m:fPr>
                      <m:num>
                        <m:r>
                          <a:rPr lang="en-US" altLang="ja-JP" i="1">
                            <a:latin typeface="Cambria Math" panose="02040503050406030204" pitchFamily="18" charset="0"/>
                          </a:rPr>
                          <m:t>1</m:t>
                        </m:r>
                      </m:num>
                      <m:den>
                        <m:r>
                          <a:rPr lang="en-US" altLang="ja-JP" i="1">
                            <a:latin typeface="Cambria Math" panose="02040503050406030204" pitchFamily="18" charset="0"/>
                          </a:rPr>
                          <m:t>2!</m:t>
                        </m:r>
                      </m:den>
                    </m:f>
                    <m:sSup>
                      <m:sSupPr>
                        <m:ctrlPr>
                          <a:rPr lang="en-US" altLang="ja-JP" i="1">
                            <a:latin typeface="Cambria Math" panose="02040503050406030204" pitchFamily="18" charset="0"/>
                          </a:rPr>
                        </m:ctrlPr>
                      </m:sSupPr>
                      <m:e>
                        <m:r>
                          <m:rPr>
                            <m:sty m:val="p"/>
                          </m:rPr>
                          <a:rPr lang="en-US" altLang="ja-JP" i="1">
                            <a:latin typeface="Cambria Math" panose="02040503050406030204" pitchFamily="18" charset="0"/>
                          </a:rPr>
                          <m:t>Λ</m:t>
                        </m:r>
                      </m:e>
                      <m:sup>
                        <m:r>
                          <a:rPr lang="en-US" altLang="ja-JP">
                            <a:latin typeface="Cambria Math" panose="02040503050406030204" pitchFamily="18" charset="0"/>
                          </a:rPr>
                          <m:t>2</m:t>
                        </m:r>
                      </m:sup>
                    </m:sSup>
                  </m:oMath>
                </a14:m>
                <a:r>
                  <a:rPr lang="en-US" altLang="ja-JP" dirty="0"/>
                  <a:t>+</a:t>
                </a:r>
                <a14:m>
                  <m:oMath xmlns:m="http://schemas.openxmlformats.org/officeDocument/2006/math">
                    <m:f>
                      <m:fPr>
                        <m:ctrlPr>
                          <a:rPr lang="en-US" altLang="ja-JP" i="1">
                            <a:latin typeface="Cambria Math" panose="02040503050406030204" pitchFamily="18" charset="0"/>
                          </a:rPr>
                        </m:ctrlPr>
                      </m:fPr>
                      <m:num>
                        <m:r>
                          <a:rPr lang="en-US" altLang="ja-JP" i="1">
                            <a:latin typeface="Cambria Math" panose="02040503050406030204" pitchFamily="18" charset="0"/>
                          </a:rPr>
                          <m:t>1</m:t>
                        </m:r>
                      </m:num>
                      <m:den>
                        <m:r>
                          <a:rPr lang="en-US" altLang="ja-JP" i="1">
                            <a:latin typeface="Cambria Math" panose="02040503050406030204" pitchFamily="18" charset="0"/>
                          </a:rPr>
                          <m:t>3!</m:t>
                        </m:r>
                      </m:den>
                    </m:f>
                    <m:sSup>
                      <m:sSupPr>
                        <m:ctrlPr>
                          <a:rPr lang="en-US" altLang="ja-JP" i="1">
                            <a:latin typeface="Cambria Math" panose="02040503050406030204" pitchFamily="18" charset="0"/>
                          </a:rPr>
                        </m:ctrlPr>
                      </m:sSupPr>
                      <m:e>
                        <m:r>
                          <m:rPr>
                            <m:sty m:val="p"/>
                          </m:rPr>
                          <a:rPr lang="en-US" altLang="ja-JP" i="1">
                            <a:latin typeface="Cambria Math" panose="02040503050406030204" pitchFamily="18" charset="0"/>
                          </a:rPr>
                          <m:t>Λ</m:t>
                        </m:r>
                      </m:e>
                      <m:sup>
                        <m:r>
                          <a:rPr lang="en-US" altLang="ja-JP">
                            <a:latin typeface="Cambria Math" panose="02040503050406030204" pitchFamily="18" charset="0"/>
                          </a:rPr>
                          <m:t>3</m:t>
                        </m:r>
                      </m:sup>
                    </m:sSup>
                  </m:oMath>
                </a14:m>
                <a:r>
                  <a:rPr lang="en-US" altLang="ja-JP" dirty="0" smtClean="0"/>
                  <a:t>+…)</a:t>
                </a:r>
                <a:r>
                  <a:rPr lang="en-US" altLang="ja-JP" dirty="0"/>
                  <a:t> </a:t>
                </a:r>
                <a14:m>
                  <m:oMath xmlns:m="http://schemas.openxmlformats.org/officeDocument/2006/math">
                    <m:sSup>
                      <m:sSupPr>
                        <m:ctrlPr>
                          <a:rPr lang="en-US" altLang="ja-JP" i="1">
                            <a:latin typeface="Cambria Math" panose="02040503050406030204" pitchFamily="18" charset="0"/>
                          </a:rPr>
                        </m:ctrlPr>
                      </m:sSupPr>
                      <m:e>
                        <m:r>
                          <m:rPr>
                            <m:sty m:val="p"/>
                          </m:rPr>
                          <a:rPr lang="en-US" altLang="ja-JP">
                            <a:latin typeface="Cambria Math" panose="02040503050406030204" pitchFamily="18" charset="0"/>
                          </a:rPr>
                          <m:t>P</m:t>
                        </m:r>
                      </m:e>
                      <m:sup>
                        <m:r>
                          <a:rPr lang="en-US" altLang="ja-JP">
                            <a:latin typeface="Cambria Math" panose="02040503050406030204" pitchFamily="18" charset="0"/>
                          </a:rPr>
                          <m:t>−1</m:t>
                        </m:r>
                      </m:sup>
                    </m:sSup>
                  </m:oMath>
                </a14:m>
                <a:endParaRPr lang="en-US" altLang="ja-JP" dirty="0"/>
              </a:p>
              <a:p>
                <a:endParaRPr lang="en-US" altLang="ja-JP" baseline="30000" dirty="0" smtClean="0"/>
              </a:p>
              <a:p>
                <a:r>
                  <a:rPr lang="ja-JP" altLang="en-US" dirty="0" smtClean="0"/>
                  <a:t>より，ジョルダン行列の指数関数と変換行列で線形共役となることが分かる。</a:t>
                </a:r>
                <a:endParaRPr lang="en-US" altLang="ja-JP" baseline="30000" dirty="0"/>
              </a:p>
            </p:txBody>
          </p:sp>
        </mc:Choice>
        <mc:Fallback>
          <p:sp>
            <p:nvSpPr>
              <p:cNvPr id="8" name="正方形/長方形 7"/>
              <p:cNvSpPr>
                <a:spLocks noRot="1" noChangeAspect="1" noMove="1" noResize="1" noEditPoints="1" noAdjustHandles="1" noChangeArrowheads="1" noChangeShapeType="1" noTextEdit="1"/>
              </p:cNvSpPr>
              <p:nvPr/>
            </p:nvSpPr>
            <p:spPr>
              <a:xfrm>
                <a:off x="918295" y="4916487"/>
                <a:ext cx="8564958" cy="1500539"/>
              </a:xfrm>
              <a:prstGeom prst="rect">
                <a:avLst/>
              </a:prstGeom>
              <a:blipFill>
                <a:blip r:embed="rId7"/>
                <a:stretch>
                  <a:fillRect l="-496" t="-1195" b="-4382"/>
                </a:stretch>
              </a:blipFill>
              <a:ln w="28575">
                <a:solidFill>
                  <a:schemeClr val="accent1"/>
                </a:solidFill>
              </a:ln>
            </p:spPr>
            <p:txBody>
              <a:bodyPr/>
              <a:lstStyle/>
              <a:p>
                <a:r>
                  <a:rPr lang="ja-JP" altLang="en-US">
                    <a:noFill/>
                  </a:rPr>
                  <a:t> </a:t>
                </a:r>
              </a:p>
            </p:txBody>
          </p:sp>
        </mc:Fallback>
      </mc:AlternateContent>
      <p:pic>
        <p:nvPicPr>
          <p:cNvPr id="5" name="オーディオ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387449106"/>
      </p:ext>
    </p:extLst>
  </p:cSld>
  <p:clrMapOvr>
    <a:masterClrMapping/>
  </p:clrMapOvr>
  <mc:AlternateContent xmlns:mc="http://schemas.openxmlformats.org/markup-compatibility/2006">
    <mc:Choice xmlns:p14="http://schemas.microsoft.com/office/powerpoint/2010/main" Requires="p14">
      <p:transition spd="slow" p14:dur="2000" advTm="145449"/>
    </mc:Choice>
    <mc:Fallback>
      <p:transition spd="slow" advTm="145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5"/>
                </p:tgtEl>
              </p:cMediaNode>
            </p:audio>
          </p:childTnLst>
        </p:cTn>
      </p:par>
    </p:tnLst>
    <p:bldLst>
      <p:bldP spid="15" grpId="0" animBg="1"/>
      <p:bldP spid="7" grpId="0" animBg="1"/>
      <p:bldP spid="8" grpId="0" animBg="1"/>
    </p:bldLst>
  </p:timing>
  <p:extLst>
    <p:ext uri="{3A86A75C-4F4B-4683-9AE1-C65F6400EC91}">
      <p14:laserTraceLst xmlns:p14="http://schemas.microsoft.com/office/powerpoint/2010/main">
        <p14:tracePtLst>
          <p14:tracePt t="42215" x="1298575" y="3425825"/>
          <p14:tracePt t="42326" x="1306513" y="3425825"/>
          <p14:tracePt t="42414" x="1312863" y="3425825"/>
          <p14:tracePt t="42422" x="1328738" y="3425825"/>
          <p14:tracePt t="42430" x="1357313" y="3432175"/>
          <p14:tracePt t="42439" x="1400175" y="3446463"/>
          <p14:tracePt t="42455" x="1436688" y="3454400"/>
          <p14:tracePt t="42472" x="1444625" y="3454400"/>
          <p14:tracePt t="42489" x="1481138" y="3462338"/>
          <p14:tracePt t="42505" x="1516063" y="3462338"/>
          <p14:tracePt t="42522" x="1546225" y="3462338"/>
          <p14:tracePt t="42539" x="1582738" y="3462338"/>
          <p14:tracePt t="42555" x="1633538" y="3462338"/>
          <p14:tracePt t="42572" x="1662113" y="3462338"/>
          <p14:tracePt t="42573" x="1676400" y="3462338"/>
          <p14:tracePt t="42589" x="1698625" y="3462338"/>
          <p14:tracePt t="42605" x="1735138" y="3462338"/>
          <p14:tracePt t="42622" x="1755775" y="3462338"/>
          <p14:tracePt t="42639" x="1778000" y="3462338"/>
          <p14:tracePt t="42655" x="1814513" y="3462338"/>
          <p14:tracePt t="42672" x="1843088" y="3468688"/>
          <p14:tracePt t="42689" x="1879600" y="3476625"/>
          <p14:tracePt t="42705" x="1922463" y="3476625"/>
          <p14:tracePt t="42722" x="1966913" y="3476625"/>
          <p14:tracePt t="42739" x="2009775" y="3476625"/>
          <p14:tracePt t="42755" x="2060575" y="3476625"/>
          <p14:tracePt t="42772" x="2090738" y="3476625"/>
          <p14:tracePt t="42773" x="2097088" y="3482975"/>
          <p14:tracePt t="42789" x="2105025" y="3482975"/>
          <p14:tracePt t="42805" x="2125663" y="3482975"/>
          <p14:tracePt t="42822" x="2155825" y="3490913"/>
          <p14:tracePt t="42839" x="2176463" y="3490913"/>
          <p14:tracePt t="42855" x="2212975" y="3497263"/>
          <p14:tracePt t="42872" x="2249488" y="3497263"/>
          <p14:tracePt t="42889" x="2286000" y="3505200"/>
          <p14:tracePt t="42905" x="2314575" y="3505200"/>
          <p14:tracePt t="42922" x="2336800" y="3513138"/>
          <p14:tracePt t="42938" x="2373313" y="3519488"/>
          <p14:tracePt t="42955" x="2409825" y="3519488"/>
          <p14:tracePt t="42972" x="2438400" y="3519488"/>
          <p14:tracePt t="42974" x="2452688" y="3519488"/>
          <p14:tracePt t="42988" x="2466975" y="3527425"/>
          <p14:tracePt t="43005" x="2489200" y="3527425"/>
          <p14:tracePt t="43022" x="2497138" y="3527425"/>
          <p14:tracePt t="43038" x="2511425" y="3527425"/>
          <p14:tracePt t="43055" x="2525713" y="3527425"/>
          <p14:tracePt t="43072" x="2554288" y="3527425"/>
          <p14:tracePt t="43088" x="2590800" y="3527425"/>
          <p14:tracePt t="43105" x="2613025" y="3527425"/>
          <p14:tracePt t="43122" x="2627313" y="3527425"/>
          <p14:tracePt t="43138" x="2633663" y="3527425"/>
          <p14:tracePt t="43155" x="2649538" y="3527425"/>
          <p14:tracePt t="43188" x="2655888" y="3527425"/>
          <p14:tracePt t="43205" x="2663825" y="3527425"/>
          <p14:tracePt t="44454" x="2627313" y="3527425"/>
          <p14:tracePt t="44462" x="2582863" y="3527425"/>
          <p14:tracePt t="44471" x="2568575" y="3533775"/>
          <p14:tracePt t="44488" x="2503488" y="3541713"/>
          <p14:tracePt t="44505" x="2452688" y="3548063"/>
          <p14:tracePt t="44521" x="2409825" y="3548063"/>
          <p14:tracePt t="44538" x="2387600" y="3548063"/>
          <p14:tracePt t="44555" x="2344738" y="3548063"/>
          <p14:tracePt t="44571" x="2293938" y="3533775"/>
          <p14:tracePt t="44588" x="2212975" y="3519488"/>
          <p14:tracePt t="44590" x="2170113" y="3505200"/>
          <p14:tracePt t="44605" x="2119313" y="3490913"/>
          <p14:tracePt t="44621" x="2046288" y="3476625"/>
          <p14:tracePt t="44638" x="2032000" y="3468688"/>
          <p14:tracePt t="45334" x="0" y="0"/>
        </p14:tracePtLst>
        <p14:tracePtLst>
          <p14:tracePt t="45966" x="2074863" y="3970338"/>
          <p14:tracePt t="46182" x="2082800" y="3970338"/>
          <p14:tracePt t="46190" x="2141538" y="3976688"/>
          <p14:tracePt t="46198" x="2212975" y="3976688"/>
          <p14:tracePt t="46206" x="2278063" y="3984625"/>
          <p14:tracePt t="46222" x="2401888" y="3984625"/>
          <p14:tracePt t="46238" x="2517775" y="3984625"/>
          <p14:tracePt t="46254" x="2582863" y="3984625"/>
          <p14:tracePt t="46271" x="2649538" y="3984625"/>
          <p14:tracePt t="46288" x="2714625" y="3984625"/>
          <p14:tracePt t="46304" x="2801938" y="3984625"/>
          <p14:tracePt t="46321" x="2903538" y="3984625"/>
          <p14:tracePt t="46338" x="2982913" y="3984625"/>
          <p14:tracePt t="46354" x="3048000" y="3984625"/>
          <p14:tracePt t="46371" x="3090863" y="3984625"/>
          <p14:tracePt t="46388" x="3149600" y="3990975"/>
          <p14:tracePt t="46404" x="3214688" y="3998913"/>
          <p14:tracePt t="46406" x="3243263" y="3998913"/>
          <p14:tracePt t="46421" x="3302000" y="3998913"/>
          <p14:tracePt t="46437" x="3367088" y="3998913"/>
          <p14:tracePt t="46454" x="3425825" y="3998913"/>
          <p14:tracePt t="46472" x="3476625" y="3998913"/>
          <p14:tracePt t="46488" x="3519488" y="4005263"/>
          <p14:tracePt t="46504" x="3563938" y="4005263"/>
          <p14:tracePt t="46521" x="3621088" y="4005263"/>
          <p14:tracePt t="46538" x="3694113" y="4005263"/>
          <p14:tracePt t="46554" x="3781425" y="4005263"/>
          <p14:tracePt t="46571" x="3860800" y="4013200"/>
          <p14:tracePt t="46587" x="3919538" y="4013200"/>
          <p14:tracePt t="46604" x="3954463" y="4021138"/>
          <p14:tracePt t="46606" x="3976688" y="4021138"/>
          <p14:tracePt t="46621" x="3998913" y="4021138"/>
          <p14:tracePt t="46638" x="4071938" y="4035425"/>
          <p14:tracePt t="46655" x="4129088" y="4035425"/>
          <p14:tracePt t="46671" x="4187825" y="4035425"/>
          <p14:tracePt t="46688" x="4244975" y="4041775"/>
          <p14:tracePt t="46704" x="4289425" y="4041775"/>
          <p14:tracePt t="46721" x="4340225" y="4041775"/>
          <p14:tracePt t="46738" x="4397375" y="4041775"/>
          <p14:tracePt t="46754" x="4456113" y="4041775"/>
          <p14:tracePt t="46771" x="4506913" y="4041775"/>
          <p14:tracePt t="46787" x="4543425" y="4041775"/>
          <p14:tracePt t="46804" x="4586288" y="4041775"/>
          <p14:tracePt t="46821" x="4645025" y="4049713"/>
          <p14:tracePt t="46837" x="4695825" y="4049713"/>
          <p14:tracePt t="46854" x="4746625" y="4049713"/>
          <p14:tracePt t="46871" x="4803775" y="4056063"/>
          <p14:tracePt t="46887" x="4868863" y="4064000"/>
          <p14:tracePt t="46904" x="4949825" y="4071938"/>
          <p14:tracePt t="46921" x="5014913" y="4071938"/>
          <p14:tracePt t="46937" x="5072063" y="4071938"/>
          <p14:tracePt t="46954" x="5138738" y="4078288"/>
          <p14:tracePt t="46971" x="5203825" y="4086225"/>
          <p14:tracePt t="46987" x="5305425" y="4100513"/>
          <p14:tracePt t="47004" x="5421313" y="4106863"/>
          <p14:tracePt t="47021" x="5580063" y="4114800"/>
          <p14:tracePt t="47037" x="5681663" y="4114800"/>
          <p14:tracePt t="47054" x="5783263" y="4122738"/>
          <p14:tracePt t="47071" x="5878513" y="4122738"/>
          <p14:tracePt t="47087" x="6002338" y="4137025"/>
          <p14:tracePt t="47104" x="6103938" y="4143375"/>
          <p14:tracePt t="47121" x="6205538" y="4143375"/>
          <p14:tracePt t="47137" x="6291263" y="4143375"/>
          <p14:tracePt t="47154" x="6357938" y="4143375"/>
          <p14:tracePt t="47171" x="6423025" y="4143375"/>
          <p14:tracePt t="47187" x="6488113" y="4143375"/>
          <p14:tracePt t="47204" x="6538913" y="4151313"/>
          <p14:tracePt t="47221" x="6581775" y="4151313"/>
          <p14:tracePt t="47223" x="6604000" y="4151313"/>
          <p14:tracePt t="47237" x="6646863" y="4151313"/>
          <p14:tracePt t="47254" x="6677025" y="4151313"/>
          <p14:tracePt t="47271" x="6713538" y="4151313"/>
          <p14:tracePt t="47287" x="6756400" y="4151313"/>
          <p14:tracePt t="47304" x="6792913" y="4151313"/>
          <p14:tracePt t="47321" x="6829425" y="4157663"/>
          <p14:tracePt t="47337" x="6872288" y="4157663"/>
          <p14:tracePt t="47354" x="6931025" y="4165600"/>
          <p14:tracePt t="47371" x="7018338" y="4165600"/>
          <p14:tracePt t="47387" x="7126288" y="4165600"/>
          <p14:tracePt t="47404" x="7221538" y="4165600"/>
          <p14:tracePt t="47421" x="7292975" y="4165600"/>
          <p14:tracePt t="47422" x="7323138" y="4173538"/>
          <p14:tracePt t="47437" x="7366000" y="4173538"/>
          <p14:tracePt t="47454" x="7394575" y="4173538"/>
          <p14:tracePt t="47471" x="7424738" y="4173538"/>
          <p14:tracePt t="47487" x="7467600" y="4173538"/>
          <p14:tracePt t="47504" x="7510463" y="4173538"/>
          <p14:tracePt t="47521" x="7561263" y="4173538"/>
          <p14:tracePt t="47537" x="7612063" y="4173538"/>
          <p14:tracePt t="47554" x="7662863" y="4173538"/>
          <p14:tracePt t="47571" x="7721600" y="4173538"/>
          <p14:tracePt t="47587" x="7780338" y="4173538"/>
          <p14:tracePt t="47604" x="7831138" y="4173538"/>
          <p14:tracePt t="47621" x="7874000" y="4173538"/>
          <p14:tracePt t="47621" x="7888288" y="4173538"/>
          <p14:tracePt t="47637" x="7932738" y="4173538"/>
          <p14:tracePt t="47654" x="7967663" y="4173538"/>
          <p14:tracePt t="47671" x="8004175" y="4173538"/>
          <p14:tracePt t="47687" x="8034338" y="4173538"/>
          <p14:tracePt t="47704" x="8069263" y="4173538"/>
          <p14:tracePt t="47721" x="8105775" y="4173538"/>
          <p14:tracePt t="47737" x="8164513" y="4173538"/>
          <p14:tracePt t="47754" x="8237538" y="4157663"/>
          <p14:tracePt t="47770" x="8302625" y="4157663"/>
          <p14:tracePt t="47787" x="8410575" y="4143375"/>
          <p14:tracePt t="47804" x="8505825" y="4137025"/>
          <p14:tracePt t="47821" x="8593138" y="4137025"/>
          <p14:tracePt t="47822" x="8628063" y="4137025"/>
          <p14:tracePt t="47837" x="8709025" y="4129088"/>
          <p14:tracePt t="47854" x="8824913" y="4122738"/>
          <p14:tracePt t="47870" x="8926513" y="4122738"/>
          <p14:tracePt t="47887" x="9042400" y="4114800"/>
          <p14:tracePt t="47904" x="9136063" y="4114800"/>
          <p14:tracePt t="47920" x="9209088" y="4106863"/>
          <p14:tracePt t="47937" x="9267825" y="4106863"/>
          <p14:tracePt t="47954" x="9310688" y="4100513"/>
          <p14:tracePt t="47971" x="9355138" y="4100513"/>
          <p14:tracePt t="47987" x="9412288" y="4092575"/>
          <p14:tracePt t="48004" x="9463088" y="4092575"/>
          <p14:tracePt t="48020" x="9528175" y="4092575"/>
          <p14:tracePt t="48022" x="9550400" y="4092575"/>
          <p14:tracePt t="48037" x="9601200" y="4086225"/>
          <p14:tracePt t="48054" x="9615488" y="4078288"/>
          <p14:tracePt t="48494" x="0" y="0"/>
        </p14:tracePtLst>
        <p14:tracePtLst>
          <p14:tracePt t="49278" x="3643313" y="4564063"/>
          <p14:tracePt t="49414" x="3657600" y="4564063"/>
          <p14:tracePt t="49421" x="3708400" y="4579938"/>
          <p14:tracePt t="49430" x="3773488" y="4594225"/>
          <p14:tracePt t="49438" x="3846513" y="4600575"/>
          <p14:tracePt t="49453" x="4013200" y="4614863"/>
          <p14:tracePt t="49470" x="4137025" y="4622800"/>
          <p14:tracePt t="49487" x="4194175" y="4622800"/>
          <p14:tracePt t="49503" x="4208463" y="4622800"/>
          <p14:tracePt t="49614" x="4208463" y="4630738"/>
          <p14:tracePt t="49806" x="4216400" y="4630738"/>
          <p14:tracePt t="50374" x="0" y="0"/>
        </p14:tracePtLst>
        <p14:tracePtLst>
          <p14:tracePt t="51295" x="2336800" y="3497263"/>
          <p14:tracePt t="52486" x="0" y="0"/>
        </p14:tracePtLst>
        <p14:tracePtLst>
          <p14:tracePt t="53166" x="5443538" y="4513263"/>
          <p14:tracePt t="53326" x="5457825" y="4513263"/>
          <p14:tracePt t="53334" x="5500688" y="4513263"/>
          <p14:tracePt t="53341" x="5551488" y="4513263"/>
          <p14:tracePt t="53352" x="5602288" y="4513263"/>
          <p14:tracePt t="53369" x="5732463" y="4513263"/>
          <p14:tracePt t="53386" x="5870575" y="4529138"/>
          <p14:tracePt t="53402" x="5951538" y="4549775"/>
          <p14:tracePt t="53420" x="5957888" y="4549775"/>
          <p14:tracePt t="53662" x="5972175" y="4549775"/>
          <p14:tracePt t="53670" x="6008688" y="4549775"/>
          <p14:tracePt t="53678" x="6053138" y="4557713"/>
          <p14:tracePt t="53686" x="6088063" y="4557713"/>
          <p14:tracePt t="53702" x="6154738" y="4557713"/>
          <p14:tracePt t="53719" x="6183313" y="4557713"/>
          <p14:tracePt t="53736" x="6197600" y="4557713"/>
          <p14:tracePt t="53958" x="6205538" y="4557713"/>
          <p14:tracePt t="53973" x="6240463" y="4564063"/>
          <p14:tracePt t="53982" x="6270625" y="4564063"/>
          <p14:tracePt t="53989" x="6276975" y="4564063"/>
          <p14:tracePt t="54002" x="6291263" y="4564063"/>
          <p14:tracePt t="54019" x="6307138" y="4564063"/>
          <p14:tracePt t="54270" x="6313488" y="4564063"/>
          <p14:tracePt t="54287" x="6327775" y="4564063"/>
          <p14:tracePt t="54294" x="6372225" y="4564063"/>
          <p14:tracePt t="54302" x="6423025" y="4564063"/>
          <p14:tracePt t="54319" x="6480175" y="4564063"/>
          <p14:tracePt t="54335" x="6516688" y="4564063"/>
          <p14:tracePt t="54352" x="6530975" y="4564063"/>
          <p14:tracePt t="55758" x="0" y="0"/>
        </p14:tracePtLst>
        <p14:tracePtLst>
          <p14:tracePt t="60391" x="1879600" y="1633538"/>
          <p14:tracePt t="60446" x="1887538" y="1633538"/>
          <p14:tracePt t="60558" x="1893888" y="1633538"/>
          <p14:tracePt t="60566" x="1944688" y="1647825"/>
          <p14:tracePt t="60575" x="1989138" y="1654175"/>
          <p14:tracePt t="60584" x="2054225" y="1684338"/>
          <p14:tracePt t="60600" x="2155825" y="1712913"/>
          <p14:tracePt t="60617" x="2220913" y="1719263"/>
          <p14:tracePt t="60634" x="2243138" y="1727200"/>
          <p14:tracePt t="61135" x="2249488" y="1727200"/>
          <p14:tracePt t="61471" x="2278063" y="1735138"/>
          <p14:tracePt t="61478" x="2308225" y="1741488"/>
          <p14:tracePt t="61486" x="2351088" y="1763713"/>
          <p14:tracePt t="61500" x="2395538" y="1770063"/>
          <p14:tracePt t="61517" x="2474913" y="1785938"/>
          <p14:tracePt t="61533" x="2497138" y="1792288"/>
          <p14:tracePt t="61550" x="2503488" y="1792288"/>
          <p14:tracePt t="61582" x="2511425" y="1792288"/>
          <p14:tracePt t="61589" x="2525713" y="1792288"/>
          <p14:tracePt t="61600" x="2540000" y="1792288"/>
          <p14:tracePt t="61617" x="2582863" y="1792288"/>
          <p14:tracePt t="61633" x="2627313" y="1800225"/>
          <p14:tracePt t="61650" x="2663825" y="1800225"/>
          <p14:tracePt t="61667" x="2700338" y="1806575"/>
          <p14:tracePt t="61683" x="2728913" y="1806575"/>
          <p14:tracePt t="61700" x="2779713" y="1814513"/>
          <p14:tracePt t="61701" x="2808288" y="1820863"/>
          <p14:tracePt t="61717" x="2873375" y="1828800"/>
          <p14:tracePt t="61733" x="2946400" y="1843088"/>
          <p14:tracePt t="61750" x="2989263" y="1843088"/>
          <p14:tracePt t="61767" x="3033713" y="1843088"/>
          <p14:tracePt t="61783" x="3062288" y="1843088"/>
          <p14:tracePt t="61800" x="3090863" y="1843088"/>
          <p14:tracePt t="61817" x="3135313" y="1843088"/>
          <p14:tracePt t="61833" x="3171825" y="1843088"/>
          <p14:tracePt t="61850" x="3208338" y="1843088"/>
          <p14:tracePt t="61867" x="3236913" y="1851025"/>
          <p14:tracePt t="61883" x="3259138" y="1851025"/>
          <p14:tracePt t="61900" x="3294063" y="1851025"/>
          <p14:tracePt t="61917" x="3352800" y="1857375"/>
          <p14:tracePt t="61933" x="3395663" y="1857375"/>
          <p14:tracePt t="61950" x="3440113" y="1865313"/>
          <p14:tracePt t="61967" x="3482975" y="1871663"/>
          <p14:tracePt t="61983" x="3497263" y="1871663"/>
          <p14:tracePt t="62000" x="3513138" y="1879600"/>
          <p14:tracePt t="62017" x="3519488" y="1879600"/>
          <p14:tracePt t="62033" x="3533775" y="1887538"/>
          <p14:tracePt t="62050" x="3541713" y="1887538"/>
          <p14:tracePt t="62067" x="3556000" y="1893888"/>
          <p14:tracePt t="62083" x="3578225" y="1893888"/>
          <p14:tracePt t="62100" x="3592513" y="1901825"/>
          <p14:tracePt t="62102" x="3598863" y="1901825"/>
          <p14:tracePt t="62117" x="3606800" y="1901825"/>
          <p14:tracePt t="62133" x="3614738" y="1901825"/>
          <p14:tracePt t="62182" x="3614738" y="1908175"/>
          <p14:tracePt t="62326" x="3621088" y="1908175"/>
          <p14:tracePt t="64445" x="0" y="0"/>
        </p14:tracePtLst>
        <p14:tracePtLst>
          <p14:tracePt t="65190" x="10283825" y="3411538"/>
          <p14:tracePt t="67726" x="0" y="0"/>
        </p14:tracePtLst>
        <p14:tracePtLst>
          <p14:tracePt t="68422" x="9078913" y="3919538"/>
          <p14:tracePt t="68438" x="9085263" y="3919538"/>
          <p14:tracePt t="68446" x="9093200" y="3919538"/>
          <p14:tracePt t="68469" x="9093200" y="3925888"/>
          <p14:tracePt t="68502" x="9093200" y="3933825"/>
          <p14:tracePt t="68622" x="9129713" y="3940175"/>
          <p14:tracePt t="68630" x="9194800" y="3962400"/>
          <p14:tracePt t="68637" x="9282113" y="3984625"/>
          <p14:tracePt t="68648" x="9361488" y="3998913"/>
          <p14:tracePt t="68665" x="9513888" y="4013200"/>
          <p14:tracePt t="68682" x="9623425" y="4013200"/>
          <p14:tracePt t="68698" x="9666288" y="4013200"/>
          <p14:tracePt t="68759" x="9680575" y="4013200"/>
          <p14:tracePt t="68766" x="9717088" y="4013200"/>
          <p14:tracePt t="68774" x="9745663" y="4013200"/>
          <p14:tracePt t="68782" x="9775825" y="4013200"/>
          <p14:tracePt t="68798" x="9818688" y="4013200"/>
          <p14:tracePt t="68870" x="9826625" y="4013200"/>
          <p14:tracePt t="68877" x="9847263" y="4013200"/>
          <p14:tracePt t="68885" x="9869488" y="4013200"/>
          <p14:tracePt t="68898" x="9891713" y="4005263"/>
          <p14:tracePt t="68915" x="9928225" y="4005263"/>
          <p14:tracePt t="69262" x="9942513" y="3998913"/>
          <p14:tracePt t="69270" x="9979025" y="3998913"/>
          <p14:tracePt t="69277" x="10007600" y="3998913"/>
          <p14:tracePt t="69285" x="10029825" y="3990975"/>
          <p14:tracePt t="69298" x="10058400" y="3984625"/>
          <p14:tracePt t="69315" x="10072688" y="3984625"/>
          <p14:tracePt t="69331" x="10072688" y="3976688"/>
          <p14:tracePt t="69366" x="10080625" y="3976688"/>
          <p14:tracePt t="69471" x="10094913" y="3976688"/>
          <p14:tracePt t="69477" x="10117138" y="3976688"/>
          <p14:tracePt t="69486" x="10137775" y="3976688"/>
          <p14:tracePt t="69498" x="10145713" y="3976688"/>
          <p14:tracePt t="69515" x="10160000" y="3976688"/>
          <p14:tracePt t="70862" x="0" y="0"/>
        </p14:tracePtLst>
        <p14:tracePtLst>
          <p14:tracePt t="71638" x="2917825" y="1879600"/>
          <p14:tracePt t="71774" x="2938463" y="1879600"/>
          <p14:tracePt t="71782" x="2974975" y="1887538"/>
          <p14:tracePt t="71790" x="3019425" y="1893888"/>
          <p14:tracePt t="71798" x="3070225" y="1893888"/>
          <p14:tracePt t="71814" x="3178175" y="1893888"/>
          <p14:tracePt t="71831" x="3309938" y="1901825"/>
          <p14:tracePt t="71848" x="3417888" y="1901825"/>
          <p14:tracePt t="71864" x="3490913" y="1901825"/>
          <p14:tracePt t="71881" x="3505200" y="1901825"/>
          <p14:tracePt t="71897" x="3513138" y="1901825"/>
          <p14:tracePt t="71958" x="3527425" y="1901825"/>
          <p14:tracePt t="71965" x="3563938" y="1908175"/>
          <p14:tracePt t="71974" x="3578225" y="1908175"/>
          <p14:tracePt t="71982" x="3592513" y="1916113"/>
          <p14:tracePt t="71997" x="3606800" y="1922463"/>
          <p14:tracePt t="72598" x="0" y="0"/>
        </p14:tracePtLst>
        <p14:tracePtLst>
          <p14:tracePt t="73374" x="9790113" y="3925888"/>
          <p14:tracePt t="74086" x="9745663" y="3933825"/>
          <p14:tracePt t="74094" x="9694863" y="3933825"/>
          <p14:tracePt t="74101" x="9666288" y="3940175"/>
          <p14:tracePt t="74113" x="9623425" y="3954463"/>
          <p14:tracePt t="74130" x="9564688" y="3962400"/>
          <p14:tracePt t="74147" x="9536113" y="3962400"/>
          <p14:tracePt t="74238" x="9513888" y="3962400"/>
          <p14:tracePt t="74246" x="9507538" y="3962400"/>
          <p14:tracePt t="74253" x="9491663" y="3962400"/>
          <p14:tracePt t="74263" x="9477375" y="3970338"/>
          <p14:tracePt t="74280" x="9471025" y="3976688"/>
          <p14:tracePt t="74558" x="9528175" y="3976688"/>
          <p14:tracePt t="74567" x="9615488" y="3976688"/>
          <p14:tracePt t="74573" x="9688513" y="3976688"/>
          <p14:tracePt t="74581" x="9753600" y="3976688"/>
          <p14:tracePt t="74597" x="9818688" y="3962400"/>
          <p14:tracePt t="74613" x="9898063" y="3954463"/>
          <p14:tracePt t="74678" x="9906000" y="3954463"/>
          <p14:tracePt t="74733" x="9913938" y="3954463"/>
          <p14:tracePt t="74741" x="9942513" y="3954463"/>
          <p14:tracePt t="74750" x="9985375" y="3954463"/>
          <p14:tracePt t="74764" x="10021888" y="3954463"/>
          <p14:tracePt t="74780" x="10109200" y="3954463"/>
          <p14:tracePt t="74797" x="10239375" y="3962400"/>
          <p14:tracePt t="74813" x="10290175" y="3962400"/>
          <p14:tracePt t="74830" x="10334625" y="3970338"/>
          <p14:tracePt t="74847" x="10363200" y="3970338"/>
          <p14:tracePt t="74863" x="10391775" y="3970338"/>
          <p14:tracePt t="74880" x="10406063" y="3970338"/>
          <p14:tracePt t="74896" x="10414000" y="3970338"/>
          <p14:tracePt t="74913" x="10442575" y="3970338"/>
          <p14:tracePt t="74930" x="10464800" y="3970338"/>
          <p14:tracePt t="74946" x="10493375" y="3970338"/>
          <p14:tracePt t="74963" x="10529888" y="3970338"/>
          <p14:tracePt t="74980" x="10537825" y="3970338"/>
          <p14:tracePt t="75063" x="10544175" y="3970338"/>
          <p14:tracePt t="75069" x="10558463" y="3970338"/>
          <p14:tracePt t="75080" x="10580688" y="3970338"/>
          <p14:tracePt t="75097" x="10588625" y="3970338"/>
          <p14:tracePt t="75502" x="10602913" y="3970338"/>
          <p14:tracePt t="75509" x="10631488" y="3976688"/>
          <p14:tracePt t="75518" x="10639425" y="3976688"/>
          <p14:tracePt t="75530" x="10653713" y="3976688"/>
          <p14:tracePt t="75546" x="10668000" y="3976688"/>
          <p14:tracePt t="75563" x="10675938" y="3984625"/>
          <p14:tracePt t="77846" x="0" y="0"/>
        </p14:tracePtLst>
        <p14:tracePtLst>
          <p14:tracePt t="81742" x="1081088" y="5167313"/>
          <p14:tracePt t="81798" x="1081088" y="5173663"/>
          <p14:tracePt t="81813" x="1089025" y="5173663"/>
          <p14:tracePt t="81838" x="1089025" y="5181600"/>
          <p14:tracePt t="81846" x="1103313" y="5181600"/>
          <p14:tracePt t="81853" x="1125538" y="5189538"/>
          <p14:tracePt t="81862" x="1154113" y="5189538"/>
          <p14:tracePt t="81878" x="1219200" y="5195888"/>
          <p14:tracePt t="81895" x="1328738" y="5195888"/>
          <p14:tracePt t="81911" x="1422400" y="5195888"/>
          <p14:tracePt t="81928" x="1473200" y="5195888"/>
          <p14:tracePt t="81945" x="1516063" y="5203825"/>
          <p14:tracePt t="81961" x="1538288" y="5203825"/>
          <p14:tracePt t="81978" x="1552575" y="5203825"/>
          <p14:tracePt t="82005" x="1552575" y="5210175"/>
          <p14:tracePt t="82070" x="1574800" y="5218113"/>
          <p14:tracePt t="82077" x="1625600" y="5224463"/>
          <p14:tracePt t="82085" x="1654175" y="5232400"/>
          <p14:tracePt t="82095" x="1704975" y="5240338"/>
          <p14:tracePt t="82112" x="1792288" y="5246688"/>
          <p14:tracePt t="82128" x="1893888" y="5254625"/>
          <p14:tracePt t="82145" x="1973263" y="5268913"/>
          <p14:tracePt t="82161" x="2009775" y="5268913"/>
          <p14:tracePt t="82178" x="2024063" y="5268913"/>
          <p14:tracePt t="82254" x="2039938" y="5268913"/>
          <p14:tracePt t="82262" x="2068513" y="5268913"/>
          <p14:tracePt t="82269" x="2097088" y="5268913"/>
          <p14:tracePt t="82278" x="2133600" y="5268913"/>
          <p14:tracePt t="82295" x="2198688" y="5260975"/>
          <p14:tracePt t="82311" x="2249488" y="5260975"/>
          <p14:tracePt t="82328" x="2286000" y="5260975"/>
          <p14:tracePt t="82345" x="2314575" y="5260975"/>
          <p14:tracePt t="82361" x="2328863" y="5260975"/>
          <p14:tracePt t="82378" x="2336800" y="5260975"/>
          <p14:tracePt t="82395" x="2351088" y="5260975"/>
          <p14:tracePt t="82411" x="2359025" y="5260975"/>
          <p14:tracePt t="82428" x="2379663" y="5260975"/>
          <p14:tracePt t="82445" x="2387600" y="5260975"/>
          <p14:tracePt t="82461" x="2401888" y="5260975"/>
          <p14:tracePt t="82589" x="2424113" y="5260975"/>
          <p14:tracePt t="82598" x="2438400" y="5260975"/>
          <p14:tracePt t="82605" x="2446338" y="5260975"/>
          <p14:tracePt t="82613" x="2452688" y="5260975"/>
          <p14:tracePt t="82628" x="2460625" y="5260975"/>
          <p14:tracePt t="82654" x="2466975" y="5260975"/>
          <p14:tracePt t="83789" x="2489200" y="5260975"/>
          <p14:tracePt t="83797" x="2532063" y="5260975"/>
          <p14:tracePt t="83805" x="2554288" y="5260975"/>
          <p14:tracePt t="83813" x="2582863" y="5260975"/>
          <p14:tracePt t="83827" x="2598738" y="5260975"/>
          <p14:tracePt t="83844" x="2627313" y="5260975"/>
          <p14:tracePt t="84037" x="2627313" y="5268913"/>
          <p14:tracePt t="84374" x="0" y="0"/>
        </p14:tracePtLst>
        <p14:tracePtLst>
          <p14:tracePt t="87502" x="3076575" y="5210175"/>
          <p14:tracePt t="87662" x="3106738" y="5210175"/>
          <p14:tracePt t="87669" x="3157538" y="5224463"/>
          <p14:tracePt t="87677" x="3200400" y="5224463"/>
          <p14:tracePt t="87693" x="3236913" y="5224463"/>
          <p14:tracePt t="87710" x="3251200" y="5224463"/>
          <p14:tracePt t="88165" x="3259138" y="5224463"/>
          <p14:tracePt t="88173" x="3273425" y="5224463"/>
          <p14:tracePt t="88181" x="3287713" y="5224463"/>
          <p14:tracePt t="88193" x="3309938" y="5232400"/>
          <p14:tracePt t="88210" x="3352800" y="5232400"/>
          <p14:tracePt t="88226" x="3381375" y="5240338"/>
          <p14:tracePt t="88243" x="3395663" y="5246688"/>
          <p14:tracePt t="89182" x="3411538" y="5246688"/>
          <p14:tracePt t="89189" x="3446463" y="5246688"/>
          <p14:tracePt t="89198" x="3476625" y="5246688"/>
          <p14:tracePt t="89209" x="3513138" y="5240338"/>
          <p14:tracePt t="89226" x="3592513" y="5232400"/>
          <p14:tracePt t="89243" x="3649663" y="5232400"/>
          <p14:tracePt t="89259" x="3679825" y="5232400"/>
          <p14:tracePt t="89276" x="3716338" y="5232400"/>
          <p14:tracePt t="89293" x="3736975" y="5232400"/>
          <p14:tracePt t="89309" x="3759200" y="5232400"/>
          <p14:tracePt t="89326" x="3787775" y="5232400"/>
          <p14:tracePt t="89343" x="3838575" y="5232400"/>
          <p14:tracePt t="89359" x="3903663" y="5232400"/>
          <p14:tracePt t="89376" x="3976688" y="5232400"/>
          <p14:tracePt t="89393" x="4041775" y="5232400"/>
          <p14:tracePt t="89409" x="4092575" y="5232400"/>
          <p14:tracePt t="89426" x="4151313" y="5232400"/>
          <p14:tracePt t="89443" x="4224338" y="5240338"/>
          <p14:tracePt t="89459" x="4310063" y="5240338"/>
          <p14:tracePt t="89476" x="4411663" y="5240338"/>
          <p14:tracePt t="89478" x="4462463" y="5240338"/>
          <p14:tracePt t="89493" x="4557713" y="5246688"/>
          <p14:tracePt t="89510" x="4608513" y="5246688"/>
          <p14:tracePt t="89526" x="4651375" y="5246688"/>
          <p14:tracePt t="89543" x="4687888" y="5246688"/>
          <p14:tracePt t="89559" x="4716463" y="5246688"/>
          <p14:tracePt t="89576" x="4746625" y="5246688"/>
          <p14:tracePt t="89592" x="4775200" y="5246688"/>
          <p14:tracePt t="89609" x="4811713" y="5240338"/>
          <p14:tracePt t="89626" x="4848225" y="5240338"/>
          <p14:tracePt t="89643" x="4899025" y="5224463"/>
          <p14:tracePt t="89659" x="4956175" y="5224463"/>
          <p14:tracePt t="89676" x="5006975" y="5224463"/>
          <p14:tracePt t="89693" x="5065713" y="5218113"/>
          <p14:tracePt t="89694" x="5094288" y="5218113"/>
          <p14:tracePt t="89709" x="5153025" y="5218113"/>
          <p14:tracePt t="89726" x="5195888" y="5218113"/>
          <p14:tracePt t="89743" x="5246688" y="5218113"/>
          <p14:tracePt t="89759" x="5291138" y="5210175"/>
          <p14:tracePt t="89776" x="5326063" y="5210175"/>
          <p14:tracePt t="89793" x="5356225" y="5210175"/>
          <p14:tracePt t="89809" x="5376863" y="5210175"/>
          <p14:tracePt t="89826" x="5392738" y="5210175"/>
          <p14:tracePt t="89842" x="5407025" y="5210175"/>
          <p14:tracePt t="89859" x="5421313" y="5210175"/>
          <p14:tracePt t="89876" x="5449888" y="5210175"/>
          <p14:tracePt t="89892" x="5472113" y="5210175"/>
          <p14:tracePt t="89893" x="5478463" y="5210175"/>
          <p14:tracePt t="89909" x="5494338" y="5210175"/>
          <p14:tracePt t="89926" x="5500688" y="5210175"/>
          <p14:tracePt t="89942" x="5508625" y="5210175"/>
          <p14:tracePt t="89959" x="5529263" y="5210175"/>
          <p14:tracePt t="89976" x="5565775" y="5210175"/>
          <p14:tracePt t="89992" x="5616575" y="5210175"/>
          <p14:tracePt t="90009" x="5667375" y="5210175"/>
          <p14:tracePt t="90026" x="5697538" y="5210175"/>
          <p14:tracePt t="90042" x="5718175" y="5210175"/>
          <p14:tracePt t="90059" x="5726113" y="5210175"/>
          <p14:tracePt t="90076" x="5732463" y="5210175"/>
          <p14:tracePt t="90092" x="5776913" y="5210175"/>
          <p14:tracePt t="90094" x="5799138" y="5210175"/>
          <p14:tracePt t="90109" x="5864225" y="5210175"/>
          <p14:tracePt t="90126" x="5929313" y="5203825"/>
          <p14:tracePt t="90142" x="5980113" y="5203825"/>
          <p14:tracePt t="90159" x="6008688" y="5203825"/>
          <p14:tracePt t="90176" x="6037263" y="5203825"/>
          <p14:tracePt t="90192" x="6053138" y="5203825"/>
          <p14:tracePt t="90209" x="6059488" y="5203825"/>
          <p14:tracePt t="90226" x="6081713" y="5203825"/>
          <p14:tracePt t="90242" x="6096000" y="5203825"/>
          <p14:tracePt t="90259" x="6118225" y="5203825"/>
          <p14:tracePt t="90276" x="6138863" y="5203825"/>
          <p14:tracePt t="90292" x="6169025" y="5203825"/>
          <p14:tracePt t="90293" x="6183313" y="5203825"/>
          <p14:tracePt t="90309" x="6205538" y="5203825"/>
          <p14:tracePt t="90326" x="6234113" y="5203825"/>
          <p14:tracePt t="90342" x="6276975" y="5203825"/>
          <p14:tracePt t="90359" x="6313488" y="5203825"/>
          <p14:tracePt t="90376" x="6357938" y="5203825"/>
          <p14:tracePt t="90392" x="6386513" y="5203825"/>
          <p14:tracePt t="90409" x="6408738" y="5203825"/>
          <p14:tracePt t="90426" x="6429375" y="5203825"/>
          <p14:tracePt t="90442" x="6465888" y="5203825"/>
          <p14:tracePt t="90459" x="6510338" y="5203825"/>
          <p14:tracePt t="90476" x="6567488" y="5203825"/>
          <p14:tracePt t="90492" x="6604000" y="5203825"/>
          <p14:tracePt t="90494" x="6618288" y="5203825"/>
          <p14:tracePt t="90509" x="6632575" y="5203825"/>
          <p14:tracePt t="90542" x="6646863" y="5203825"/>
          <p14:tracePt t="90559" x="6662738" y="5203825"/>
          <p14:tracePt t="90576" x="6677025" y="5203825"/>
          <p14:tracePt t="90592" x="6691313" y="5203825"/>
          <p14:tracePt t="90609" x="6697663" y="5203825"/>
          <p14:tracePt t="90626" x="6713538" y="5203825"/>
          <p14:tracePt t="90642" x="6719888" y="5203825"/>
          <p14:tracePt t="90661" x="6727825" y="5203825"/>
          <p14:tracePt t="90676" x="6742113" y="5203825"/>
          <p14:tracePt t="90692" x="6756400" y="5203825"/>
          <p14:tracePt t="90709" x="6764338" y="5203825"/>
          <p14:tracePt t="90726" x="6770688" y="5203825"/>
          <p14:tracePt t="90765" x="6778625" y="5203825"/>
          <p14:tracePt t="92029" x="0" y="0"/>
        </p14:tracePtLst>
        <p14:tracePtLst>
          <p14:tracePt t="93318" x="1727200" y="5754688"/>
          <p14:tracePt t="93334" x="1735138" y="5754688"/>
          <p14:tracePt t="93350" x="1741488" y="5754688"/>
          <p14:tracePt t="93374" x="1749425" y="5762625"/>
          <p14:tracePt t="93381" x="1755775" y="5768975"/>
          <p14:tracePt t="93392" x="1763713" y="5768975"/>
          <p14:tracePt t="93409" x="1778000" y="5783263"/>
          <p14:tracePt t="93425" x="1800225" y="5791200"/>
          <p14:tracePt t="93441" x="1851025" y="5819775"/>
          <p14:tracePt t="93458" x="1922463" y="5842000"/>
          <p14:tracePt t="93475" x="2003425" y="5864225"/>
          <p14:tracePt t="93491" x="2060575" y="5878513"/>
          <p14:tracePt t="93508" x="2090738" y="5884863"/>
          <p14:tracePt t="93510" x="2105025" y="5884863"/>
          <p14:tracePt t="93525" x="2125663" y="5884863"/>
          <p14:tracePt t="93542" x="2155825" y="5884863"/>
          <p14:tracePt t="93558" x="2176463" y="5884863"/>
          <p14:tracePt t="93575" x="2184400" y="5884863"/>
          <p14:tracePt t="93645" x="2206625" y="5884863"/>
          <p14:tracePt t="93653" x="2220913" y="5878513"/>
          <p14:tracePt t="93661" x="2243138" y="5864225"/>
          <p14:tracePt t="93675" x="2263775" y="5856288"/>
          <p14:tracePt t="93691" x="2300288" y="5849938"/>
          <p14:tracePt t="93708" x="2308225" y="5849938"/>
          <p14:tracePt t="94557" x="2328863" y="5842000"/>
          <p14:tracePt t="94565" x="2365375" y="5842000"/>
          <p14:tracePt t="94574" x="2373313" y="5842000"/>
          <p14:tracePt t="94591" x="2416175" y="5834063"/>
          <p14:tracePt t="94608" x="2424113" y="5834063"/>
          <p14:tracePt t="94624" x="2438400" y="5834063"/>
          <p14:tracePt t="94641" x="2446338" y="5834063"/>
          <p14:tracePt t="94726" x="2452688" y="5834063"/>
          <p14:tracePt t="95989" x="0" y="0"/>
        </p14:tracePtLst>
        <p14:tracePtLst>
          <p14:tracePt t="98478" x="1335088" y="5138738"/>
          <p14:tracePt t="98638" x="1371600" y="5153025"/>
          <p14:tracePt t="98646" x="1436688" y="5181600"/>
          <p14:tracePt t="98657" x="1501775" y="5203825"/>
          <p14:tracePt t="98673" x="1647825" y="5224463"/>
          <p14:tracePt t="98691" x="1792288" y="5240338"/>
          <p14:tracePt t="98707" x="1908175" y="5240338"/>
          <p14:tracePt t="98724" x="1958975" y="5240338"/>
          <p14:tracePt t="98854" x="1966913" y="5240338"/>
          <p14:tracePt t="99389" x="0" y="0"/>
        </p14:tracePtLst>
        <p14:tracePtLst>
          <p14:tracePt t="100302" x="2779713" y="5805488"/>
          <p14:tracePt t="101101" x="2989263" y="5805488"/>
          <p14:tracePt t="101109" x="3090863" y="5805488"/>
          <p14:tracePt t="101117" x="3192463" y="5799138"/>
          <p14:tracePt t="101125" x="3279775" y="5791200"/>
          <p14:tracePt t="101140" x="3352800" y="5791200"/>
          <p14:tracePt t="101156" x="3432175" y="5791200"/>
          <p14:tracePt t="101173" x="3440113" y="5791200"/>
          <p14:tracePt t="101366" x="3468688" y="5791200"/>
          <p14:tracePt t="101373" x="3527425" y="5791200"/>
          <p14:tracePt t="101381" x="3598863" y="5791200"/>
          <p14:tracePt t="101389" x="3686175" y="5799138"/>
          <p14:tracePt t="101406" x="3846513" y="5799138"/>
          <p14:tracePt t="101423" x="3976688" y="5805488"/>
          <p14:tracePt t="101439" x="4021138" y="5813425"/>
          <p14:tracePt t="101456" x="4027488" y="5813425"/>
          <p14:tracePt t="101589" x="4035425" y="5813425"/>
          <p14:tracePt t="101598" x="4056063" y="5819775"/>
          <p14:tracePt t="101606" x="4106863" y="5827713"/>
          <p14:tracePt t="101623" x="4216400" y="5842000"/>
          <p14:tracePt t="101639" x="4289425" y="5849938"/>
          <p14:tracePt t="101656" x="4346575" y="5849938"/>
          <p14:tracePt t="101673" x="4391025" y="5849938"/>
          <p14:tracePt t="101690" x="4405313" y="5856288"/>
          <p14:tracePt t="101706" x="4419600" y="5856288"/>
          <p14:tracePt t="101726" x="4427538" y="5856288"/>
          <p14:tracePt t="101741" x="4433888" y="5856288"/>
          <p14:tracePt t="101756" x="4441825" y="5856288"/>
          <p14:tracePt t="101773" x="4470400" y="5856288"/>
          <p14:tracePt t="101789" x="4484688" y="5856288"/>
          <p14:tracePt t="101806" x="4498975" y="5856288"/>
          <p14:tracePt t="101823" x="4513263" y="5856288"/>
          <p14:tracePt t="101839" x="4543425" y="5856288"/>
          <p14:tracePt t="101857" x="4572000" y="5864225"/>
          <p14:tracePt t="101873" x="4622800" y="5864225"/>
          <p14:tracePt t="101889" x="4659313" y="5864225"/>
          <p14:tracePt t="101906" x="4710113" y="5864225"/>
          <p14:tracePt t="101923" x="4738688" y="5864225"/>
          <p14:tracePt t="101940" x="4752975" y="5864225"/>
          <p14:tracePt t="101956" x="4760913" y="5864225"/>
          <p14:tracePt t="101957" x="4767263" y="5864225"/>
          <p14:tracePt t="101973" x="4789488" y="5864225"/>
          <p14:tracePt t="101989" x="4811713" y="5864225"/>
          <p14:tracePt t="102006" x="4833938" y="5864225"/>
          <p14:tracePt t="102023" x="4854575" y="5864225"/>
          <p14:tracePt t="102039" x="4862513" y="5864225"/>
          <p14:tracePt t="102056" x="4876800" y="5864225"/>
          <p14:tracePt t="102073" x="4884738" y="5864225"/>
          <p14:tracePt t="102089" x="4899025" y="5864225"/>
          <p14:tracePt t="102106" x="4919663" y="5864225"/>
          <p14:tracePt t="102123" x="4935538" y="5864225"/>
          <p14:tracePt t="102139" x="4949825" y="5864225"/>
          <p14:tracePt t="102156" x="4964113" y="5864225"/>
          <p14:tracePt t="102158" x="4970463" y="5864225"/>
          <p14:tracePt t="102173" x="4986338" y="5864225"/>
          <p14:tracePt t="102189" x="4992688" y="5864225"/>
          <p14:tracePt t="102206" x="5000625" y="5864225"/>
          <p14:tracePt t="102223" x="5014913" y="5864225"/>
          <p14:tracePt t="102239" x="5029200" y="5864225"/>
          <p14:tracePt t="102256" x="5043488" y="5864225"/>
          <p14:tracePt t="102272" x="5057775" y="5864225"/>
          <p14:tracePt t="102306" x="5065713" y="5864225"/>
          <p14:tracePt t="102322" x="5072063" y="5864225"/>
          <p14:tracePt t="102339" x="5080000" y="5864225"/>
          <p14:tracePt t="103797" x="0" y="0"/>
        </p14:tracePtLst>
        <p14:tracePtLst>
          <p14:tracePt t="104663" x="3440113" y="5240338"/>
          <p14:tracePt t="106982" x="3432175" y="5283200"/>
          <p14:tracePt t="106989" x="3411538" y="5362575"/>
          <p14:tracePt t="106997" x="3403600" y="5392738"/>
          <p14:tracePt t="107006" x="3389313" y="5427663"/>
          <p14:tracePt t="107021" x="3360738" y="5500688"/>
          <p14:tracePt t="107038" x="3344863" y="5573713"/>
          <p14:tracePt t="107055" x="3338513" y="5602288"/>
          <p14:tracePt t="107071" x="3338513" y="5624513"/>
          <p14:tracePt t="107205" x="3338513" y="5630863"/>
          <p14:tracePt t="107229" x="3338513" y="5646738"/>
          <p14:tracePt t="107237" x="3330575" y="5667375"/>
          <p14:tracePt t="107246" x="3330575" y="5689600"/>
          <p14:tracePt t="107254" x="3330575" y="5703888"/>
          <p14:tracePt t="107271" x="3324225" y="5754688"/>
          <p14:tracePt t="107288" x="3316288" y="5783263"/>
          <p14:tracePt t="107304" x="3316288" y="5799138"/>
          <p14:tracePt t="107637" x="0" y="0"/>
        </p14:tracePtLst>
        <p14:tracePtLst>
          <p14:tracePt t="108342" x="5356225" y="5675313"/>
          <p14:tracePt t="110445" x="0" y="0"/>
        </p14:tracePtLst>
        <p14:tracePtLst>
          <p14:tracePt t="111326" x="8128000" y="5762625"/>
          <p14:tracePt t="111661" x="8156575" y="5762625"/>
          <p14:tracePt t="111669" x="8178800" y="5762625"/>
          <p14:tracePt t="111677" x="8186738" y="5762625"/>
          <p14:tracePt t="111687" x="8193088" y="5762625"/>
          <p14:tracePt t="111703" x="8201025" y="5762625"/>
          <p14:tracePt t="111989" x="8207375" y="5762625"/>
          <p14:tracePt t="111997" x="8229600" y="5762625"/>
          <p14:tracePt t="112005" x="8237538" y="5762625"/>
          <p14:tracePt t="112485" x="8258175" y="5762625"/>
          <p14:tracePt t="112493" x="8272463" y="5762625"/>
          <p14:tracePt t="112503" x="8280400" y="5762625"/>
          <p14:tracePt t="112520" x="8288338" y="5762625"/>
          <p14:tracePt t="113429" x="0" y="0"/>
        </p14:tracePtLst>
        <p14:tracePtLst>
          <p14:tracePt t="114254" x="8018463" y="5805488"/>
          <p14:tracePt t="114478" x="7997825" y="5805488"/>
          <p14:tracePt t="114485" x="7967663" y="5805488"/>
          <p14:tracePt t="114493" x="7947025" y="5805488"/>
          <p14:tracePt t="114502" x="7916863" y="5813425"/>
          <p14:tracePt t="114519" x="7837488" y="5819775"/>
          <p14:tracePt t="114536" x="7794625" y="5827713"/>
          <p14:tracePt t="114552" x="7772400" y="5827713"/>
          <p14:tracePt t="114569" x="7758113" y="5827713"/>
          <p14:tracePt t="114586" x="7735888" y="5834063"/>
          <p14:tracePt t="114603" x="7707313" y="5834063"/>
          <p14:tracePt t="114619" x="7670800" y="5842000"/>
          <p14:tracePt t="114636" x="7634288" y="5842000"/>
          <p14:tracePt t="114637" x="7612063" y="5842000"/>
          <p14:tracePt t="114653" x="7561263" y="5842000"/>
          <p14:tracePt t="114669" x="7518400" y="5842000"/>
          <p14:tracePt t="114686" x="7459663" y="5842000"/>
          <p14:tracePt t="114702" x="7408863" y="5842000"/>
          <p14:tracePt t="114719" x="7358063" y="5842000"/>
          <p14:tracePt t="114736" x="7315200" y="5842000"/>
          <p14:tracePt t="114752" x="7264400" y="5842000"/>
          <p14:tracePt t="114769" x="7205663" y="5842000"/>
          <p14:tracePt t="114786" x="7134225" y="5842000"/>
          <p14:tracePt t="114802" x="7053263" y="5842000"/>
          <p14:tracePt t="114819" x="7010400" y="5842000"/>
          <p14:tracePt t="114836" x="6973888" y="5849938"/>
          <p14:tracePt t="114838" x="6967538" y="5849938"/>
          <p14:tracePt t="114853" x="6959600" y="5849938"/>
          <p14:tracePt t="114869" x="6951663" y="5849938"/>
          <p14:tracePt t="114886" x="6923088" y="5849938"/>
          <p14:tracePt t="114902" x="6880225" y="5849938"/>
          <p14:tracePt t="114919" x="6815138" y="5849938"/>
          <p14:tracePt t="114936" x="6748463" y="5849938"/>
          <p14:tracePt t="114952" x="6691313" y="5849938"/>
          <p14:tracePt t="114969" x="6662738" y="5849938"/>
          <p14:tracePt t="114986" x="6640513" y="5849938"/>
          <p14:tracePt t="115002" x="6632575" y="5849938"/>
          <p14:tracePt t="115019" x="6618288" y="5849938"/>
          <p14:tracePt t="115036" x="6589713" y="5849938"/>
          <p14:tracePt t="115037" x="6575425" y="5849938"/>
          <p14:tracePt t="115053" x="6524625" y="5849938"/>
          <p14:tracePt t="115069" x="6459538" y="5849938"/>
          <p14:tracePt t="115086" x="6392863" y="5849938"/>
          <p14:tracePt t="115102" x="6327775" y="5849938"/>
          <p14:tracePt t="115119" x="6291263" y="5849938"/>
          <p14:tracePt t="115136" x="6262688" y="5849938"/>
          <p14:tracePt t="115152" x="6240463" y="5849938"/>
          <p14:tracePt t="115169" x="6226175" y="5849938"/>
          <p14:tracePt t="115186" x="6205538" y="5849938"/>
          <p14:tracePt t="115202" x="6183313" y="5849938"/>
          <p14:tracePt t="115219" x="6169025" y="5849938"/>
          <p14:tracePt t="115236" x="6154738" y="5849938"/>
          <p14:tracePt t="115237" x="6138863" y="5849938"/>
          <p14:tracePt t="115252" x="6132513" y="5849938"/>
          <p14:tracePt t="115269" x="6103938" y="5849938"/>
          <p14:tracePt t="115286" x="6096000" y="5849938"/>
          <p14:tracePt t="115341" x="6088063" y="5849938"/>
          <p14:tracePt t="115357" x="6081713" y="5849938"/>
          <p14:tracePt t="115365" x="6073775" y="5849938"/>
          <p14:tracePt t="115373" x="6045200" y="5849938"/>
          <p14:tracePt t="115386" x="6030913" y="5849938"/>
          <p14:tracePt t="115402" x="5994400" y="5849938"/>
          <p14:tracePt t="115419" x="5972175" y="5849938"/>
          <p14:tracePt t="115436" x="5943600" y="5849938"/>
          <p14:tracePt t="116965" x="0" y="0"/>
        </p14:tracePtLst>
        <p14:tracePtLst>
          <p14:tracePt t="117518" x="5929313" y="5827713"/>
          <p14:tracePt t="117718" x="5951538" y="5827713"/>
          <p14:tracePt t="117725" x="5994400" y="5827713"/>
          <p14:tracePt t="117735" x="6059488" y="5827713"/>
          <p14:tracePt t="117752" x="6161088" y="5819775"/>
          <p14:tracePt t="117768" x="6226175" y="5813425"/>
          <p14:tracePt t="117785" x="6270625" y="5813425"/>
          <p14:tracePt t="117819" x="6291263" y="5813425"/>
          <p14:tracePt t="117835" x="6307138" y="5813425"/>
          <p14:tracePt t="117852" x="6364288" y="5813425"/>
          <p14:tracePt t="117868" x="6400800" y="5813425"/>
          <p14:tracePt t="117869" x="6451600" y="5813425"/>
          <p14:tracePt t="117885" x="6516688" y="5813425"/>
          <p14:tracePt t="117902" x="6589713" y="5813425"/>
          <p14:tracePt t="117918" x="6632575" y="5813425"/>
          <p14:tracePt t="117935" x="6654800" y="5813425"/>
          <p14:tracePt t="117952" x="6662738" y="5819775"/>
          <p14:tracePt t="117968" x="6683375" y="5827713"/>
          <p14:tracePt t="117985" x="6705600" y="5834063"/>
          <p14:tracePt t="118002" x="6748463" y="5834063"/>
          <p14:tracePt t="118018" x="6792913" y="5834063"/>
          <p14:tracePt t="118035" x="6843713" y="5834063"/>
          <p14:tracePt t="118037" x="6858000" y="5834063"/>
          <p14:tracePt t="118052" x="6880225" y="5834063"/>
          <p14:tracePt t="118068" x="6908800" y="5834063"/>
          <p14:tracePt t="118070" x="6916738" y="5834063"/>
          <p14:tracePt t="118085" x="6931025" y="5834063"/>
          <p14:tracePt t="118102" x="6951663" y="5834063"/>
          <p14:tracePt t="118118" x="6967538" y="5834063"/>
          <p14:tracePt t="118135" x="7002463" y="5834063"/>
          <p14:tracePt t="118152" x="7053263" y="5834063"/>
          <p14:tracePt t="118168" x="7104063" y="5834063"/>
          <p14:tracePt t="118185" x="7154863" y="5834063"/>
          <p14:tracePt t="118202" x="7213600" y="5834063"/>
          <p14:tracePt t="118218" x="7278688" y="5834063"/>
          <p14:tracePt t="118235" x="7337425" y="5834063"/>
          <p14:tracePt t="118252" x="7388225" y="5834063"/>
          <p14:tracePt t="118268" x="7453313" y="5834063"/>
          <p14:tracePt t="118269" x="7481888" y="5834063"/>
          <p14:tracePt t="118285" x="7561263" y="5834063"/>
          <p14:tracePt t="118302" x="7612063" y="5842000"/>
          <p14:tracePt t="118319" x="7662863" y="5842000"/>
          <p14:tracePt t="118335" x="7699375" y="5842000"/>
          <p14:tracePt t="118351" x="7721600" y="5842000"/>
          <p14:tracePt t="118368" x="7735888" y="5842000"/>
          <p14:tracePt t="118385" x="7750175" y="5842000"/>
          <p14:tracePt t="118401" x="7764463" y="5842000"/>
          <p14:tracePt t="118418" x="7786688" y="5842000"/>
          <p14:tracePt t="118435" x="7815263" y="5842000"/>
          <p14:tracePt t="118453" x="7823200" y="5842000"/>
          <p14:tracePt t="118765" x="0" y="0"/>
        </p14:tracePtLst>
        <p14:tracePtLst>
          <p14:tracePt t="119679" x="2141538" y="6226175"/>
          <p14:tracePt t="119853" x="2170113" y="6226175"/>
          <p14:tracePt t="119861" x="2227263" y="6226175"/>
          <p14:tracePt t="119869" x="2293938" y="6226175"/>
          <p14:tracePt t="119885" x="2416175" y="6226175"/>
          <p14:tracePt t="119901" x="2532063" y="6226175"/>
          <p14:tracePt t="119918" x="2568575" y="6226175"/>
          <p14:tracePt t="119934" x="2576513" y="6226175"/>
          <p14:tracePt t="120013" x="2598738" y="6226175"/>
          <p14:tracePt t="120021" x="2627313" y="6226175"/>
          <p14:tracePt t="120029" x="2655888" y="6226175"/>
          <p14:tracePt t="120037" x="2692400" y="6226175"/>
          <p14:tracePt t="120051" x="2728913" y="6226175"/>
          <p14:tracePt t="120068" x="2794000" y="6226175"/>
          <p14:tracePt t="120085" x="2859088" y="6226175"/>
          <p14:tracePt t="120101" x="2881313" y="6226175"/>
          <p14:tracePt t="120118" x="2903538" y="6234113"/>
          <p14:tracePt t="120134" x="2954338" y="6240463"/>
          <p14:tracePt t="120151" x="2982913" y="6240463"/>
          <p14:tracePt t="120168" x="3048000" y="6240463"/>
          <p14:tracePt t="120184" x="3084513" y="6240463"/>
          <p14:tracePt t="120201" x="3106738" y="6240463"/>
          <p14:tracePt t="120234" x="3113088" y="6240463"/>
          <p14:tracePt t="121613" x="3121025" y="6240463"/>
          <p14:tracePt t="121621" x="3135313" y="6240463"/>
          <p14:tracePt t="121629" x="3157538" y="6240463"/>
          <p14:tracePt t="121637" x="3171825" y="6240463"/>
          <p14:tracePt t="121651" x="3178175" y="6240463"/>
          <p14:tracePt t="121667" x="3192463" y="6240463"/>
          <p14:tracePt t="122141" x="0" y="0"/>
        </p14:tracePtLst>
        <p14:tracePtLst>
          <p14:tracePt t="122574" x="3505200" y="6205538"/>
          <p14:tracePt t="122726" x="3519488" y="6205538"/>
          <p14:tracePt t="122733" x="3563938" y="6205538"/>
          <p14:tracePt t="122741" x="3614738" y="6205538"/>
          <p14:tracePt t="122750" x="3665538" y="6205538"/>
          <p14:tracePt t="122767" x="3781425" y="6205538"/>
          <p14:tracePt t="122784" x="3868738" y="6211888"/>
          <p14:tracePt t="122801" x="3903663" y="6211888"/>
          <p14:tracePt t="122853" x="3925888" y="6219825"/>
          <p14:tracePt t="122861" x="3954463" y="6219825"/>
          <p14:tracePt t="122869" x="3976688" y="6219825"/>
          <p14:tracePt t="122884" x="4013200" y="6219825"/>
          <p14:tracePt t="122901" x="4194175" y="6226175"/>
          <p14:tracePt t="122917" x="4295775" y="6240463"/>
          <p14:tracePt t="122934" x="4332288" y="6240463"/>
          <p14:tracePt t="122981" x="4325938" y="6240463"/>
          <p14:tracePt t="124421" x="0" y="0"/>
        </p14:tracePtLst>
        <p14:tracePtLst>
          <p14:tracePt t="127814" x="1836738" y="6205538"/>
          <p14:tracePt t="127957" x="1843088" y="6205538"/>
          <p14:tracePt t="127965" x="1893888" y="6211888"/>
          <p14:tracePt t="127973" x="1944688" y="6234113"/>
          <p14:tracePt t="127982" x="2009775" y="6234113"/>
          <p14:tracePt t="127999" x="2170113" y="6234113"/>
          <p14:tracePt t="128016" x="2328863" y="6240463"/>
          <p14:tracePt t="128032" x="2460625" y="6240463"/>
          <p14:tracePt t="128049" x="2540000" y="6248400"/>
          <p14:tracePt t="128066" x="2576513" y="6248400"/>
          <p14:tracePt t="128082" x="2598738" y="6248400"/>
          <p14:tracePt t="128099" x="2627313" y="6248400"/>
          <p14:tracePt t="128101" x="2641600" y="6248400"/>
          <p14:tracePt t="128115" x="2670175" y="6256338"/>
          <p14:tracePt t="128133" x="2771775" y="6256338"/>
          <p14:tracePt t="128149" x="2887663" y="6262688"/>
          <p14:tracePt t="128165" x="3025775" y="6270625"/>
          <p14:tracePt t="128182" x="3141663" y="6270625"/>
          <p14:tracePt t="128199" x="3243263" y="6270625"/>
          <p14:tracePt t="128215" x="3279775" y="6270625"/>
          <p14:tracePt t="128232" x="3294063" y="6270625"/>
          <p14:tracePt t="128309" x="3302000" y="6270625"/>
          <p14:tracePt t="128541" x="0" y="0"/>
        </p14:tracePtLst>
        <p14:tracePtLst>
          <p14:tracePt t="129398" x="5849938" y="5799138"/>
          <p14:tracePt t="129517" x="5856288" y="5799138"/>
          <p14:tracePt t="129525" x="5878513" y="5799138"/>
          <p14:tracePt t="129534" x="5892800" y="5799138"/>
          <p14:tracePt t="129549" x="5965825" y="5805488"/>
          <p14:tracePt t="129565" x="6053138" y="5805488"/>
          <p14:tracePt t="129582" x="6154738" y="5805488"/>
          <p14:tracePt t="129598" x="6219825" y="5813425"/>
          <p14:tracePt t="129615" x="6284913" y="5813425"/>
          <p14:tracePt t="129632" x="6321425" y="5813425"/>
          <p14:tracePt t="129648" x="6357938" y="5813425"/>
          <p14:tracePt t="129665" x="6386513" y="5813425"/>
          <p14:tracePt t="129682" x="6423025" y="5813425"/>
          <p14:tracePt t="129699" x="6465888" y="5819775"/>
          <p14:tracePt t="129715" x="6516688" y="5827713"/>
          <p14:tracePt t="129717" x="6545263" y="5827713"/>
          <p14:tracePt t="129732" x="6575425" y="5827713"/>
          <p14:tracePt t="129749" x="6640513" y="5834063"/>
          <p14:tracePt t="129765" x="6683375" y="5834063"/>
          <p14:tracePt t="129782" x="6734175" y="5834063"/>
          <p14:tracePt t="129798" x="6792913" y="5842000"/>
          <p14:tracePt t="129815" x="6843713" y="5842000"/>
          <p14:tracePt t="129832" x="6923088" y="5849938"/>
          <p14:tracePt t="129848" x="7002463" y="5849938"/>
          <p14:tracePt t="129865" x="7053263" y="5849938"/>
          <p14:tracePt t="129882" x="7104063" y="5849938"/>
          <p14:tracePt t="129899" x="7140575" y="5849938"/>
          <p14:tracePt t="129915" x="7177088" y="5849938"/>
          <p14:tracePt t="129917" x="7185025" y="5849938"/>
          <p14:tracePt t="129932" x="7199313" y="5849938"/>
          <p14:tracePt t="129949" x="7250113" y="5849938"/>
          <p14:tracePt t="129965" x="7300913" y="5849938"/>
          <p14:tracePt t="129982" x="7343775" y="5849938"/>
          <p14:tracePt t="129998" x="7394575" y="5849938"/>
          <p14:tracePt t="130015" x="7459663" y="5849938"/>
          <p14:tracePt t="130032" x="7518400" y="5849938"/>
          <p14:tracePt t="130048" x="7569200" y="5849938"/>
          <p14:tracePt t="130065" x="7627938" y="5849938"/>
          <p14:tracePt t="130082" x="7685088" y="5856288"/>
          <p14:tracePt t="130098" x="7721600" y="5856288"/>
          <p14:tracePt t="130115" x="7743825" y="5856288"/>
          <p14:tracePt t="130132" x="7758113" y="5856288"/>
          <p14:tracePt t="130149" x="7780338" y="5856288"/>
          <p14:tracePt t="130165" x="7800975" y="5856288"/>
          <p14:tracePt t="130182" x="7823200" y="5856288"/>
          <p14:tracePt t="130198" x="7837488" y="5856288"/>
          <p14:tracePt t="130215" x="7845425" y="5856288"/>
          <p14:tracePt t="130232" x="7851775" y="5856288"/>
          <p14:tracePt t="130248" x="7859713" y="5856288"/>
          <p14:tracePt t="130265" x="7888288" y="5856288"/>
          <p14:tracePt t="130282" x="7902575" y="5856288"/>
          <p14:tracePt t="130309" x="7910513" y="5856288"/>
          <p14:tracePt t="132629" x="0" y="0"/>
        </p14:tracePtLst>
        <p14:tracePtLst>
          <p14:tracePt t="133407" x="5472113" y="5819775"/>
          <p14:tracePt t="133934" x="0" y="0"/>
        </p14:tracePtLst>
        <p14:tracePtLst>
          <p14:tracePt t="134661" x="8302625" y="5740400"/>
          <p14:tracePt t="134677" x="8302625" y="5748338"/>
          <p14:tracePt t="135533" x="0" y="0"/>
        </p14:tracePtLst>
        <p14:tracePtLst>
          <p14:tracePt t="137454" x="2141538" y="5864225"/>
          <p14:tracePt t="143973" x="0" y="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5"/>
            <a:ext cx="10515600" cy="887603"/>
          </a:xfrm>
        </p:spPr>
        <p:txBody>
          <a:bodyPr/>
          <a:lstStyle/>
          <a:p>
            <a:pPr algn="ctr"/>
            <a:r>
              <a:rPr kumimoji="1" lang="ja-JP" altLang="en-US" dirty="0" smtClean="0"/>
              <a:t>線形微分</a:t>
            </a:r>
            <a:r>
              <a:rPr lang="ja-JP" altLang="en-US" dirty="0" smtClean="0"/>
              <a:t>・差分</a:t>
            </a:r>
            <a:r>
              <a:rPr kumimoji="1" lang="ja-JP" altLang="en-US" dirty="0" smtClean="0"/>
              <a:t>方程式の基本解</a:t>
            </a:r>
            <a:endParaRPr kumimoji="1" lang="ja-JP" altLang="en-US" dirty="0"/>
          </a:p>
        </p:txBody>
      </p:sp>
      <p:sp>
        <p:nvSpPr>
          <p:cNvPr id="5" name="正方形/長方形 4"/>
          <p:cNvSpPr/>
          <p:nvPr/>
        </p:nvSpPr>
        <p:spPr>
          <a:xfrm>
            <a:off x="998392" y="1384192"/>
            <a:ext cx="8598455" cy="486455"/>
          </a:xfrm>
          <a:prstGeom prst="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rPr>
              <a:t>微分</a:t>
            </a:r>
            <a:r>
              <a:rPr lang="ja-JP" altLang="en-US" dirty="0" smtClean="0">
                <a:solidFill>
                  <a:schemeClr val="tx1"/>
                </a:solidFill>
              </a:rPr>
              <a:t>方程式</a:t>
            </a:r>
            <a:r>
              <a:rPr lang="en-US" altLang="ja-JP" dirty="0" smtClean="0">
                <a:solidFill>
                  <a:schemeClr val="tx1"/>
                </a:solidFill>
                <a:latin typeface="Cambria Math" panose="02040503050406030204" pitchFamily="18" charset="0"/>
                <a:ea typeface="Cambria Math" panose="02040503050406030204" pitchFamily="18" charset="0"/>
              </a:rPr>
              <a:t>dx/</a:t>
            </a:r>
            <a:r>
              <a:rPr lang="en-US" altLang="ja-JP" dirty="0" err="1" smtClean="0">
                <a:solidFill>
                  <a:schemeClr val="tx1"/>
                </a:solidFill>
                <a:latin typeface="Cambria Math" panose="02040503050406030204" pitchFamily="18" charset="0"/>
                <a:ea typeface="Cambria Math" panose="02040503050406030204" pitchFamily="18" charset="0"/>
              </a:rPr>
              <a:t>dt</a:t>
            </a:r>
            <a:r>
              <a:rPr lang="en-US" altLang="ja-JP" dirty="0" smtClean="0">
                <a:solidFill>
                  <a:schemeClr val="tx1"/>
                </a:solidFill>
                <a:latin typeface="Cambria Math" panose="02040503050406030204" pitchFamily="18" charset="0"/>
                <a:ea typeface="Cambria Math" panose="02040503050406030204" pitchFamily="18" charset="0"/>
              </a:rPr>
              <a:t>=F(x)</a:t>
            </a:r>
            <a:r>
              <a:rPr lang="ja-JP" altLang="en-US" dirty="0" smtClean="0">
                <a:solidFill>
                  <a:schemeClr val="tx1"/>
                </a:solidFill>
              </a:rPr>
              <a:t>の初期値問題</a:t>
            </a:r>
            <a:r>
              <a:rPr lang="ja-JP" altLang="en-US" dirty="0">
                <a:solidFill>
                  <a:schemeClr val="tx1"/>
                </a:solidFill>
              </a:rPr>
              <a:t>　</a:t>
            </a:r>
            <a:r>
              <a:rPr lang="ja-JP" altLang="en-US" dirty="0" smtClean="0">
                <a:solidFill>
                  <a:schemeClr val="tx1"/>
                </a:solidFill>
              </a:rPr>
              <a:t>初期値</a:t>
            </a:r>
            <a:r>
              <a:rPr lang="en-US" altLang="ja-JP" dirty="0" smtClean="0">
                <a:solidFill>
                  <a:schemeClr val="tx1"/>
                </a:solidFill>
                <a:latin typeface="Cambria Math" panose="02040503050406030204" pitchFamily="18" charset="0"/>
                <a:ea typeface="Cambria Math" panose="02040503050406030204" pitchFamily="18" charset="0"/>
              </a:rPr>
              <a:t>x</a:t>
            </a:r>
            <a:r>
              <a:rPr lang="en-US" altLang="ja-JP" baseline="-25000" dirty="0" smtClean="0">
                <a:solidFill>
                  <a:schemeClr val="tx1"/>
                </a:solidFill>
                <a:latin typeface="Cambria Math" panose="02040503050406030204" pitchFamily="18" charset="0"/>
                <a:ea typeface="Cambria Math" panose="02040503050406030204" pitchFamily="18" charset="0"/>
              </a:rPr>
              <a:t>0</a:t>
            </a:r>
            <a:r>
              <a:rPr lang="ja-JP" altLang="en-US" dirty="0" smtClean="0">
                <a:solidFill>
                  <a:schemeClr val="tx1"/>
                </a:solidFill>
              </a:rPr>
              <a:t>から発する軌道</a:t>
            </a:r>
            <a:r>
              <a:rPr lang="en-US" altLang="ja-JP" dirty="0" smtClean="0">
                <a:solidFill>
                  <a:schemeClr val="tx1"/>
                </a:solidFill>
                <a:latin typeface="Cambria Math" panose="02040503050406030204" pitchFamily="18" charset="0"/>
                <a:ea typeface="Cambria Math" panose="02040503050406030204" pitchFamily="18" charset="0"/>
              </a:rPr>
              <a:t>x(x</a:t>
            </a:r>
            <a:r>
              <a:rPr lang="en-US" altLang="ja-JP" baseline="-25000" dirty="0" smtClean="0">
                <a:solidFill>
                  <a:schemeClr val="tx1"/>
                </a:solidFill>
                <a:latin typeface="Cambria Math" panose="02040503050406030204" pitchFamily="18" charset="0"/>
                <a:ea typeface="Cambria Math" panose="02040503050406030204" pitchFamily="18" charset="0"/>
              </a:rPr>
              <a:t>0</a:t>
            </a:r>
            <a:r>
              <a:rPr lang="en-US" altLang="ja-JP" dirty="0" smtClean="0">
                <a:solidFill>
                  <a:schemeClr val="tx1"/>
                </a:solidFill>
                <a:latin typeface="Cambria Math" panose="02040503050406030204" pitchFamily="18" charset="0"/>
                <a:ea typeface="Cambria Math" panose="02040503050406030204" pitchFamily="18" charset="0"/>
              </a:rPr>
              <a:t>,t)</a:t>
            </a:r>
            <a:r>
              <a:rPr lang="ja-JP" altLang="en-US" dirty="0" smtClean="0">
                <a:solidFill>
                  <a:schemeClr val="tx1"/>
                </a:solidFill>
              </a:rPr>
              <a:t>を求める問題</a:t>
            </a:r>
            <a:endParaRPr lang="en-US" altLang="ja-JP" baseline="30000" dirty="0" smtClean="0">
              <a:solidFill>
                <a:schemeClr val="tx1"/>
              </a:solidFill>
            </a:endParaRPr>
          </a:p>
        </p:txBody>
      </p:sp>
      <p:sp>
        <p:nvSpPr>
          <p:cNvPr id="6" name="正方形/長方形 5"/>
          <p:cNvSpPr/>
          <p:nvPr/>
        </p:nvSpPr>
        <p:spPr>
          <a:xfrm>
            <a:off x="998392" y="2386364"/>
            <a:ext cx="5557856" cy="548413"/>
          </a:xfrm>
          <a:prstGeom prst="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solidFill>
                  <a:schemeClr val="tx1"/>
                </a:solidFill>
              </a:rPr>
              <a:t>線形</a:t>
            </a:r>
            <a:r>
              <a:rPr lang="ja-JP" altLang="en-US" dirty="0">
                <a:solidFill>
                  <a:schemeClr val="tx1"/>
                </a:solidFill>
              </a:rPr>
              <a:t>微分</a:t>
            </a:r>
            <a:r>
              <a:rPr lang="ja-JP" altLang="en-US" dirty="0" smtClean="0">
                <a:solidFill>
                  <a:schemeClr val="tx1"/>
                </a:solidFill>
              </a:rPr>
              <a:t>方程式</a:t>
            </a:r>
            <a:r>
              <a:rPr lang="en-US" altLang="ja-JP" dirty="0" smtClean="0">
                <a:solidFill>
                  <a:schemeClr val="tx1"/>
                </a:solidFill>
                <a:latin typeface="Cambria Math" panose="02040503050406030204" pitchFamily="18" charset="0"/>
                <a:ea typeface="Cambria Math" panose="02040503050406030204" pitchFamily="18" charset="0"/>
              </a:rPr>
              <a:t>dx/</a:t>
            </a:r>
            <a:r>
              <a:rPr lang="en-US" altLang="ja-JP" dirty="0" err="1" smtClean="0">
                <a:solidFill>
                  <a:schemeClr val="tx1"/>
                </a:solidFill>
                <a:latin typeface="Cambria Math" panose="02040503050406030204" pitchFamily="18" charset="0"/>
                <a:ea typeface="Cambria Math" panose="02040503050406030204" pitchFamily="18" charset="0"/>
              </a:rPr>
              <a:t>dt</a:t>
            </a:r>
            <a:r>
              <a:rPr lang="en-US" altLang="ja-JP" dirty="0" smtClean="0">
                <a:solidFill>
                  <a:schemeClr val="tx1"/>
                </a:solidFill>
                <a:latin typeface="Cambria Math" panose="02040503050406030204" pitchFamily="18" charset="0"/>
                <a:ea typeface="Cambria Math" panose="02040503050406030204" pitchFamily="18" charset="0"/>
              </a:rPr>
              <a:t>=Ax</a:t>
            </a:r>
            <a:r>
              <a:rPr lang="ja-JP" altLang="en-US" dirty="0" smtClean="0">
                <a:solidFill>
                  <a:schemeClr val="tx1"/>
                </a:solidFill>
              </a:rPr>
              <a:t>の</a:t>
            </a:r>
            <a:r>
              <a:rPr lang="ja-JP" altLang="en-US" dirty="0">
                <a:solidFill>
                  <a:schemeClr val="tx1"/>
                </a:solidFill>
              </a:rPr>
              <a:t>基本</a:t>
            </a:r>
            <a:r>
              <a:rPr lang="ja-JP" altLang="en-US" dirty="0" smtClean="0">
                <a:solidFill>
                  <a:schemeClr val="tx1"/>
                </a:solidFill>
              </a:rPr>
              <a:t>解</a:t>
            </a:r>
            <a:r>
              <a:rPr lang="en-US" altLang="ja-JP" dirty="0" smtClean="0">
                <a:solidFill>
                  <a:schemeClr val="tx1"/>
                </a:solidFill>
                <a:latin typeface="Cambria Math" panose="02040503050406030204" pitchFamily="18" charset="0"/>
                <a:ea typeface="Cambria Math" panose="02040503050406030204" pitchFamily="18" charset="0"/>
              </a:rPr>
              <a:t>x(x</a:t>
            </a:r>
            <a:r>
              <a:rPr lang="en-US" altLang="ja-JP" baseline="-25000" dirty="0" smtClean="0">
                <a:solidFill>
                  <a:schemeClr val="tx1"/>
                </a:solidFill>
                <a:latin typeface="Cambria Math" panose="02040503050406030204" pitchFamily="18" charset="0"/>
                <a:ea typeface="Cambria Math" panose="02040503050406030204" pitchFamily="18" charset="0"/>
              </a:rPr>
              <a:t>0</a:t>
            </a:r>
            <a:r>
              <a:rPr lang="en-US" altLang="ja-JP" dirty="0" smtClean="0">
                <a:solidFill>
                  <a:schemeClr val="tx1"/>
                </a:solidFill>
                <a:latin typeface="Cambria Math" panose="02040503050406030204" pitchFamily="18" charset="0"/>
                <a:ea typeface="Cambria Math" panose="02040503050406030204" pitchFamily="18" charset="0"/>
              </a:rPr>
              <a:t>,t</a:t>
            </a:r>
            <a:r>
              <a:rPr lang="en-US" altLang="ja-JP" dirty="0">
                <a:solidFill>
                  <a:schemeClr val="tx1"/>
                </a:solidFill>
                <a:latin typeface="Cambria Math" panose="02040503050406030204" pitchFamily="18" charset="0"/>
                <a:ea typeface="Cambria Math" panose="02040503050406030204" pitchFamily="18" charset="0"/>
              </a:rPr>
              <a:t>)</a:t>
            </a:r>
            <a:r>
              <a:rPr lang="en-US" altLang="ja-JP" dirty="0" smtClean="0">
                <a:solidFill>
                  <a:schemeClr val="tx1"/>
                </a:solidFill>
                <a:latin typeface="Cambria Math" panose="02040503050406030204" pitchFamily="18" charset="0"/>
                <a:ea typeface="Cambria Math" panose="02040503050406030204" pitchFamily="18" charset="0"/>
              </a:rPr>
              <a:t>=e</a:t>
            </a:r>
            <a:r>
              <a:rPr lang="en-US" altLang="ja-JP" baseline="30000" dirty="0" smtClean="0">
                <a:solidFill>
                  <a:schemeClr val="tx1"/>
                </a:solidFill>
                <a:latin typeface="Cambria Math" panose="02040503050406030204" pitchFamily="18" charset="0"/>
                <a:ea typeface="Cambria Math" panose="02040503050406030204" pitchFamily="18" charset="0"/>
              </a:rPr>
              <a:t>At</a:t>
            </a:r>
            <a:r>
              <a:rPr lang="en-US" altLang="ja-JP" dirty="0" smtClean="0">
                <a:solidFill>
                  <a:schemeClr val="tx1"/>
                </a:solidFill>
                <a:latin typeface="Cambria Math" panose="02040503050406030204" pitchFamily="18" charset="0"/>
                <a:ea typeface="Cambria Math" panose="02040503050406030204" pitchFamily="18" charset="0"/>
              </a:rPr>
              <a:t>x</a:t>
            </a:r>
            <a:r>
              <a:rPr lang="en-US" altLang="ja-JP" baseline="-25000" dirty="0" smtClean="0">
                <a:solidFill>
                  <a:schemeClr val="tx1"/>
                </a:solidFill>
                <a:latin typeface="Cambria Math" panose="02040503050406030204" pitchFamily="18" charset="0"/>
                <a:ea typeface="Cambria Math" panose="02040503050406030204" pitchFamily="18" charset="0"/>
              </a:rPr>
              <a:t>0</a:t>
            </a:r>
            <a:endParaRPr lang="en-US" altLang="ja-JP" baseline="30000" dirty="0" smtClean="0">
              <a:solidFill>
                <a:schemeClr val="tx1"/>
              </a:solidFill>
              <a:latin typeface="Cambria Math" panose="02040503050406030204" pitchFamily="18" charset="0"/>
              <a:ea typeface="Cambria Math" panose="02040503050406030204" pitchFamily="18" charset="0"/>
            </a:endParaRPr>
          </a:p>
        </p:txBody>
      </p:sp>
      <mc:AlternateContent xmlns:mc="http://schemas.openxmlformats.org/markup-compatibility/2006">
        <mc:Choice xmlns:a14="http://schemas.microsoft.com/office/drawing/2010/main" Requires="a14">
          <p:sp>
            <p:nvSpPr>
              <p:cNvPr id="7" name="正方形/長方形 6"/>
              <p:cNvSpPr/>
              <p:nvPr/>
            </p:nvSpPr>
            <p:spPr>
              <a:xfrm>
                <a:off x="998392" y="3267614"/>
                <a:ext cx="5557856" cy="548413"/>
              </a:xfrm>
              <a:prstGeom prst="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solidFill>
                      <a:schemeClr val="tx1"/>
                    </a:solidFill>
                  </a:rPr>
                  <a:t>標準形</a:t>
                </a:r>
                <a14:m>
                  <m:oMath xmlns:m="http://schemas.openxmlformats.org/officeDocument/2006/math">
                    <m:r>
                      <m:rPr>
                        <m:sty m:val="p"/>
                      </m:rPr>
                      <a:rPr lang="en-US" altLang="ja-JP" smtClean="0">
                        <a:solidFill>
                          <a:schemeClr val="tx1"/>
                        </a:solidFill>
                        <a:latin typeface="Cambria Math" panose="02040503050406030204" pitchFamily="18" charset="0"/>
                        <a:ea typeface="Cambria Math" panose="02040503050406030204" pitchFamily="18" charset="0"/>
                      </a:rPr>
                      <m:t>A</m:t>
                    </m:r>
                  </m:oMath>
                </a14:m>
                <a:r>
                  <a:rPr lang="en-US" altLang="ja-JP" dirty="0">
                    <a:solidFill>
                      <a:schemeClr val="tx1"/>
                    </a:solidFill>
                    <a:latin typeface="Cambria Math" panose="02040503050406030204" pitchFamily="18" charset="0"/>
                    <a:ea typeface="Cambria Math" panose="02040503050406030204" pitchFamily="18" charset="0"/>
                  </a:rPr>
                  <a:t>=</a:t>
                </a:r>
                <a14:m>
                  <m:oMath xmlns:m="http://schemas.openxmlformats.org/officeDocument/2006/math">
                    <m:r>
                      <m:rPr>
                        <m:sty m:val="p"/>
                      </m:rPr>
                      <a:rPr lang="en-US" altLang="ja-JP" i="1">
                        <a:solidFill>
                          <a:schemeClr val="tx1"/>
                        </a:solidFill>
                        <a:latin typeface="Cambria Math" panose="02040503050406030204" pitchFamily="18" charset="0"/>
                        <a:ea typeface="Cambria Math" panose="02040503050406030204" pitchFamily="18" charset="0"/>
                      </a:rPr>
                      <m:t>P</m:t>
                    </m:r>
                    <m:r>
                      <m:rPr>
                        <m:sty m:val="p"/>
                      </m:rPr>
                      <a:rPr lang="en-US" altLang="ja-JP" i="1">
                        <a:solidFill>
                          <a:schemeClr val="tx1"/>
                        </a:solidFill>
                        <a:latin typeface="Cambria Math" panose="02040503050406030204" pitchFamily="18" charset="0"/>
                        <a:ea typeface="Cambria Math" panose="02040503050406030204" pitchFamily="18" charset="0"/>
                      </a:rPr>
                      <m:t>Λ</m:t>
                    </m:r>
                    <m:sSup>
                      <m:sSupPr>
                        <m:ctrlPr>
                          <a:rPr lang="en-US" altLang="ja-JP" i="1">
                            <a:solidFill>
                              <a:schemeClr val="tx1"/>
                            </a:solidFill>
                            <a:latin typeface="Cambria Math" panose="02040503050406030204" pitchFamily="18" charset="0"/>
                            <a:ea typeface="Cambria Math" panose="02040503050406030204" pitchFamily="18" charset="0"/>
                          </a:rPr>
                        </m:ctrlPr>
                      </m:sSupPr>
                      <m:e>
                        <m:r>
                          <m:rPr>
                            <m:sty m:val="p"/>
                          </m:rPr>
                          <a:rPr lang="en-US" altLang="ja-JP">
                            <a:solidFill>
                              <a:schemeClr val="tx1"/>
                            </a:solidFill>
                            <a:latin typeface="Cambria Math" panose="02040503050406030204" pitchFamily="18" charset="0"/>
                            <a:ea typeface="Cambria Math" panose="02040503050406030204" pitchFamily="18" charset="0"/>
                          </a:rPr>
                          <m:t>P</m:t>
                        </m:r>
                      </m:e>
                      <m:sup>
                        <m:r>
                          <a:rPr lang="en-US" altLang="ja-JP">
                            <a:solidFill>
                              <a:schemeClr val="tx1"/>
                            </a:solidFill>
                            <a:latin typeface="Cambria Math" panose="02040503050406030204" pitchFamily="18" charset="0"/>
                            <a:ea typeface="Cambria Math" panose="02040503050406030204" pitchFamily="18" charset="0"/>
                          </a:rPr>
                          <m:t>−1</m:t>
                        </m:r>
                      </m:sup>
                    </m:sSup>
                    <m:r>
                      <a:rPr lang="ja-JP" altLang="en-US" b="0" i="1" smtClean="0">
                        <a:solidFill>
                          <a:schemeClr val="tx1"/>
                        </a:solidFill>
                        <a:latin typeface="Cambria Math" panose="02040503050406030204" pitchFamily="18" charset="0"/>
                      </a:rPr>
                      <m:t>か</m:t>
                    </m:r>
                    <m:r>
                      <a:rPr lang="ja-JP" altLang="en-US" i="1" dirty="0" smtClean="0">
                        <a:solidFill>
                          <a:schemeClr val="tx1"/>
                        </a:solidFill>
                        <a:latin typeface="Cambria Math" panose="02040503050406030204" pitchFamily="18" charset="0"/>
                      </a:rPr>
                      <m:t>ら</m:t>
                    </m:r>
                  </m:oMath>
                </a14:m>
                <a:r>
                  <a:rPr lang="ja-JP" altLang="en-US" dirty="0" smtClean="0">
                    <a:solidFill>
                      <a:schemeClr val="tx1"/>
                    </a:solidFill>
                  </a:rPr>
                  <a:t>基本解は</a:t>
                </a:r>
                <a:r>
                  <a:rPr lang="en-US" altLang="ja-JP" dirty="0">
                    <a:solidFill>
                      <a:schemeClr val="tx1"/>
                    </a:solidFill>
                  </a:rPr>
                  <a:t>x(x</a:t>
                </a:r>
                <a:r>
                  <a:rPr lang="en-US" altLang="ja-JP" baseline="-25000" dirty="0">
                    <a:solidFill>
                      <a:schemeClr val="tx1"/>
                    </a:solidFill>
                  </a:rPr>
                  <a:t>0</a:t>
                </a:r>
                <a:r>
                  <a:rPr lang="en-US" altLang="ja-JP" dirty="0">
                    <a:solidFill>
                      <a:schemeClr val="tx1"/>
                    </a:solidFill>
                  </a:rPr>
                  <a:t>,t)=</a:t>
                </a:r>
                <a:r>
                  <a:rPr lang="en-US" altLang="ja-JP" dirty="0">
                    <a:solidFill>
                      <a:schemeClr val="tx1"/>
                    </a:solidFill>
                    <a:ea typeface="Cambria Math" panose="02040503050406030204" pitchFamily="18" charset="0"/>
                  </a:rPr>
                  <a:t> </a:t>
                </a:r>
                <a14:m>
                  <m:oMath xmlns:m="http://schemas.openxmlformats.org/officeDocument/2006/math">
                    <m:r>
                      <m:rPr>
                        <m:sty m:val="p"/>
                      </m:rPr>
                      <a:rPr lang="en-US" altLang="ja-JP" i="1">
                        <a:solidFill>
                          <a:schemeClr val="tx1"/>
                        </a:solidFill>
                        <a:latin typeface="Cambria Math" panose="02040503050406030204" pitchFamily="18" charset="0"/>
                        <a:ea typeface="Cambria Math" panose="02040503050406030204" pitchFamily="18" charset="0"/>
                      </a:rPr>
                      <m:t>P</m:t>
                    </m:r>
                    <m:r>
                      <a:rPr lang="en-US" altLang="ja-JP" i="1">
                        <a:solidFill>
                          <a:schemeClr val="tx1"/>
                        </a:solidFill>
                        <a:latin typeface="Cambria Math" panose="02040503050406030204" pitchFamily="18" charset="0"/>
                        <a:ea typeface="Cambria Math" panose="02040503050406030204" pitchFamily="18" charset="0"/>
                      </a:rPr>
                      <m:t> </m:t>
                    </m:r>
                  </m:oMath>
                </a14:m>
                <a:r>
                  <a:rPr lang="en-US" altLang="ja-JP" dirty="0" smtClean="0">
                    <a:solidFill>
                      <a:schemeClr val="tx1"/>
                    </a:solidFill>
                    <a:latin typeface="Cambria Math" panose="02040503050406030204" pitchFamily="18" charset="0"/>
                    <a:ea typeface="Cambria Math" panose="02040503050406030204" pitchFamily="18" charset="0"/>
                  </a:rPr>
                  <a:t>e</a:t>
                </a:r>
                <a:r>
                  <a:rPr lang="en-US" altLang="ja-JP" baseline="30000" dirty="0" smtClean="0">
                    <a:solidFill>
                      <a:schemeClr val="tx1"/>
                    </a:solidFill>
                    <a:latin typeface="Cambria Math" panose="02040503050406030204" pitchFamily="18" charset="0"/>
                    <a:ea typeface="Cambria Math" panose="02040503050406030204" pitchFamily="18" charset="0"/>
                  </a:rPr>
                  <a:t>Λt</a:t>
                </a:r>
                <a14:m>
                  <m:oMath xmlns:m="http://schemas.openxmlformats.org/officeDocument/2006/math">
                    <m:r>
                      <a:rPr lang="ja-JP" altLang="en-US" i="1" baseline="30000" dirty="0" smtClean="0">
                        <a:solidFill>
                          <a:schemeClr val="tx1"/>
                        </a:solidFill>
                        <a:latin typeface="Cambria Math" panose="02040503050406030204" pitchFamily="18" charset="0"/>
                      </a:rPr>
                      <m:t> </m:t>
                    </m:r>
                    <m:sSup>
                      <m:sSupPr>
                        <m:ctrlPr>
                          <a:rPr lang="en-US" altLang="ja-JP" i="1">
                            <a:solidFill>
                              <a:schemeClr val="tx1"/>
                            </a:solidFill>
                            <a:latin typeface="Cambria Math" panose="02040503050406030204" pitchFamily="18" charset="0"/>
                            <a:ea typeface="Cambria Math" panose="02040503050406030204" pitchFamily="18" charset="0"/>
                          </a:rPr>
                        </m:ctrlPr>
                      </m:sSupPr>
                      <m:e>
                        <m:r>
                          <m:rPr>
                            <m:sty m:val="p"/>
                          </m:rPr>
                          <a:rPr lang="en-US" altLang="ja-JP">
                            <a:solidFill>
                              <a:schemeClr val="tx1"/>
                            </a:solidFill>
                            <a:latin typeface="Cambria Math" panose="02040503050406030204" pitchFamily="18" charset="0"/>
                            <a:ea typeface="Cambria Math" panose="02040503050406030204" pitchFamily="18" charset="0"/>
                          </a:rPr>
                          <m:t>P</m:t>
                        </m:r>
                      </m:e>
                      <m:sup>
                        <m:r>
                          <a:rPr lang="en-US" altLang="ja-JP">
                            <a:solidFill>
                              <a:schemeClr val="tx1"/>
                            </a:solidFill>
                            <a:latin typeface="Cambria Math" panose="02040503050406030204" pitchFamily="18" charset="0"/>
                            <a:ea typeface="Cambria Math" panose="02040503050406030204" pitchFamily="18" charset="0"/>
                          </a:rPr>
                          <m:t>−1</m:t>
                        </m:r>
                      </m:sup>
                    </m:sSup>
                  </m:oMath>
                </a14:m>
                <a:r>
                  <a:rPr lang="en-US" altLang="ja-JP" dirty="0" smtClean="0">
                    <a:solidFill>
                      <a:schemeClr val="tx1"/>
                    </a:solidFill>
                    <a:latin typeface="Cambria Math" panose="02040503050406030204" pitchFamily="18" charset="0"/>
                    <a:ea typeface="Cambria Math" panose="02040503050406030204" pitchFamily="18" charset="0"/>
                  </a:rPr>
                  <a:t>x</a:t>
                </a:r>
                <a:r>
                  <a:rPr lang="en-US" altLang="ja-JP" baseline="-25000" dirty="0" smtClean="0">
                    <a:solidFill>
                      <a:schemeClr val="tx1"/>
                    </a:solidFill>
                    <a:latin typeface="Cambria Math" panose="02040503050406030204" pitchFamily="18" charset="0"/>
                    <a:ea typeface="Cambria Math" panose="02040503050406030204" pitchFamily="18" charset="0"/>
                  </a:rPr>
                  <a:t>0</a:t>
                </a:r>
                <a:endParaRPr lang="en-US" altLang="ja-JP" baseline="30000" dirty="0" smtClean="0">
                  <a:solidFill>
                    <a:schemeClr val="tx1"/>
                  </a:solidFill>
                  <a:latin typeface="Cambria Math" panose="02040503050406030204" pitchFamily="18" charset="0"/>
                  <a:ea typeface="Cambria Math" panose="02040503050406030204" pitchFamily="18" charset="0"/>
                </a:endParaRPr>
              </a:p>
            </p:txBody>
          </p:sp>
        </mc:Choice>
        <mc:Fallback>
          <p:sp>
            <p:nvSpPr>
              <p:cNvPr id="7" name="正方形/長方形 6"/>
              <p:cNvSpPr>
                <a:spLocks noRot="1" noChangeAspect="1" noMove="1" noResize="1" noEditPoints="1" noAdjustHandles="1" noChangeArrowheads="1" noChangeShapeType="1" noTextEdit="1"/>
              </p:cNvSpPr>
              <p:nvPr/>
            </p:nvSpPr>
            <p:spPr>
              <a:xfrm>
                <a:off x="998392" y="3267614"/>
                <a:ext cx="5557856" cy="548413"/>
              </a:xfrm>
              <a:prstGeom prst="rect">
                <a:avLst/>
              </a:prstGeom>
              <a:blipFill>
                <a:blip r:embed="rId5"/>
                <a:stretch>
                  <a:fillRect l="-763"/>
                </a:stretch>
              </a:blipFill>
              <a:ln w="28575">
                <a:solidFill>
                  <a:schemeClr val="accent1">
                    <a:lumMod val="75000"/>
                  </a:schemeClr>
                </a:solidFill>
              </a:ln>
            </p:spPr>
            <p:txBody>
              <a:bodyPr/>
              <a:lstStyle/>
              <a:p>
                <a:r>
                  <a:rPr lang="ja-JP" altLang="en-US">
                    <a:noFill/>
                  </a:rPr>
                  <a:t> </a:t>
                </a:r>
              </a:p>
            </p:txBody>
          </p:sp>
        </mc:Fallback>
      </mc:AlternateContent>
      <p:sp>
        <p:nvSpPr>
          <p:cNvPr id="8" name="正方形/長方形 7"/>
          <p:cNvSpPr/>
          <p:nvPr/>
        </p:nvSpPr>
        <p:spPr>
          <a:xfrm>
            <a:off x="998393" y="4148864"/>
            <a:ext cx="8739968" cy="486455"/>
          </a:xfrm>
          <a:prstGeom prst="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solidFill>
                  <a:schemeClr val="tx1"/>
                </a:solidFill>
              </a:rPr>
              <a:t>差分</a:t>
            </a:r>
            <a:r>
              <a:rPr lang="ja-JP" altLang="en-US" dirty="0">
                <a:solidFill>
                  <a:schemeClr val="tx1"/>
                </a:solidFill>
              </a:rPr>
              <a:t>方程式</a:t>
            </a:r>
            <a:r>
              <a:rPr lang="en-US" altLang="ja-JP" dirty="0" err="1" smtClean="0">
                <a:solidFill>
                  <a:schemeClr val="tx1"/>
                </a:solidFill>
                <a:latin typeface="Cambria Math" panose="02040503050406030204" pitchFamily="18" charset="0"/>
                <a:ea typeface="Cambria Math" panose="02040503050406030204" pitchFamily="18" charset="0"/>
              </a:rPr>
              <a:t>x</a:t>
            </a:r>
            <a:r>
              <a:rPr lang="en-US" altLang="ja-JP" baseline="-25000" dirty="0" err="1" smtClean="0">
                <a:solidFill>
                  <a:schemeClr val="tx1"/>
                </a:solidFill>
                <a:latin typeface="Cambria Math" panose="02040503050406030204" pitchFamily="18" charset="0"/>
                <a:ea typeface="Cambria Math" panose="02040503050406030204" pitchFamily="18" charset="0"/>
              </a:rPr>
              <a:t>n</a:t>
            </a:r>
            <a:r>
              <a:rPr lang="en-US" altLang="ja-JP" dirty="0" smtClean="0">
                <a:solidFill>
                  <a:schemeClr val="tx1"/>
                </a:solidFill>
                <a:latin typeface="Cambria Math" panose="02040503050406030204" pitchFamily="18" charset="0"/>
                <a:ea typeface="Cambria Math" panose="02040503050406030204" pitchFamily="18" charset="0"/>
              </a:rPr>
              <a:t>=F(x</a:t>
            </a:r>
            <a:r>
              <a:rPr lang="en-US" altLang="ja-JP" baseline="-25000" dirty="0" smtClean="0">
                <a:solidFill>
                  <a:schemeClr val="tx1"/>
                </a:solidFill>
                <a:latin typeface="Cambria Math" panose="02040503050406030204" pitchFamily="18" charset="0"/>
                <a:ea typeface="Cambria Math" panose="02040503050406030204" pitchFamily="18" charset="0"/>
              </a:rPr>
              <a:t>n-1</a:t>
            </a:r>
            <a:r>
              <a:rPr lang="en-US" altLang="ja-JP" dirty="0" smtClean="0">
                <a:solidFill>
                  <a:schemeClr val="tx1"/>
                </a:solidFill>
                <a:latin typeface="Cambria Math" panose="02040503050406030204" pitchFamily="18" charset="0"/>
                <a:ea typeface="Cambria Math" panose="02040503050406030204" pitchFamily="18" charset="0"/>
              </a:rPr>
              <a:t>)</a:t>
            </a:r>
            <a:r>
              <a:rPr lang="ja-JP" altLang="en-US" dirty="0" smtClean="0">
                <a:solidFill>
                  <a:schemeClr val="tx1"/>
                </a:solidFill>
              </a:rPr>
              <a:t>の初期値問題</a:t>
            </a:r>
            <a:r>
              <a:rPr lang="ja-JP" altLang="en-US" dirty="0">
                <a:solidFill>
                  <a:schemeClr val="tx1"/>
                </a:solidFill>
              </a:rPr>
              <a:t>　</a:t>
            </a:r>
            <a:r>
              <a:rPr lang="ja-JP" altLang="en-US" dirty="0" smtClean="0">
                <a:solidFill>
                  <a:schemeClr val="tx1"/>
                </a:solidFill>
              </a:rPr>
              <a:t>初期値</a:t>
            </a:r>
            <a:r>
              <a:rPr lang="en-US" altLang="ja-JP" dirty="0" smtClean="0">
                <a:solidFill>
                  <a:schemeClr val="tx1"/>
                </a:solidFill>
                <a:latin typeface="Cambria Math" panose="02040503050406030204" pitchFamily="18" charset="0"/>
                <a:ea typeface="Cambria Math" panose="02040503050406030204" pitchFamily="18" charset="0"/>
              </a:rPr>
              <a:t>x</a:t>
            </a:r>
            <a:r>
              <a:rPr lang="en-US" altLang="ja-JP" baseline="-25000" dirty="0" smtClean="0">
                <a:solidFill>
                  <a:schemeClr val="tx1"/>
                </a:solidFill>
                <a:latin typeface="Cambria Math" panose="02040503050406030204" pitchFamily="18" charset="0"/>
                <a:ea typeface="Cambria Math" panose="02040503050406030204" pitchFamily="18" charset="0"/>
              </a:rPr>
              <a:t>0</a:t>
            </a:r>
            <a:r>
              <a:rPr lang="ja-JP" altLang="en-US" dirty="0" smtClean="0">
                <a:solidFill>
                  <a:schemeClr val="tx1"/>
                </a:solidFill>
              </a:rPr>
              <a:t>から発する軌道</a:t>
            </a:r>
            <a:r>
              <a:rPr lang="en-US" altLang="ja-JP" dirty="0" smtClean="0">
                <a:solidFill>
                  <a:schemeClr val="tx1"/>
                </a:solidFill>
                <a:latin typeface="Cambria Math" panose="02040503050406030204" pitchFamily="18" charset="0"/>
                <a:ea typeface="Cambria Math" panose="02040503050406030204" pitchFamily="18" charset="0"/>
              </a:rPr>
              <a:t>x(</a:t>
            </a:r>
            <a:r>
              <a:rPr lang="en-US" altLang="ja-JP" dirty="0">
                <a:solidFill>
                  <a:schemeClr val="tx1"/>
                </a:solidFill>
                <a:latin typeface="Cambria Math" panose="02040503050406030204" pitchFamily="18" charset="0"/>
                <a:ea typeface="Cambria Math" panose="02040503050406030204" pitchFamily="18" charset="0"/>
              </a:rPr>
              <a:t>x</a:t>
            </a:r>
            <a:r>
              <a:rPr lang="en-US" altLang="ja-JP" baseline="-25000" dirty="0">
                <a:solidFill>
                  <a:schemeClr val="tx1"/>
                </a:solidFill>
                <a:latin typeface="Cambria Math" panose="02040503050406030204" pitchFamily="18" charset="0"/>
                <a:ea typeface="Cambria Math" panose="02040503050406030204" pitchFamily="18" charset="0"/>
              </a:rPr>
              <a:t>0</a:t>
            </a:r>
            <a:r>
              <a:rPr lang="en-US" altLang="ja-JP" dirty="0" smtClean="0">
                <a:solidFill>
                  <a:schemeClr val="tx1"/>
                </a:solidFill>
                <a:latin typeface="Cambria Math" panose="02040503050406030204" pitchFamily="18" charset="0"/>
                <a:ea typeface="Cambria Math" panose="02040503050406030204" pitchFamily="18" charset="0"/>
              </a:rPr>
              <a:t>,n)</a:t>
            </a:r>
            <a:r>
              <a:rPr lang="ja-JP" altLang="en-US" dirty="0" smtClean="0">
                <a:solidFill>
                  <a:schemeClr val="tx1"/>
                </a:solidFill>
              </a:rPr>
              <a:t>を求める問題</a:t>
            </a:r>
            <a:endParaRPr lang="en-US" altLang="ja-JP" baseline="30000" dirty="0" smtClean="0">
              <a:solidFill>
                <a:schemeClr val="tx1"/>
              </a:solidFill>
            </a:endParaRPr>
          </a:p>
        </p:txBody>
      </p:sp>
      <p:sp>
        <p:nvSpPr>
          <p:cNvPr id="9" name="正方形/長方形 8"/>
          <p:cNvSpPr/>
          <p:nvPr/>
        </p:nvSpPr>
        <p:spPr>
          <a:xfrm>
            <a:off x="998392" y="4968156"/>
            <a:ext cx="5557856" cy="548413"/>
          </a:xfrm>
          <a:prstGeom prst="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rPr>
              <a:t>線形差分方程式</a:t>
            </a:r>
            <a:r>
              <a:rPr lang="en-US" altLang="ja-JP" dirty="0" err="1">
                <a:solidFill>
                  <a:schemeClr val="tx1"/>
                </a:solidFill>
                <a:latin typeface="Cambria Math" panose="02040503050406030204" pitchFamily="18" charset="0"/>
                <a:ea typeface="Cambria Math" panose="02040503050406030204" pitchFamily="18" charset="0"/>
              </a:rPr>
              <a:t>x</a:t>
            </a:r>
            <a:r>
              <a:rPr lang="en-US" altLang="ja-JP" baseline="-25000" dirty="0" err="1">
                <a:solidFill>
                  <a:schemeClr val="tx1"/>
                </a:solidFill>
                <a:latin typeface="Cambria Math" panose="02040503050406030204" pitchFamily="18" charset="0"/>
                <a:ea typeface="Cambria Math" panose="02040503050406030204" pitchFamily="18" charset="0"/>
              </a:rPr>
              <a:t>n</a:t>
            </a:r>
            <a:r>
              <a:rPr lang="en-US" altLang="ja-JP" dirty="0">
                <a:solidFill>
                  <a:schemeClr val="tx1"/>
                </a:solidFill>
                <a:latin typeface="Cambria Math" panose="02040503050406030204" pitchFamily="18" charset="0"/>
                <a:ea typeface="Cambria Math" panose="02040503050406030204" pitchFamily="18" charset="0"/>
              </a:rPr>
              <a:t>=Ax</a:t>
            </a:r>
            <a:r>
              <a:rPr lang="en-US" altLang="ja-JP" baseline="-25000" dirty="0">
                <a:solidFill>
                  <a:schemeClr val="tx1"/>
                </a:solidFill>
                <a:latin typeface="Cambria Math" panose="02040503050406030204" pitchFamily="18" charset="0"/>
                <a:ea typeface="Cambria Math" panose="02040503050406030204" pitchFamily="18" charset="0"/>
              </a:rPr>
              <a:t>n-1</a:t>
            </a:r>
            <a:r>
              <a:rPr lang="ja-JP" altLang="en-US" dirty="0">
                <a:solidFill>
                  <a:schemeClr val="tx1"/>
                </a:solidFill>
              </a:rPr>
              <a:t>の基本</a:t>
            </a:r>
            <a:r>
              <a:rPr lang="ja-JP" altLang="en-US" dirty="0" smtClean="0">
                <a:solidFill>
                  <a:schemeClr val="tx1"/>
                </a:solidFill>
              </a:rPr>
              <a:t>解</a:t>
            </a:r>
            <a:r>
              <a:rPr lang="en-US" altLang="ja-JP" dirty="0" err="1" smtClean="0">
                <a:solidFill>
                  <a:schemeClr val="tx1"/>
                </a:solidFill>
                <a:latin typeface="Cambria Math" panose="02040503050406030204" pitchFamily="18" charset="0"/>
                <a:ea typeface="Cambria Math" panose="02040503050406030204" pitchFamily="18" charset="0"/>
              </a:rPr>
              <a:t>x</a:t>
            </a:r>
            <a:r>
              <a:rPr lang="en-US" altLang="ja-JP" baseline="-25000" dirty="0" err="1" smtClean="0">
                <a:solidFill>
                  <a:schemeClr val="tx1"/>
                </a:solidFill>
                <a:latin typeface="Cambria Math" panose="02040503050406030204" pitchFamily="18" charset="0"/>
                <a:ea typeface="Cambria Math" panose="02040503050406030204" pitchFamily="18" charset="0"/>
              </a:rPr>
              <a:t>n</a:t>
            </a:r>
            <a:r>
              <a:rPr lang="en-US" altLang="ja-JP" dirty="0" smtClean="0">
                <a:solidFill>
                  <a:schemeClr val="tx1"/>
                </a:solidFill>
                <a:latin typeface="Cambria Math" panose="02040503050406030204" pitchFamily="18" charset="0"/>
                <a:ea typeface="Cambria Math" panose="02040503050406030204" pitchFamily="18" charset="0"/>
              </a:rPr>
              <a:t>=A</a:t>
            </a:r>
            <a:r>
              <a:rPr lang="en-US" altLang="ja-JP" baseline="30000" dirty="0" smtClean="0">
                <a:solidFill>
                  <a:schemeClr val="tx1"/>
                </a:solidFill>
                <a:latin typeface="Cambria Math" panose="02040503050406030204" pitchFamily="18" charset="0"/>
                <a:ea typeface="Cambria Math" panose="02040503050406030204" pitchFamily="18" charset="0"/>
              </a:rPr>
              <a:t>n</a:t>
            </a:r>
            <a:r>
              <a:rPr lang="en-US" altLang="ja-JP" dirty="0" smtClean="0">
                <a:solidFill>
                  <a:schemeClr val="tx1"/>
                </a:solidFill>
                <a:latin typeface="Cambria Math" panose="02040503050406030204" pitchFamily="18" charset="0"/>
                <a:ea typeface="Cambria Math" panose="02040503050406030204" pitchFamily="18" charset="0"/>
              </a:rPr>
              <a:t>x</a:t>
            </a:r>
            <a:r>
              <a:rPr lang="en-US" altLang="ja-JP" baseline="-25000" dirty="0" smtClean="0">
                <a:solidFill>
                  <a:schemeClr val="tx1"/>
                </a:solidFill>
                <a:latin typeface="Cambria Math" panose="02040503050406030204" pitchFamily="18" charset="0"/>
                <a:ea typeface="Cambria Math" panose="02040503050406030204" pitchFamily="18" charset="0"/>
              </a:rPr>
              <a:t>0</a:t>
            </a:r>
            <a:endParaRPr lang="en-US" altLang="ja-JP" baseline="30000" dirty="0" smtClean="0">
              <a:solidFill>
                <a:schemeClr val="tx1"/>
              </a:solidFill>
              <a:latin typeface="Cambria Math" panose="02040503050406030204" pitchFamily="18" charset="0"/>
              <a:ea typeface="Cambria Math" panose="02040503050406030204" pitchFamily="18" charset="0"/>
            </a:endParaRPr>
          </a:p>
        </p:txBody>
      </p:sp>
      <mc:AlternateContent xmlns:mc="http://schemas.openxmlformats.org/markup-compatibility/2006">
        <mc:Choice xmlns:a14="http://schemas.microsoft.com/office/drawing/2010/main" Requires="a14">
          <p:sp>
            <p:nvSpPr>
              <p:cNvPr id="10" name="正方形/長方形 9"/>
              <p:cNvSpPr/>
              <p:nvPr/>
            </p:nvSpPr>
            <p:spPr>
              <a:xfrm>
                <a:off x="998392" y="5849408"/>
                <a:ext cx="5557856" cy="548413"/>
              </a:xfrm>
              <a:prstGeom prst="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solidFill>
                      <a:schemeClr val="tx1"/>
                    </a:solidFill>
                  </a:rPr>
                  <a:t>標準形</a:t>
                </a:r>
                <a14:m>
                  <m:oMath xmlns:m="http://schemas.openxmlformats.org/officeDocument/2006/math">
                    <m:r>
                      <m:rPr>
                        <m:sty m:val="p"/>
                      </m:rPr>
                      <a:rPr lang="en-US" altLang="ja-JP" smtClean="0">
                        <a:solidFill>
                          <a:schemeClr val="tx1"/>
                        </a:solidFill>
                        <a:latin typeface="Cambria Math" panose="02040503050406030204" pitchFamily="18" charset="0"/>
                      </a:rPr>
                      <m:t>A</m:t>
                    </m:r>
                  </m:oMath>
                </a14:m>
                <a:r>
                  <a:rPr lang="en-US" altLang="ja-JP" dirty="0">
                    <a:solidFill>
                      <a:schemeClr val="tx1"/>
                    </a:solidFill>
                  </a:rPr>
                  <a:t>=</a:t>
                </a:r>
                <a14:m>
                  <m:oMath xmlns:m="http://schemas.openxmlformats.org/officeDocument/2006/math">
                    <m:r>
                      <m:rPr>
                        <m:sty m:val="p"/>
                      </m:rPr>
                      <a:rPr lang="en-US" altLang="ja-JP" i="1">
                        <a:solidFill>
                          <a:schemeClr val="tx1"/>
                        </a:solidFill>
                        <a:latin typeface="Cambria Math" panose="02040503050406030204" pitchFamily="18" charset="0"/>
                        <a:ea typeface="Cambria Math" panose="02040503050406030204" pitchFamily="18" charset="0"/>
                      </a:rPr>
                      <m:t>PΛ</m:t>
                    </m:r>
                    <m:sSup>
                      <m:sSupPr>
                        <m:ctrlPr>
                          <a:rPr lang="en-US" altLang="ja-JP" i="1">
                            <a:solidFill>
                              <a:schemeClr val="tx1"/>
                            </a:solidFill>
                            <a:latin typeface="Cambria Math" panose="02040503050406030204" pitchFamily="18" charset="0"/>
                            <a:ea typeface="Cambria Math" panose="02040503050406030204" pitchFamily="18" charset="0"/>
                          </a:rPr>
                        </m:ctrlPr>
                      </m:sSupPr>
                      <m:e>
                        <m:r>
                          <m:rPr>
                            <m:sty m:val="p"/>
                          </m:rPr>
                          <a:rPr lang="en-US" altLang="ja-JP">
                            <a:solidFill>
                              <a:schemeClr val="tx1"/>
                            </a:solidFill>
                            <a:latin typeface="Cambria Math" panose="02040503050406030204" pitchFamily="18" charset="0"/>
                            <a:ea typeface="Cambria Math" panose="02040503050406030204" pitchFamily="18" charset="0"/>
                          </a:rPr>
                          <m:t>P</m:t>
                        </m:r>
                      </m:e>
                      <m:sup>
                        <m:r>
                          <a:rPr lang="en-US" altLang="ja-JP">
                            <a:solidFill>
                              <a:schemeClr val="tx1"/>
                            </a:solidFill>
                            <a:latin typeface="Cambria Math" panose="02040503050406030204" pitchFamily="18" charset="0"/>
                            <a:ea typeface="Cambria Math" panose="02040503050406030204" pitchFamily="18" charset="0"/>
                          </a:rPr>
                          <m:t>−1</m:t>
                        </m:r>
                      </m:sup>
                    </m:sSup>
                    <m:r>
                      <a:rPr lang="ja-JP" altLang="en-US" b="0" i="1" smtClean="0">
                        <a:solidFill>
                          <a:schemeClr val="tx1"/>
                        </a:solidFill>
                        <a:latin typeface="Cambria Math" panose="02040503050406030204" pitchFamily="18" charset="0"/>
                      </a:rPr>
                      <m:t>か</m:t>
                    </m:r>
                    <m:r>
                      <a:rPr lang="ja-JP" altLang="en-US" i="1" dirty="0" smtClean="0">
                        <a:solidFill>
                          <a:schemeClr val="tx1"/>
                        </a:solidFill>
                        <a:latin typeface="Cambria Math" panose="02040503050406030204" pitchFamily="18" charset="0"/>
                      </a:rPr>
                      <m:t>ら</m:t>
                    </m:r>
                  </m:oMath>
                </a14:m>
                <a:r>
                  <a:rPr lang="ja-JP" altLang="en-US" dirty="0" smtClean="0">
                    <a:solidFill>
                      <a:schemeClr val="tx1"/>
                    </a:solidFill>
                  </a:rPr>
                  <a:t>基本解は</a:t>
                </a:r>
                <a:r>
                  <a:rPr lang="en-US" altLang="ja-JP" dirty="0" err="1" smtClean="0">
                    <a:solidFill>
                      <a:schemeClr val="tx1"/>
                    </a:solidFill>
                    <a:latin typeface="Cambria Math" panose="02040503050406030204" pitchFamily="18" charset="0"/>
                    <a:ea typeface="Cambria Math" panose="02040503050406030204" pitchFamily="18" charset="0"/>
                  </a:rPr>
                  <a:t>x</a:t>
                </a:r>
                <a:r>
                  <a:rPr lang="en-US" altLang="ja-JP" baseline="-25000" dirty="0" err="1" smtClean="0">
                    <a:solidFill>
                      <a:schemeClr val="tx1"/>
                    </a:solidFill>
                    <a:latin typeface="Cambria Math" panose="02040503050406030204" pitchFamily="18" charset="0"/>
                    <a:ea typeface="Cambria Math" panose="02040503050406030204" pitchFamily="18" charset="0"/>
                  </a:rPr>
                  <a:t>n</a:t>
                </a:r>
                <a:r>
                  <a:rPr lang="en-US" altLang="ja-JP" baseline="-25000" dirty="0" smtClean="0">
                    <a:solidFill>
                      <a:schemeClr val="tx1"/>
                    </a:solidFill>
                    <a:latin typeface="Cambria Math" panose="02040503050406030204" pitchFamily="18" charset="0"/>
                    <a:ea typeface="Cambria Math" panose="02040503050406030204" pitchFamily="18" charset="0"/>
                  </a:rPr>
                  <a:t> </a:t>
                </a:r>
                <a:r>
                  <a:rPr lang="en-US" altLang="ja-JP" dirty="0" smtClean="0">
                    <a:solidFill>
                      <a:schemeClr val="tx1"/>
                    </a:solidFill>
                    <a:latin typeface="Cambria Math" panose="02040503050406030204" pitchFamily="18" charset="0"/>
                    <a:ea typeface="Cambria Math" panose="02040503050406030204" pitchFamily="18" charset="0"/>
                  </a:rPr>
                  <a:t>=</a:t>
                </a:r>
                <a14:m>
                  <m:oMath xmlns:m="http://schemas.openxmlformats.org/officeDocument/2006/math">
                    <m:r>
                      <a:rPr lang="ja-JP" altLang="en-US" i="1" baseline="30000" dirty="0">
                        <a:solidFill>
                          <a:schemeClr val="tx1"/>
                        </a:solidFill>
                        <a:latin typeface="Cambria Math" panose="02040503050406030204" pitchFamily="18" charset="0"/>
                      </a:rPr>
                      <m:t> </m:t>
                    </m:r>
                    <m:r>
                      <m:rPr>
                        <m:sty m:val="p"/>
                      </m:rPr>
                      <a:rPr lang="en-US" altLang="ja-JP" i="1">
                        <a:solidFill>
                          <a:schemeClr val="tx1"/>
                        </a:solidFill>
                        <a:latin typeface="Cambria Math" panose="02040503050406030204" pitchFamily="18" charset="0"/>
                        <a:ea typeface="Cambria Math" panose="02040503050406030204" pitchFamily="18" charset="0"/>
                      </a:rPr>
                      <m:t>P</m:t>
                    </m:r>
                  </m:oMath>
                </a14:m>
                <a:r>
                  <a:rPr lang="en-US" altLang="ja-JP" dirty="0" smtClean="0">
                    <a:solidFill>
                      <a:schemeClr val="tx1"/>
                    </a:solidFill>
                    <a:latin typeface="Cambria Math" panose="02040503050406030204" pitchFamily="18" charset="0"/>
                    <a:ea typeface="Cambria Math" panose="02040503050406030204" pitchFamily="18" charset="0"/>
                  </a:rPr>
                  <a:t>Λ</a:t>
                </a:r>
                <a:r>
                  <a:rPr lang="en-US" altLang="ja-JP" baseline="30000" dirty="0" smtClean="0">
                    <a:solidFill>
                      <a:schemeClr val="tx1"/>
                    </a:solidFill>
                    <a:latin typeface="Cambria Math" panose="02040503050406030204" pitchFamily="18" charset="0"/>
                    <a:ea typeface="Cambria Math" panose="02040503050406030204" pitchFamily="18" charset="0"/>
                  </a:rPr>
                  <a:t>n</a:t>
                </a:r>
                <a14:m>
                  <m:oMath xmlns:m="http://schemas.openxmlformats.org/officeDocument/2006/math">
                    <m:sSup>
                      <m:sSupPr>
                        <m:ctrlPr>
                          <a:rPr lang="en-US" altLang="ja-JP" i="1">
                            <a:solidFill>
                              <a:schemeClr val="tx1"/>
                            </a:solidFill>
                            <a:latin typeface="Cambria Math" panose="02040503050406030204" pitchFamily="18" charset="0"/>
                            <a:ea typeface="Cambria Math" panose="02040503050406030204" pitchFamily="18" charset="0"/>
                          </a:rPr>
                        </m:ctrlPr>
                      </m:sSupPr>
                      <m:e>
                        <m:r>
                          <m:rPr>
                            <m:sty m:val="p"/>
                          </m:rPr>
                          <a:rPr lang="en-US" altLang="ja-JP">
                            <a:solidFill>
                              <a:schemeClr val="tx1"/>
                            </a:solidFill>
                            <a:latin typeface="Cambria Math" panose="02040503050406030204" pitchFamily="18" charset="0"/>
                            <a:ea typeface="Cambria Math" panose="02040503050406030204" pitchFamily="18" charset="0"/>
                          </a:rPr>
                          <m:t>P</m:t>
                        </m:r>
                      </m:e>
                      <m:sup>
                        <m:r>
                          <a:rPr lang="en-US" altLang="ja-JP">
                            <a:solidFill>
                              <a:schemeClr val="tx1"/>
                            </a:solidFill>
                            <a:latin typeface="Cambria Math" panose="02040503050406030204" pitchFamily="18" charset="0"/>
                            <a:ea typeface="Cambria Math" panose="02040503050406030204" pitchFamily="18" charset="0"/>
                          </a:rPr>
                          <m:t>−1</m:t>
                        </m:r>
                      </m:sup>
                    </m:sSup>
                    <m:r>
                      <a:rPr lang="en-US" altLang="ja-JP" b="0" i="1" smtClean="0">
                        <a:solidFill>
                          <a:schemeClr val="tx1"/>
                        </a:solidFill>
                        <a:latin typeface="Cambria Math" panose="02040503050406030204" pitchFamily="18" charset="0"/>
                        <a:ea typeface="Cambria Math" panose="02040503050406030204" pitchFamily="18" charset="0"/>
                      </a:rPr>
                      <m:t> </m:t>
                    </m:r>
                  </m:oMath>
                </a14:m>
                <a:r>
                  <a:rPr lang="en-US" altLang="ja-JP" dirty="0" smtClean="0">
                    <a:solidFill>
                      <a:schemeClr val="tx1"/>
                    </a:solidFill>
                    <a:latin typeface="Cambria Math" panose="02040503050406030204" pitchFamily="18" charset="0"/>
                    <a:ea typeface="Cambria Math" panose="02040503050406030204" pitchFamily="18" charset="0"/>
                  </a:rPr>
                  <a:t>x</a:t>
                </a:r>
                <a:r>
                  <a:rPr lang="en-US" altLang="ja-JP" baseline="-25000" dirty="0" smtClean="0">
                    <a:solidFill>
                      <a:schemeClr val="tx1"/>
                    </a:solidFill>
                    <a:latin typeface="Cambria Math" panose="02040503050406030204" pitchFamily="18" charset="0"/>
                    <a:ea typeface="Cambria Math" panose="02040503050406030204" pitchFamily="18" charset="0"/>
                  </a:rPr>
                  <a:t>0</a:t>
                </a:r>
                <a:endParaRPr lang="en-US" altLang="ja-JP" baseline="30000" dirty="0" smtClean="0">
                  <a:solidFill>
                    <a:schemeClr val="tx1"/>
                  </a:solidFill>
                  <a:latin typeface="Cambria Math" panose="02040503050406030204" pitchFamily="18" charset="0"/>
                  <a:ea typeface="Cambria Math" panose="02040503050406030204" pitchFamily="18" charset="0"/>
                </a:endParaRPr>
              </a:p>
            </p:txBody>
          </p:sp>
        </mc:Choice>
        <mc:Fallback>
          <p:sp>
            <p:nvSpPr>
              <p:cNvPr id="10" name="正方形/長方形 9"/>
              <p:cNvSpPr>
                <a:spLocks noRot="1" noChangeAspect="1" noMove="1" noResize="1" noEditPoints="1" noAdjustHandles="1" noChangeArrowheads="1" noChangeShapeType="1" noTextEdit="1"/>
              </p:cNvSpPr>
              <p:nvPr/>
            </p:nvSpPr>
            <p:spPr>
              <a:xfrm>
                <a:off x="998392" y="5849408"/>
                <a:ext cx="5557856" cy="548413"/>
              </a:xfrm>
              <a:prstGeom prst="rect">
                <a:avLst/>
              </a:prstGeom>
              <a:blipFill>
                <a:blip r:embed="rId6"/>
                <a:stretch>
                  <a:fillRect l="-763"/>
                </a:stretch>
              </a:blipFill>
              <a:ln w="28575">
                <a:solidFill>
                  <a:schemeClr val="accent1">
                    <a:lumMod val="75000"/>
                  </a:schemeClr>
                </a:solidFill>
              </a:ln>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12" name="正方形/長方形 11"/>
              <p:cNvSpPr/>
              <p:nvPr/>
            </p:nvSpPr>
            <p:spPr>
              <a:xfrm>
                <a:off x="6428914" y="3530945"/>
                <a:ext cx="4118584" cy="334248"/>
              </a:xfrm>
              <a:prstGeom prst="rect">
                <a:avLst/>
              </a:prstGeom>
              <a:solidFill>
                <a:schemeClr val="bg1"/>
              </a:solid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smtClean="0">
                    <a:solidFill>
                      <a:schemeClr val="tx1"/>
                    </a:solidFill>
                  </a:rPr>
                  <a:t>☜ポイント　</a:t>
                </a:r>
                <a14:m>
                  <m:oMath xmlns:m="http://schemas.openxmlformats.org/officeDocument/2006/math">
                    <m:r>
                      <a:rPr lang="ja-JP" altLang="en-US" sz="1200" dirty="0">
                        <a:solidFill>
                          <a:schemeClr val="tx1"/>
                        </a:solidFill>
                        <a:latin typeface="Cambria Math" panose="02040503050406030204" pitchFamily="18" charset="0"/>
                      </a:rPr>
                      <m:t>基本的な</m:t>
                    </m:r>
                    <m:r>
                      <m:rPr>
                        <m:sty m:val="p"/>
                      </m:rPr>
                      <a:rPr lang="en-US" altLang="ja-JP" sz="1200" i="1">
                        <a:solidFill>
                          <a:schemeClr val="tx1"/>
                        </a:solidFill>
                        <a:latin typeface="Cambria Math" panose="02040503050406030204" pitchFamily="18" charset="0"/>
                        <a:ea typeface="Cambria Math" panose="02040503050406030204" pitchFamily="18" charset="0"/>
                      </a:rPr>
                      <m:t>Λ</m:t>
                    </m:r>
                  </m:oMath>
                </a14:m>
                <a:r>
                  <a:rPr lang="ja-JP" altLang="en-US" sz="1200" dirty="0" smtClean="0">
                    <a:solidFill>
                      <a:schemeClr val="tx1"/>
                    </a:solidFill>
                  </a:rPr>
                  <a:t>の指数関数</a:t>
                </a:r>
                <a:r>
                  <a:rPr lang="en-US" altLang="ja-JP" sz="1200" dirty="0" err="1" smtClean="0">
                    <a:solidFill>
                      <a:schemeClr val="tx1"/>
                    </a:solidFill>
                    <a:latin typeface="Cambria Math" panose="02040503050406030204" pitchFamily="18" charset="0"/>
                    <a:ea typeface="Cambria Math" panose="02040503050406030204" pitchFamily="18" charset="0"/>
                  </a:rPr>
                  <a:t>e</a:t>
                </a:r>
                <a:r>
                  <a:rPr lang="en-US" altLang="ja-JP" sz="1200" baseline="30000" dirty="0" err="1" smtClean="0">
                    <a:solidFill>
                      <a:schemeClr val="tx1"/>
                    </a:solidFill>
                    <a:latin typeface="Cambria Math" panose="02040503050406030204" pitchFamily="18" charset="0"/>
                    <a:ea typeface="Cambria Math" panose="02040503050406030204" pitchFamily="18" charset="0"/>
                  </a:rPr>
                  <a:t>Λ</a:t>
                </a:r>
                <a:r>
                  <a:rPr lang="ja-JP" altLang="en-US" sz="1200" dirty="0" smtClean="0">
                    <a:solidFill>
                      <a:schemeClr val="tx1"/>
                    </a:solidFill>
                  </a:rPr>
                  <a:t>を確認するように！</a:t>
                </a:r>
                <a:endParaRPr lang="en-US" altLang="ja-JP" sz="1200" dirty="0" smtClean="0">
                  <a:solidFill>
                    <a:schemeClr val="tx1"/>
                  </a:solidFill>
                </a:endParaRPr>
              </a:p>
            </p:txBody>
          </p:sp>
        </mc:Choice>
        <mc:Fallback>
          <p:sp>
            <p:nvSpPr>
              <p:cNvPr id="12" name="正方形/長方形 11"/>
              <p:cNvSpPr>
                <a:spLocks noRot="1" noChangeAspect="1" noMove="1" noResize="1" noEditPoints="1" noAdjustHandles="1" noChangeArrowheads="1" noChangeShapeType="1" noTextEdit="1"/>
              </p:cNvSpPr>
              <p:nvPr/>
            </p:nvSpPr>
            <p:spPr>
              <a:xfrm>
                <a:off x="6428914" y="3530945"/>
                <a:ext cx="4118584" cy="334248"/>
              </a:xfrm>
              <a:prstGeom prst="rect">
                <a:avLst/>
              </a:prstGeom>
              <a:blipFill>
                <a:blip r:embed="rId7"/>
                <a:stretch>
                  <a:fillRect/>
                </a:stretch>
              </a:blipFill>
              <a:ln w="28575">
                <a:solidFill>
                  <a:srgbClr val="FF0000"/>
                </a:solidFill>
                <a:prstDash val="sysDot"/>
              </a:ln>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13" name="正方形/長方形 12"/>
              <p:cNvSpPr/>
              <p:nvPr/>
            </p:nvSpPr>
            <p:spPr>
              <a:xfrm>
                <a:off x="6315500" y="6063573"/>
                <a:ext cx="4118584" cy="334248"/>
              </a:xfrm>
              <a:prstGeom prst="rect">
                <a:avLst/>
              </a:prstGeom>
              <a:solidFill>
                <a:schemeClr val="bg1"/>
              </a:solid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smtClean="0">
                    <a:solidFill>
                      <a:schemeClr val="tx1"/>
                    </a:solidFill>
                  </a:rPr>
                  <a:t>☜ポイント　</a:t>
                </a:r>
                <a14:m>
                  <m:oMath xmlns:m="http://schemas.openxmlformats.org/officeDocument/2006/math">
                    <m:r>
                      <a:rPr lang="ja-JP" altLang="en-US" sz="1200" dirty="0">
                        <a:solidFill>
                          <a:schemeClr val="tx1"/>
                        </a:solidFill>
                        <a:latin typeface="Cambria Math" panose="02040503050406030204" pitchFamily="18" charset="0"/>
                      </a:rPr>
                      <m:t>基本的な</m:t>
                    </m:r>
                    <m:r>
                      <m:rPr>
                        <m:sty m:val="p"/>
                      </m:rPr>
                      <a:rPr lang="en-US" altLang="ja-JP" sz="1200" i="1">
                        <a:solidFill>
                          <a:schemeClr val="tx1"/>
                        </a:solidFill>
                        <a:latin typeface="Cambria Math" panose="02040503050406030204" pitchFamily="18" charset="0"/>
                        <a:ea typeface="Cambria Math" panose="02040503050406030204" pitchFamily="18" charset="0"/>
                      </a:rPr>
                      <m:t>Λ</m:t>
                    </m:r>
                  </m:oMath>
                </a14:m>
                <a:r>
                  <a:rPr lang="ja-JP" altLang="en-US" sz="1200" dirty="0" smtClean="0">
                    <a:solidFill>
                      <a:schemeClr val="tx1"/>
                    </a:solidFill>
                  </a:rPr>
                  <a:t>のべき乗</a:t>
                </a:r>
                <a:r>
                  <a:rPr lang="en-US" altLang="ja-JP" sz="1200" dirty="0" err="1" smtClean="0">
                    <a:solidFill>
                      <a:schemeClr val="tx1"/>
                    </a:solidFill>
                    <a:latin typeface="Cambria Math" panose="02040503050406030204" pitchFamily="18" charset="0"/>
                    <a:ea typeface="Cambria Math" panose="02040503050406030204" pitchFamily="18" charset="0"/>
                  </a:rPr>
                  <a:t>Λ</a:t>
                </a:r>
                <a:r>
                  <a:rPr lang="en-US" altLang="ja-JP" sz="1200" baseline="30000" dirty="0" err="1" smtClean="0">
                    <a:solidFill>
                      <a:schemeClr val="tx1"/>
                    </a:solidFill>
                    <a:latin typeface="Cambria Math" panose="02040503050406030204" pitchFamily="18" charset="0"/>
                    <a:ea typeface="Cambria Math" panose="02040503050406030204" pitchFamily="18" charset="0"/>
                  </a:rPr>
                  <a:t>n</a:t>
                </a:r>
                <a:r>
                  <a:rPr lang="ja-JP" altLang="en-US" sz="1200" dirty="0" smtClean="0">
                    <a:solidFill>
                      <a:schemeClr val="tx1"/>
                    </a:solidFill>
                  </a:rPr>
                  <a:t>を確認するように！</a:t>
                </a:r>
                <a:endParaRPr lang="en-US" altLang="ja-JP" sz="1200" dirty="0" smtClean="0">
                  <a:solidFill>
                    <a:schemeClr val="tx1"/>
                  </a:solidFill>
                </a:endParaRPr>
              </a:p>
            </p:txBody>
          </p:sp>
        </mc:Choice>
        <mc:Fallback>
          <p:sp>
            <p:nvSpPr>
              <p:cNvPr id="13" name="正方形/長方形 12"/>
              <p:cNvSpPr>
                <a:spLocks noRot="1" noChangeAspect="1" noMove="1" noResize="1" noEditPoints="1" noAdjustHandles="1" noChangeArrowheads="1" noChangeShapeType="1" noTextEdit="1"/>
              </p:cNvSpPr>
              <p:nvPr/>
            </p:nvSpPr>
            <p:spPr>
              <a:xfrm>
                <a:off x="6315500" y="6063573"/>
                <a:ext cx="4118584" cy="334248"/>
              </a:xfrm>
              <a:prstGeom prst="rect">
                <a:avLst/>
              </a:prstGeom>
              <a:blipFill>
                <a:blip r:embed="rId8"/>
                <a:stretch>
                  <a:fillRect/>
                </a:stretch>
              </a:blipFill>
              <a:ln w="28575">
                <a:solidFill>
                  <a:srgbClr val="FF0000"/>
                </a:solidFill>
                <a:prstDash val="sysDot"/>
              </a:ln>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14" name="正方形/長方形 13"/>
              <p:cNvSpPr/>
              <p:nvPr/>
            </p:nvSpPr>
            <p:spPr>
              <a:xfrm>
                <a:off x="3034765" y="1804299"/>
                <a:ext cx="3731795" cy="334248"/>
              </a:xfrm>
              <a:prstGeom prst="rect">
                <a:avLst/>
              </a:prstGeom>
              <a:solidFill>
                <a:schemeClr val="bg1"/>
              </a:solid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rPr>
                  <a:t>☝</a:t>
                </a:r>
                <a:r>
                  <a:rPr lang="ja-JP" altLang="en-US" sz="1200" dirty="0" smtClean="0">
                    <a:solidFill>
                      <a:schemeClr val="tx1"/>
                    </a:solidFill>
                  </a:rPr>
                  <a:t>ポイント　</a:t>
                </a:r>
                <a14:m>
                  <m:oMath xmlns:m="http://schemas.openxmlformats.org/officeDocument/2006/math">
                    <m:r>
                      <a:rPr lang="ja-JP" altLang="en-US" sz="1200" i="1" dirty="0" smtClean="0">
                        <a:solidFill>
                          <a:schemeClr val="tx1"/>
                        </a:solidFill>
                        <a:latin typeface="Cambria Math" panose="02040503050406030204" pitchFamily="18" charset="0"/>
                      </a:rPr>
                      <m:t>微分</m:t>
                    </m:r>
                  </m:oMath>
                </a14:m>
                <a:r>
                  <a:rPr lang="ja-JP" altLang="en-US" sz="1200" dirty="0" smtClean="0">
                    <a:solidFill>
                      <a:schemeClr val="tx1"/>
                    </a:solidFill>
                  </a:rPr>
                  <a:t>方程式の右辺をベクトル場という</a:t>
                </a:r>
                <a:endParaRPr lang="en-US" altLang="ja-JP" sz="1200" dirty="0" smtClean="0">
                  <a:solidFill>
                    <a:schemeClr val="tx1"/>
                  </a:solidFill>
                </a:endParaRPr>
              </a:p>
            </p:txBody>
          </p:sp>
        </mc:Choice>
        <mc:Fallback>
          <p:sp>
            <p:nvSpPr>
              <p:cNvPr id="14" name="正方形/長方形 13"/>
              <p:cNvSpPr>
                <a:spLocks noRot="1" noChangeAspect="1" noMove="1" noResize="1" noEditPoints="1" noAdjustHandles="1" noChangeArrowheads="1" noChangeShapeType="1" noTextEdit="1"/>
              </p:cNvSpPr>
              <p:nvPr/>
            </p:nvSpPr>
            <p:spPr>
              <a:xfrm>
                <a:off x="3034765" y="1804299"/>
                <a:ext cx="3731795" cy="334248"/>
              </a:xfrm>
              <a:prstGeom prst="rect">
                <a:avLst/>
              </a:prstGeom>
              <a:blipFill>
                <a:blip r:embed="rId9"/>
                <a:stretch>
                  <a:fillRect/>
                </a:stretch>
              </a:blipFill>
              <a:ln w="28575">
                <a:solidFill>
                  <a:srgbClr val="FF0000"/>
                </a:solidFill>
                <a:prstDash val="sysDot"/>
              </a:ln>
            </p:spPr>
            <p:txBody>
              <a:bodyPr/>
              <a:lstStyle/>
              <a:p>
                <a:r>
                  <a:rPr lang="ja-JP" altLang="en-US">
                    <a:noFill/>
                  </a:rPr>
                  <a:t> </a:t>
                </a:r>
              </a:p>
            </p:txBody>
          </p:sp>
        </mc:Fallback>
      </mc:AlternateContent>
      <p:pic>
        <p:nvPicPr>
          <p:cNvPr id="4" name="オーディオ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442813583"/>
      </p:ext>
    </p:extLst>
  </p:cSld>
  <p:clrMapOvr>
    <a:masterClrMapping/>
  </p:clrMapOvr>
  <mc:AlternateContent xmlns:mc="http://schemas.openxmlformats.org/markup-compatibility/2006">
    <mc:Choice xmlns:p14="http://schemas.microsoft.com/office/powerpoint/2010/main" Requires="p14">
      <p:transition spd="slow" p14:dur="2000" advTm="141887"/>
    </mc:Choice>
    <mc:Fallback>
      <p:transition spd="slow" advTm="141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2" fill="hold" display="0">
                  <p:stCondLst>
                    <p:cond delay="indefinite"/>
                  </p:stCondLst>
                  <p:endCondLst>
                    <p:cond evt="onStopAudio" delay="0">
                      <p:tgtEl>
                        <p:sldTgt/>
                      </p:tgtEl>
                    </p:cond>
                  </p:endCondLst>
                </p:cTn>
                <p:tgtEl>
                  <p:spTgt spid="4"/>
                </p:tgtEl>
              </p:cMediaNode>
            </p:audio>
          </p:childTnLst>
        </p:cTn>
      </p:par>
    </p:tnLst>
    <p:bldLst>
      <p:bldP spid="5" grpId="0" animBg="1"/>
      <p:bldP spid="6" grpId="0" animBg="1"/>
      <p:bldP spid="7" grpId="0" animBg="1"/>
      <p:bldP spid="8" grpId="0" animBg="1"/>
      <p:bldP spid="9" grpId="0" animBg="1"/>
      <p:bldP spid="10" grpId="0" animBg="1"/>
      <p:bldP spid="12" grpId="0" animBg="1"/>
      <p:bldP spid="13" grpId="0" animBg="1"/>
      <p:bldP spid="14" grpId="0" animBg="1"/>
    </p:bldLst>
  </p:timing>
  <p:extLst>
    <p:ext uri="{3A86A75C-4F4B-4683-9AE1-C65F6400EC91}">
      <p14:laserTraceLst xmlns:p14="http://schemas.microsoft.com/office/powerpoint/2010/main">
        <p14:tracePtLst>
          <p14:tracePt t="24919" x="3113088" y="1735138"/>
          <p14:tracePt t="25935" x="3135313" y="1735138"/>
          <p14:tracePt t="25943" x="3157538" y="1741488"/>
          <p14:tracePt t="25951" x="3208338" y="1741488"/>
          <p14:tracePt t="25968" x="3287713" y="1749425"/>
          <p14:tracePt t="25985" x="3381375" y="1755775"/>
          <p14:tracePt t="26001" x="3432175" y="1755775"/>
          <p14:tracePt t="26018" x="3468688" y="1763713"/>
          <p14:tracePt t="26035" x="3490913" y="1763713"/>
          <p14:tracePt t="26052" x="3541713" y="1763713"/>
          <p14:tracePt t="26068" x="3592513" y="1763713"/>
          <p14:tracePt t="26085" x="3671888" y="1763713"/>
          <p14:tracePt t="26102" x="3860800" y="1763713"/>
          <p14:tracePt t="26118" x="3990975" y="1763713"/>
          <p14:tracePt t="26135" x="4137025" y="1770063"/>
          <p14:tracePt t="26151" x="4244975" y="1778000"/>
          <p14:tracePt t="26168" x="4346575" y="1792288"/>
          <p14:tracePt t="26185" x="4427538" y="1792288"/>
          <p14:tracePt t="26201" x="4513263" y="1792288"/>
          <p14:tracePt t="26218" x="4594225" y="1800225"/>
          <p14:tracePt t="26235" x="4710113" y="1800225"/>
          <p14:tracePt t="26251" x="4833938" y="1800225"/>
          <p14:tracePt t="26268" x="4970463" y="1800225"/>
          <p14:tracePt t="26285" x="5080000" y="1800225"/>
          <p14:tracePt t="26286" x="5145088" y="1800225"/>
          <p14:tracePt t="26302" x="5181600" y="1800225"/>
          <p14:tracePt t="26319" x="5297488" y="1800225"/>
          <p14:tracePt t="26335" x="5384800" y="1800225"/>
          <p14:tracePt t="26351" x="5500688" y="1800225"/>
          <p14:tracePt t="26368" x="5610225" y="1800225"/>
          <p14:tracePt t="26385" x="5689600" y="1806575"/>
          <p14:tracePt t="26401" x="5718175" y="1806575"/>
          <p14:tracePt t="26478" x="5718175" y="1814513"/>
          <p14:tracePt t="27054" x="5762625" y="1814513"/>
          <p14:tracePt t="27062" x="5884863" y="1814513"/>
          <p14:tracePt t="27070" x="5994400" y="1814513"/>
          <p14:tracePt t="27085" x="6146800" y="1814513"/>
          <p14:tracePt t="27101" x="6459538" y="1806575"/>
          <p14:tracePt t="27118" x="6807200" y="1800225"/>
          <p14:tracePt t="27134" x="6886575" y="1800225"/>
          <p14:tracePt t="27151" x="6894513" y="1800225"/>
          <p14:tracePt t="27215" x="6900863" y="1800225"/>
          <p14:tracePt t="27320" x="6945313" y="1800225"/>
          <p14:tracePt t="27326" x="7010400" y="1785938"/>
          <p14:tracePt t="27335" x="7083425" y="1785938"/>
          <p14:tracePt t="27351" x="7235825" y="1778000"/>
          <p14:tracePt t="27368" x="7351713" y="1770063"/>
          <p14:tracePt t="27384" x="7380288" y="1770063"/>
          <p14:tracePt t="27401" x="7380288" y="1763713"/>
          <p14:tracePt t="27418" x="7380288" y="1755775"/>
          <p14:tracePt t="27686" x="7394575" y="1755775"/>
          <p14:tracePt t="27695" x="7431088" y="1755775"/>
          <p14:tracePt t="27702" x="7459663" y="1755775"/>
          <p14:tracePt t="27718" x="7481888" y="1749425"/>
          <p14:tracePt t="27734" x="7489825" y="1749425"/>
          <p14:tracePt t="28023" x="7481888" y="1749425"/>
          <p14:tracePt t="28039" x="7459663" y="1749425"/>
          <p14:tracePt t="28054" x="7445375" y="1749425"/>
          <p14:tracePt t="28071" x="7439025" y="1749425"/>
          <p14:tracePt t="28102" x="7431088" y="1749425"/>
          <p14:tracePt t="28158" x="7424738" y="1749425"/>
          <p14:tracePt t="28166" x="7416800" y="1749425"/>
          <p14:tracePt t="28174" x="7408863" y="1749425"/>
          <p14:tracePt t="28606" x="7329488" y="1749425"/>
          <p14:tracePt t="28638" x="6843713" y="1763713"/>
          <p14:tracePt t="28646" x="6784975" y="1763713"/>
          <p14:tracePt t="28654" x="6705600" y="1778000"/>
          <p14:tracePt t="28667" x="6632575" y="1778000"/>
          <p14:tracePt t="28684" x="6510338" y="1785938"/>
          <p14:tracePt t="28701" x="6437313" y="1785938"/>
          <p14:tracePt t="28703" x="6429375" y="1785938"/>
          <p14:tracePt t="28717" x="6400800" y="1785938"/>
          <p14:tracePt t="28734" x="6321425" y="1785938"/>
          <p14:tracePt t="28751" x="6256338" y="1778000"/>
          <p14:tracePt t="28767" x="6154738" y="1770063"/>
          <p14:tracePt t="28784" x="5994400" y="1770063"/>
          <p14:tracePt t="28801" x="5791200" y="1749425"/>
          <p14:tracePt t="28818" x="5573713" y="1741488"/>
          <p14:tracePt t="28834" x="5384800" y="1741488"/>
          <p14:tracePt t="28851" x="5268913" y="1719263"/>
          <p14:tracePt t="28867" x="5203825" y="1712913"/>
          <p14:tracePt t="28884" x="5181600" y="1704975"/>
          <p14:tracePt t="29694" x="5203825" y="1704975"/>
          <p14:tracePt t="29702" x="5268913" y="1704975"/>
          <p14:tracePt t="29710" x="5305425" y="1704975"/>
          <p14:tracePt t="29718" x="5334000" y="1704975"/>
          <p14:tracePt t="29734" x="5384800" y="1704975"/>
          <p14:tracePt t="29751" x="5413375" y="1704975"/>
          <p14:tracePt t="29767" x="5421313" y="1704975"/>
          <p14:tracePt t="29784" x="5427663" y="1704975"/>
          <p14:tracePt t="29800" x="5443538" y="1704975"/>
          <p14:tracePt t="29834" x="5449888" y="1704975"/>
          <p14:tracePt t="29850" x="5457825" y="1704975"/>
          <p14:tracePt t="29867" x="5464175" y="1704975"/>
          <p14:tracePt t="29884" x="5494338" y="1704975"/>
          <p14:tracePt t="29900" x="5529263" y="1712913"/>
          <p14:tracePt t="29917" x="5565775" y="1719263"/>
          <p14:tracePt t="29934" x="5602288" y="1719263"/>
          <p14:tracePt t="29951" x="5616575" y="1719263"/>
          <p14:tracePt t="29967" x="5638800" y="1719263"/>
          <p14:tracePt t="29984" x="5667375" y="1719263"/>
          <p14:tracePt t="30001" x="5697538" y="1719263"/>
          <p14:tracePt t="30017" x="5703888" y="1712913"/>
          <p14:tracePt t="30094" x="5711825" y="1712913"/>
          <p14:tracePt t="30150" x="5732463" y="1712913"/>
          <p14:tracePt t="30158" x="5740400" y="1712913"/>
          <p14:tracePt t="30167" x="5754688" y="1712913"/>
          <p14:tracePt t="30190" x="5762625" y="1712913"/>
          <p14:tracePt t="31326" x="5819775" y="1712913"/>
          <p14:tracePt t="31334" x="5929313" y="1712913"/>
          <p14:tracePt t="31342" x="6118225" y="1719263"/>
          <p14:tracePt t="31350" x="6451600" y="1741488"/>
          <p14:tracePt t="31367" x="7213600" y="1755775"/>
          <p14:tracePt t="31383" x="7780338" y="1785938"/>
          <p14:tracePt t="31400" x="7989888" y="1785938"/>
          <p14:tracePt t="31417" x="8012113" y="1792288"/>
          <p14:tracePt t="31583" x="8018463" y="1792288"/>
          <p14:tracePt t="31590" x="8026400" y="1792288"/>
          <p14:tracePt t="31600" x="8054975" y="1792288"/>
          <p14:tracePt t="31617" x="8156575" y="1792288"/>
          <p14:tracePt t="31633" x="8186738" y="1792288"/>
          <p14:tracePt t="31814" x="8170863" y="1792288"/>
          <p14:tracePt t="31854" x="8164513" y="1792288"/>
          <p14:tracePt t="31878" x="8150225" y="1792288"/>
          <p14:tracePt t="31902" x="8135938" y="1792288"/>
          <p14:tracePt t="31927" x="8128000" y="1792288"/>
          <p14:tracePt t="32526" x="8113713" y="1792288"/>
          <p14:tracePt t="32543" x="7953375" y="1792288"/>
          <p14:tracePt t="32550" x="7888288" y="1792288"/>
          <p14:tracePt t="32559" x="7808913" y="1800225"/>
          <p14:tracePt t="32567" x="7721600" y="1806575"/>
          <p14:tracePt t="32583" x="7561263" y="1806575"/>
          <p14:tracePt t="32600" x="7424738" y="1806575"/>
          <p14:tracePt t="32616" x="7351713" y="1806575"/>
          <p14:tracePt t="32633" x="7300913" y="1806575"/>
          <p14:tracePt t="32650" x="7250113" y="1806575"/>
          <p14:tracePt t="32666" x="7170738" y="1806575"/>
          <p14:tracePt t="32683" x="7046913" y="1806575"/>
          <p14:tracePt t="32700" x="6872288" y="1806575"/>
          <p14:tracePt t="32716" x="6662738" y="1806575"/>
          <p14:tracePt t="32733" x="6465888" y="1806575"/>
          <p14:tracePt t="32734" x="6378575" y="1806575"/>
          <p14:tracePt t="32750" x="6219825" y="1806575"/>
          <p14:tracePt t="32766" x="6081713" y="1800225"/>
          <p14:tracePt t="32783" x="5972175" y="1778000"/>
          <p14:tracePt t="32800" x="5921375" y="1778000"/>
          <p14:tracePt t="32816" x="5884863" y="1770063"/>
          <p14:tracePt t="32833" x="5856288" y="1763713"/>
          <p14:tracePt t="32850" x="5834063" y="1763713"/>
          <p14:tracePt t="32866" x="5827713" y="1763713"/>
          <p14:tracePt t="32883" x="5819775" y="1763713"/>
          <p14:tracePt t="32900" x="5813425" y="1763713"/>
          <p14:tracePt t="32916" x="5791200" y="1763713"/>
          <p14:tracePt t="32933" x="5768975" y="1763713"/>
          <p14:tracePt t="32950" x="5726113" y="1763713"/>
          <p14:tracePt t="32966" x="5697538" y="1763713"/>
          <p14:tracePt t="32983" x="5667375" y="1763713"/>
          <p14:tracePt t="36223" x="5681663" y="1763713"/>
          <p14:tracePt t="36230" x="5776913" y="1763713"/>
          <p14:tracePt t="36238" x="5907088" y="1763713"/>
          <p14:tracePt t="36249" x="6037263" y="1763713"/>
          <p14:tracePt t="36265" x="6270625" y="1763713"/>
          <p14:tracePt t="36282" x="6423025" y="1763713"/>
          <p14:tracePt t="36299" x="6480175" y="1770063"/>
          <p14:tracePt t="36315" x="6502400" y="1778000"/>
          <p14:tracePt t="36454" x="6538913" y="1778000"/>
          <p14:tracePt t="36462" x="6575425" y="1778000"/>
          <p14:tracePt t="36470" x="6626225" y="1778000"/>
          <p14:tracePt t="36482" x="6691313" y="1778000"/>
          <p14:tracePt t="36499" x="6835775" y="1785938"/>
          <p14:tracePt t="36515" x="6967538" y="1785938"/>
          <p14:tracePt t="36532" x="7038975" y="1785938"/>
          <p14:tracePt t="36549" x="7089775" y="1785938"/>
          <p14:tracePt t="36550" x="7112000" y="1785938"/>
          <p14:tracePt t="36566" x="7140575" y="1785938"/>
          <p14:tracePt t="36582" x="7162800" y="1785938"/>
          <p14:tracePt t="36599" x="7191375" y="1785938"/>
          <p14:tracePt t="36615" x="7221538" y="1785938"/>
          <p14:tracePt t="36632" x="7242175" y="1785938"/>
          <p14:tracePt t="36649" x="7250113" y="1785938"/>
          <p14:tracePt t="36665" x="7256463" y="1785938"/>
          <p14:tracePt t="36694" x="7264400" y="1785938"/>
          <p14:tracePt t="36702" x="7272338" y="1785938"/>
          <p14:tracePt t="36715" x="7292975" y="1785938"/>
          <p14:tracePt t="36732" x="7343775" y="1785938"/>
          <p14:tracePt t="36749" x="7402513" y="1785938"/>
          <p14:tracePt t="36750" x="7431088" y="1785938"/>
          <p14:tracePt t="36765" x="7459663" y="1785938"/>
          <p14:tracePt t="36782" x="7481888" y="1785938"/>
          <p14:tracePt t="36799" x="7489825" y="1785938"/>
          <p14:tracePt t="41199" x="0" y="0"/>
        </p14:tracePtLst>
        <p14:tracePtLst>
          <p14:tracePt t="44127" x="2024063" y="1712913"/>
          <p14:tracePt t="44342" x="2032000" y="1712913"/>
          <p14:tracePt t="44351" x="2046288" y="1712913"/>
          <p14:tracePt t="44358" x="2068513" y="1712913"/>
          <p14:tracePt t="44366" x="2097088" y="1712913"/>
          <p14:tracePt t="44380" x="2133600" y="1712913"/>
          <p14:tracePt t="44396" x="2184400" y="1712913"/>
          <p14:tracePt t="44413" x="2227263" y="1712913"/>
          <p14:tracePt t="44415" x="2249488" y="1712913"/>
          <p14:tracePt t="44430" x="2271713" y="1712913"/>
          <p14:tracePt t="44446" x="2293938" y="1712913"/>
          <p14:tracePt t="44464" x="2322513" y="1712913"/>
          <p14:tracePt t="44480" x="2351088" y="1712913"/>
          <p14:tracePt t="44497" x="2379663" y="1712913"/>
          <p14:tracePt t="44513" x="2401888" y="1712913"/>
          <p14:tracePt t="44530" x="2416175" y="1712913"/>
          <p14:tracePt t="44546" x="2430463" y="1712913"/>
          <p14:tracePt t="44563" x="2438400" y="1712913"/>
          <p14:tracePt t="44580" x="2474913" y="1712913"/>
          <p14:tracePt t="44596" x="2532063" y="1712913"/>
          <p14:tracePt t="44598" x="2562225" y="1712913"/>
          <p14:tracePt t="44613" x="2590800" y="1712913"/>
          <p14:tracePt t="44630" x="2655888" y="1712913"/>
          <p14:tracePt t="44646" x="2684463" y="1712913"/>
          <p14:tracePt t="44663" x="2692400" y="1712913"/>
          <p14:tracePt t="44718" x="2700338" y="1712913"/>
          <p14:tracePt t="44727" x="2706688" y="1712913"/>
          <p14:tracePt t="44734" x="2735263" y="1712913"/>
          <p14:tracePt t="44746" x="2786063" y="1712913"/>
          <p14:tracePt t="44763" x="2873375" y="1712913"/>
          <p14:tracePt t="44780" x="2924175" y="1712913"/>
          <p14:tracePt t="44796" x="2932113" y="1712913"/>
          <p14:tracePt t="45310" x="2954338" y="1719263"/>
          <p14:tracePt t="45319" x="2974975" y="1727200"/>
          <p14:tracePt t="45326" x="3005138" y="1727200"/>
          <p14:tracePt t="45334" x="3019425" y="1727200"/>
          <p14:tracePt t="45346" x="3040063" y="1735138"/>
          <p14:tracePt t="45363" x="3048000" y="1735138"/>
          <p14:tracePt t="45380" x="3055938" y="1735138"/>
          <p14:tracePt t="45396" x="3062288" y="1735138"/>
          <p14:tracePt t="45413" x="3070225" y="1735138"/>
          <p14:tracePt t="45430" x="3076575" y="1741488"/>
          <p14:tracePt t="45446" x="3084513" y="1749425"/>
          <p14:tracePt t="45502" x="3090863" y="1749425"/>
          <p14:tracePt t="45758" x="3084513" y="1727200"/>
          <p14:tracePt t="45766" x="3076575" y="1727200"/>
          <p14:tracePt t="45774" x="3076575" y="1712913"/>
          <p14:tracePt t="45782" x="3062288" y="1698625"/>
          <p14:tracePt t="45796" x="3055938" y="1690688"/>
          <p14:tracePt t="45813" x="3055938" y="1668463"/>
          <p14:tracePt t="45829" x="3048000" y="1662113"/>
          <p14:tracePt t="45846" x="3040063" y="1647825"/>
          <p14:tracePt t="45863" x="3040063" y="1639888"/>
          <p14:tracePt t="45880" x="3033713" y="1625600"/>
          <p14:tracePt t="45896" x="3033713" y="1611313"/>
          <p14:tracePt t="45913" x="3025775" y="1597025"/>
          <p14:tracePt t="45929" x="3011488" y="1566863"/>
          <p14:tracePt t="45946" x="3011488" y="1560513"/>
          <p14:tracePt t="45963" x="3011488" y="1546225"/>
          <p14:tracePt t="45979" x="3005138" y="1531938"/>
          <p14:tracePt t="45996" x="3005138" y="1524000"/>
          <p14:tracePt t="46013" x="3005138" y="1516063"/>
          <p14:tracePt t="46030" x="3019425" y="1487488"/>
          <p14:tracePt t="46046" x="3040063" y="1465263"/>
          <p14:tracePt t="46063" x="3062288" y="1450975"/>
          <p14:tracePt t="46079" x="3070225" y="1444625"/>
          <p14:tracePt t="46103" x="3076575" y="1444625"/>
          <p14:tracePt t="46158" x="3084513" y="1444625"/>
          <p14:tracePt t="46166" x="3098800" y="1444625"/>
          <p14:tracePt t="46174" x="3121025" y="1444625"/>
          <p14:tracePt t="46182" x="3127375" y="1450975"/>
          <p14:tracePt t="46196" x="3135313" y="1450975"/>
          <p14:tracePt t="46214" x="3171825" y="1473200"/>
          <p14:tracePt t="46230" x="3178175" y="1481138"/>
          <p14:tracePt t="46247" x="3186113" y="1487488"/>
          <p14:tracePt t="46270" x="3192463" y="1495425"/>
          <p14:tracePt t="46294" x="3200400" y="1509713"/>
          <p14:tracePt t="46302" x="3200400" y="1524000"/>
          <p14:tracePt t="46313" x="3214688" y="1538288"/>
          <p14:tracePt t="46329" x="3236913" y="1566863"/>
          <p14:tracePt t="46346" x="3259138" y="1611313"/>
          <p14:tracePt t="46363" x="3279775" y="1639888"/>
          <p14:tracePt t="46380" x="3302000" y="1654175"/>
          <p14:tracePt t="46396" x="3316288" y="1668463"/>
          <p14:tracePt t="46413" x="3330575" y="1676400"/>
          <p14:tracePt t="46429" x="3330575" y="1690688"/>
          <p14:tracePt t="46446" x="3344863" y="1704975"/>
          <p14:tracePt t="46463" x="3352800" y="1727200"/>
          <p14:tracePt t="46479" x="3367088" y="1755775"/>
          <p14:tracePt t="46496" x="3375025" y="1778000"/>
          <p14:tracePt t="46513" x="3375025" y="1792288"/>
          <p14:tracePt t="46529" x="3381375" y="1814513"/>
          <p14:tracePt t="46546" x="3381375" y="1820863"/>
          <p14:tracePt t="46563" x="3381375" y="1843088"/>
          <p14:tracePt t="46579" x="3375025" y="1851025"/>
          <p14:tracePt t="46596" x="3352800" y="1871663"/>
          <p14:tracePt t="46613" x="3338513" y="1879600"/>
          <p14:tracePt t="46614" x="3338513" y="1893888"/>
          <p14:tracePt t="46630" x="3330575" y="1893888"/>
          <p14:tracePt t="46766" x="3324225" y="1893888"/>
          <p14:tracePt t="46918" x="3316288" y="1893888"/>
          <p14:tracePt t="47438" x="3330575" y="1893888"/>
          <p14:tracePt t="47447" x="3367088" y="1901825"/>
          <p14:tracePt t="47454" x="3411538" y="1908175"/>
          <p14:tracePt t="47462" x="3446463" y="1916113"/>
          <p14:tracePt t="47479" x="3556000" y="1938338"/>
          <p14:tracePt t="47496" x="3657600" y="1952625"/>
          <p14:tracePt t="47512" x="3716338" y="1966913"/>
          <p14:tracePt t="47529" x="3744913" y="1981200"/>
          <p14:tracePt t="47546" x="3759200" y="1981200"/>
          <p14:tracePt t="47574" x="3767138" y="1981200"/>
          <p14:tracePt t="47598" x="3773488" y="1981200"/>
          <p14:tracePt t="47606" x="3787775" y="1981200"/>
          <p14:tracePt t="47615" x="3795713" y="1981200"/>
          <p14:tracePt t="47630" x="3824288" y="1989138"/>
          <p14:tracePt t="47646" x="3846513" y="1989138"/>
          <p14:tracePt t="47662" x="3860800" y="1995488"/>
          <p14:tracePt t="47679" x="3889375" y="2003425"/>
          <p14:tracePt t="47696" x="3933825" y="2003425"/>
          <p14:tracePt t="47712" x="4005263" y="2017713"/>
          <p14:tracePt t="47729" x="4078288" y="2017713"/>
          <p14:tracePt t="47746" x="4165600" y="2024063"/>
          <p14:tracePt t="47762" x="4238625" y="2032000"/>
          <p14:tracePt t="47779" x="4267200" y="2039938"/>
          <p14:tracePt t="47796" x="4281488" y="2046288"/>
          <p14:tracePt t="47934" x="4295775" y="2046288"/>
          <p14:tracePt t="47943" x="4325938" y="2046288"/>
          <p14:tracePt t="47950" x="4340225" y="2046288"/>
          <p14:tracePt t="47962" x="4360863" y="2046288"/>
          <p14:tracePt t="47979" x="4405313" y="2054225"/>
          <p14:tracePt t="48262" x="4411663" y="2054225"/>
          <p14:tracePt t="48278" x="4419600" y="2054225"/>
          <p14:tracePt t="48342" x="4427538" y="2054225"/>
          <p14:tracePt t="48351" x="4441825" y="2054225"/>
          <p14:tracePt t="48359" x="4462463" y="2054225"/>
          <p14:tracePt t="48366" x="4478338" y="2046288"/>
          <p14:tracePt t="48379" x="4484688" y="2046288"/>
          <p14:tracePt t="48395" x="4513263" y="2039938"/>
          <p14:tracePt t="48439" x="4521200" y="2039938"/>
          <p14:tracePt t="48447" x="4529138" y="2039938"/>
          <p14:tracePt t="48454" x="4535488" y="2039938"/>
          <p14:tracePt t="48462" x="4549775" y="2039938"/>
          <p14:tracePt t="48479" x="4579938" y="2039938"/>
          <p14:tracePt t="48495" x="4622800" y="2039938"/>
          <p14:tracePt t="48512" x="4659313" y="2039938"/>
          <p14:tracePt t="48529" x="4702175" y="2039938"/>
          <p14:tracePt t="48545" x="4716463" y="2039938"/>
          <p14:tracePt t="48562" x="4732338" y="2039938"/>
          <p14:tracePt t="48579" x="4760913" y="2039938"/>
          <p14:tracePt t="48595" x="4803775" y="2039938"/>
          <p14:tracePt t="48612" x="4884738" y="2039938"/>
          <p14:tracePt t="48629" x="4970463" y="2046288"/>
          <p14:tracePt t="48632" x="5021263" y="2046288"/>
          <p14:tracePt t="48646" x="5087938" y="2046288"/>
          <p14:tracePt t="48662" x="5138738" y="2046288"/>
          <p14:tracePt t="48679" x="5153025" y="2046288"/>
          <p14:tracePt t="48696" x="5159375" y="2046288"/>
          <p14:tracePt t="48712" x="5167313" y="2046288"/>
          <p14:tracePt t="48729" x="5189538" y="2046288"/>
          <p14:tracePt t="48745" x="5210175" y="2046288"/>
          <p14:tracePt t="48762" x="5246688" y="2046288"/>
          <p14:tracePt t="48779" x="5268913" y="2046288"/>
          <p14:tracePt t="48812" x="5275263" y="2046288"/>
          <p14:tracePt t="48943" x="5283200" y="2046288"/>
          <p14:tracePt t="48950" x="5305425" y="2046288"/>
          <p14:tracePt t="48962" x="5334000" y="2046288"/>
          <p14:tracePt t="48979" x="5399088" y="2046288"/>
          <p14:tracePt t="48995" x="5478463" y="2046288"/>
          <p14:tracePt t="49012" x="5551488" y="2046288"/>
          <p14:tracePt t="49029" x="5624513" y="2046288"/>
          <p14:tracePt t="49031" x="5667375" y="2046288"/>
          <p14:tracePt t="49045" x="5689600" y="2046288"/>
          <p14:tracePt t="49062" x="5740400" y="2046288"/>
          <p14:tracePt t="49494" x="5754688" y="2046288"/>
          <p14:tracePt t="49502" x="5799138" y="2046288"/>
          <p14:tracePt t="49512" x="5864225" y="2046288"/>
          <p14:tracePt t="49528" x="6016625" y="2046288"/>
          <p14:tracePt t="49545" x="6161088" y="2046288"/>
          <p14:tracePt t="49562" x="6262688" y="2054225"/>
          <p14:tracePt t="49579" x="6299200" y="2054225"/>
          <p14:tracePt t="49663" x="6299200" y="2060575"/>
          <p14:tracePt t="49679" x="6307138" y="2060575"/>
          <p14:tracePt t="49686" x="6313488" y="2060575"/>
          <p14:tracePt t="49695" x="6321425" y="2060575"/>
          <p14:tracePt t="49712" x="6357938" y="2060575"/>
          <p14:tracePt t="49728" x="6386513" y="2060575"/>
          <p14:tracePt t="49745" x="6408738" y="2060575"/>
          <p14:tracePt t="49762" x="6437313" y="2060575"/>
          <p14:tracePt t="49778" x="6451600" y="2060575"/>
          <p14:tracePt t="49795" x="6465888" y="2060575"/>
          <p14:tracePt t="49846" x="6473825" y="2060575"/>
          <p14:tracePt t="50462" x="6516688" y="2060575"/>
          <p14:tracePt t="50471" x="6567488" y="2060575"/>
          <p14:tracePt t="50478" x="6604000" y="2060575"/>
          <p14:tracePt t="50495" x="6654800" y="2060575"/>
          <p14:tracePt t="50566" x="6662738" y="2060575"/>
          <p14:tracePt t="51102" x="0" y="0"/>
        </p14:tracePtLst>
        <p14:tracePtLst>
          <p14:tracePt t="56951" x="4492625" y="2852738"/>
          <p14:tracePt t="57358" x="4498975" y="2852738"/>
          <p14:tracePt t="57382" x="4521200" y="2844800"/>
          <p14:tracePt t="57390" x="4586288" y="2844800"/>
          <p14:tracePt t="57398" x="4645025" y="2844800"/>
          <p14:tracePt t="57410" x="4710113" y="2836863"/>
          <p14:tracePt t="57426" x="4811713" y="2830513"/>
          <p14:tracePt t="57443" x="4854575" y="2830513"/>
          <p14:tracePt t="57460" x="4868863" y="2830513"/>
          <p14:tracePt t="57476" x="4876800" y="2830513"/>
          <p14:tracePt t="57542" x="4884738" y="2830513"/>
          <p14:tracePt t="57566" x="4891088" y="2830513"/>
          <p14:tracePt t="57574" x="4905375" y="2830513"/>
          <p14:tracePt t="57582" x="4913313" y="2830513"/>
          <p14:tracePt t="57593" x="4935538" y="2830513"/>
          <p14:tracePt t="57610" x="4978400" y="2830513"/>
          <p14:tracePt t="57626" x="5021263" y="2836863"/>
          <p14:tracePt t="57643" x="5072063" y="2844800"/>
          <p14:tracePt t="57660" x="5108575" y="2844800"/>
          <p14:tracePt t="57662" x="5130800" y="2844800"/>
          <p14:tracePt t="57676" x="5153025" y="2844800"/>
          <p14:tracePt t="57693" x="5181600" y="2844800"/>
          <p14:tracePt t="57694" x="5195888" y="2844800"/>
          <p14:tracePt t="57710" x="5218113" y="2844800"/>
          <p14:tracePt t="57727" x="5254625" y="2844800"/>
          <p14:tracePt t="57743" x="5283200" y="2844800"/>
          <p14:tracePt t="57760" x="5305425" y="2844800"/>
          <p14:tracePt t="57776" x="5341938" y="2844800"/>
          <p14:tracePt t="57793" x="5362575" y="2844800"/>
          <p14:tracePt t="57810" x="5376863" y="2844800"/>
          <p14:tracePt t="57827" x="5399088" y="2844800"/>
          <p14:tracePt t="57843" x="5427663" y="2852738"/>
          <p14:tracePt t="57860" x="5449888" y="2852738"/>
          <p14:tracePt t="57876" x="5478463" y="2852738"/>
          <p14:tracePt t="57893" x="5508625" y="2852738"/>
          <p14:tracePt t="57894" x="5529263" y="2852738"/>
          <p14:tracePt t="57910" x="5573713" y="2852738"/>
          <p14:tracePt t="57926" x="5624513" y="2852738"/>
          <p14:tracePt t="57943" x="5667375" y="2852738"/>
          <p14:tracePt t="57959" x="5711825" y="2852738"/>
          <p14:tracePt t="57976" x="5754688" y="2852738"/>
          <p14:tracePt t="57993" x="5805488" y="2852738"/>
          <p14:tracePt t="58009" x="5870575" y="2852738"/>
          <p14:tracePt t="58026" x="5935663" y="2867025"/>
          <p14:tracePt t="58043" x="5980113" y="2867025"/>
          <p14:tracePt t="58059" x="6016625" y="2867025"/>
          <p14:tracePt t="58062" x="6022975" y="2867025"/>
          <p14:tracePt t="58093" x="6037263" y="2867025"/>
          <p14:tracePt t="58126" x="6045200" y="2867025"/>
          <p14:tracePt t="59166" x="6030913" y="2867025"/>
          <p14:tracePt t="59182" x="5921375" y="2867025"/>
          <p14:tracePt t="59190" x="5892800" y="2873375"/>
          <p14:tracePt t="59198" x="5870575" y="2873375"/>
          <p14:tracePt t="59210" x="5842000" y="2873375"/>
          <p14:tracePt t="59226" x="5805488" y="2881313"/>
          <p14:tracePt t="59243" x="5799138" y="2881313"/>
          <p14:tracePt t="59358" x="5776913" y="2881313"/>
          <p14:tracePt t="59366" x="5732463" y="2881313"/>
          <p14:tracePt t="59376" x="5681663" y="2881313"/>
          <p14:tracePt t="59392" x="5559425" y="2881313"/>
          <p14:tracePt t="59409" x="5370513" y="2881313"/>
          <p14:tracePt t="59426" x="5195888" y="2881313"/>
          <p14:tracePt t="59443" x="5087938" y="2881313"/>
          <p14:tracePt t="59459" x="5014913" y="2873375"/>
          <p14:tracePt t="59476" x="4978400" y="2867025"/>
          <p14:tracePt t="59492" x="4949825" y="2859088"/>
          <p14:tracePt t="59509" x="4935538" y="2859088"/>
          <p14:tracePt t="59511" x="4919663" y="2859088"/>
          <p14:tracePt t="59526" x="4905375" y="2852738"/>
          <p14:tracePt t="59542" x="4876800" y="2852738"/>
          <p14:tracePt t="59559" x="4826000" y="2852738"/>
          <p14:tracePt t="59576" x="4767263" y="2844800"/>
          <p14:tracePt t="59592" x="4695825" y="2844800"/>
          <p14:tracePt t="59609" x="4637088" y="2836863"/>
          <p14:tracePt t="59626" x="4608513" y="2836863"/>
          <p14:tracePt t="59642" x="4572000" y="2830513"/>
          <p14:tracePt t="59659" x="4564063" y="2822575"/>
          <p14:tracePt t="59676" x="4543425" y="2822575"/>
          <p14:tracePt t="59693" x="4521200" y="2822575"/>
          <p14:tracePt t="59710" x="4513263" y="2822575"/>
          <p14:tracePt t="60631" x="4521200" y="2822575"/>
          <p14:tracePt t="60638" x="4572000" y="2822575"/>
          <p14:tracePt t="60646" x="4630738" y="2822575"/>
          <p14:tracePt t="60659" x="4681538" y="2822575"/>
          <p14:tracePt t="60675" x="4783138" y="2830513"/>
          <p14:tracePt t="60693" x="4833938" y="2830513"/>
          <p14:tracePt t="60694" x="4848225" y="2830513"/>
          <p14:tracePt t="60855" x="4854575" y="2830513"/>
          <p14:tracePt t="60878" x="4876800" y="2830513"/>
          <p14:tracePt t="60886" x="4935538" y="2830513"/>
          <p14:tracePt t="60894" x="5014913" y="2844800"/>
          <p14:tracePt t="60909" x="5108575" y="2844800"/>
          <p14:tracePt t="60925" x="5370513" y="2859088"/>
          <p14:tracePt t="60942" x="5464175" y="2873375"/>
          <p14:tracePt t="60959" x="5486400" y="2881313"/>
          <p14:tracePt t="60975" x="5494338" y="2881313"/>
          <p14:tracePt t="61126" x="5514975" y="2881313"/>
          <p14:tracePt t="61134" x="5551488" y="2881313"/>
          <p14:tracePt t="61142" x="5588000" y="2881313"/>
          <p14:tracePt t="61159" x="5646738" y="2881313"/>
          <p14:tracePt t="61175" x="5667375" y="2881313"/>
          <p14:tracePt t="61351" x="5675313" y="2881313"/>
          <p14:tracePt t="61462" x="5681663" y="2881313"/>
          <p14:tracePt t="61470" x="5718175" y="2873375"/>
          <p14:tracePt t="61478" x="5740400" y="2873375"/>
          <p14:tracePt t="61492" x="5768975" y="2867025"/>
          <p14:tracePt t="61509" x="5799138" y="2859088"/>
          <p14:tracePt t="65486" x="5776913" y="2859088"/>
          <p14:tracePt t="65494" x="5740400" y="2859088"/>
          <p14:tracePt t="65502" x="5711825" y="2867025"/>
          <p14:tracePt t="65510" x="5689600" y="2867025"/>
          <p14:tracePt t="65524" x="5681663" y="2873375"/>
          <p14:tracePt t="65541" x="5661025" y="2873375"/>
          <p14:tracePt t="65558" x="5638800" y="2873375"/>
          <p14:tracePt t="65574" x="5630863" y="2873375"/>
          <p14:tracePt t="65591" x="5624513" y="2881313"/>
          <p14:tracePt t="65607" x="5616575" y="2881313"/>
          <p14:tracePt t="65624" x="5610225" y="2881313"/>
          <p14:tracePt t="67374" x="5610225" y="2873375"/>
          <p14:tracePt t="67406" x="5602288" y="2873375"/>
          <p14:tracePt t="67422" x="5595938" y="2867025"/>
          <p14:tracePt t="67430" x="5595938" y="2859088"/>
          <p14:tracePt t="67440" x="5588000" y="2852738"/>
          <p14:tracePt t="67457" x="5588000" y="2844800"/>
          <p14:tracePt t="67474" x="5580063" y="2830513"/>
          <p14:tracePt t="67491" x="5580063" y="2816225"/>
          <p14:tracePt t="67507" x="5573713" y="2808288"/>
          <p14:tracePt t="67590" x="5565775" y="2801938"/>
          <p14:tracePt t="67606" x="5565775" y="2794000"/>
          <p14:tracePt t="67622" x="5565775" y="2779713"/>
          <p14:tracePt t="67631" x="5565775" y="2771775"/>
          <p14:tracePt t="67647" x="5565775" y="2765425"/>
          <p14:tracePt t="67657" x="5565775" y="2757488"/>
          <p14:tracePt t="67674" x="5565775" y="2751138"/>
          <p14:tracePt t="67690" x="5559425" y="2743200"/>
          <p14:tracePt t="67838" x="5559425" y="2735263"/>
          <p14:tracePt t="70454" x="5559425" y="2743200"/>
          <p14:tracePt t="70478" x="5551488" y="2751138"/>
          <p14:tracePt t="70486" x="5529263" y="2757488"/>
          <p14:tracePt t="70502" x="5514975" y="2765425"/>
          <p14:tracePt t="70510" x="5508625" y="2771775"/>
          <p14:tracePt t="70542" x="5500688" y="2771775"/>
          <p14:tracePt t="71038" x="5486400" y="2771775"/>
          <p14:tracePt t="71054" x="5486400" y="2779713"/>
          <p14:tracePt t="71062" x="5478463" y="2779713"/>
          <p14:tracePt t="71073" x="5464175" y="2786063"/>
          <p14:tracePt t="71089" x="5443538" y="2794000"/>
          <p14:tracePt t="71106" x="5421313" y="2801938"/>
          <p14:tracePt t="71123" x="5399088" y="2801938"/>
          <p14:tracePt t="71139" x="5392738" y="2801938"/>
          <p14:tracePt t="71156" x="5384800" y="2801938"/>
          <p14:tracePt t="71173" x="5376863" y="2801938"/>
          <p14:tracePt t="71270" x="5370513" y="2801938"/>
          <p14:tracePt t="71366" x="5370513" y="2808288"/>
          <p14:tracePt t="73230" x="0" y="0"/>
        </p14:tracePtLst>
        <p14:tracePtLst>
          <p14:tracePt t="74511" x="2836863" y="2779713"/>
          <p14:tracePt t="74966" x="2844800" y="2779713"/>
          <p14:tracePt t="74974" x="2867025" y="2779713"/>
          <p14:tracePt t="74982" x="2873375" y="2779713"/>
          <p14:tracePt t="74990" x="2903538" y="2779713"/>
          <p14:tracePt t="75006" x="2932113" y="2779713"/>
          <p14:tracePt t="75022" x="2974975" y="2779713"/>
          <p14:tracePt t="75038" x="2982913" y="2779713"/>
          <p14:tracePt t="75143" x="2989263" y="2779713"/>
          <p14:tracePt t="75150" x="3011488" y="2779713"/>
          <p14:tracePt t="75158" x="3025775" y="2779713"/>
          <p14:tracePt t="75171" x="3048000" y="2779713"/>
          <p14:tracePt t="75188" x="3076575" y="2779713"/>
          <p14:tracePt t="75190" x="3090863" y="2779713"/>
          <p14:tracePt t="75205" x="3098800" y="2779713"/>
          <p14:tracePt t="75222" x="3113088" y="2779713"/>
          <p14:tracePt t="75238" x="3127375" y="2779713"/>
          <p14:tracePt t="75255" x="3149600" y="2779713"/>
          <p14:tracePt t="75272" x="3163888" y="2779713"/>
          <p14:tracePt t="75288" x="3171825" y="2779713"/>
          <p14:tracePt t="75305" x="3178175" y="2779713"/>
          <p14:tracePt t="75326" x="3186113" y="2779713"/>
          <p14:tracePt t="75342" x="3192463" y="2779713"/>
          <p14:tracePt t="75355" x="3200400" y="2779713"/>
          <p14:tracePt t="75372" x="3214688" y="2779713"/>
          <p14:tracePt t="75388" x="3236913" y="2779713"/>
          <p14:tracePt t="75774" x="3243263" y="2779713"/>
          <p14:tracePt t="78286" x="3251200" y="2779713"/>
          <p14:tracePt t="78294" x="3259138" y="2779713"/>
          <p14:tracePt t="78318" x="3287713" y="2779713"/>
          <p14:tracePt t="78326" x="3330575" y="2779713"/>
          <p14:tracePt t="78337" x="3360738" y="2779713"/>
          <p14:tracePt t="78354" x="3417888" y="2779713"/>
          <p14:tracePt t="78371" x="3432175" y="2779713"/>
          <p14:tracePt t="78387" x="3440113" y="2779713"/>
          <p14:tracePt t="78702" x="3446463" y="2779713"/>
          <p14:tracePt t="78710" x="3468688" y="2786063"/>
          <p14:tracePt t="78721" x="3497263" y="2794000"/>
          <p14:tracePt t="78737" x="3541713" y="2794000"/>
          <p14:tracePt t="78754" x="3556000" y="2794000"/>
          <p14:tracePt t="78770" x="3563938" y="2794000"/>
          <p14:tracePt t="78787" x="3570288" y="2794000"/>
          <p14:tracePt t="78886" x="3578225" y="2794000"/>
          <p14:tracePt t="79062" x="3584575" y="2794000"/>
          <p14:tracePt t="80526" x="3614738" y="2801938"/>
          <p14:tracePt t="80534" x="3649663" y="2801938"/>
          <p14:tracePt t="80542" x="3686175" y="2801938"/>
          <p14:tracePt t="80553" x="3716338" y="2808288"/>
          <p14:tracePt t="80570" x="3773488" y="2808288"/>
          <p14:tracePt t="80587" x="3824288" y="2808288"/>
          <p14:tracePt t="80603" x="3846513" y="2808288"/>
          <p14:tracePt t="80621" x="3852863" y="2808288"/>
          <p14:tracePt t="80622" x="3860800" y="2808288"/>
          <p14:tracePt t="80637" x="3868738" y="2808288"/>
          <p14:tracePt t="80653" x="3875088" y="2808288"/>
          <p14:tracePt t="80678" x="3883025" y="2808288"/>
          <p14:tracePt t="80687" x="3897313" y="2808288"/>
          <p14:tracePt t="80703" x="3925888" y="2808288"/>
          <p14:tracePt t="80720" x="3962400" y="2808288"/>
          <p14:tracePt t="80737" x="3990975" y="2808288"/>
          <p14:tracePt t="80753" x="3998913" y="2808288"/>
          <p14:tracePt t="80770" x="4005263" y="2808288"/>
          <p14:tracePt t="80830" x="4013200" y="2808288"/>
          <p14:tracePt t="80838" x="4021138" y="2808288"/>
          <p14:tracePt t="80847" x="4035425" y="2808288"/>
          <p14:tracePt t="80854" x="4041775" y="2808288"/>
          <p14:tracePt t="80926" x="4049713" y="2808288"/>
          <p14:tracePt t="81079" x="4092575" y="2808288"/>
          <p14:tracePt t="81086" x="4179888" y="2808288"/>
          <p14:tracePt t="81094" x="4289425" y="2808288"/>
          <p14:tracePt t="81103" x="4411663" y="2808288"/>
          <p14:tracePt t="81120" x="4630738" y="2816225"/>
          <p14:tracePt t="81137" x="4681538" y="2816225"/>
          <p14:tracePt t="81184" x="4681538" y="2822575"/>
          <p14:tracePt t="81606" x="4687888" y="2822575"/>
          <p14:tracePt t="81702" x="4695825" y="2822575"/>
          <p14:tracePt t="81711" x="4752975" y="2830513"/>
          <p14:tracePt t="81720" x="4840288" y="2830513"/>
          <p14:tracePt t="81736" x="5087938" y="2836863"/>
          <p14:tracePt t="81753" x="5348288" y="2859088"/>
          <p14:tracePt t="81770" x="5472113" y="2867025"/>
          <p14:tracePt t="81786" x="5500688" y="2873375"/>
          <p14:tracePt t="82462" x="5545138" y="2873375"/>
          <p14:tracePt t="82471" x="5595938" y="2873375"/>
          <p14:tracePt t="82478" x="5661025" y="2873375"/>
          <p14:tracePt t="82486" x="5711825" y="2873375"/>
          <p14:tracePt t="82503" x="5799138" y="2873375"/>
          <p14:tracePt t="82520" x="5849938" y="2873375"/>
          <p14:tracePt t="82536" x="5864225" y="2873375"/>
          <p14:tracePt t="82553" x="5870575" y="2881313"/>
          <p14:tracePt t="83462" x="0" y="0"/>
        </p14:tracePtLst>
        <p14:tracePtLst>
          <p14:tracePt t="86407" x="1196975" y="3621088"/>
          <p14:tracePt t="86902" x="1204913" y="3621088"/>
          <p14:tracePt t="87078" x="1211263" y="3621088"/>
          <p14:tracePt t="87086" x="1227138" y="3621088"/>
          <p14:tracePt t="87094" x="1247775" y="3621088"/>
          <p14:tracePt t="87102" x="1277938" y="3629025"/>
          <p14:tracePt t="87118" x="1306513" y="3635375"/>
          <p14:tracePt t="87135" x="1335088" y="3635375"/>
          <p14:tracePt t="87168" x="1343025" y="3635375"/>
          <p14:tracePt t="87230" x="1357313" y="3635375"/>
          <p14:tracePt t="87238" x="1379538" y="3635375"/>
          <p14:tracePt t="87246" x="1400175" y="3635375"/>
          <p14:tracePt t="87254" x="1422400" y="3635375"/>
          <p14:tracePt t="87268" x="1444625" y="3635375"/>
          <p14:tracePt t="87285" x="1473200" y="3635375"/>
          <p14:tracePt t="87287" x="1481138" y="3635375"/>
          <p14:tracePt t="87310" x="1487488" y="3635375"/>
          <p14:tracePt t="87318" x="1495425" y="3635375"/>
          <p14:tracePt t="87350" x="1501775" y="3635375"/>
          <p14:tracePt t="87406" x="1509713" y="3635375"/>
          <p14:tracePt t="87414" x="1524000" y="3635375"/>
          <p14:tracePt t="87422" x="1531938" y="3635375"/>
          <p14:tracePt t="87435" x="1552575" y="3635375"/>
          <p14:tracePt t="87452" x="1566863" y="3635375"/>
          <p14:tracePt t="87468" x="1574800" y="3635375"/>
          <p14:tracePt t="87485" x="1582738" y="3635375"/>
          <p14:tracePt t="89438" x="1589088" y="3635375"/>
          <p14:tracePt t="89447" x="1625600" y="3635375"/>
          <p14:tracePt t="89454" x="1654175" y="3635375"/>
          <p14:tracePt t="89468" x="1684338" y="3635375"/>
          <p14:tracePt t="89484" x="1712913" y="3635375"/>
          <p14:tracePt t="89501" x="1719263" y="3635375"/>
          <p14:tracePt t="89518" x="1727200" y="3635375"/>
          <p14:tracePt t="90702" x="1735138" y="3635375"/>
          <p14:tracePt t="90710" x="1785938" y="3643313"/>
          <p14:tracePt t="90718" x="1851025" y="3649663"/>
          <p14:tracePt t="90734" x="1973263" y="3649663"/>
          <p14:tracePt t="90751" x="2074863" y="3671888"/>
          <p14:tracePt t="90767" x="2147888" y="3679825"/>
          <p14:tracePt t="90784" x="2170113" y="3686175"/>
          <p14:tracePt t="90801" x="2176463" y="3686175"/>
          <p14:tracePt t="90990" x="2198688" y="3686175"/>
          <p14:tracePt t="90998" x="2227263" y="3686175"/>
          <p14:tracePt t="91006" x="2243138" y="3686175"/>
          <p14:tracePt t="91017" x="2271713" y="3686175"/>
          <p14:tracePt t="91034" x="2308225" y="3686175"/>
          <p14:tracePt t="91051" x="2314575" y="3686175"/>
          <p14:tracePt t="91068" x="2322513" y="3686175"/>
          <p14:tracePt t="91134" x="2328863" y="3686175"/>
          <p14:tracePt t="91870" x="2351088" y="3686175"/>
          <p14:tracePt t="91878" x="2438400" y="3694113"/>
          <p14:tracePt t="91886" x="2605088" y="3694113"/>
          <p14:tracePt t="91900" x="2844800" y="3708400"/>
          <p14:tracePt t="91918" x="3440113" y="3730625"/>
          <p14:tracePt t="91934" x="3629025" y="3736975"/>
          <p14:tracePt t="91950" x="3657600" y="3736975"/>
          <p14:tracePt t="92046" x="3671888" y="3736975"/>
          <p14:tracePt t="92054" x="3700463" y="3736975"/>
          <p14:tracePt t="92062" x="3736975" y="3736975"/>
          <p14:tracePt t="92070" x="3787775" y="3736975"/>
          <p14:tracePt t="92084" x="3838575" y="3736975"/>
          <p14:tracePt t="92100" x="3976688" y="3736975"/>
          <p14:tracePt t="92102" x="4035425" y="3736975"/>
          <p14:tracePt t="92117" x="4086225" y="3736975"/>
          <p14:tracePt t="92134" x="4230688" y="3736975"/>
          <p14:tracePt t="92150" x="4332288" y="3736975"/>
          <p14:tracePt t="92167" x="4419600" y="3736975"/>
          <p14:tracePt t="92184" x="4506913" y="3744913"/>
          <p14:tracePt t="92200" x="4600575" y="3744913"/>
          <p14:tracePt t="92217" x="4673600" y="3744913"/>
          <p14:tracePt t="92234" x="4732338" y="3744913"/>
          <p14:tracePt t="92250" x="4760913" y="3744913"/>
          <p14:tracePt t="92267" x="4783138" y="3744913"/>
          <p14:tracePt t="92284" x="4811713" y="3744913"/>
          <p14:tracePt t="92300" x="4840288" y="3744913"/>
          <p14:tracePt t="92303" x="4854575" y="3744913"/>
          <p14:tracePt t="92317" x="4868863" y="3744913"/>
          <p14:tracePt t="92334" x="4919663" y="3744913"/>
          <p14:tracePt t="92350" x="4949825" y="3744913"/>
          <p14:tracePt t="92367" x="4970463" y="3744913"/>
          <p14:tracePt t="92384" x="4992688" y="3744913"/>
          <p14:tracePt t="92400" x="5037138" y="3744913"/>
          <p14:tracePt t="92417" x="5072063" y="3744913"/>
          <p14:tracePt t="92434" x="5130800" y="3744913"/>
          <p14:tracePt t="92450" x="5218113" y="3744913"/>
          <p14:tracePt t="92467" x="5319713" y="3744913"/>
          <p14:tracePt t="92484" x="5392738" y="3744913"/>
          <p14:tracePt t="92500" x="5443538" y="3744913"/>
          <p14:tracePt t="92501" x="5449888" y="3744913"/>
          <p14:tracePt t="92942" x="0" y="0"/>
        </p14:tracePtLst>
        <p14:tracePtLst>
          <p14:tracePt t="93526" x="4427538" y="3700463"/>
          <p14:tracePt t="93855" x="4484688" y="3700463"/>
          <p14:tracePt t="93862" x="4557713" y="3700463"/>
          <p14:tracePt t="93870" x="4630738" y="3700463"/>
          <p14:tracePt t="93883" x="4710113" y="3700463"/>
          <p14:tracePt t="93900" x="4797425" y="3700463"/>
          <p14:tracePt t="93917" x="4826000" y="3700463"/>
          <p14:tracePt t="94054" x="4840288" y="3700463"/>
          <p14:tracePt t="94062" x="4868863" y="3700463"/>
          <p14:tracePt t="94071" x="4891088" y="3700463"/>
          <p14:tracePt t="94083" x="4919663" y="3700463"/>
          <p14:tracePt t="94100" x="4986338" y="3700463"/>
          <p14:tracePt t="94116" x="5029200" y="3700463"/>
          <p14:tracePt t="94118" x="5043488" y="3700463"/>
          <p14:tracePt t="94133" x="5065713" y="3700463"/>
          <p14:tracePt t="94150" x="5072063" y="3700463"/>
          <p14:tracePt t="94166" x="5087938" y="3700463"/>
          <p14:tracePt t="94200" x="5108575" y="3700463"/>
          <p14:tracePt t="94216" x="5138738" y="3700463"/>
          <p14:tracePt t="94233" x="5181600" y="3700463"/>
          <p14:tracePt t="94250" x="5224463" y="3708400"/>
          <p14:tracePt t="94266" x="5268913" y="3708400"/>
          <p14:tracePt t="94283" x="5311775" y="3708400"/>
          <p14:tracePt t="94300" x="5341938" y="3716338"/>
          <p14:tracePt t="94317" x="5370513" y="3716338"/>
          <p14:tracePt t="94319" x="5392738" y="3716338"/>
          <p14:tracePt t="94333" x="5435600" y="3722688"/>
          <p14:tracePt t="94350" x="5500688" y="3722688"/>
          <p14:tracePt t="94366" x="5559425" y="3730625"/>
          <p14:tracePt t="94383" x="5602288" y="3730625"/>
          <p14:tracePt t="94400" x="5630863" y="3730625"/>
          <p14:tracePt t="94416" x="5661025" y="3736975"/>
          <p14:tracePt t="94433" x="5697538" y="3736975"/>
          <p14:tracePt t="94450" x="5732463" y="3736975"/>
          <p14:tracePt t="94466" x="5768975" y="3736975"/>
          <p14:tracePt t="94483" x="5805488" y="3736975"/>
          <p14:tracePt t="94500" x="5834063" y="3736975"/>
          <p14:tracePt t="94516" x="5870575" y="3736975"/>
          <p14:tracePt t="94518" x="5878513" y="3736975"/>
          <p14:tracePt t="94533" x="5892800" y="3736975"/>
          <p14:tracePt t="94550" x="5900738" y="3736975"/>
          <p14:tracePt t="94566" x="5915025" y="3736975"/>
          <p14:tracePt t="94600" x="5929313" y="3736975"/>
          <p14:tracePt t="94633" x="5943600" y="3736975"/>
          <p14:tracePt t="94650" x="5957888" y="3736975"/>
          <p14:tracePt t="94666" x="5994400" y="3736975"/>
          <p14:tracePt t="94683" x="6037263" y="3736975"/>
          <p14:tracePt t="94701" x="6067425" y="3744913"/>
          <p14:tracePt t="94702" x="6073775" y="3744913"/>
          <p14:tracePt t="96118" x="0" y="0"/>
        </p14:tracePtLst>
        <p14:tracePtLst>
          <p14:tracePt t="100991" x="2619375" y="1662113"/>
          <p14:tracePt t="101982" x="2619375" y="1668463"/>
          <p14:tracePt t="101990" x="2627313" y="1668463"/>
          <p14:tracePt t="102047" x="2633663" y="1668463"/>
          <p14:tracePt t="102080" x="2633663" y="1676400"/>
          <p14:tracePt t="102086" x="2641600" y="1676400"/>
          <p14:tracePt t="102097" x="2649538" y="1676400"/>
          <p14:tracePt t="102114" x="2663825" y="1684338"/>
          <p14:tracePt t="102131" x="2684463" y="1690688"/>
          <p14:tracePt t="102148" x="2700338" y="1690688"/>
          <p14:tracePt t="102278" x="2706688" y="1690688"/>
          <p14:tracePt t="102294" x="2706688" y="1698625"/>
          <p14:tracePt t="102366" x="2714625" y="1698625"/>
          <p14:tracePt t="104270" x="0" y="0"/>
        </p14:tracePtLst>
        <p14:tracePtLst>
          <p14:tracePt t="105335" x="3019425" y="4543425"/>
          <p14:tracePt t="105382" x="3025775" y="4543425"/>
          <p14:tracePt t="107990" x="0" y="0"/>
        </p14:tracePtLst>
        <p14:tracePtLst>
          <p14:tracePt t="108583" x="1357313" y="4521200"/>
          <p14:tracePt t="108798" x="1379538" y="4521200"/>
          <p14:tracePt t="108822" x="1698625" y="4521200"/>
          <p14:tracePt t="108830" x="1785938" y="4521200"/>
          <p14:tracePt t="108838" x="1843088" y="4521200"/>
          <p14:tracePt t="108846" x="1908175" y="4521200"/>
          <p14:tracePt t="108862" x="1973263" y="4521200"/>
          <p14:tracePt t="108879" x="1995488" y="4521200"/>
          <p14:tracePt t="108896" x="2003425" y="4521200"/>
          <p14:tracePt t="108926" x="2009775" y="4521200"/>
          <p14:tracePt t="108935" x="2017713" y="4521200"/>
          <p14:tracePt t="108946" x="2032000" y="4521200"/>
          <p14:tracePt t="108962" x="2082800" y="4521200"/>
          <p14:tracePt t="108979" x="2125663" y="4521200"/>
          <p14:tracePt t="108996" x="2170113" y="4513263"/>
          <p14:tracePt t="109012" x="2192338" y="4513263"/>
          <p14:tracePt t="109014" x="2206625" y="4513263"/>
          <p14:tracePt t="109029" x="2220913" y="4513263"/>
          <p14:tracePt t="109046" x="2243138" y="4513263"/>
          <p14:tracePt t="109062" x="2263775" y="4513263"/>
          <p14:tracePt t="109079" x="2286000" y="4513263"/>
          <p14:tracePt t="109096" x="2308225" y="4513263"/>
          <p14:tracePt t="109150" x="2314575" y="4513263"/>
          <p14:tracePt t="110350" x="0" y="0"/>
        </p14:tracePtLst>
        <p14:tracePtLst>
          <p14:tracePt t="110935" x="2314575" y="4513263"/>
          <p14:tracePt t="111230" x="2344738" y="4513263"/>
          <p14:tracePt t="111238" x="2460625" y="4506913"/>
          <p14:tracePt t="111246" x="2568575" y="4506913"/>
          <p14:tracePt t="111262" x="2909888" y="4484688"/>
          <p14:tracePt t="111278" x="3157538" y="4484688"/>
          <p14:tracePt t="111295" x="3279775" y="4484688"/>
          <p14:tracePt t="111312" x="3309938" y="4484688"/>
          <p14:tracePt t="111430" x="3324225" y="4484688"/>
          <p14:tracePt t="111438" x="3352800" y="4484688"/>
          <p14:tracePt t="111446" x="3389313" y="4492625"/>
          <p14:tracePt t="111462" x="3490913" y="4498975"/>
          <p14:tracePt t="111478" x="3606800" y="4513263"/>
          <p14:tracePt t="111495" x="3744913" y="4535488"/>
          <p14:tracePt t="111512" x="3852863" y="4543425"/>
          <p14:tracePt t="111528" x="3940175" y="4549775"/>
          <p14:tracePt t="111545" x="3984625" y="4557713"/>
          <p14:tracePt t="111562" x="3998913" y="4557713"/>
          <p14:tracePt t="111578" x="4005263" y="4557713"/>
          <p14:tracePt t="112510" x="4035425" y="4557713"/>
          <p14:tracePt t="112518" x="4092575" y="4557713"/>
          <p14:tracePt t="112528" x="4157663" y="4564063"/>
          <p14:tracePt t="112545" x="4303713" y="4564063"/>
          <p14:tracePt t="112561" x="4427538" y="4564063"/>
          <p14:tracePt t="112578" x="4478338" y="4572000"/>
          <p14:tracePt t="112595" x="4484688" y="4572000"/>
          <p14:tracePt t="113734" x="0" y="0"/>
        </p14:tracePtLst>
        <p14:tracePtLst>
          <p14:tracePt t="114454" x="5595938" y="4506913"/>
          <p14:tracePt t="115966" x="5646738" y="4506913"/>
          <p14:tracePt t="115974" x="5768975" y="4506913"/>
          <p14:tracePt t="115982" x="5878513" y="4506913"/>
          <p14:tracePt t="115994" x="5994400" y="4506913"/>
          <p14:tracePt t="116011" x="6197600" y="4506913"/>
          <p14:tracePt t="116027" x="6291263" y="4506913"/>
          <p14:tracePt t="116044" x="6299200" y="4506913"/>
          <p14:tracePt t="116190" x="6307138" y="4506913"/>
          <p14:tracePt t="116198" x="6321425" y="4506913"/>
          <p14:tracePt t="116206" x="6335713" y="4506913"/>
          <p14:tracePt t="116214" x="6364288" y="4506913"/>
          <p14:tracePt t="116227" x="6415088" y="4506913"/>
          <p14:tracePt t="116244" x="6561138" y="4506913"/>
          <p14:tracePt t="116261" x="6697663" y="4506913"/>
          <p14:tracePt t="116277" x="6821488" y="4506913"/>
          <p14:tracePt t="116294" x="6829425" y="4506913"/>
          <p14:tracePt t="116758" x="6829425" y="4513263"/>
          <p14:tracePt t="116814" x="6843713" y="4513263"/>
          <p14:tracePt t="116822" x="6900863" y="4513263"/>
          <p14:tracePt t="116830" x="6973888" y="4513263"/>
          <p14:tracePt t="116844" x="7061200" y="4506913"/>
          <p14:tracePt t="116861" x="7199313" y="4506913"/>
          <p14:tracePt t="116877" x="7286625" y="4506913"/>
          <p14:tracePt t="116894" x="7300913" y="4506913"/>
          <p14:tracePt t="117646" x="0" y="0"/>
        </p14:tracePtLst>
        <p14:tracePtLst>
          <p14:tracePt t="118383" x="7699375" y="4506913"/>
          <p14:tracePt t="118998" x="7707313" y="4506913"/>
          <p14:tracePt t="119007" x="7750175" y="4506913"/>
          <p14:tracePt t="119014" x="7794625" y="4506913"/>
          <p14:tracePt t="119026" x="7845425" y="4506913"/>
          <p14:tracePt t="119043" x="7888288" y="4498975"/>
          <p14:tracePt t="119060" x="7916863" y="4498975"/>
          <p14:tracePt t="119494" x="7924800" y="4498975"/>
          <p14:tracePt t="119510" x="7961313" y="4498975"/>
          <p14:tracePt t="119518" x="8018463" y="4498975"/>
          <p14:tracePt t="119526" x="8105775" y="4498975"/>
          <p14:tracePt t="119543" x="8280400" y="4498975"/>
          <p14:tracePt t="119560" x="8432800" y="4513263"/>
          <p14:tracePt t="119576" x="8520113" y="4521200"/>
          <p14:tracePt t="119593" x="8570913" y="4521200"/>
          <p14:tracePt t="119610" x="8599488" y="4529138"/>
          <p14:tracePt t="119626" x="8643938" y="4529138"/>
          <p14:tracePt t="119643" x="8672513" y="4529138"/>
          <p14:tracePt t="119660" x="8715375" y="4529138"/>
          <p14:tracePt t="119676" x="8745538" y="4529138"/>
          <p14:tracePt t="119678" x="8774113" y="4529138"/>
          <p14:tracePt t="119693" x="8810625" y="4529138"/>
          <p14:tracePt t="119710" x="8853488" y="4529138"/>
          <p14:tracePt t="119726" x="8890000" y="4529138"/>
          <p14:tracePt t="119743" x="8940800" y="4529138"/>
          <p14:tracePt t="119759" x="8977313" y="4535488"/>
          <p14:tracePt t="119776" x="9020175" y="4535488"/>
          <p14:tracePt t="119793" x="9070975" y="4543425"/>
          <p14:tracePt t="119810" x="9136063" y="4549775"/>
          <p14:tracePt t="119826" x="9186863" y="4549775"/>
          <p14:tracePt t="119843" x="9245600" y="4549775"/>
          <p14:tracePt t="119860" x="9296400" y="4549775"/>
          <p14:tracePt t="119876" x="9332913" y="4549775"/>
          <p14:tracePt t="119877" x="9355138" y="4549775"/>
          <p14:tracePt t="119893" x="9375775" y="4549775"/>
          <p14:tracePt t="119909" x="9412288" y="4549775"/>
          <p14:tracePt t="119926" x="9434513" y="4549775"/>
          <p14:tracePt t="119944" x="9448800" y="4549775"/>
          <p14:tracePt t="119959" x="9463088" y="4549775"/>
          <p14:tracePt t="120878" x="0" y="0"/>
        </p14:tracePtLst>
        <p14:tracePtLst>
          <p14:tracePt t="123270" x="1168400" y="5283200"/>
          <p14:tracePt t="123526" x="1190625" y="5283200"/>
          <p14:tracePt t="123533" x="1262063" y="5283200"/>
          <p14:tracePt t="123542" x="1363663" y="5283200"/>
          <p14:tracePt t="123558" x="1597025" y="5291138"/>
          <p14:tracePt t="123575" x="1843088" y="5305425"/>
          <p14:tracePt t="123592" x="2054225" y="5319713"/>
          <p14:tracePt t="123608" x="2170113" y="5334000"/>
          <p14:tracePt t="123625" x="2192338" y="5334000"/>
          <p14:tracePt t="123781" x="2198688" y="5334000"/>
          <p14:tracePt t="123837" x="2220913" y="5334000"/>
          <p14:tracePt t="123846" x="2263775" y="5348288"/>
          <p14:tracePt t="123853" x="2314575" y="5356225"/>
          <p14:tracePt t="123861" x="2395538" y="5362575"/>
          <p14:tracePt t="123875" x="2466975" y="5370513"/>
          <p14:tracePt t="123892" x="2619375" y="5392738"/>
          <p14:tracePt t="123908" x="2714625" y="5399088"/>
          <p14:tracePt t="123910" x="2720975" y="5399088"/>
          <p14:tracePt t="123925" x="2728913" y="5407025"/>
          <p14:tracePt t="124758" x="2735263" y="5407025"/>
          <p14:tracePt t="124765" x="2801938" y="5407025"/>
          <p14:tracePt t="124775" x="2903538" y="5407025"/>
          <p14:tracePt t="124792" x="3121025" y="5407025"/>
          <p14:tracePt t="124808" x="3352800" y="5407025"/>
          <p14:tracePt t="124825" x="3533775" y="5413375"/>
          <p14:tracePt t="124842" x="3592513" y="5421313"/>
          <p14:tracePt t="124886" x="3598863" y="5421313"/>
          <p14:tracePt t="124910" x="3614738" y="5421313"/>
          <p14:tracePt t="124918" x="3629025" y="5421313"/>
          <p14:tracePt t="124925" x="3665538" y="5421313"/>
          <p14:tracePt t="124942" x="3767138" y="5421313"/>
          <p14:tracePt t="124958" x="3897313" y="5421313"/>
          <p14:tracePt t="124975" x="3984625" y="5421313"/>
          <p14:tracePt t="124991" x="4027488" y="5427663"/>
          <p14:tracePt t="125008" x="4056063" y="5427663"/>
          <p14:tracePt t="125025" x="4071938" y="5427663"/>
          <p14:tracePt t="125041" x="4106863" y="5427663"/>
          <p14:tracePt t="125058" x="4165600" y="5427663"/>
          <p14:tracePt t="125075" x="4224338" y="5427663"/>
          <p14:tracePt t="125091" x="4252913" y="5427663"/>
          <p14:tracePt t="125108" x="4281488" y="5427663"/>
          <p14:tracePt t="125110" x="4289425" y="5427663"/>
          <p14:tracePt t="125125" x="4303713" y="5427663"/>
          <p14:tracePt t="125141" x="4318000" y="5427663"/>
          <p14:tracePt t="125158" x="4340225" y="5427663"/>
          <p14:tracePt t="125175" x="4383088" y="5427663"/>
          <p14:tracePt t="125192" x="4397375" y="5427663"/>
          <p14:tracePt t="125208" x="4411663" y="5427663"/>
          <p14:tracePt t="125225" x="4427538" y="5421313"/>
          <p14:tracePt t="125242" x="4433888" y="5421313"/>
          <p14:tracePt t="125259" x="4448175" y="5421313"/>
          <p14:tracePt t="125275" x="4456113" y="5421313"/>
          <p14:tracePt t="126014" x="4498975" y="5413375"/>
          <p14:tracePt t="126022" x="4579938" y="5399088"/>
          <p14:tracePt t="126030" x="4665663" y="5392738"/>
          <p14:tracePt t="126041" x="4738688" y="5384800"/>
          <p14:tracePt t="126058" x="4862513" y="5370513"/>
          <p14:tracePt t="126074" x="4913313" y="5370513"/>
          <p14:tracePt t="126091" x="4927600" y="5370513"/>
          <p14:tracePt t="126166" x="4935538" y="5370513"/>
          <p14:tracePt t="126278" x="4941888" y="5370513"/>
          <p14:tracePt t="126286" x="4964113" y="5370513"/>
          <p14:tracePt t="126294" x="4986338" y="5370513"/>
          <p14:tracePt t="126308" x="5000625" y="5362575"/>
          <p14:tracePt t="126324" x="5014913" y="5362575"/>
          <p14:tracePt t="126374" x="5021263" y="5362575"/>
          <p14:tracePt t="130102" x="0" y="0"/>
        </p14:tracePtLst>
        <p14:tracePtLst>
          <p14:tracePt t="132991" x="1363663" y="6219825"/>
          <p14:tracePt t="133335" x="1379538" y="6219825"/>
          <p14:tracePt t="133341" x="1408113" y="6219825"/>
          <p14:tracePt t="133350" x="1444625" y="6226175"/>
          <p14:tracePt t="133358" x="1481138" y="6226175"/>
          <p14:tracePt t="133373" x="1524000" y="6226175"/>
          <p14:tracePt t="133389" x="1582738" y="6226175"/>
          <p14:tracePt t="133406" x="1589088" y="6226175"/>
          <p14:tracePt t="133573" x="1597025" y="6226175"/>
          <p14:tracePt t="133581" x="1603375" y="6226175"/>
          <p14:tracePt t="133589" x="1611313" y="6226175"/>
          <p14:tracePt t="133606" x="1647825" y="6226175"/>
          <p14:tracePt t="133622" x="1690688" y="6226175"/>
          <p14:tracePt t="133639" x="1741488" y="6226175"/>
          <p14:tracePt t="133656" x="1770063" y="6226175"/>
          <p14:tracePt t="133672" x="1800225" y="6226175"/>
          <p14:tracePt t="133689" x="1806575" y="6234113"/>
          <p14:tracePt t="133706" x="1820863" y="6234113"/>
          <p14:tracePt t="133722" x="1828800" y="6240463"/>
          <p14:tracePt t="133806" x="1836738" y="6240463"/>
          <p14:tracePt t="133862" x="1843088" y="6240463"/>
          <p14:tracePt t="133869" x="1857375" y="6240463"/>
          <p14:tracePt t="133885" x="1865313" y="6240463"/>
          <p14:tracePt t="133910" x="1871663" y="6240463"/>
          <p14:tracePt t="134615" x="1879600" y="6240463"/>
          <p14:tracePt t="134621" x="1901825" y="6240463"/>
          <p14:tracePt t="134631" x="1938338" y="6240463"/>
          <p14:tracePt t="134639" x="1989138" y="6256338"/>
          <p14:tracePt t="134655" x="2125663" y="6256338"/>
          <p14:tracePt t="134672" x="2278063" y="6262688"/>
          <p14:tracePt t="134689" x="2395538" y="6270625"/>
          <p14:tracePt t="134705" x="2481263" y="6276975"/>
          <p14:tracePt t="134722" x="2525713" y="6276975"/>
          <p14:tracePt t="134739" x="2532063" y="6276975"/>
          <p14:tracePt t="134766" x="2540000" y="6276975"/>
          <p14:tracePt t="134782" x="2562225" y="6276975"/>
          <p14:tracePt t="134790" x="2590800" y="6276975"/>
          <p14:tracePt t="134805" x="2678113" y="6276975"/>
          <p14:tracePt t="134822" x="2816225" y="6276975"/>
          <p14:tracePt t="134839" x="2903538" y="6276975"/>
          <p14:tracePt t="134855" x="2960688" y="6276975"/>
          <p14:tracePt t="134872" x="3005138" y="6276975"/>
          <p14:tracePt t="134889" x="3055938" y="6276975"/>
          <p14:tracePt t="134906" x="3113088" y="6276975"/>
          <p14:tracePt t="134922" x="3157538" y="6276975"/>
          <p14:tracePt t="134939" x="3192463" y="6276975"/>
          <p14:tracePt t="134955" x="3208338" y="6276975"/>
          <p14:tracePt t="134972" x="3214688" y="6276975"/>
          <p14:tracePt t="134990" x="3228975" y="6276975"/>
          <p14:tracePt t="135006" x="3236913" y="6276975"/>
          <p14:tracePt t="135023" x="3259138" y="6276975"/>
          <p14:tracePt t="135039" x="3273425" y="6276975"/>
          <p14:tracePt t="135056" x="3287713" y="6276975"/>
          <p14:tracePt t="135072" x="3309938" y="6276975"/>
          <p14:tracePt t="135089" x="3338513" y="6276975"/>
          <p14:tracePt t="135105" x="3367088" y="6276975"/>
          <p14:tracePt t="135122" x="3417888" y="6276975"/>
          <p14:tracePt t="135139" x="3482975" y="6276975"/>
          <p14:tracePt t="135155" x="3556000" y="6284913"/>
          <p14:tracePt t="135172" x="3671888" y="6299200"/>
          <p14:tracePt t="135189" x="3810000" y="6299200"/>
          <p14:tracePt t="135205" x="3883025" y="6307138"/>
          <p14:tracePt t="135222" x="3911600" y="6307138"/>
          <p14:tracePt t="135239" x="3940175" y="6307138"/>
          <p14:tracePt t="135256" x="3976688" y="6307138"/>
          <p14:tracePt t="135272" x="4013200" y="6307138"/>
          <p14:tracePt t="135289" x="4056063" y="6307138"/>
          <p14:tracePt t="135305" x="4106863" y="6307138"/>
          <p14:tracePt t="135322" x="4157663" y="6307138"/>
          <p14:tracePt t="135339" x="4194175" y="6307138"/>
          <p14:tracePt t="135355" x="4244975" y="6307138"/>
          <p14:tracePt t="135372" x="4295775" y="6307138"/>
          <p14:tracePt t="135389" x="4332288" y="6307138"/>
          <p14:tracePt t="135389" x="4346575" y="6307138"/>
          <p14:tracePt t="135405" x="4383088" y="6307138"/>
          <p14:tracePt t="135422" x="4427538" y="6307138"/>
          <p14:tracePt t="135439" x="4462463" y="6307138"/>
          <p14:tracePt t="135455" x="4513263" y="6307138"/>
          <p14:tracePt t="135472" x="4549775" y="6307138"/>
          <p14:tracePt t="135489" x="4586288" y="6307138"/>
          <p14:tracePt t="135506" x="4600575" y="6307138"/>
          <p14:tracePt t="135522" x="4614863" y="6307138"/>
          <p14:tracePt t="135539" x="4630738" y="6307138"/>
          <p14:tracePt t="135555" x="4665663" y="6307138"/>
          <p14:tracePt t="135572" x="4702175" y="6307138"/>
          <p14:tracePt t="135573" x="4724400" y="6299200"/>
          <p14:tracePt t="135589" x="4746625" y="6299200"/>
          <p14:tracePt t="135590" x="4760913" y="6299200"/>
          <p14:tracePt t="135605" x="4797425" y="6291263"/>
          <p14:tracePt t="135622" x="4818063" y="6291263"/>
          <p14:tracePt t="135639" x="4848225" y="6291263"/>
          <p14:tracePt t="135655" x="4862513" y="6291263"/>
          <p14:tracePt t="135672" x="4868863" y="6291263"/>
          <p14:tracePt t="135689" x="4891088" y="6291263"/>
          <p14:tracePt t="135705" x="4899025" y="6291263"/>
          <p14:tracePt t="135722" x="4913313" y="6291263"/>
          <p14:tracePt t="135739" x="4941888" y="6291263"/>
          <p14:tracePt t="135756" x="4964113" y="6291263"/>
          <p14:tracePt t="135758" x="4970463" y="6284913"/>
          <p14:tracePt t="135772" x="4978400" y="6284913"/>
          <p14:tracePt t="135789" x="4986338" y="6284913"/>
          <p14:tracePt t="135805" x="5000625" y="6284913"/>
          <p14:tracePt t="135822" x="5006975" y="6284913"/>
          <p14:tracePt t="135839" x="5029200" y="6284913"/>
          <p14:tracePt t="135855" x="5043488" y="6284913"/>
          <p14:tracePt t="135872" x="5051425" y="6284913"/>
          <p14:tracePt t="135889" x="5057775" y="6284913"/>
          <p14:tracePt t="135905" x="5065713" y="6284913"/>
          <p14:tracePt t="135922" x="5072063" y="6284913"/>
          <p14:tracePt t="135942" x="5080000" y="6284913"/>
          <p14:tracePt t="135958" x="5087938" y="6284913"/>
          <p14:tracePt t="135972" x="5094288" y="6284913"/>
          <p14:tracePt t="135988" x="5102225" y="6284913"/>
          <p14:tracePt t="136006" x="5122863" y="6284913"/>
          <p14:tracePt t="136022" x="5130800" y="6284913"/>
          <p14:tracePt t="136118" x="5138738" y="6284913"/>
          <p14:tracePt t="137014" x="5195888" y="6284913"/>
          <p14:tracePt t="137022" x="5260975" y="6284913"/>
          <p14:tracePt t="137030" x="5311775" y="6284913"/>
          <p14:tracePt t="137038" x="5384800" y="6284913"/>
          <p14:tracePt t="137055" x="5486400" y="6276975"/>
          <p14:tracePt t="137072" x="5537200" y="6276975"/>
          <p14:tracePt t="137088" x="5545138" y="6276975"/>
          <p14:tracePt t="137134" x="5551488" y="6276975"/>
          <p14:tracePt t="137246" x="5559425" y="6276975"/>
          <p14:tracePt t="137261" x="5565775" y="6276975"/>
          <p14:tracePt t="137270" x="5580063" y="6276975"/>
          <p14:tracePt t="137278" x="5588000" y="6276975"/>
          <p14:tracePt t="137288" x="5595938" y="6276975"/>
          <p14:tracePt t="137305" x="5610225" y="6276975"/>
          <p14:tracePt t="137321" x="5624513" y="6276975"/>
          <p14:tracePt t="140693" x="0" y="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5"/>
            <a:ext cx="10515600" cy="865137"/>
          </a:xfrm>
        </p:spPr>
        <p:txBody>
          <a:bodyPr/>
          <a:lstStyle/>
          <a:p>
            <a:pPr algn="ctr"/>
            <a:r>
              <a:rPr kumimoji="1" lang="ja-JP" altLang="en-US" dirty="0" smtClean="0"/>
              <a:t>平衡点と不動点の漸近安定性</a:t>
            </a:r>
            <a:endParaRPr kumimoji="1" lang="ja-JP" altLang="en-US" dirty="0"/>
          </a:p>
        </p:txBody>
      </p:sp>
      <p:sp>
        <p:nvSpPr>
          <p:cNvPr id="15" name="正方形/長方形 14"/>
          <p:cNvSpPr/>
          <p:nvPr/>
        </p:nvSpPr>
        <p:spPr>
          <a:xfrm>
            <a:off x="1464734" y="1861772"/>
            <a:ext cx="7871289" cy="548413"/>
          </a:xfrm>
          <a:prstGeom prst="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solidFill>
                  <a:schemeClr val="tx1"/>
                </a:solidFill>
              </a:rPr>
              <a:t>微分方程式 </a:t>
            </a:r>
            <a:r>
              <a:rPr lang="en-US" altLang="ja-JP" dirty="0" smtClean="0">
                <a:solidFill>
                  <a:schemeClr val="tx1"/>
                </a:solidFill>
                <a:latin typeface="Cambria Math" panose="02040503050406030204" pitchFamily="18" charset="0"/>
                <a:ea typeface="Cambria Math" panose="02040503050406030204" pitchFamily="18" charset="0"/>
              </a:rPr>
              <a:t>dx/</a:t>
            </a:r>
            <a:r>
              <a:rPr lang="en-US" altLang="ja-JP" dirty="0" err="1" smtClean="0">
                <a:solidFill>
                  <a:schemeClr val="tx1"/>
                </a:solidFill>
                <a:latin typeface="Cambria Math" panose="02040503050406030204" pitchFamily="18" charset="0"/>
                <a:ea typeface="Cambria Math" panose="02040503050406030204" pitchFamily="18" charset="0"/>
              </a:rPr>
              <a:t>dt</a:t>
            </a:r>
            <a:r>
              <a:rPr lang="en-US" altLang="ja-JP" dirty="0" smtClean="0">
                <a:solidFill>
                  <a:schemeClr val="tx1"/>
                </a:solidFill>
                <a:latin typeface="Cambria Math" panose="02040503050406030204" pitchFamily="18" charset="0"/>
                <a:ea typeface="Cambria Math" panose="02040503050406030204" pitchFamily="18" charset="0"/>
              </a:rPr>
              <a:t> </a:t>
            </a:r>
            <a:r>
              <a:rPr lang="en-US" altLang="ja-JP" dirty="0">
                <a:solidFill>
                  <a:schemeClr val="tx1"/>
                </a:solidFill>
                <a:latin typeface="Cambria Math" panose="02040503050406030204" pitchFamily="18" charset="0"/>
                <a:ea typeface="Cambria Math" panose="02040503050406030204" pitchFamily="18" charset="0"/>
              </a:rPr>
              <a:t>= F(x</a:t>
            </a:r>
            <a:r>
              <a:rPr lang="en-US" altLang="ja-JP" dirty="0" smtClean="0">
                <a:solidFill>
                  <a:schemeClr val="tx1"/>
                </a:solidFill>
                <a:latin typeface="Cambria Math" panose="02040503050406030204" pitchFamily="18" charset="0"/>
                <a:ea typeface="Cambria Math" panose="02040503050406030204" pitchFamily="18" charset="0"/>
              </a:rPr>
              <a:t>) </a:t>
            </a:r>
            <a:r>
              <a:rPr lang="ja-JP" altLang="en-US" dirty="0" smtClean="0">
                <a:solidFill>
                  <a:schemeClr val="tx1"/>
                </a:solidFill>
              </a:rPr>
              <a:t>の平衡点 </a:t>
            </a:r>
            <a:r>
              <a:rPr lang="en-US" altLang="ja-JP" dirty="0" smtClean="0">
                <a:solidFill>
                  <a:schemeClr val="tx1"/>
                </a:solidFill>
                <a:latin typeface="Cambria Math" panose="02040503050406030204" pitchFamily="18" charset="0"/>
                <a:ea typeface="Cambria Math" panose="02040503050406030204" pitchFamily="18" charset="0"/>
              </a:rPr>
              <a:t>F(x*) = 0</a:t>
            </a:r>
            <a:r>
              <a:rPr lang="ja-JP" altLang="en-US" dirty="0" smtClean="0">
                <a:solidFill>
                  <a:schemeClr val="tx1"/>
                </a:solidFill>
              </a:rPr>
              <a:t>　⇒　線形な場合は原点</a:t>
            </a:r>
            <a:r>
              <a:rPr lang="en-US" altLang="ja-JP" dirty="0" smtClean="0">
                <a:solidFill>
                  <a:schemeClr val="tx1"/>
                </a:solidFill>
              </a:rPr>
              <a:t>0</a:t>
            </a:r>
            <a:r>
              <a:rPr lang="ja-JP" altLang="en-US" dirty="0" smtClean="0">
                <a:solidFill>
                  <a:schemeClr val="tx1"/>
                </a:solidFill>
              </a:rPr>
              <a:t>のみ</a:t>
            </a:r>
            <a:endParaRPr lang="en-US" altLang="ja-JP" baseline="30000" dirty="0" smtClean="0">
              <a:solidFill>
                <a:schemeClr val="tx1"/>
              </a:solidFill>
            </a:endParaRPr>
          </a:p>
        </p:txBody>
      </p:sp>
      <p:sp>
        <p:nvSpPr>
          <p:cNvPr id="5" name="正方形/長方形 4"/>
          <p:cNvSpPr/>
          <p:nvPr/>
        </p:nvSpPr>
        <p:spPr>
          <a:xfrm>
            <a:off x="1464734" y="4325753"/>
            <a:ext cx="7871289" cy="548413"/>
          </a:xfrm>
          <a:prstGeom prst="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rPr>
              <a:t>差分</a:t>
            </a:r>
            <a:r>
              <a:rPr lang="ja-JP" altLang="en-US" dirty="0" smtClean="0">
                <a:solidFill>
                  <a:schemeClr val="tx1"/>
                </a:solidFill>
              </a:rPr>
              <a:t>方程式 </a:t>
            </a:r>
            <a:r>
              <a:rPr lang="en-US" altLang="ja-JP" dirty="0" err="1" smtClean="0">
                <a:solidFill>
                  <a:schemeClr val="tx1"/>
                </a:solidFill>
                <a:latin typeface="Cambria Math" panose="02040503050406030204" pitchFamily="18" charset="0"/>
                <a:ea typeface="Cambria Math" panose="02040503050406030204" pitchFamily="18" charset="0"/>
              </a:rPr>
              <a:t>x</a:t>
            </a:r>
            <a:r>
              <a:rPr lang="en-US" altLang="ja-JP" baseline="-25000" dirty="0" err="1" smtClean="0">
                <a:solidFill>
                  <a:schemeClr val="tx1"/>
                </a:solidFill>
                <a:latin typeface="Cambria Math" panose="02040503050406030204" pitchFamily="18" charset="0"/>
                <a:ea typeface="Cambria Math" panose="02040503050406030204" pitchFamily="18" charset="0"/>
              </a:rPr>
              <a:t>n</a:t>
            </a:r>
            <a:r>
              <a:rPr lang="en-US" altLang="ja-JP" dirty="0" smtClean="0">
                <a:solidFill>
                  <a:schemeClr val="tx1"/>
                </a:solidFill>
                <a:latin typeface="Cambria Math" panose="02040503050406030204" pitchFamily="18" charset="0"/>
                <a:ea typeface="Cambria Math" panose="02040503050406030204" pitchFamily="18" charset="0"/>
              </a:rPr>
              <a:t> </a:t>
            </a:r>
            <a:r>
              <a:rPr lang="en-US" altLang="ja-JP" dirty="0">
                <a:solidFill>
                  <a:schemeClr val="tx1"/>
                </a:solidFill>
                <a:latin typeface="Cambria Math" panose="02040503050406030204" pitchFamily="18" charset="0"/>
                <a:ea typeface="Cambria Math" panose="02040503050406030204" pitchFamily="18" charset="0"/>
              </a:rPr>
              <a:t>= </a:t>
            </a:r>
            <a:r>
              <a:rPr lang="en-US" altLang="ja-JP" dirty="0" smtClean="0">
                <a:solidFill>
                  <a:schemeClr val="tx1"/>
                </a:solidFill>
                <a:latin typeface="Cambria Math" panose="02040503050406030204" pitchFamily="18" charset="0"/>
                <a:ea typeface="Cambria Math" panose="02040503050406030204" pitchFamily="18" charset="0"/>
              </a:rPr>
              <a:t>F(x</a:t>
            </a:r>
            <a:r>
              <a:rPr lang="en-US" altLang="ja-JP" baseline="-25000" dirty="0" smtClean="0">
                <a:solidFill>
                  <a:schemeClr val="tx1"/>
                </a:solidFill>
                <a:latin typeface="Cambria Math" panose="02040503050406030204" pitchFamily="18" charset="0"/>
                <a:ea typeface="Cambria Math" panose="02040503050406030204" pitchFamily="18" charset="0"/>
              </a:rPr>
              <a:t>n-1</a:t>
            </a:r>
            <a:r>
              <a:rPr lang="en-US" altLang="ja-JP" dirty="0" smtClean="0">
                <a:solidFill>
                  <a:schemeClr val="tx1"/>
                </a:solidFill>
                <a:latin typeface="Cambria Math" panose="02040503050406030204" pitchFamily="18" charset="0"/>
                <a:ea typeface="Cambria Math" panose="02040503050406030204" pitchFamily="18" charset="0"/>
              </a:rPr>
              <a:t>) </a:t>
            </a:r>
            <a:r>
              <a:rPr lang="ja-JP" altLang="en-US" dirty="0" smtClean="0">
                <a:solidFill>
                  <a:schemeClr val="tx1"/>
                </a:solidFill>
              </a:rPr>
              <a:t>の不動点 </a:t>
            </a:r>
            <a:r>
              <a:rPr lang="en-US" altLang="ja-JP" dirty="0">
                <a:solidFill>
                  <a:schemeClr val="tx1"/>
                </a:solidFill>
                <a:latin typeface="Cambria Math" panose="02040503050406030204" pitchFamily="18" charset="0"/>
                <a:ea typeface="Cambria Math" panose="02040503050406030204" pitchFamily="18" charset="0"/>
              </a:rPr>
              <a:t>x</a:t>
            </a:r>
            <a:r>
              <a:rPr lang="en-US" altLang="ja-JP" dirty="0" smtClean="0">
                <a:solidFill>
                  <a:schemeClr val="tx1"/>
                </a:solidFill>
                <a:latin typeface="Cambria Math" panose="02040503050406030204" pitchFamily="18" charset="0"/>
                <a:ea typeface="Cambria Math" panose="02040503050406030204" pitchFamily="18" charset="0"/>
              </a:rPr>
              <a:t>*=F(x*) </a:t>
            </a:r>
            <a:r>
              <a:rPr lang="ja-JP" altLang="en-US" dirty="0" smtClean="0">
                <a:solidFill>
                  <a:schemeClr val="tx1"/>
                </a:solidFill>
              </a:rPr>
              <a:t>　⇒　線形な場合は原点</a:t>
            </a:r>
            <a:r>
              <a:rPr lang="en-US" altLang="ja-JP" dirty="0" smtClean="0">
                <a:solidFill>
                  <a:schemeClr val="tx1"/>
                </a:solidFill>
              </a:rPr>
              <a:t>0</a:t>
            </a:r>
            <a:r>
              <a:rPr lang="ja-JP" altLang="en-US" dirty="0" smtClean="0">
                <a:solidFill>
                  <a:schemeClr val="tx1"/>
                </a:solidFill>
              </a:rPr>
              <a:t>のみ</a:t>
            </a:r>
            <a:endParaRPr lang="en-US" altLang="ja-JP" baseline="30000" dirty="0" smtClean="0">
              <a:solidFill>
                <a:schemeClr val="tx1"/>
              </a:solidFill>
            </a:endParaRPr>
          </a:p>
        </p:txBody>
      </p:sp>
      <p:sp>
        <p:nvSpPr>
          <p:cNvPr id="7" name="正方形/長方形 6"/>
          <p:cNvSpPr/>
          <p:nvPr/>
        </p:nvSpPr>
        <p:spPr>
          <a:xfrm>
            <a:off x="4743936" y="1595089"/>
            <a:ext cx="3250968" cy="334248"/>
          </a:xfrm>
          <a:prstGeom prst="rect">
            <a:avLst/>
          </a:prstGeom>
          <a:solidFill>
            <a:schemeClr val="bg1"/>
          </a:solid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smtClean="0">
                <a:solidFill>
                  <a:schemeClr val="tx1"/>
                </a:solidFill>
              </a:rPr>
              <a:t>☟ポイント　</a:t>
            </a:r>
            <a:r>
              <a:rPr lang="ja-JP" altLang="en-US" sz="1200" dirty="0">
                <a:solidFill>
                  <a:schemeClr val="tx1"/>
                </a:solidFill>
              </a:rPr>
              <a:t>最も単純な</a:t>
            </a:r>
            <a:r>
              <a:rPr lang="ja-JP" altLang="en-US" sz="1200" dirty="0" smtClean="0">
                <a:solidFill>
                  <a:schemeClr val="tx1"/>
                </a:solidFill>
              </a:rPr>
              <a:t>解となる動かない点</a:t>
            </a:r>
            <a:endParaRPr lang="en-US" altLang="ja-JP" sz="1200" dirty="0" smtClean="0">
              <a:solidFill>
                <a:schemeClr val="tx1"/>
              </a:solidFill>
            </a:endParaRPr>
          </a:p>
        </p:txBody>
      </p:sp>
      <p:sp>
        <p:nvSpPr>
          <p:cNvPr id="8" name="正方形/長方形 7"/>
          <p:cNvSpPr/>
          <p:nvPr/>
        </p:nvSpPr>
        <p:spPr>
          <a:xfrm>
            <a:off x="1464734" y="2683099"/>
            <a:ext cx="8758258" cy="548413"/>
          </a:xfrm>
          <a:prstGeom prst="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solidFill>
                  <a:schemeClr val="tx1"/>
                </a:solidFill>
              </a:rPr>
              <a:t>開近傍</a:t>
            </a:r>
            <a:r>
              <a:rPr lang="en-US" altLang="ja-JP" dirty="0" smtClean="0">
                <a:solidFill>
                  <a:schemeClr val="tx1"/>
                </a:solidFill>
              </a:rPr>
              <a:t>U(p)</a:t>
            </a:r>
            <a:r>
              <a:rPr lang="ja-JP" altLang="en-US" dirty="0" smtClean="0">
                <a:solidFill>
                  <a:schemeClr val="tx1"/>
                </a:solidFill>
              </a:rPr>
              <a:t>の</a:t>
            </a:r>
            <a:r>
              <a:rPr lang="ja-JP" altLang="en-US" dirty="0" smtClean="0">
                <a:solidFill>
                  <a:schemeClr val="tx1"/>
                </a:solidFill>
              </a:rPr>
              <a:t>初期条件</a:t>
            </a:r>
            <a:r>
              <a:rPr lang="en-US" altLang="ja-JP" dirty="0" smtClean="0">
                <a:solidFill>
                  <a:schemeClr val="tx1"/>
                </a:solidFill>
              </a:rPr>
              <a:t>x</a:t>
            </a:r>
            <a:r>
              <a:rPr lang="en-US" altLang="ja-JP" baseline="-25000" dirty="0" smtClean="0">
                <a:solidFill>
                  <a:schemeClr val="tx1"/>
                </a:solidFill>
              </a:rPr>
              <a:t>0</a:t>
            </a:r>
            <a:r>
              <a:rPr lang="ja-JP" altLang="en-US" dirty="0" smtClean="0">
                <a:solidFill>
                  <a:schemeClr val="tx1"/>
                </a:solidFill>
              </a:rPr>
              <a:t>に関して</a:t>
            </a:r>
            <a:r>
              <a:rPr lang="en-US" altLang="ja-JP" dirty="0" err="1" smtClean="0">
                <a:solidFill>
                  <a:schemeClr val="tx1"/>
                </a:solidFill>
                <a:latin typeface="Cambria Math" panose="02040503050406030204" pitchFamily="18" charset="0"/>
                <a:ea typeface="Cambria Math" panose="02040503050406030204" pitchFamily="18" charset="0"/>
              </a:rPr>
              <a:t>lim</a:t>
            </a:r>
            <a:r>
              <a:rPr lang="en-US" altLang="ja-JP" baseline="-25000" dirty="0" err="1" smtClean="0">
                <a:solidFill>
                  <a:schemeClr val="tx1"/>
                </a:solidFill>
                <a:latin typeface="Cambria Math" panose="02040503050406030204" pitchFamily="18" charset="0"/>
                <a:ea typeface="Cambria Math" panose="02040503050406030204" pitchFamily="18" charset="0"/>
              </a:rPr>
              <a:t>t</a:t>
            </a:r>
            <a:r>
              <a:rPr lang="ja-JP" altLang="en-US" baseline="-25000" dirty="0" smtClean="0">
                <a:solidFill>
                  <a:schemeClr val="tx1"/>
                </a:solidFill>
                <a:latin typeface="Cambria Math" panose="02040503050406030204" pitchFamily="18" charset="0"/>
              </a:rPr>
              <a:t>→∞</a:t>
            </a:r>
            <a:r>
              <a:rPr lang="en-US" altLang="ja-JP" dirty="0" smtClean="0">
                <a:solidFill>
                  <a:schemeClr val="tx1"/>
                </a:solidFill>
                <a:latin typeface="Cambria Math" panose="02040503050406030204" pitchFamily="18" charset="0"/>
                <a:ea typeface="Cambria Math" panose="02040503050406030204" pitchFamily="18" charset="0"/>
              </a:rPr>
              <a:t>x(x</a:t>
            </a:r>
            <a:r>
              <a:rPr lang="en-US" altLang="ja-JP" baseline="-25000" dirty="0" smtClean="0">
                <a:solidFill>
                  <a:schemeClr val="tx1"/>
                </a:solidFill>
                <a:latin typeface="Cambria Math" panose="02040503050406030204" pitchFamily="18" charset="0"/>
                <a:ea typeface="Cambria Math" panose="02040503050406030204" pitchFamily="18" charset="0"/>
              </a:rPr>
              <a:t>0</a:t>
            </a:r>
            <a:r>
              <a:rPr lang="en-US" altLang="ja-JP" dirty="0" smtClean="0">
                <a:solidFill>
                  <a:schemeClr val="tx1"/>
                </a:solidFill>
                <a:latin typeface="Cambria Math" panose="02040503050406030204" pitchFamily="18" charset="0"/>
                <a:ea typeface="Cambria Math" panose="02040503050406030204" pitchFamily="18" charset="0"/>
              </a:rPr>
              <a:t>,t)</a:t>
            </a:r>
            <a:r>
              <a:rPr lang="ja-JP" altLang="en-US" dirty="0" smtClean="0">
                <a:solidFill>
                  <a:schemeClr val="tx1"/>
                </a:solidFill>
                <a:latin typeface="Cambria Math" panose="02040503050406030204" pitchFamily="18" charset="0"/>
              </a:rPr>
              <a:t>→</a:t>
            </a:r>
            <a:r>
              <a:rPr lang="en-US" altLang="ja-JP" dirty="0" smtClean="0">
                <a:solidFill>
                  <a:schemeClr val="tx1"/>
                </a:solidFill>
                <a:latin typeface="Cambria Math" panose="02040503050406030204" pitchFamily="18" charset="0"/>
                <a:ea typeface="Cambria Math" panose="02040503050406030204" pitchFamily="18" charset="0"/>
              </a:rPr>
              <a:t>p</a:t>
            </a:r>
            <a:r>
              <a:rPr lang="ja-JP" altLang="en-US" dirty="0" smtClean="0">
                <a:solidFill>
                  <a:schemeClr val="tx1"/>
                </a:solidFill>
              </a:rPr>
              <a:t>の場合、平衡点</a:t>
            </a:r>
            <a:r>
              <a:rPr lang="en-US" altLang="ja-JP" dirty="0" smtClean="0">
                <a:solidFill>
                  <a:schemeClr val="tx1"/>
                </a:solidFill>
                <a:latin typeface="Cambria Math" panose="02040503050406030204" pitchFamily="18" charset="0"/>
                <a:ea typeface="Cambria Math" panose="02040503050406030204" pitchFamily="18" charset="0"/>
              </a:rPr>
              <a:t>p</a:t>
            </a:r>
            <a:r>
              <a:rPr lang="ja-JP" altLang="en-US" dirty="0" smtClean="0">
                <a:solidFill>
                  <a:schemeClr val="tx1"/>
                </a:solidFill>
              </a:rPr>
              <a:t>は漸近安定という</a:t>
            </a:r>
            <a:endParaRPr lang="en-US" altLang="ja-JP" baseline="30000" dirty="0" smtClean="0">
              <a:solidFill>
                <a:schemeClr val="tx1"/>
              </a:solidFill>
            </a:endParaRPr>
          </a:p>
        </p:txBody>
      </p:sp>
      <p:sp>
        <p:nvSpPr>
          <p:cNvPr id="10" name="正方形/長方形 9"/>
          <p:cNvSpPr/>
          <p:nvPr/>
        </p:nvSpPr>
        <p:spPr>
          <a:xfrm>
            <a:off x="1464734" y="5147080"/>
            <a:ext cx="9060010" cy="548413"/>
          </a:xfrm>
          <a:prstGeom prst="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rPr>
              <a:t>開近傍</a:t>
            </a:r>
            <a:r>
              <a:rPr lang="en-US" altLang="ja-JP" dirty="0">
                <a:solidFill>
                  <a:schemeClr val="tx1"/>
                </a:solidFill>
              </a:rPr>
              <a:t>U(p)</a:t>
            </a:r>
            <a:r>
              <a:rPr lang="ja-JP" altLang="en-US" dirty="0">
                <a:solidFill>
                  <a:schemeClr val="tx1"/>
                </a:solidFill>
              </a:rPr>
              <a:t>の初期</a:t>
            </a:r>
            <a:r>
              <a:rPr lang="ja-JP" altLang="en-US" dirty="0" smtClean="0">
                <a:solidFill>
                  <a:schemeClr val="tx1"/>
                </a:solidFill>
              </a:rPr>
              <a:t>条件</a:t>
            </a:r>
            <a:r>
              <a:rPr lang="en-US" altLang="ja-JP" dirty="0" smtClean="0">
                <a:solidFill>
                  <a:schemeClr val="tx1"/>
                </a:solidFill>
              </a:rPr>
              <a:t>x</a:t>
            </a:r>
            <a:r>
              <a:rPr lang="en-US" altLang="ja-JP" baseline="-25000" dirty="0" smtClean="0">
                <a:solidFill>
                  <a:schemeClr val="tx1"/>
                </a:solidFill>
              </a:rPr>
              <a:t>0</a:t>
            </a:r>
            <a:r>
              <a:rPr lang="ja-JP" altLang="en-US" dirty="0" smtClean="0">
                <a:solidFill>
                  <a:schemeClr val="tx1"/>
                </a:solidFill>
              </a:rPr>
              <a:t>に関して</a:t>
            </a:r>
            <a:r>
              <a:rPr lang="en-US" altLang="ja-JP" dirty="0" smtClean="0">
                <a:solidFill>
                  <a:schemeClr val="tx1"/>
                </a:solidFill>
                <a:latin typeface="Cambria Math" panose="02040503050406030204" pitchFamily="18" charset="0"/>
                <a:ea typeface="Cambria Math" panose="02040503050406030204" pitchFamily="18" charset="0"/>
              </a:rPr>
              <a:t>lim</a:t>
            </a:r>
            <a:r>
              <a:rPr lang="en-US" altLang="ja-JP" baseline="-25000" dirty="0">
                <a:solidFill>
                  <a:schemeClr val="tx1"/>
                </a:solidFill>
                <a:latin typeface="Cambria Math" panose="02040503050406030204" pitchFamily="18" charset="0"/>
                <a:ea typeface="Cambria Math" panose="02040503050406030204" pitchFamily="18" charset="0"/>
              </a:rPr>
              <a:t>n</a:t>
            </a:r>
            <a:r>
              <a:rPr lang="ja-JP" altLang="en-US" baseline="-25000" dirty="0" smtClean="0">
                <a:solidFill>
                  <a:schemeClr val="tx1"/>
                </a:solidFill>
                <a:latin typeface="Cambria Math" panose="02040503050406030204" pitchFamily="18" charset="0"/>
              </a:rPr>
              <a:t>→∞</a:t>
            </a:r>
            <a:r>
              <a:rPr lang="en-US" altLang="ja-JP" dirty="0" smtClean="0">
                <a:solidFill>
                  <a:schemeClr val="tx1"/>
                </a:solidFill>
                <a:latin typeface="Cambria Math" panose="02040503050406030204" pitchFamily="18" charset="0"/>
                <a:ea typeface="Cambria Math" panose="02040503050406030204" pitchFamily="18" charset="0"/>
              </a:rPr>
              <a:t>x(x</a:t>
            </a:r>
            <a:r>
              <a:rPr lang="en-US" altLang="ja-JP" baseline="-25000" dirty="0" smtClean="0">
                <a:solidFill>
                  <a:schemeClr val="tx1"/>
                </a:solidFill>
                <a:latin typeface="Cambria Math" panose="02040503050406030204" pitchFamily="18" charset="0"/>
                <a:ea typeface="Cambria Math" panose="02040503050406030204" pitchFamily="18" charset="0"/>
              </a:rPr>
              <a:t>0</a:t>
            </a:r>
            <a:r>
              <a:rPr lang="en-US" altLang="ja-JP" dirty="0" smtClean="0">
                <a:solidFill>
                  <a:schemeClr val="tx1"/>
                </a:solidFill>
                <a:latin typeface="Cambria Math" panose="02040503050406030204" pitchFamily="18" charset="0"/>
                <a:ea typeface="Cambria Math" panose="02040503050406030204" pitchFamily="18" charset="0"/>
              </a:rPr>
              <a:t>,n)</a:t>
            </a:r>
            <a:r>
              <a:rPr lang="ja-JP" altLang="en-US" dirty="0" smtClean="0">
                <a:solidFill>
                  <a:schemeClr val="tx1"/>
                </a:solidFill>
                <a:latin typeface="Cambria Math" panose="02040503050406030204" pitchFamily="18" charset="0"/>
              </a:rPr>
              <a:t>→</a:t>
            </a:r>
            <a:r>
              <a:rPr lang="en-US" altLang="ja-JP" dirty="0" smtClean="0">
                <a:solidFill>
                  <a:schemeClr val="tx1"/>
                </a:solidFill>
                <a:latin typeface="Cambria Math" panose="02040503050406030204" pitchFamily="18" charset="0"/>
                <a:ea typeface="Cambria Math" panose="02040503050406030204" pitchFamily="18" charset="0"/>
              </a:rPr>
              <a:t>p</a:t>
            </a:r>
            <a:r>
              <a:rPr lang="ja-JP" altLang="en-US" dirty="0" smtClean="0">
                <a:solidFill>
                  <a:schemeClr val="tx1"/>
                </a:solidFill>
              </a:rPr>
              <a:t>の場合、不動点</a:t>
            </a:r>
            <a:r>
              <a:rPr lang="en-US" altLang="ja-JP" dirty="0" smtClean="0">
                <a:solidFill>
                  <a:schemeClr val="tx1"/>
                </a:solidFill>
                <a:latin typeface="Cambria Math" panose="02040503050406030204" pitchFamily="18" charset="0"/>
                <a:ea typeface="Cambria Math" panose="02040503050406030204" pitchFamily="18" charset="0"/>
              </a:rPr>
              <a:t>p</a:t>
            </a:r>
            <a:r>
              <a:rPr lang="ja-JP" altLang="en-US" dirty="0" smtClean="0">
                <a:solidFill>
                  <a:schemeClr val="tx1"/>
                </a:solidFill>
              </a:rPr>
              <a:t>は漸近安定という</a:t>
            </a:r>
            <a:endParaRPr lang="en-US" altLang="ja-JP" baseline="30000" dirty="0" smtClean="0">
              <a:solidFill>
                <a:schemeClr val="tx1"/>
              </a:solidFill>
            </a:endParaRPr>
          </a:p>
        </p:txBody>
      </p:sp>
      <p:sp>
        <p:nvSpPr>
          <p:cNvPr id="11" name="正方形/長方形 10"/>
          <p:cNvSpPr/>
          <p:nvPr/>
        </p:nvSpPr>
        <p:spPr>
          <a:xfrm>
            <a:off x="1464734" y="3504426"/>
            <a:ext cx="9425770" cy="548413"/>
          </a:xfrm>
          <a:prstGeom prst="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solidFill>
                  <a:schemeClr val="tx1"/>
                </a:solidFill>
              </a:rPr>
              <a:t>線形微分方程式</a:t>
            </a:r>
            <a:r>
              <a:rPr lang="en-US" altLang="ja-JP" dirty="0" smtClean="0">
                <a:solidFill>
                  <a:schemeClr val="tx1"/>
                </a:solidFill>
                <a:latin typeface="Cambria Math" panose="02040503050406030204" pitchFamily="18" charset="0"/>
                <a:ea typeface="Cambria Math" panose="02040503050406030204" pitchFamily="18" charset="0"/>
              </a:rPr>
              <a:t>dx/</a:t>
            </a:r>
            <a:r>
              <a:rPr lang="en-US" altLang="ja-JP" dirty="0" err="1" smtClean="0">
                <a:solidFill>
                  <a:schemeClr val="tx1"/>
                </a:solidFill>
                <a:latin typeface="Cambria Math" panose="02040503050406030204" pitchFamily="18" charset="0"/>
                <a:ea typeface="Cambria Math" panose="02040503050406030204" pitchFamily="18" charset="0"/>
              </a:rPr>
              <a:t>dt</a:t>
            </a:r>
            <a:r>
              <a:rPr lang="en-US" altLang="ja-JP" dirty="0" smtClean="0">
                <a:solidFill>
                  <a:schemeClr val="tx1"/>
                </a:solidFill>
                <a:latin typeface="Cambria Math" panose="02040503050406030204" pitchFamily="18" charset="0"/>
                <a:ea typeface="Cambria Math" panose="02040503050406030204" pitchFamily="18" charset="0"/>
              </a:rPr>
              <a:t>=Ax</a:t>
            </a:r>
            <a:r>
              <a:rPr lang="ja-JP" altLang="en-US" dirty="0" smtClean="0">
                <a:solidFill>
                  <a:schemeClr val="tx1"/>
                </a:solidFill>
              </a:rPr>
              <a:t>の基本解は指数関数</a:t>
            </a:r>
            <a:r>
              <a:rPr lang="en-US" altLang="ja-JP" dirty="0" err="1" smtClean="0">
                <a:solidFill>
                  <a:schemeClr val="tx1"/>
                </a:solidFill>
                <a:latin typeface="Cambria Math" panose="02040503050406030204" pitchFamily="18" charset="0"/>
                <a:ea typeface="Cambria Math" panose="02040503050406030204" pitchFamily="18" charset="0"/>
              </a:rPr>
              <a:t>e</a:t>
            </a:r>
            <a:r>
              <a:rPr lang="en-US" altLang="ja-JP" baseline="30000" dirty="0" err="1" smtClean="0">
                <a:solidFill>
                  <a:schemeClr val="tx1"/>
                </a:solidFill>
                <a:latin typeface="Cambria Math" panose="02040503050406030204" pitchFamily="18" charset="0"/>
                <a:ea typeface="Cambria Math" panose="02040503050406030204" pitchFamily="18" charset="0"/>
              </a:rPr>
              <a:t>At</a:t>
            </a:r>
            <a:r>
              <a:rPr lang="ja-JP" altLang="en-US" dirty="0" smtClean="0">
                <a:solidFill>
                  <a:schemeClr val="tx1"/>
                </a:solidFill>
              </a:rPr>
              <a:t>より</a:t>
            </a:r>
            <a:r>
              <a:rPr lang="en-US" altLang="ja-JP" dirty="0" smtClean="0">
                <a:solidFill>
                  <a:schemeClr val="tx1"/>
                </a:solidFill>
                <a:latin typeface="Cambria Math" panose="02040503050406030204" pitchFamily="18" charset="0"/>
                <a:ea typeface="Cambria Math" panose="02040503050406030204" pitchFamily="18" charset="0"/>
              </a:rPr>
              <a:t>A</a:t>
            </a:r>
            <a:r>
              <a:rPr lang="ja-JP" altLang="en-US" dirty="0" smtClean="0">
                <a:solidFill>
                  <a:schemeClr val="tx1"/>
                </a:solidFill>
              </a:rPr>
              <a:t>の</a:t>
            </a:r>
            <a:r>
              <a:rPr lang="ja-JP" altLang="en-US" b="1" dirty="0" smtClean="0">
                <a:solidFill>
                  <a:srgbClr val="FF0000"/>
                </a:solidFill>
              </a:rPr>
              <a:t>すべての固有値が負</a:t>
            </a:r>
            <a:r>
              <a:rPr lang="ja-JP" altLang="en-US" dirty="0" smtClean="0">
                <a:solidFill>
                  <a:schemeClr val="tx1"/>
                </a:solidFill>
              </a:rPr>
              <a:t>なら漸近安定</a:t>
            </a:r>
            <a:endParaRPr lang="en-US" altLang="ja-JP" baseline="30000" dirty="0" smtClean="0">
              <a:solidFill>
                <a:schemeClr val="tx1"/>
              </a:solidFill>
            </a:endParaRPr>
          </a:p>
        </p:txBody>
      </p:sp>
      <p:sp>
        <p:nvSpPr>
          <p:cNvPr id="12" name="正方形/長方形 11"/>
          <p:cNvSpPr/>
          <p:nvPr/>
        </p:nvSpPr>
        <p:spPr>
          <a:xfrm>
            <a:off x="1464734" y="5968407"/>
            <a:ext cx="10020130" cy="548413"/>
          </a:xfrm>
          <a:prstGeom prst="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solidFill>
                  <a:schemeClr val="tx1"/>
                </a:solidFill>
              </a:rPr>
              <a:t>線形差分方程式</a:t>
            </a:r>
            <a:r>
              <a:rPr lang="en-US" altLang="ja-JP" dirty="0" err="1" smtClean="0">
                <a:solidFill>
                  <a:schemeClr val="tx1"/>
                </a:solidFill>
                <a:latin typeface="Cambria Math" panose="02040503050406030204" pitchFamily="18" charset="0"/>
                <a:ea typeface="Cambria Math" panose="02040503050406030204" pitchFamily="18" charset="0"/>
              </a:rPr>
              <a:t>x</a:t>
            </a:r>
            <a:r>
              <a:rPr lang="en-US" altLang="ja-JP" baseline="-25000" dirty="0" err="1" smtClean="0">
                <a:solidFill>
                  <a:schemeClr val="tx1"/>
                </a:solidFill>
                <a:latin typeface="Cambria Math" panose="02040503050406030204" pitchFamily="18" charset="0"/>
                <a:ea typeface="Cambria Math" panose="02040503050406030204" pitchFamily="18" charset="0"/>
              </a:rPr>
              <a:t>n</a:t>
            </a:r>
            <a:r>
              <a:rPr lang="en-US" altLang="ja-JP" dirty="0" smtClean="0">
                <a:solidFill>
                  <a:schemeClr val="tx1"/>
                </a:solidFill>
                <a:latin typeface="Cambria Math" panose="02040503050406030204" pitchFamily="18" charset="0"/>
                <a:ea typeface="Cambria Math" panose="02040503050406030204" pitchFamily="18" charset="0"/>
              </a:rPr>
              <a:t>=Ax</a:t>
            </a:r>
            <a:r>
              <a:rPr lang="en-US" altLang="ja-JP" baseline="-25000" dirty="0" smtClean="0">
                <a:solidFill>
                  <a:schemeClr val="tx1"/>
                </a:solidFill>
                <a:latin typeface="Cambria Math" panose="02040503050406030204" pitchFamily="18" charset="0"/>
                <a:ea typeface="Cambria Math" panose="02040503050406030204" pitchFamily="18" charset="0"/>
              </a:rPr>
              <a:t>n-1</a:t>
            </a:r>
            <a:r>
              <a:rPr lang="ja-JP" altLang="en-US" dirty="0" smtClean="0">
                <a:solidFill>
                  <a:schemeClr val="tx1"/>
                </a:solidFill>
              </a:rPr>
              <a:t>の基本解はべき</a:t>
            </a:r>
            <a:r>
              <a:rPr lang="ja-JP" altLang="en-US" dirty="0">
                <a:solidFill>
                  <a:schemeClr val="tx1"/>
                </a:solidFill>
              </a:rPr>
              <a:t>乗</a:t>
            </a:r>
            <a:r>
              <a:rPr lang="en-US" altLang="ja-JP" dirty="0" smtClean="0">
                <a:solidFill>
                  <a:schemeClr val="tx1"/>
                </a:solidFill>
                <a:latin typeface="Cambria Math" panose="02040503050406030204" pitchFamily="18" charset="0"/>
                <a:ea typeface="Cambria Math" panose="02040503050406030204" pitchFamily="18" charset="0"/>
              </a:rPr>
              <a:t>A</a:t>
            </a:r>
            <a:r>
              <a:rPr lang="en-US" altLang="ja-JP" baseline="30000" dirty="0" smtClean="0">
                <a:solidFill>
                  <a:schemeClr val="tx1"/>
                </a:solidFill>
                <a:latin typeface="Cambria Math" panose="02040503050406030204" pitchFamily="18" charset="0"/>
                <a:ea typeface="Cambria Math" panose="02040503050406030204" pitchFamily="18" charset="0"/>
              </a:rPr>
              <a:t>n</a:t>
            </a:r>
            <a:r>
              <a:rPr lang="ja-JP" altLang="en-US" dirty="0" smtClean="0">
                <a:solidFill>
                  <a:schemeClr val="tx1"/>
                </a:solidFill>
              </a:rPr>
              <a:t>より</a:t>
            </a:r>
            <a:r>
              <a:rPr lang="ja-JP" altLang="en-US" b="1" dirty="0" smtClean="0">
                <a:solidFill>
                  <a:srgbClr val="FF0000"/>
                </a:solidFill>
              </a:rPr>
              <a:t>すべての固有値の大きさが</a:t>
            </a:r>
            <a:r>
              <a:rPr lang="en-US" altLang="ja-JP" b="1" dirty="0" smtClean="0">
                <a:solidFill>
                  <a:srgbClr val="FF0000"/>
                </a:solidFill>
              </a:rPr>
              <a:t>1</a:t>
            </a:r>
            <a:r>
              <a:rPr lang="ja-JP" altLang="en-US" b="1" dirty="0" smtClean="0">
                <a:solidFill>
                  <a:srgbClr val="FF0000"/>
                </a:solidFill>
              </a:rPr>
              <a:t>未満</a:t>
            </a:r>
            <a:r>
              <a:rPr lang="ja-JP" altLang="en-US" dirty="0" smtClean="0">
                <a:solidFill>
                  <a:schemeClr val="tx1"/>
                </a:solidFill>
              </a:rPr>
              <a:t>なら漸近安定</a:t>
            </a:r>
            <a:endParaRPr lang="en-US" altLang="ja-JP" baseline="30000" dirty="0" smtClean="0">
              <a:solidFill>
                <a:schemeClr val="tx1"/>
              </a:solidFill>
            </a:endParaRPr>
          </a:p>
        </p:txBody>
      </p:sp>
      <mc:AlternateContent xmlns:mc="http://schemas.openxmlformats.org/markup-compatibility/2006">
        <mc:Choice xmlns:a14="http://schemas.microsoft.com/office/drawing/2010/main" Requires="a14">
          <p:sp>
            <p:nvSpPr>
              <p:cNvPr id="14" name="テキスト ボックス 13"/>
              <p:cNvSpPr txBox="1"/>
              <p:nvPr/>
            </p:nvSpPr>
            <p:spPr>
              <a:xfrm>
                <a:off x="9738360" y="1923935"/>
                <a:ext cx="2327945" cy="660887"/>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sSup>
                        <m:sSupPr>
                          <m:ctrlPr>
                            <a:rPr lang="en-US" altLang="ja-JP">
                              <a:latin typeface="Cambria Math" panose="02040503050406030204" pitchFamily="18" charset="0"/>
                            </a:rPr>
                          </m:ctrlPr>
                        </m:sSupPr>
                        <m:e>
                          <m:r>
                            <m:rPr>
                              <m:sty m:val="p"/>
                            </m:rPr>
                            <a:rPr lang="en-US" altLang="ja-JP" i="0">
                              <a:latin typeface="Cambria Math" panose="02040503050406030204" pitchFamily="18" charset="0"/>
                            </a:rPr>
                            <m:t>e</m:t>
                          </m:r>
                        </m:e>
                        <m:sup>
                          <m:d>
                            <m:dPr>
                              <m:begChr m:val="["/>
                              <m:endChr m:val="]"/>
                              <m:ctrlPr>
                                <a:rPr lang="en-US" altLang="ja-JP">
                                  <a:latin typeface="Cambria Math" panose="02040503050406030204" pitchFamily="18" charset="0"/>
                                </a:rPr>
                              </m:ctrlPr>
                            </m:dPr>
                            <m:e>
                              <m:m>
                                <m:mPr>
                                  <m:mcs>
                                    <m:mc>
                                      <m:mcPr>
                                        <m:count m:val="2"/>
                                        <m:mcJc m:val="center"/>
                                      </m:mcPr>
                                    </m:mc>
                                  </m:mcs>
                                  <m:ctrlPr>
                                    <a:rPr lang="en-US" altLang="ja-JP">
                                      <a:latin typeface="Cambria Math" panose="02040503050406030204" pitchFamily="18" charset="0"/>
                                    </a:rPr>
                                  </m:ctrlPr>
                                </m:mPr>
                                <m:mr>
                                  <m:e>
                                    <m:r>
                                      <m:rPr>
                                        <m:sty m:val="p"/>
                                        <m:brk m:alnAt="7"/>
                                      </m:rPr>
                                      <a:rPr lang="en-US" altLang="ja-JP" i="0">
                                        <a:latin typeface="Cambria Math" panose="02040503050406030204" pitchFamily="18" charset="0"/>
                                      </a:rPr>
                                      <m:t>α</m:t>
                                    </m:r>
                                  </m:e>
                                  <m:e>
                                    <m:r>
                                      <a:rPr lang="en-US" altLang="ja-JP" i="0">
                                        <a:latin typeface="Cambria Math" panose="02040503050406030204" pitchFamily="18" charset="0"/>
                                      </a:rPr>
                                      <m:t>0</m:t>
                                    </m:r>
                                  </m:e>
                                </m:mr>
                                <m:mr>
                                  <m:e>
                                    <m:r>
                                      <a:rPr lang="en-US" altLang="ja-JP" i="0">
                                        <a:latin typeface="Cambria Math" panose="02040503050406030204" pitchFamily="18" charset="0"/>
                                      </a:rPr>
                                      <m:t>0</m:t>
                                    </m:r>
                                  </m:e>
                                  <m:e>
                                    <m:r>
                                      <m:rPr>
                                        <m:sty m:val="p"/>
                                        <m:brk m:alnAt="7"/>
                                      </m:rPr>
                                      <a:rPr lang="en-US" altLang="ja-JP" i="0">
                                        <a:latin typeface="Cambria Math" panose="02040503050406030204" pitchFamily="18" charset="0"/>
                                      </a:rPr>
                                      <m:t>β</m:t>
                                    </m:r>
                                  </m:e>
                                </m:mr>
                              </m:m>
                            </m:e>
                          </m:d>
                          <m:r>
                            <m:rPr>
                              <m:sty m:val="p"/>
                            </m:rPr>
                            <a:rPr lang="en-US" altLang="ja-JP" i="0">
                              <a:latin typeface="Cambria Math" panose="02040503050406030204" pitchFamily="18" charset="0"/>
                            </a:rPr>
                            <m:t>t</m:t>
                          </m:r>
                        </m:sup>
                      </m:sSup>
                      <m:r>
                        <a:rPr kumimoji="1" lang="en-US" altLang="ja-JP" b="0" i="0" smtClean="0">
                          <a:latin typeface="Cambria Math" panose="02040503050406030204" pitchFamily="18" charset="0"/>
                        </a:rPr>
                        <m:t>=</m:t>
                      </m:r>
                      <m:d>
                        <m:dPr>
                          <m:begChr m:val="["/>
                          <m:endChr m:val="]"/>
                          <m:ctrlPr>
                            <a:rPr lang="en-US" altLang="ja-JP">
                              <a:latin typeface="Cambria Math" panose="02040503050406030204" pitchFamily="18" charset="0"/>
                            </a:rPr>
                          </m:ctrlPr>
                        </m:dPr>
                        <m:e>
                          <m:m>
                            <m:mPr>
                              <m:mcs>
                                <m:mc>
                                  <m:mcPr>
                                    <m:count m:val="2"/>
                                    <m:mcJc m:val="center"/>
                                  </m:mcPr>
                                </m:mc>
                              </m:mcs>
                              <m:ctrlPr>
                                <a:rPr lang="en-US" altLang="ja-JP">
                                  <a:latin typeface="Cambria Math" panose="02040503050406030204" pitchFamily="18" charset="0"/>
                                </a:rPr>
                              </m:ctrlPr>
                            </m:mPr>
                            <m:mr>
                              <m:e>
                                <m:sSup>
                                  <m:sSupPr>
                                    <m:ctrlPr>
                                      <a:rPr lang="en-US" altLang="ja-JP">
                                        <a:latin typeface="Cambria Math" panose="02040503050406030204" pitchFamily="18" charset="0"/>
                                      </a:rPr>
                                    </m:ctrlPr>
                                  </m:sSupPr>
                                  <m:e>
                                    <m:r>
                                      <m:rPr>
                                        <m:sty m:val="p"/>
                                      </m:rPr>
                                      <a:rPr lang="en-US" altLang="ja-JP" i="0">
                                        <a:latin typeface="Cambria Math" panose="02040503050406030204" pitchFamily="18" charset="0"/>
                                      </a:rPr>
                                      <m:t>e</m:t>
                                    </m:r>
                                  </m:e>
                                  <m:sup>
                                    <m:r>
                                      <m:rPr>
                                        <m:sty m:val="p"/>
                                        <m:brk m:alnAt="7"/>
                                      </m:rPr>
                                      <a:rPr lang="en-US" altLang="ja-JP" i="0">
                                        <a:latin typeface="Cambria Math" panose="02040503050406030204" pitchFamily="18" charset="0"/>
                                      </a:rPr>
                                      <m:t>α</m:t>
                                    </m:r>
                                    <m:r>
                                      <m:rPr>
                                        <m:sty m:val="p"/>
                                      </m:rPr>
                                      <a:rPr lang="en-US" altLang="ja-JP" i="0">
                                        <a:latin typeface="Cambria Math" panose="02040503050406030204" pitchFamily="18" charset="0"/>
                                      </a:rPr>
                                      <m:t>t</m:t>
                                    </m:r>
                                  </m:sup>
                                </m:sSup>
                              </m:e>
                              <m:e>
                                <m:r>
                                  <a:rPr lang="en-US" altLang="ja-JP" i="0">
                                    <a:latin typeface="Cambria Math" panose="02040503050406030204" pitchFamily="18" charset="0"/>
                                  </a:rPr>
                                  <m:t>0</m:t>
                                </m:r>
                              </m:e>
                            </m:mr>
                            <m:mr>
                              <m:e>
                                <m:r>
                                  <a:rPr lang="en-US" altLang="ja-JP" i="0">
                                    <a:latin typeface="Cambria Math" panose="02040503050406030204" pitchFamily="18" charset="0"/>
                                  </a:rPr>
                                  <m:t>0</m:t>
                                </m:r>
                              </m:e>
                              <m:e>
                                <m:sSup>
                                  <m:sSupPr>
                                    <m:ctrlPr>
                                      <a:rPr lang="en-US" altLang="ja-JP">
                                        <a:latin typeface="Cambria Math" panose="02040503050406030204" pitchFamily="18" charset="0"/>
                                      </a:rPr>
                                    </m:ctrlPr>
                                  </m:sSupPr>
                                  <m:e>
                                    <m:r>
                                      <m:rPr>
                                        <m:sty m:val="p"/>
                                      </m:rPr>
                                      <a:rPr lang="en-US" altLang="ja-JP" i="0">
                                        <a:latin typeface="Cambria Math" panose="02040503050406030204" pitchFamily="18" charset="0"/>
                                      </a:rPr>
                                      <m:t>e</m:t>
                                    </m:r>
                                  </m:e>
                                  <m:sup>
                                    <m:r>
                                      <m:rPr>
                                        <m:sty m:val="p"/>
                                      </m:rPr>
                                      <a:rPr lang="en-US" altLang="ja-JP" i="0">
                                        <a:latin typeface="Cambria Math" panose="02040503050406030204" pitchFamily="18" charset="0"/>
                                      </a:rPr>
                                      <m:t>β</m:t>
                                    </m:r>
                                    <m:r>
                                      <m:rPr>
                                        <m:sty m:val="p"/>
                                      </m:rPr>
                                      <a:rPr lang="en-US" altLang="ja-JP" i="0">
                                        <a:latin typeface="Cambria Math" panose="02040503050406030204" pitchFamily="18" charset="0"/>
                                      </a:rPr>
                                      <m:t>t</m:t>
                                    </m:r>
                                  </m:sup>
                                </m:sSup>
                              </m:e>
                            </m:mr>
                          </m:m>
                        </m:e>
                      </m:d>
                    </m:oMath>
                  </m:oMathPara>
                </a14:m>
                <a:endParaRPr kumimoji="1" lang="en-US" altLang="ja-JP" b="0" dirty="0" smtClean="0"/>
              </a:p>
            </p:txBody>
          </p:sp>
        </mc:Choice>
        <mc:Fallback>
          <p:sp>
            <p:nvSpPr>
              <p:cNvPr id="14" name="テキスト ボックス 13"/>
              <p:cNvSpPr txBox="1">
                <a:spLocks noRot="1" noChangeAspect="1" noMove="1" noResize="1" noEditPoints="1" noAdjustHandles="1" noChangeArrowheads="1" noChangeShapeType="1" noTextEdit="1"/>
              </p:cNvSpPr>
              <p:nvPr/>
            </p:nvSpPr>
            <p:spPr>
              <a:xfrm>
                <a:off x="9738360" y="1923935"/>
                <a:ext cx="2327945" cy="660887"/>
              </a:xfrm>
              <a:prstGeom prst="rect">
                <a:avLst/>
              </a:prstGeom>
              <a:blipFill>
                <a:blip r:embed="rId5"/>
                <a:stretch>
                  <a:fillRect/>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16" name="テキスト ボックス 15"/>
              <p:cNvSpPr txBox="1"/>
              <p:nvPr/>
            </p:nvSpPr>
            <p:spPr>
              <a:xfrm>
                <a:off x="10524744" y="5147080"/>
                <a:ext cx="1160318" cy="614014"/>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d>
                        <m:dPr>
                          <m:begChr m:val="["/>
                          <m:endChr m:val="]"/>
                          <m:ctrlPr>
                            <a:rPr lang="en-US" altLang="ja-JP" smtClean="0">
                              <a:latin typeface="Cambria Math" panose="02040503050406030204" pitchFamily="18" charset="0"/>
                            </a:rPr>
                          </m:ctrlPr>
                        </m:dPr>
                        <m:e>
                          <m:m>
                            <m:mPr>
                              <m:mcs>
                                <m:mc>
                                  <m:mcPr>
                                    <m:count m:val="2"/>
                                    <m:mcJc m:val="center"/>
                                  </m:mcPr>
                                </m:mc>
                              </m:mcs>
                              <m:ctrlPr>
                                <a:rPr lang="en-US" altLang="ja-JP">
                                  <a:latin typeface="Cambria Math" panose="02040503050406030204" pitchFamily="18" charset="0"/>
                                </a:rPr>
                              </m:ctrlPr>
                            </m:mPr>
                            <m:mr>
                              <m:e>
                                <m:sSup>
                                  <m:sSupPr>
                                    <m:ctrlPr>
                                      <a:rPr lang="en-US" altLang="ja-JP">
                                        <a:latin typeface="Cambria Math" panose="02040503050406030204" pitchFamily="18" charset="0"/>
                                      </a:rPr>
                                    </m:ctrlPr>
                                  </m:sSupPr>
                                  <m:e>
                                    <m:r>
                                      <m:rPr>
                                        <m:sty m:val="p"/>
                                        <m:brk m:alnAt="7"/>
                                      </m:rPr>
                                      <a:rPr lang="en-US" altLang="ja-JP" i="0">
                                        <a:latin typeface="Cambria Math" panose="02040503050406030204" pitchFamily="18" charset="0"/>
                                      </a:rPr>
                                      <m:t>α</m:t>
                                    </m:r>
                                  </m:e>
                                  <m:sup>
                                    <m:r>
                                      <m:rPr>
                                        <m:sty m:val="p"/>
                                      </m:rPr>
                                      <a:rPr lang="en-US" altLang="ja-JP" b="0" i="0" smtClean="0">
                                        <a:latin typeface="Cambria Math" panose="02040503050406030204" pitchFamily="18" charset="0"/>
                                      </a:rPr>
                                      <m:t>n</m:t>
                                    </m:r>
                                  </m:sup>
                                </m:sSup>
                              </m:e>
                              <m:e>
                                <m:r>
                                  <a:rPr lang="en-US" altLang="ja-JP" i="0">
                                    <a:latin typeface="Cambria Math" panose="02040503050406030204" pitchFamily="18" charset="0"/>
                                  </a:rPr>
                                  <m:t>0</m:t>
                                </m:r>
                              </m:e>
                            </m:mr>
                            <m:mr>
                              <m:e>
                                <m:r>
                                  <a:rPr lang="en-US" altLang="ja-JP" i="0">
                                    <a:latin typeface="Cambria Math" panose="02040503050406030204" pitchFamily="18" charset="0"/>
                                  </a:rPr>
                                  <m:t>0</m:t>
                                </m:r>
                              </m:e>
                              <m:e>
                                <m:sSup>
                                  <m:sSupPr>
                                    <m:ctrlPr>
                                      <a:rPr lang="en-US" altLang="ja-JP">
                                        <a:latin typeface="Cambria Math" panose="02040503050406030204" pitchFamily="18" charset="0"/>
                                      </a:rPr>
                                    </m:ctrlPr>
                                  </m:sSupPr>
                                  <m:e>
                                    <m:r>
                                      <m:rPr>
                                        <m:sty m:val="p"/>
                                      </m:rPr>
                                      <a:rPr lang="en-US" altLang="ja-JP" i="0">
                                        <a:latin typeface="Cambria Math" panose="02040503050406030204" pitchFamily="18" charset="0"/>
                                      </a:rPr>
                                      <m:t>β</m:t>
                                    </m:r>
                                  </m:e>
                                  <m:sup>
                                    <m:r>
                                      <m:rPr>
                                        <m:sty m:val="p"/>
                                      </m:rPr>
                                      <a:rPr lang="en-US" altLang="ja-JP" b="0" i="0" smtClean="0">
                                        <a:latin typeface="Cambria Math" panose="02040503050406030204" pitchFamily="18" charset="0"/>
                                      </a:rPr>
                                      <m:t>n</m:t>
                                    </m:r>
                                  </m:sup>
                                </m:sSup>
                              </m:e>
                            </m:mr>
                          </m:m>
                        </m:e>
                      </m:d>
                    </m:oMath>
                  </m:oMathPara>
                </a14:m>
                <a:endParaRPr kumimoji="1" lang="en-US" altLang="ja-JP" b="0" dirty="0" smtClean="0"/>
              </a:p>
            </p:txBody>
          </p:sp>
        </mc:Choice>
        <mc:Fallback>
          <p:sp>
            <p:nvSpPr>
              <p:cNvPr id="16" name="テキスト ボックス 15"/>
              <p:cNvSpPr txBox="1">
                <a:spLocks noRot="1" noChangeAspect="1" noMove="1" noResize="1" noEditPoints="1" noAdjustHandles="1" noChangeArrowheads="1" noChangeShapeType="1" noTextEdit="1"/>
              </p:cNvSpPr>
              <p:nvPr/>
            </p:nvSpPr>
            <p:spPr>
              <a:xfrm>
                <a:off x="10524744" y="5147080"/>
                <a:ext cx="1160318" cy="614014"/>
              </a:xfrm>
              <a:prstGeom prst="rect">
                <a:avLst/>
              </a:prstGeom>
              <a:blipFill>
                <a:blip r:embed="rId6"/>
                <a:stretch>
                  <a:fillRect/>
                </a:stretch>
              </a:blipFill>
            </p:spPr>
            <p:txBody>
              <a:bodyPr/>
              <a:lstStyle/>
              <a:p>
                <a:r>
                  <a:rPr lang="ja-JP" altLang="en-US">
                    <a:noFill/>
                  </a:rPr>
                  <a:t> </a:t>
                </a:r>
              </a:p>
            </p:txBody>
          </p:sp>
        </mc:Fallback>
      </mc:AlternateContent>
      <p:sp>
        <p:nvSpPr>
          <p:cNvPr id="18" name="正方形/長方形 17"/>
          <p:cNvSpPr/>
          <p:nvPr/>
        </p:nvSpPr>
        <p:spPr>
          <a:xfrm>
            <a:off x="1860528" y="3145830"/>
            <a:ext cx="2162832" cy="334248"/>
          </a:xfrm>
          <a:prstGeom prst="rect">
            <a:avLst/>
          </a:prstGeom>
          <a:solidFill>
            <a:schemeClr val="bg1"/>
          </a:solid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rPr>
              <a:t>☝</a:t>
            </a:r>
            <a:r>
              <a:rPr lang="ja-JP" altLang="en-US" sz="1200" dirty="0" smtClean="0">
                <a:solidFill>
                  <a:schemeClr val="tx1"/>
                </a:solidFill>
              </a:rPr>
              <a:t>　</a:t>
            </a:r>
            <a:r>
              <a:rPr lang="ja-JP" altLang="en-US" sz="1200" dirty="0" smtClean="0">
                <a:solidFill>
                  <a:schemeClr val="tx1"/>
                </a:solidFill>
              </a:rPr>
              <a:t>線形系の場合は全空間</a:t>
            </a:r>
            <a:endParaRPr lang="en-US" altLang="ja-JP" sz="1200" dirty="0" smtClean="0">
              <a:solidFill>
                <a:schemeClr val="tx1"/>
              </a:solidFill>
            </a:endParaRPr>
          </a:p>
        </p:txBody>
      </p:sp>
      <p:pic>
        <p:nvPicPr>
          <p:cNvPr id="19" name="オーディオ 1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868938154"/>
      </p:ext>
    </p:extLst>
  </p:cSld>
  <p:clrMapOvr>
    <a:masterClrMapping/>
  </p:clrMapOvr>
  <mc:AlternateContent xmlns:mc="http://schemas.openxmlformats.org/markup-compatibility/2006">
    <mc:Choice xmlns:p14="http://schemas.microsoft.com/office/powerpoint/2010/main" Requires="p14">
      <p:transition spd="slow" p14:dur="2000" advTm="225262"/>
    </mc:Choice>
    <mc:Fallback>
      <p:transition spd="slow" advTm="225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19"/>
                </p:tgtEl>
              </p:cMediaNode>
            </p:audio>
          </p:childTnLst>
        </p:cTn>
      </p:par>
    </p:tnLst>
    <p:bldLst>
      <p:bldP spid="15" grpId="0" animBg="1"/>
      <p:bldP spid="5" grpId="0" animBg="1"/>
      <p:bldP spid="7" grpId="0" animBg="1"/>
      <p:bldP spid="8" grpId="0" animBg="1"/>
      <p:bldP spid="10" grpId="0" animBg="1"/>
      <p:bldP spid="11" grpId="0" animBg="1"/>
      <p:bldP spid="12" grpId="0" animBg="1"/>
      <p:bldP spid="14" grpId="0"/>
      <p:bldP spid="16" grpId="0"/>
      <p:bldP spid="18" grpId="0" animBg="1"/>
    </p:bldLst>
  </p:timing>
  <p:extLst>
    <p:ext uri="{3A86A75C-4F4B-4683-9AE1-C65F6400EC91}">
      <p14:laserTraceLst xmlns:p14="http://schemas.microsoft.com/office/powerpoint/2010/main">
        <p14:tracePtLst>
          <p14:tracePt t="10073" x="3563938" y="1023938"/>
          <p14:tracePt t="10952" x="0" y="0"/>
        </p14:tracePtLst>
        <p14:tracePtLst>
          <p14:tracePt t="11464" x="5661025" y="1023938"/>
          <p14:tracePt t="11944" x="0" y="0"/>
        </p14:tracePtLst>
        <p14:tracePtLst>
          <p14:tracePt t="14688" x="8389938" y="1066800"/>
          <p14:tracePt t="15384" x="8432800" y="1066800"/>
          <p14:tracePt t="15392" x="8491538" y="1066800"/>
          <p14:tracePt t="15400" x="8556625" y="1074738"/>
          <p14:tracePt t="15408" x="8607425" y="1074738"/>
          <p14:tracePt t="15422" x="8664575" y="1074738"/>
          <p14:tracePt t="15438" x="8745538" y="1081088"/>
          <p14:tracePt t="15440" x="8766175" y="1081088"/>
          <p14:tracePt t="15455" x="8796338" y="1081088"/>
          <p14:tracePt t="15472" x="8802688" y="1081088"/>
          <p14:tracePt t="15496" x="8802688" y="1089025"/>
          <p14:tracePt t="15537" x="8816975" y="1089025"/>
          <p14:tracePt t="15544" x="8839200" y="1089025"/>
          <p14:tracePt t="15555" x="8867775" y="1089025"/>
          <p14:tracePt t="15572" x="8926513" y="1089025"/>
          <p14:tracePt t="15588" x="8969375" y="1089025"/>
          <p14:tracePt t="15605" x="8991600" y="1089025"/>
          <p14:tracePt t="15622" x="9005888" y="1089025"/>
          <p14:tracePt t="15638" x="9020175" y="1089025"/>
          <p14:tracePt t="15655" x="9129713" y="1074738"/>
          <p14:tracePt t="15672" x="9288463" y="1052513"/>
          <p14:tracePt t="15688" x="9456738" y="1038225"/>
          <p14:tracePt t="15705" x="9558338" y="1038225"/>
          <p14:tracePt t="15722" x="9593263" y="1030288"/>
          <p14:tracePt t="15738" x="9601200" y="1030288"/>
          <p14:tracePt t="16480" x="0" y="0"/>
        </p14:tracePtLst>
        <p14:tracePtLst>
          <p14:tracePt t="19217" x="3324225" y="2263775"/>
          <p14:tracePt t="20552" x="0" y="0"/>
        </p14:tracePtLst>
        <p14:tracePtLst>
          <p14:tracePt t="21177" x="3868738" y="2235200"/>
          <p14:tracePt t="23224" x="0" y="0"/>
        </p14:tracePtLst>
        <p14:tracePtLst>
          <p14:tracePt t="24840" x="4027488" y="2212975"/>
          <p14:tracePt t="25240" x="0" y="0"/>
        </p14:tracePtLst>
        <p14:tracePtLst>
          <p14:tracePt t="26089" x="5935663" y="2235200"/>
          <p14:tracePt t="26920" x="0" y="0"/>
        </p14:tracePtLst>
        <p14:tracePtLst>
          <p14:tracePt t="27568" x="5348288" y="2249488"/>
          <p14:tracePt t="27888" x="5356225" y="2249488"/>
          <p14:tracePt t="29096" x="0" y="0"/>
        </p14:tracePtLst>
        <p14:tracePtLst>
          <p14:tracePt t="29712" x="4913313" y="2278063"/>
          <p14:tracePt t="30944" x="0" y="0"/>
        </p14:tracePtLst>
        <p14:tracePtLst>
          <p14:tracePt t="31744" x="3287713" y="2263775"/>
          <p14:tracePt t="32576" x="3273425" y="2263775"/>
          <p14:tracePt t="32593" x="3265488" y="2263775"/>
          <p14:tracePt t="32936" x="3251200" y="2263775"/>
          <p14:tracePt t="32943" x="3222625" y="2263775"/>
          <p14:tracePt t="32951" x="3208338" y="2263775"/>
          <p14:tracePt t="32967" x="3171825" y="2263775"/>
          <p14:tracePt t="32984" x="3149600" y="2263775"/>
          <p14:tracePt t="33000" x="3135313" y="2263775"/>
          <p14:tracePt t="33376" x="3127375" y="2263775"/>
          <p14:tracePt t="33384" x="3121025" y="2263775"/>
          <p14:tracePt t="33392" x="3113088" y="2263775"/>
          <p14:tracePt t="33408" x="3106738" y="2257425"/>
          <p14:tracePt t="33418" x="3098800" y="2257425"/>
          <p14:tracePt t="33434" x="3090863" y="2249488"/>
          <p14:tracePt t="33451" x="3084513" y="2249488"/>
          <p14:tracePt t="33467" x="3070225" y="2249488"/>
          <p14:tracePt t="33484" x="3062288" y="2243138"/>
          <p14:tracePt t="33500" x="3055938" y="2243138"/>
          <p14:tracePt t="33517" x="3040063" y="2243138"/>
          <p14:tracePt t="33535" x="3019425" y="2243138"/>
          <p14:tracePt t="33551" x="3011488" y="2243138"/>
          <p14:tracePt t="33553" x="2997200" y="2243138"/>
          <p14:tracePt t="33567" x="2960688" y="2243138"/>
          <p14:tracePt t="33583" x="2924175" y="2243138"/>
          <p14:tracePt t="33600" x="2903538" y="2243138"/>
          <p14:tracePt t="33617" x="2887663" y="2249488"/>
          <p14:tracePt t="33633" x="2873375" y="2249488"/>
          <p14:tracePt t="33650" x="2852738" y="2249488"/>
          <p14:tracePt t="33667" x="2830513" y="2257425"/>
          <p14:tracePt t="33684" x="2822575" y="2257425"/>
          <p14:tracePt t="33704" x="2816225" y="2257425"/>
          <p14:tracePt t="33776" x="2816225" y="2263775"/>
          <p14:tracePt t="34120" x="2822575" y="2263775"/>
          <p14:tracePt t="34160" x="2830513" y="2263775"/>
          <p14:tracePt t="34167" x="2836863" y="2263775"/>
          <p14:tracePt t="34177" x="2836863" y="2271713"/>
          <p14:tracePt t="34192" x="2844800" y="2271713"/>
          <p14:tracePt t="34208" x="2844800" y="2278063"/>
          <p14:tracePt t="34217" x="2852738" y="2278063"/>
          <p14:tracePt t="34233" x="2859088" y="2278063"/>
          <p14:tracePt t="34250" x="2867025" y="2286000"/>
          <p14:tracePt t="34267" x="2881313" y="2293938"/>
          <p14:tracePt t="34283" x="2895600" y="2293938"/>
          <p14:tracePt t="34300" x="2917825" y="2293938"/>
          <p14:tracePt t="34317" x="2938463" y="2293938"/>
          <p14:tracePt t="34333" x="2968625" y="2293938"/>
          <p14:tracePt t="34350" x="2982913" y="2293938"/>
          <p14:tracePt t="34464" x="2989263" y="2293938"/>
          <p14:tracePt t="36416" x="2997200" y="2293938"/>
          <p14:tracePt t="36423" x="2997200" y="2300288"/>
          <p14:tracePt t="36448" x="3005138" y="2300288"/>
          <p14:tracePt t="36455" x="3011488" y="2300288"/>
          <p14:tracePt t="36466" x="3048000" y="2300288"/>
          <p14:tracePt t="36483" x="3121025" y="2300288"/>
          <p14:tracePt t="36499" x="3163888" y="2300288"/>
          <p14:tracePt t="36516" x="3171825" y="2300288"/>
          <p14:tracePt t="36680" x="3178175" y="2300288"/>
          <p14:tracePt t="39192" x="0" y="0"/>
        </p14:tracePtLst>
        <p14:tracePtLst>
          <p14:tracePt t="39648" x="3751263" y="2271713"/>
          <p14:tracePt t="42759" x="0" y="0"/>
        </p14:tracePtLst>
        <p14:tracePtLst>
          <p14:tracePt t="43592" x="5486400" y="2162175"/>
          <p14:tracePt t="43800" x="5494338" y="2170113"/>
          <p14:tracePt t="43808" x="5522913" y="2170113"/>
          <p14:tracePt t="43816" x="5537200" y="2176463"/>
          <p14:tracePt t="43831" x="5588000" y="2184400"/>
          <p14:tracePt t="43847" x="5638800" y="2192338"/>
          <p14:tracePt t="43864" x="5681663" y="2198688"/>
          <p14:tracePt t="43881" x="5732463" y="2206625"/>
          <p14:tracePt t="43897" x="5768975" y="2206625"/>
          <p14:tracePt t="43914" x="5799138" y="2206625"/>
          <p14:tracePt t="43944" x="5805488" y="2206625"/>
          <p14:tracePt t="44024" x="5813425" y="2206625"/>
          <p14:tracePt t="44031" x="5834063" y="2206625"/>
          <p14:tracePt t="44039" x="5856288" y="2206625"/>
          <p14:tracePt t="44048" x="5878513" y="2206625"/>
          <p14:tracePt t="44064" x="5900738" y="2206625"/>
          <p14:tracePt t="44081" x="5907088" y="2206625"/>
          <p14:tracePt t="44097" x="5929313" y="2206625"/>
          <p14:tracePt t="44114" x="5986463" y="2206625"/>
          <p14:tracePt t="44131" x="6059488" y="2206625"/>
          <p14:tracePt t="44147" x="6118225" y="2212975"/>
          <p14:tracePt t="44164" x="6138863" y="2220913"/>
          <p14:tracePt t="48352" x="0" y="0"/>
        </p14:tracePtLst>
        <p14:tracePtLst>
          <p14:tracePt t="49136" x="7307263" y="2198688"/>
          <p14:tracePt t="49376" x="7373938" y="2198688"/>
          <p14:tracePt t="49384" x="7459663" y="2198688"/>
          <p14:tracePt t="49396" x="7569200" y="2198688"/>
          <p14:tracePt t="49413" x="7815263" y="2206625"/>
          <p14:tracePt t="49429" x="7989888" y="2227263"/>
          <p14:tracePt t="49446" x="8062913" y="2235200"/>
          <p14:tracePt t="49448" x="8069263" y="2235200"/>
          <p14:tracePt t="49463" x="8069263" y="2243138"/>
          <p14:tracePt t="49592" x="8077200" y="2243138"/>
          <p14:tracePt t="49600" x="8099425" y="2243138"/>
          <p14:tracePt t="49607" x="8135938" y="2249488"/>
          <p14:tracePt t="49615" x="8156575" y="2249488"/>
          <p14:tracePt t="49629" x="8178800" y="2249488"/>
          <p14:tracePt t="49646" x="8272463" y="2257425"/>
          <p14:tracePt t="49647" x="8323263" y="2257425"/>
          <p14:tracePt t="49662" x="8374063" y="2257425"/>
          <p14:tracePt t="49679" x="8491538" y="2271713"/>
          <p14:tracePt t="49696" x="8534400" y="2271713"/>
          <p14:tracePt t="49751" x="8534400" y="2278063"/>
          <p14:tracePt t="49802" x="8542338" y="2278063"/>
          <p14:tracePt t="49807" x="8556625" y="2278063"/>
          <p14:tracePt t="49815" x="8593138" y="2278063"/>
          <p14:tracePt t="49829" x="8613775" y="2278063"/>
          <p14:tracePt t="49846" x="8664575" y="2278063"/>
          <p14:tracePt t="49848" x="8694738" y="2278063"/>
          <p14:tracePt t="49863" x="8729663" y="2278063"/>
          <p14:tracePt t="49879" x="8774113" y="2286000"/>
          <p14:tracePt t="49896" x="8802688" y="2286000"/>
          <p14:tracePt t="49913" x="8816975" y="2286000"/>
          <p14:tracePt t="49929" x="8824913" y="2286000"/>
          <p14:tracePt t="51199" x="8861425" y="2286000"/>
          <p14:tracePt t="51207" x="8890000" y="2286000"/>
          <p14:tracePt t="51215" x="8912225" y="2286000"/>
          <p14:tracePt t="51229" x="8926513" y="2286000"/>
          <p14:tracePt t="51245" x="8940800" y="2286000"/>
          <p14:tracePt t="51304" x="8948738" y="2286000"/>
          <p14:tracePt t="53440" x="0" y="0"/>
        </p14:tracePtLst>
        <p14:tracePtLst>
          <p14:tracePt t="60760" x="8201025" y="3019425"/>
          <p14:tracePt t="61664" x="0" y="0"/>
        </p14:tracePtLst>
        <p14:tracePtLst>
          <p14:tracePt t="62456" x="2060575" y="3025775"/>
          <p14:tracePt t="62592" x="2090738" y="3033713"/>
          <p14:tracePt t="62599" x="2141538" y="3048000"/>
          <p14:tracePt t="62609" x="2206625" y="3048000"/>
          <p14:tracePt t="62626" x="2322513" y="3055938"/>
          <p14:tracePt t="62642" x="2401888" y="3062288"/>
          <p14:tracePt t="62659" x="2430463" y="3062288"/>
          <p14:tracePt t="62676" x="2438400" y="3062288"/>
          <p14:tracePt t="62703" x="2438400" y="3070225"/>
          <p14:tracePt t="62855" x="2474913" y="3070225"/>
          <p14:tracePt t="62865" x="2547938" y="3076575"/>
          <p14:tracePt t="62871" x="2649538" y="3076575"/>
          <p14:tracePt t="62879" x="2751138" y="3076575"/>
          <p14:tracePt t="62892" x="2844800" y="3076575"/>
          <p14:tracePt t="62909" x="3019425" y="3076575"/>
          <p14:tracePt t="62927" x="3090863" y="3076575"/>
          <p14:tracePt t="63008" x="3090863" y="3084513"/>
          <p14:tracePt t="64664" x="3098800" y="3084513"/>
          <p14:tracePt t="64671" x="3178175" y="3084513"/>
          <p14:tracePt t="64679" x="3273425" y="3090863"/>
          <p14:tracePt t="64692" x="3375025" y="3090863"/>
          <p14:tracePt t="64708" x="3598863" y="3090863"/>
          <p14:tracePt t="64725" x="3744913" y="3090863"/>
          <p14:tracePt t="64742" x="3838575" y="3090863"/>
          <p14:tracePt t="64758" x="3889375" y="3090863"/>
          <p14:tracePt t="64759" x="3919538" y="3090863"/>
          <p14:tracePt t="64775" x="3970338" y="3090863"/>
          <p14:tracePt t="64792" x="4021138" y="3090863"/>
          <p14:tracePt t="64808" x="4143375" y="3090863"/>
          <p14:tracePt t="64825" x="4340225" y="3090863"/>
          <p14:tracePt t="64842" x="4572000" y="3090863"/>
          <p14:tracePt t="64858" x="4797425" y="3090863"/>
          <p14:tracePt t="64875" x="4935538" y="3098800"/>
          <p14:tracePt t="64892" x="4970463" y="3098800"/>
          <p14:tracePt t="64911" x="4970463" y="3106738"/>
          <p14:tracePt t="64976" x="4992688" y="3106738"/>
          <p14:tracePt t="64984" x="5037138" y="3106738"/>
          <p14:tracePt t="64993" x="5102225" y="3106738"/>
          <p14:tracePt t="65008" x="5260975" y="3106738"/>
          <p14:tracePt t="65025" x="5413375" y="3106738"/>
          <p14:tracePt t="65042" x="5494338" y="3113088"/>
          <p14:tracePt t="65058" x="5514975" y="3113088"/>
          <p14:tracePt t="65075" x="5551488" y="3113088"/>
          <p14:tracePt t="65092" x="5616575" y="3121025"/>
          <p14:tracePt t="65108" x="5711825" y="3121025"/>
          <p14:tracePt t="65125" x="5799138" y="3127375"/>
          <p14:tracePt t="65127" x="5827713" y="3127375"/>
          <p14:tracePt t="65142" x="5849938" y="3127375"/>
          <p14:tracePt t="65488" x="5849938" y="3135313"/>
          <p14:tracePt t="65727" x="5864225" y="3135313"/>
          <p14:tracePt t="65735" x="5943600" y="3135313"/>
          <p14:tracePt t="65743" x="5994400" y="3135313"/>
          <p14:tracePt t="65758" x="6045200" y="3135313"/>
          <p14:tracePt t="65775" x="6154738" y="3135313"/>
          <p14:tracePt t="65792" x="6161088" y="3135313"/>
          <p14:tracePt t="68719" x="6169025" y="3135313"/>
          <p14:tracePt t="68727" x="6226175" y="3135313"/>
          <p14:tracePt t="68736" x="6262688" y="3135313"/>
          <p14:tracePt t="68743" x="6291263" y="3135313"/>
          <p14:tracePt t="68757" x="6313488" y="3135313"/>
          <p14:tracePt t="68774" x="6335713" y="3135313"/>
          <p14:tracePt t="69031" x="6386513" y="3135313"/>
          <p14:tracePt t="69039" x="6423025" y="3135313"/>
          <p14:tracePt t="69047" x="6451600" y="3135313"/>
          <p14:tracePt t="69057" x="6465888" y="3135313"/>
          <p14:tracePt t="69074" x="6473825" y="3135313"/>
          <p14:tracePt t="69177" x="6480175" y="3135313"/>
          <p14:tracePt t="70943" x="0" y="0"/>
        </p14:tracePtLst>
        <p14:tracePtLst>
          <p14:tracePt t="71463" x="7569200" y="3040063"/>
          <p14:tracePt t="71727" x="7605713" y="3040063"/>
          <p14:tracePt t="71735" x="7670800" y="3040063"/>
          <p14:tracePt t="71743" x="7729538" y="3040063"/>
          <p14:tracePt t="71756" x="7808913" y="3040063"/>
          <p14:tracePt t="71773" x="7953375" y="3048000"/>
          <p14:tracePt t="71790" x="8034338" y="3062288"/>
          <p14:tracePt t="71807" x="8054975" y="3070225"/>
          <p14:tracePt t="72007" x="8077200" y="3070225"/>
          <p14:tracePt t="72017" x="8135938" y="3070225"/>
          <p14:tracePt t="72024" x="8207375" y="3070225"/>
          <p14:tracePt t="72040" x="8440738" y="3070225"/>
          <p14:tracePt t="72056" x="8686800" y="3070225"/>
          <p14:tracePt t="72073" x="8788400" y="3070225"/>
          <p14:tracePt t="72090" x="8796338" y="3070225"/>
          <p14:tracePt t="72407" x="8802688" y="3070225"/>
          <p14:tracePt t="72415" x="8831263" y="3070225"/>
          <p14:tracePt t="72424" x="8867775" y="3070225"/>
          <p14:tracePt t="72440" x="8999538" y="3076575"/>
          <p14:tracePt t="72456" x="9144000" y="3076575"/>
          <p14:tracePt t="72473" x="9259888" y="3076575"/>
          <p14:tracePt t="72490" x="9310688" y="3084513"/>
          <p14:tracePt t="72506" x="9318625" y="3090863"/>
          <p14:tracePt t="72559" x="9332913" y="3090863"/>
          <p14:tracePt t="72567" x="9361488" y="3090863"/>
          <p14:tracePt t="72575" x="9383713" y="3090863"/>
          <p14:tracePt t="72590" x="9405938" y="3090863"/>
          <p14:tracePt t="72606" x="9471025" y="3098800"/>
          <p14:tracePt t="72623" x="9564688" y="3106738"/>
          <p14:tracePt t="72640" x="9615488" y="3113088"/>
          <p14:tracePt t="72656" x="9666288" y="3121025"/>
          <p14:tracePt t="72673" x="9702800" y="3121025"/>
          <p14:tracePt t="72690" x="9725025" y="3121025"/>
          <p14:tracePt t="72706" x="9731375" y="3121025"/>
          <p14:tracePt t="72727" x="9739313" y="3121025"/>
          <p14:tracePt t="72823" x="9745663" y="3121025"/>
          <p14:tracePt t="72831" x="9767888" y="3121025"/>
          <p14:tracePt t="72840" x="9796463" y="3121025"/>
          <p14:tracePt t="72856" x="9855200" y="3121025"/>
          <p14:tracePt t="72873" x="9898063" y="3121025"/>
          <p14:tracePt t="72890" x="9913938" y="3121025"/>
          <p14:tracePt t="72906" x="9920288" y="3121025"/>
          <p14:tracePt t="72991" x="9948863" y="3121025"/>
          <p14:tracePt t="72999" x="9985375" y="3121025"/>
          <p14:tracePt t="73007" x="10036175" y="3121025"/>
          <p14:tracePt t="73023" x="10109200" y="3121025"/>
          <p14:tracePt t="73039" x="10137775" y="3121025"/>
          <p14:tracePt t="74167" x="0" y="0"/>
        </p14:tracePtLst>
        <p14:tracePtLst>
          <p14:tracePt t="76208" x="2243138" y="3338513"/>
          <p14:tracePt t="76351" x="2249488" y="3338513"/>
          <p14:tracePt t="76359" x="2271713" y="3344863"/>
          <p14:tracePt t="76367" x="2300288" y="3352800"/>
          <p14:tracePt t="76375" x="2344738" y="3360738"/>
          <p14:tracePt t="76389" x="2395538" y="3360738"/>
          <p14:tracePt t="76406" x="2540000" y="3367088"/>
          <p14:tracePt t="76422" x="2678113" y="3367088"/>
          <p14:tracePt t="76424" x="2728913" y="3375025"/>
          <p14:tracePt t="76439" x="2808288" y="3375025"/>
          <p14:tracePt t="76455" x="2859088" y="3381375"/>
          <p14:tracePt t="76472" x="2887663" y="3381375"/>
          <p14:tracePt t="76489" x="2909888" y="3381375"/>
          <p14:tracePt t="76505" x="2932113" y="3381375"/>
          <p14:tracePt t="76522" x="2938463" y="3381375"/>
          <p14:tracePt t="76539" x="2960688" y="3381375"/>
          <p14:tracePt t="76555" x="2982913" y="3381375"/>
          <p14:tracePt t="76572" x="3011488" y="3389313"/>
          <p14:tracePt t="76589" x="3055938" y="3389313"/>
          <p14:tracePt t="76605" x="3098800" y="3395663"/>
          <p14:tracePt t="76622" x="3163888" y="3395663"/>
          <p14:tracePt t="76624" x="3214688" y="3395663"/>
          <p14:tracePt t="76639" x="3316288" y="3395663"/>
          <p14:tracePt t="76656" x="3432175" y="3395663"/>
          <p14:tracePt t="76672" x="3482975" y="3395663"/>
          <p14:tracePt t="76689" x="3490913" y="3395663"/>
          <p14:tracePt t="76727" x="3497263" y="3395663"/>
          <p14:tracePt t="77639" x="3548063" y="3395663"/>
          <p14:tracePt t="77647" x="3598863" y="3395663"/>
          <p14:tracePt t="77655" x="3643313" y="3395663"/>
          <p14:tracePt t="77672" x="3671888" y="3395663"/>
          <p14:tracePt t="77688" x="3679825" y="3395663"/>
          <p14:tracePt t="78759" x="3679825" y="3381375"/>
          <p14:tracePt t="78767" x="3694113" y="3360738"/>
          <p14:tracePt t="78775" x="3700463" y="3338513"/>
          <p14:tracePt t="78788" x="3708400" y="3309938"/>
          <p14:tracePt t="78805" x="3730625" y="3265488"/>
          <p14:tracePt t="78821" x="3736975" y="3228975"/>
          <p14:tracePt t="78838" x="3744913" y="3200400"/>
          <p14:tracePt t="78855" x="3744913" y="3192463"/>
          <p14:tracePt t="78960" x="3744913" y="3186113"/>
          <p14:tracePt t="79944" x="3795713" y="3192463"/>
          <p14:tracePt t="79952" x="3868738" y="3192463"/>
          <p14:tracePt t="79959" x="3933825" y="3192463"/>
          <p14:tracePt t="79971" x="3998913" y="3200400"/>
          <p14:tracePt t="79988" x="4157663" y="3214688"/>
          <p14:tracePt t="80004" x="4310063" y="3228975"/>
          <p14:tracePt t="80021" x="4397375" y="3228975"/>
          <p14:tracePt t="80038" x="4441825" y="3228975"/>
          <p14:tracePt t="80054" x="4456113" y="3228975"/>
          <p14:tracePt t="80055" x="4462463" y="3228975"/>
          <p14:tracePt t="80071" x="4470400" y="3228975"/>
          <p14:tracePt t="80088" x="4513263" y="3228975"/>
          <p14:tracePt t="80104" x="4608513" y="3228975"/>
          <p14:tracePt t="80121" x="4811713" y="3243263"/>
          <p14:tracePt t="80138" x="5029200" y="3243263"/>
          <p14:tracePt t="80154" x="5195888" y="3251200"/>
          <p14:tracePt t="80171" x="5246688" y="3259138"/>
          <p14:tracePt t="80188" x="5254625" y="3259138"/>
          <p14:tracePt t="80943" x="5291138" y="3259138"/>
          <p14:tracePt t="80951" x="5362575" y="3259138"/>
          <p14:tracePt t="80959" x="5443538" y="3259138"/>
          <p14:tracePt t="80971" x="5514975" y="3259138"/>
          <p14:tracePt t="80988" x="5653088" y="3259138"/>
          <p14:tracePt t="81004" x="5732463" y="3265488"/>
          <p14:tracePt t="81021" x="5762625" y="3265488"/>
          <p14:tracePt t="81079" x="5768975" y="3265488"/>
          <p14:tracePt t="81095" x="5783263" y="3265488"/>
          <p14:tracePt t="81103" x="5819775" y="3265488"/>
          <p14:tracePt t="81112" x="5884863" y="3265488"/>
          <p14:tracePt t="81121" x="5935663" y="3265488"/>
          <p14:tracePt t="81138" x="6059488" y="3273425"/>
          <p14:tracePt t="81154" x="6169025" y="3279775"/>
          <p14:tracePt t="81171" x="6226175" y="3279775"/>
          <p14:tracePt t="81187" x="6234113" y="3279775"/>
          <p14:tracePt t="81204" x="6240463" y="3279775"/>
          <p14:tracePt t="81231" x="6248400" y="3279775"/>
          <p14:tracePt t="81240" x="6256338" y="3279775"/>
          <p14:tracePt t="81254" x="6270625" y="3279775"/>
          <p14:tracePt t="81271" x="6291263" y="3279775"/>
          <p14:tracePt t="83135" x="6342063" y="3279775"/>
          <p14:tracePt t="83143" x="6437313" y="3279775"/>
          <p14:tracePt t="83153" x="6553200" y="3279775"/>
          <p14:tracePt t="83170" x="6894513" y="3279775"/>
          <p14:tracePt t="83187" x="7185025" y="3279775"/>
          <p14:tracePt t="83204" x="7358063" y="3279775"/>
          <p14:tracePt t="83220" x="7431088" y="3279775"/>
          <p14:tracePt t="83238" x="7439025" y="3279775"/>
          <p14:tracePt t="83327" x="7445375" y="3279775"/>
          <p14:tracePt t="83335" x="7467600" y="3279775"/>
          <p14:tracePt t="83343" x="7489825" y="3279775"/>
          <p14:tracePt t="83353" x="7510463" y="3279775"/>
          <p14:tracePt t="83370" x="7540625" y="3279775"/>
          <p14:tracePt t="83387" x="7561263" y="3279775"/>
          <p14:tracePt t="83403" x="7620000" y="3273425"/>
          <p14:tracePt t="83420" x="7699375" y="3273425"/>
          <p14:tracePt t="83437" x="7815263" y="3265488"/>
          <p14:tracePt t="83453" x="7881938" y="3259138"/>
          <p14:tracePt t="83470" x="7888288" y="3259138"/>
          <p14:tracePt t="83727" x="7910513" y="3251200"/>
          <p14:tracePt t="83735" x="7975600" y="3251200"/>
          <p14:tracePt t="83743" x="8040688" y="3243263"/>
          <p14:tracePt t="83753" x="8099425" y="3236913"/>
          <p14:tracePt t="83770" x="8251825" y="3222625"/>
          <p14:tracePt t="83787" x="8353425" y="3222625"/>
          <p14:tracePt t="83803" x="8389938" y="3222625"/>
          <p14:tracePt t="83820" x="8396288" y="3222625"/>
          <p14:tracePt t="85711" x="0" y="0"/>
        </p14:tracePtLst>
        <p14:tracePtLst>
          <p14:tracePt t="90232" x="1560513" y="3773488"/>
          <p14:tracePt t="90263" x="1546225" y="3781425"/>
          <p14:tracePt t="90391" x="1574800" y="3787775"/>
          <p14:tracePt t="90399" x="1603375" y="3795713"/>
          <p14:tracePt t="90407" x="1654175" y="3795713"/>
          <p14:tracePt t="90418" x="1704975" y="3795713"/>
          <p14:tracePt t="90435" x="1857375" y="3802063"/>
          <p14:tracePt t="90452" x="2017713" y="3810000"/>
          <p14:tracePt t="90468" x="2155825" y="3824288"/>
          <p14:tracePt t="90485" x="2249488" y="3832225"/>
          <p14:tracePt t="90502" x="2300288" y="3832225"/>
          <p14:tracePt t="90518" x="2351088" y="3846513"/>
          <p14:tracePt t="90535" x="2387600" y="3846513"/>
          <p14:tracePt t="90552" x="2416175" y="3846513"/>
          <p14:tracePt t="90568" x="2466975" y="3846513"/>
          <p14:tracePt t="90585" x="2517775" y="3846513"/>
          <p14:tracePt t="90603" x="2568575" y="3846513"/>
          <p14:tracePt t="90618" x="2590800" y="3846513"/>
          <p14:tracePt t="90695" x="2605088" y="3846513"/>
          <p14:tracePt t="90703" x="2633663" y="3838575"/>
          <p14:tracePt t="90711" x="2684463" y="3838575"/>
          <p14:tracePt t="90719" x="2735263" y="3832225"/>
          <p14:tracePt t="90735" x="2903538" y="3810000"/>
          <p14:tracePt t="90751" x="3076575" y="3810000"/>
          <p14:tracePt t="90768" x="3208338" y="3810000"/>
          <p14:tracePt t="90785" x="3309938" y="3810000"/>
          <p14:tracePt t="90802" x="3411538" y="3810000"/>
          <p14:tracePt t="90818" x="3541713" y="3810000"/>
          <p14:tracePt t="90835" x="3686175" y="3810000"/>
          <p14:tracePt t="90852" x="3824288" y="3810000"/>
          <p14:tracePt t="90868" x="3925888" y="3810000"/>
          <p14:tracePt t="90885" x="4013200" y="3810000"/>
          <p14:tracePt t="90902" x="4086225" y="3817938"/>
          <p14:tracePt t="90903" x="4106863" y="3817938"/>
          <p14:tracePt t="90918" x="4129088" y="3817938"/>
          <p14:tracePt t="90935" x="4187825" y="3817938"/>
          <p14:tracePt t="90951" x="4230688" y="3824288"/>
          <p14:tracePt t="90968" x="4275138" y="3824288"/>
          <p14:tracePt t="90985" x="4325938" y="3824288"/>
          <p14:tracePt t="91001" x="4360863" y="3824288"/>
          <p14:tracePt t="91018" x="4405313" y="3824288"/>
          <p14:tracePt t="91035" x="4427538" y="3824288"/>
          <p14:tracePt t="91051" x="4448175" y="3824288"/>
          <p14:tracePt t="91079" x="4456113" y="3824288"/>
          <p14:tracePt t="91087" x="4470400" y="3824288"/>
          <p14:tracePt t="91101" x="4478338" y="3824288"/>
          <p14:tracePt t="91118" x="4513263" y="3824288"/>
          <p14:tracePt t="91135" x="4557713" y="3832225"/>
          <p14:tracePt t="91271" x="4564063" y="3832225"/>
          <p14:tracePt t="91368" x="4600575" y="3832225"/>
          <p14:tracePt t="91375" x="4665663" y="3838575"/>
          <p14:tracePt t="91385" x="4716463" y="3838575"/>
          <p14:tracePt t="91401" x="4789488" y="3838575"/>
          <p14:tracePt t="91418" x="4818063" y="3846513"/>
          <p14:tracePt t="91865" x="4826000" y="3846513"/>
          <p14:tracePt t="91895" x="4840288" y="3846513"/>
          <p14:tracePt t="91903" x="4876800" y="3846513"/>
          <p14:tracePt t="91912" x="4913313" y="3846513"/>
          <p14:tracePt t="91919" x="4964113" y="3846513"/>
          <p14:tracePt t="91935" x="5080000" y="3846513"/>
          <p14:tracePt t="91951" x="5167313" y="3846513"/>
          <p14:tracePt t="91968" x="5218113" y="3852863"/>
          <p14:tracePt t="91984" x="5240338" y="3852863"/>
          <p14:tracePt t="92001" x="5254625" y="3852863"/>
          <p14:tracePt t="92018" x="5260975" y="3852863"/>
          <p14:tracePt t="92035" x="5275263" y="3852863"/>
          <p14:tracePt t="92068" x="5297488" y="3852863"/>
          <p14:tracePt t="92084" x="5341938" y="3852863"/>
          <p14:tracePt t="92101" x="5376863" y="3852863"/>
          <p14:tracePt t="92103" x="5399088" y="3860800"/>
          <p14:tracePt t="92118" x="5413375" y="3860800"/>
          <p14:tracePt t="92135" x="5443538" y="3868738"/>
          <p14:tracePt t="92151" x="5472113" y="3875088"/>
          <p14:tracePt t="92168" x="5514975" y="3875088"/>
          <p14:tracePt t="92184" x="5565775" y="3875088"/>
          <p14:tracePt t="92201" x="5624513" y="3875088"/>
          <p14:tracePt t="92218" x="5653088" y="3875088"/>
          <p14:tracePt t="92251" x="5661025" y="3875088"/>
          <p14:tracePt t="92304" x="5681663" y="3875088"/>
          <p14:tracePt t="92312" x="5718175" y="3875088"/>
          <p14:tracePt t="92319" x="5768975" y="3875088"/>
          <p14:tracePt t="92335" x="5819775" y="3875088"/>
          <p14:tracePt t="92352" x="5827713" y="3875088"/>
          <p14:tracePt t="92616" x="5834063" y="3875088"/>
          <p14:tracePt t="92855" x="5849938" y="3875088"/>
          <p14:tracePt t="92864" x="5907088" y="3875088"/>
          <p14:tracePt t="92871" x="5972175" y="3875088"/>
          <p14:tracePt t="92884" x="6045200" y="3875088"/>
          <p14:tracePt t="92901" x="6183313" y="3875088"/>
          <p14:tracePt t="92918" x="6248400" y="3883025"/>
          <p14:tracePt t="92919" x="6256338" y="3883025"/>
          <p14:tracePt t="92934" x="6262688" y="3883025"/>
          <p14:tracePt t="93631" x="6276975" y="3883025"/>
          <p14:tracePt t="93640" x="6327775" y="3883025"/>
          <p14:tracePt t="93647" x="6364288" y="3883025"/>
          <p14:tracePt t="93655" x="6400800" y="3883025"/>
          <p14:tracePt t="93667" x="6429375" y="3883025"/>
          <p14:tracePt t="93684" x="6451600" y="3897313"/>
          <p14:tracePt t="93701" x="6459538" y="3897313"/>
          <p14:tracePt t="101575" x="0" y="0"/>
        </p14:tracePtLst>
        <p14:tracePtLst>
          <p14:tracePt t="105496" x="5500688" y="3868738"/>
          <p14:tracePt t="105631" x="5508625" y="3868738"/>
          <p14:tracePt t="105639" x="5545138" y="3875088"/>
          <p14:tracePt t="105647" x="5580063" y="3889375"/>
          <p14:tracePt t="105664" x="5675313" y="3897313"/>
          <p14:tracePt t="105681" x="5791200" y="3903663"/>
          <p14:tracePt t="105697" x="5900738" y="3903663"/>
          <p14:tracePt t="105714" x="5965825" y="3903663"/>
          <p14:tracePt t="105731" x="6008688" y="3903663"/>
          <p14:tracePt t="105747" x="6022975" y="3903663"/>
          <p14:tracePt t="105807" x="6053138" y="3903663"/>
          <p14:tracePt t="105815" x="6073775" y="3903663"/>
          <p14:tracePt t="105823" x="6118225" y="3903663"/>
          <p14:tracePt t="105831" x="6169025" y="3903663"/>
          <p14:tracePt t="105847" x="6262688" y="3903663"/>
          <p14:tracePt t="105865" x="6335713" y="3903663"/>
          <p14:tracePt t="105881" x="6350000" y="3903663"/>
          <p14:tracePt t="105897" x="6357938" y="3903663"/>
          <p14:tracePt t="106055" x="6364288" y="3903663"/>
          <p14:tracePt t="106063" x="6378575" y="3911600"/>
          <p14:tracePt t="106071" x="6386513" y="3911600"/>
          <p14:tracePt t="106081" x="6392863" y="3911600"/>
          <p14:tracePt t="106097" x="6400800" y="3911600"/>
          <p14:tracePt t="109687" x="0" y="0"/>
        </p14:tracePtLst>
        <p14:tracePtLst>
          <p14:tracePt t="110487" x="10421938" y="2300288"/>
          <p14:tracePt t="111135" x="10414000" y="2300288"/>
          <p14:tracePt t="111143" x="10406063" y="2308225"/>
          <p14:tracePt t="111151" x="10399713" y="2314575"/>
          <p14:tracePt t="111163" x="10391775" y="2314575"/>
          <p14:tracePt t="111179" x="10385425" y="2314575"/>
          <p14:tracePt t="111240" x="10377488" y="2322513"/>
          <p14:tracePt t="111263" x="10363200" y="2322513"/>
          <p14:tracePt t="111287" x="10355263" y="2322513"/>
          <p14:tracePt t="111303" x="10334625" y="2322513"/>
          <p14:tracePt t="111319" x="10320338" y="2322513"/>
          <p14:tracePt t="111327" x="10312400" y="2322513"/>
          <p14:tracePt t="111335" x="10298113" y="2322513"/>
          <p14:tracePt t="111346" x="10283825" y="2328863"/>
          <p14:tracePt t="111363" x="10261600" y="2328863"/>
          <p14:tracePt t="111379" x="10247313" y="2336800"/>
          <p14:tracePt t="111397" x="10233025" y="2336800"/>
          <p14:tracePt t="111413" x="10218738" y="2344738"/>
          <p14:tracePt t="111430" x="10210800" y="2344738"/>
          <p14:tracePt t="111431" x="10202863" y="2344738"/>
          <p14:tracePt t="111446" x="10196513" y="2344738"/>
          <p14:tracePt t="111463" x="10152063" y="2344738"/>
          <p14:tracePt t="111479" x="10123488" y="2344738"/>
          <p14:tracePt t="111496" x="10094913" y="2351088"/>
          <p14:tracePt t="111513" x="10080625" y="2351088"/>
          <p14:tracePt t="111553" x="10080625" y="2359025"/>
          <p14:tracePt t="111728" x="10066338" y="2359025"/>
          <p14:tracePt t="112159" x="10072688" y="2359025"/>
          <p14:tracePt t="112167" x="10080625" y="2359025"/>
          <p14:tracePt t="112183" x="10094913" y="2365375"/>
          <p14:tracePt t="112192" x="10117138" y="2365375"/>
          <p14:tracePt t="112199" x="10123488" y="2373313"/>
          <p14:tracePt t="112212" x="10137775" y="2373313"/>
          <p14:tracePt t="112229" x="10152063" y="2373313"/>
          <p14:tracePt t="112246" x="10160000" y="2373313"/>
          <p14:tracePt t="112279" x="10167938" y="2373313"/>
          <p14:tracePt t="112335" x="10174288" y="2379663"/>
          <p14:tracePt t="112343" x="10182225" y="2379663"/>
          <p14:tracePt t="112351" x="10188575" y="2379663"/>
          <p14:tracePt t="112363" x="10196513" y="2379663"/>
          <p14:tracePt t="112379" x="10218738" y="2379663"/>
          <p14:tracePt t="112396" x="10239375" y="2379663"/>
          <p14:tracePt t="112412" x="10253663" y="2379663"/>
          <p14:tracePt t="112429" x="10275888" y="2379663"/>
          <p14:tracePt t="112446" x="10283825" y="2379663"/>
          <p14:tracePt t="112463" x="10298113" y="2379663"/>
          <p14:tracePt t="112479" x="10320338" y="2379663"/>
          <p14:tracePt t="112496" x="10334625" y="2379663"/>
          <p14:tracePt t="112512" x="10348913" y="2379663"/>
          <p14:tracePt t="112529" x="10363200" y="2379663"/>
          <p14:tracePt t="112546" x="10371138" y="2379663"/>
          <p14:tracePt t="112607" x="10377488" y="2379663"/>
          <p14:tracePt t="112823" x="10385425" y="2379663"/>
          <p14:tracePt t="112871" x="10421938" y="2379663"/>
          <p14:tracePt t="112879" x="10436225" y="2387600"/>
          <p14:tracePt t="112887" x="10442575" y="2387600"/>
          <p14:tracePt t="112895" x="10456863" y="2387600"/>
          <p14:tracePt t="112912" x="10464800" y="2387600"/>
          <p14:tracePt t="112929" x="10472738" y="2387600"/>
          <p14:tracePt t="116039" x="0" y="0"/>
        </p14:tracePtLst>
        <p14:tracePtLst>
          <p14:tracePt t="116552" x="11153775" y="2438400"/>
          <p14:tracePt t="116888" x="11161713" y="2438400"/>
          <p14:tracePt t="116951" x="11168063" y="2438400"/>
          <p14:tracePt t="116959" x="11190288" y="2446338"/>
          <p14:tracePt t="116967" x="11234738" y="2452688"/>
          <p14:tracePt t="116978" x="11263313" y="2452688"/>
          <p14:tracePt t="116994" x="11336338" y="2460625"/>
          <p14:tracePt t="117011" x="11437938" y="2466975"/>
          <p14:tracePt t="117028" x="11509375" y="2474913"/>
          <p14:tracePt t="117044" x="11545888" y="2481263"/>
          <p14:tracePt t="117061" x="11553825" y="2481263"/>
          <p14:tracePt t="117119" x="11560175" y="2481263"/>
          <p14:tracePt t="117127" x="11568113" y="2481263"/>
          <p14:tracePt t="117135" x="11582400" y="2481263"/>
          <p14:tracePt t="117144" x="11604625" y="2481263"/>
          <p14:tracePt t="117161" x="11633200" y="2481263"/>
          <p14:tracePt t="117178" x="11655425" y="2481263"/>
          <p14:tracePt t="117194" x="11661775" y="2481263"/>
          <p14:tracePt t="117211" x="11669713" y="2489200"/>
          <p14:tracePt t="117228" x="11676063" y="2489200"/>
          <p14:tracePt t="117244" x="11706225" y="2489200"/>
          <p14:tracePt t="117261" x="11757025" y="2497138"/>
          <p14:tracePt t="117278" x="11799888" y="2497138"/>
          <p14:tracePt t="117279" x="11807825" y="2497138"/>
          <p14:tracePt t="117431" x="11814175" y="2497138"/>
          <p14:tracePt t="118879" x="0" y="0"/>
        </p14:tracePtLst>
        <p14:tracePtLst>
          <p14:tracePt t="119512" x="11082338" y="2235200"/>
          <p14:tracePt t="120047" x="11088688" y="2235200"/>
          <p14:tracePt t="120055" x="11096625" y="2227263"/>
          <p14:tracePt t="120063" x="11102975" y="2227263"/>
          <p14:tracePt t="120077" x="11102975" y="2220913"/>
          <p14:tracePt t="120231" x="11117263" y="2220913"/>
          <p14:tracePt t="120241" x="11133138" y="2220913"/>
          <p14:tracePt t="120255" x="11139488" y="2220913"/>
          <p14:tracePt t="120263" x="11153775" y="2220913"/>
          <p14:tracePt t="120359" x="11168063" y="2220913"/>
          <p14:tracePt t="120367" x="11176000" y="2220913"/>
          <p14:tracePt t="120377" x="11183938" y="2220913"/>
          <p14:tracePt t="120393" x="11198225" y="2220913"/>
          <p14:tracePt t="120410" x="11226800" y="2220913"/>
          <p14:tracePt t="120427" x="11249025" y="2220913"/>
          <p14:tracePt t="120443" x="11277600" y="2227263"/>
          <p14:tracePt t="120472" x="11277600" y="2235200"/>
          <p14:tracePt t="121599" x="0" y="0"/>
        </p14:tracePtLst>
        <p14:tracePtLst>
          <p14:tracePt t="122143" x="11618913" y="2474913"/>
          <p14:tracePt t="122671" x="11625263" y="2474913"/>
          <p14:tracePt t="122679" x="11633200" y="2474913"/>
          <p14:tracePt t="122687" x="11641138" y="2474913"/>
          <p14:tracePt t="122695" x="11655425" y="2474913"/>
          <p14:tracePt t="122727" x="11661775" y="2474913"/>
          <p14:tracePt t="122959" x="11676063" y="2474913"/>
          <p14:tracePt t="122967" x="11712575" y="2489200"/>
          <p14:tracePt t="122976" x="11726863" y="2489200"/>
          <p14:tracePt t="122993" x="11777663" y="2497138"/>
          <p14:tracePt t="123009" x="11785600" y="2497138"/>
          <p14:tracePt t="123043" x="11763375" y="2497138"/>
          <p14:tracePt t="123076" x="11757025" y="2497138"/>
          <p14:tracePt t="124511" x="0" y="0"/>
        </p14:tracePtLst>
        <p14:tracePtLst>
          <p14:tracePt t="125072" x="11153775" y="2212975"/>
          <p14:tracePt t="125215" x="0" y="0"/>
        </p14:tracePtLst>
        <p14:tracePtLst>
          <p14:tracePt t="125632" x="11531600" y="2466975"/>
          <p14:tracePt t="125823" x="0" y="0"/>
        </p14:tracePtLst>
        <p14:tracePtLst>
          <p14:tracePt t="130672" x="7343775" y="3875088"/>
          <p14:tracePt t="130832" x="7366000" y="3875088"/>
          <p14:tracePt t="130839" x="7380288" y="3875088"/>
          <p14:tracePt t="130847" x="7402513" y="3875088"/>
          <p14:tracePt t="130857" x="7431088" y="3875088"/>
          <p14:tracePt t="130874" x="7518400" y="3875088"/>
          <p14:tracePt t="130891" x="7605713" y="3875088"/>
          <p14:tracePt t="130907" x="7685088" y="3875088"/>
          <p14:tracePt t="130924" x="7750175" y="3875088"/>
          <p14:tracePt t="130941" x="7800975" y="3875088"/>
          <p14:tracePt t="130957" x="7837488" y="3875088"/>
          <p14:tracePt t="130959" x="7851775" y="3875088"/>
          <p14:tracePt t="130974" x="7859713" y="3875088"/>
          <p14:tracePt t="130991" x="7874000" y="3875088"/>
          <p14:tracePt t="131047" x="7896225" y="3875088"/>
          <p14:tracePt t="131055" x="7924800" y="3875088"/>
          <p14:tracePt t="131063" x="7961313" y="3875088"/>
          <p14:tracePt t="131074" x="7997825" y="3875088"/>
          <p14:tracePt t="131091" x="8085138" y="3875088"/>
          <p14:tracePt t="131107" x="8164513" y="3875088"/>
          <p14:tracePt t="131124" x="8221663" y="3875088"/>
          <p14:tracePt t="131141" x="8251825" y="3883025"/>
          <p14:tracePt t="131157" x="8288338" y="3883025"/>
          <p14:tracePt t="131159" x="8294688" y="3883025"/>
          <p14:tracePt t="131174" x="8302625" y="3883025"/>
          <p14:tracePt t="131191" x="8316913" y="3883025"/>
          <p14:tracePt t="131247" x="8331200" y="3883025"/>
          <p14:tracePt t="131255" x="8353425" y="3883025"/>
          <p14:tracePt t="131263" x="8374063" y="3883025"/>
          <p14:tracePt t="131274" x="8404225" y="3883025"/>
          <p14:tracePt t="131290" x="8455025" y="3883025"/>
          <p14:tracePt t="131307" x="8497888" y="3883025"/>
          <p14:tracePt t="131324" x="8542338" y="3883025"/>
          <p14:tracePt t="131340" x="8570913" y="3883025"/>
          <p14:tracePt t="131357" x="8607425" y="3883025"/>
          <p14:tracePt t="131359" x="8613775" y="3883025"/>
          <p14:tracePt t="131374" x="8628063" y="3883025"/>
          <p14:tracePt t="131390" x="8672513" y="3883025"/>
          <p14:tracePt t="131407" x="8723313" y="3883025"/>
          <p14:tracePt t="131424" x="8766175" y="3875088"/>
          <p14:tracePt t="131440" x="8816975" y="3875088"/>
          <p14:tracePt t="131457" x="8847138" y="3875088"/>
          <p14:tracePt t="131474" x="8867775" y="3875088"/>
          <p14:tracePt t="131491" x="8897938" y="3875088"/>
          <p14:tracePt t="131507" x="8926513" y="3875088"/>
          <p14:tracePt t="131524" x="8969375" y="3875088"/>
          <p14:tracePt t="131540" x="9005888" y="3875088"/>
          <p14:tracePt t="131557" x="9064625" y="3875088"/>
          <p14:tracePt t="131559" x="9078913" y="3875088"/>
          <p14:tracePt t="131574" x="9101138" y="3875088"/>
          <p14:tracePt t="131590" x="9136063" y="3875088"/>
          <p14:tracePt t="131607" x="9151938" y="3875088"/>
          <p14:tracePt t="131624" x="9158288" y="3875088"/>
          <p14:tracePt t="131640" x="9172575" y="3875088"/>
          <p14:tracePt t="131657" x="9194800" y="3875088"/>
          <p14:tracePt t="131674" x="9217025" y="3875088"/>
          <p14:tracePt t="131690" x="9237663" y="3868738"/>
          <p14:tracePt t="131707" x="9245600" y="3868738"/>
          <p14:tracePt t="131724" x="9253538" y="3868738"/>
          <p14:tracePt t="132079" x="9259888" y="3868738"/>
          <p14:tracePt t="132247" x="9282113" y="3868738"/>
          <p14:tracePt t="132255" x="9310688" y="3868738"/>
          <p14:tracePt t="132263" x="9318625" y="3868738"/>
          <p14:tracePt t="132274" x="9339263" y="3860800"/>
          <p14:tracePt t="132290" x="9361488" y="3860800"/>
          <p14:tracePt t="133215" x="0" y="0"/>
        </p14:tracePtLst>
        <p14:tracePtLst>
          <p14:tracePt t="133935" x="11133138" y="2271713"/>
          <p14:tracePt t="134511" x="0" y="0"/>
        </p14:tracePtLst>
        <p14:tracePtLst>
          <p14:tracePt t="135000" x="11749088" y="2517775"/>
          <p14:tracePt t="135063" x="11749088" y="2525713"/>
          <p14:tracePt t="135519" x="0" y="0"/>
        </p14:tracePtLst>
        <p14:tracePtLst>
          <p14:tracePt t="136471" x="11269663" y="2074863"/>
          <p14:tracePt t="136879" x="11269663" y="2082800"/>
          <p14:tracePt t="137400" x="11269663" y="2090738"/>
          <p14:tracePt t="137415" x="11269663" y="2105025"/>
          <p14:tracePt t="137431" x="11269663" y="2111375"/>
          <p14:tracePt t="137447" x="11269663" y="2119313"/>
          <p14:tracePt t="137455" x="11269663" y="2125663"/>
          <p14:tracePt t="137463" x="11269663" y="2133600"/>
          <p14:tracePt t="137479" x="11269663" y="2141538"/>
          <p14:tracePt t="137489" x="11269663" y="2147888"/>
          <p14:tracePt t="137505" x="11269663" y="2155825"/>
          <p14:tracePt t="137522" x="11269663" y="2162175"/>
          <p14:tracePt t="137543" x="11269663" y="2170113"/>
          <p14:tracePt t="137799" x="11277600" y="2170113"/>
          <p14:tracePt t="137807" x="11277600" y="2176463"/>
          <p14:tracePt t="137816" x="11277600" y="2184400"/>
          <p14:tracePt t="137823" x="11277600" y="2192338"/>
          <p14:tracePt t="137855" x="11277600" y="2198688"/>
          <p14:tracePt t="137871" x="11277600" y="2206625"/>
          <p14:tracePt t="141079" x="11277600" y="2278063"/>
          <p14:tracePt t="141087" x="11277600" y="2314575"/>
          <p14:tracePt t="141095" x="11277600" y="2336800"/>
          <p14:tracePt t="141095" x="0" y="0"/>
        </p14:tracePtLst>
        <p14:tracePtLst>
          <p14:tracePt t="141911" x="8926513" y="3868738"/>
          <p14:tracePt t="142375" x="8932863" y="3868738"/>
          <p14:tracePt t="142511" x="8940800" y="3868738"/>
          <p14:tracePt t="142519" x="9020175" y="3868738"/>
          <p14:tracePt t="142527" x="9129713" y="3868738"/>
          <p14:tracePt t="142537" x="9231313" y="3868738"/>
          <p14:tracePt t="142554" x="9405938" y="3868738"/>
          <p14:tracePt t="142571" x="9528175" y="3868738"/>
          <p14:tracePt t="142587" x="9558338" y="3868738"/>
          <p14:tracePt t="142604" x="9564688" y="3868738"/>
          <p14:tracePt t="142711" x="9572625" y="3868738"/>
          <p14:tracePt t="142759" x="9578975" y="3868738"/>
          <p14:tracePt t="142767" x="9609138" y="3868738"/>
          <p14:tracePt t="142775" x="9644063" y="3868738"/>
          <p14:tracePt t="142787" x="9688513" y="3868738"/>
          <p14:tracePt t="142804" x="9796463" y="3868738"/>
          <p14:tracePt t="142821" x="9913938" y="3868738"/>
          <p14:tracePt t="142837" x="9979025" y="3868738"/>
          <p14:tracePt t="142839" x="10007600" y="3875088"/>
          <p14:tracePt t="142854" x="10050463" y="3883025"/>
          <p14:tracePt t="142871" x="10072688" y="3897313"/>
          <p14:tracePt t="142887" x="10094913" y="3897313"/>
          <p14:tracePt t="142904" x="10123488" y="3897313"/>
          <p14:tracePt t="142921" x="10145713" y="3903663"/>
          <p14:tracePt t="142937" x="10174288" y="3903663"/>
          <p14:tracePt t="142954" x="10210800" y="3903663"/>
          <p14:tracePt t="142971" x="10233025" y="3903663"/>
          <p14:tracePt t="142988" x="10261600" y="3903663"/>
          <p14:tracePt t="143004" x="10298113" y="3903663"/>
          <p14:tracePt t="143021" x="10348913" y="3903663"/>
          <p14:tracePt t="143037" x="10391775" y="3903663"/>
          <p14:tracePt t="143039" x="10421938" y="3903663"/>
          <p14:tracePt t="143054" x="10464800" y="3903663"/>
          <p14:tracePt t="143071" x="10507663" y="3903663"/>
          <p14:tracePt t="143088" x="10529888" y="3903663"/>
          <p14:tracePt t="143104" x="10544175" y="3903663"/>
          <p14:tracePt t="143121" x="10566400" y="3903663"/>
          <p14:tracePt t="143137" x="10574338" y="3903663"/>
          <p14:tracePt t="143154" x="10594975" y="3903663"/>
          <p14:tracePt t="143171" x="10609263" y="3911600"/>
          <p14:tracePt t="143187" x="10625138" y="3919538"/>
          <p14:tracePt t="143204" x="10639425" y="3919538"/>
          <p14:tracePt t="143221" x="10653713" y="3919538"/>
          <p14:tracePt t="143238" x="10660063" y="3919538"/>
          <p14:tracePt t="143240" x="10668000" y="3919538"/>
          <p14:tracePt t="143254" x="10682288" y="3919538"/>
          <p14:tracePt t="143271" x="10704513" y="3919538"/>
          <p14:tracePt t="143287" x="10726738" y="3919538"/>
          <p14:tracePt t="143304" x="10741025" y="3919538"/>
          <p14:tracePt t="146839" x="0" y="0"/>
        </p14:tracePtLst>
        <p14:tracePtLst>
          <p14:tracePt t="149495" x="2147888" y="4710113"/>
          <p14:tracePt t="149583" x="2155825" y="4710113"/>
          <p14:tracePt t="149590" x="2162175" y="4710113"/>
          <p14:tracePt t="149598" x="2176463" y="4710113"/>
          <p14:tracePt t="149606" x="2198688" y="4710113"/>
          <p14:tracePt t="149619" x="2212975" y="4710113"/>
          <p14:tracePt t="149635" x="2263775" y="4710113"/>
          <p14:tracePt t="149652" x="2314575" y="4710113"/>
          <p14:tracePt t="149669" x="2344738" y="4710113"/>
          <p14:tracePt t="149685" x="2365375" y="4702175"/>
          <p14:tracePt t="149686" x="2373313" y="4702175"/>
          <p14:tracePt t="149702" x="2387600" y="4702175"/>
          <p14:tracePt t="149719" x="2401888" y="4702175"/>
          <p14:tracePt t="149735" x="2416175" y="4702175"/>
          <p14:tracePt t="149752" x="2438400" y="4702175"/>
          <p14:tracePt t="149769" x="2481263" y="4702175"/>
          <p14:tracePt t="149786" x="2540000" y="4710113"/>
          <p14:tracePt t="149802" x="2619375" y="4716463"/>
          <p14:tracePt t="149819" x="2706688" y="4716463"/>
          <p14:tracePt t="149835" x="2794000" y="4724400"/>
          <p14:tracePt t="149852" x="2836863" y="4732338"/>
          <p14:tracePt t="149869" x="2852738" y="4732338"/>
          <p14:tracePt t="150006" x="2859088" y="4732338"/>
          <p14:tracePt t="150135" x="2873375" y="4732338"/>
          <p14:tracePt t="150150" x="2881313" y="4732338"/>
          <p14:tracePt t="150246" x="2887663" y="4732338"/>
          <p14:tracePt t="151127" x="0" y="0"/>
        </p14:tracePtLst>
        <p14:tracePtLst>
          <p14:tracePt t="151511" x="4513263" y="4681538"/>
          <p14:tracePt t="151695" x="4529138" y="4681538"/>
          <p14:tracePt t="151703" x="4543425" y="4681538"/>
          <p14:tracePt t="151711" x="4564063" y="4681538"/>
          <p14:tracePt t="151719" x="4586288" y="4681538"/>
          <p14:tracePt t="151735" x="4608513" y="4681538"/>
          <p14:tracePt t="151752" x="4614863" y="4687888"/>
          <p14:tracePt t="151768" x="4622800" y="4687888"/>
          <p14:tracePt t="151785" x="4630738" y="4687888"/>
          <p14:tracePt t="151802" x="4637088" y="4687888"/>
          <p14:tracePt t="152999" x="0" y="0"/>
        </p14:tracePtLst>
        <p14:tracePtLst>
          <p14:tracePt t="153759" x="2808288" y="4673600"/>
          <p14:tracePt t="153871" x="2816225" y="4673600"/>
          <p14:tracePt t="154279" x="0" y="0"/>
        </p14:tracePtLst>
        <p14:tracePtLst>
          <p14:tracePt t="154991" x="3671888" y="4710113"/>
          <p14:tracePt t="156615" x="0" y="0"/>
        </p14:tracePtLst>
        <p14:tracePtLst>
          <p14:tracePt t="158256" x="5014913" y="4716463"/>
          <p14:tracePt t="158543" x="5029200" y="4716463"/>
          <p14:tracePt t="158553" x="5057775" y="4716463"/>
          <p14:tracePt t="158559" x="5094288" y="4716463"/>
          <p14:tracePt t="158567" x="5145088" y="4710113"/>
          <p14:tracePt t="158583" x="5232400" y="4710113"/>
          <p14:tracePt t="158600" x="5297488" y="4710113"/>
          <p14:tracePt t="158617" x="5341938" y="4710113"/>
          <p14:tracePt t="158727" x="5348288" y="4710113"/>
          <p14:tracePt t="158735" x="5356225" y="4710113"/>
          <p14:tracePt t="158743" x="5362575" y="4710113"/>
          <p14:tracePt t="158751" x="5376863" y="4710113"/>
          <p14:tracePt t="158766" x="5407025" y="4710113"/>
          <p14:tracePt t="158783" x="5435600" y="4710113"/>
          <p14:tracePt t="158800" x="5472113" y="4716463"/>
          <p14:tracePt t="158816" x="5514975" y="4716463"/>
          <p14:tracePt t="158833" x="5551488" y="4716463"/>
          <p14:tracePt t="158850" x="5595938" y="4716463"/>
          <p14:tracePt t="158866" x="5610225" y="4724400"/>
          <p14:tracePt t="158883" x="5624513" y="4724400"/>
          <p14:tracePt t="159015" x="5638800" y="4724400"/>
          <p14:tracePt t="159023" x="5653088" y="4724400"/>
          <p14:tracePt t="159033" x="5667375" y="4724400"/>
          <p14:tracePt t="159050" x="5732463" y="4732338"/>
          <p14:tracePt t="159066" x="5799138" y="4732338"/>
          <p14:tracePt t="159083" x="5856288" y="4738688"/>
          <p14:tracePt t="159100" x="5900738" y="4738688"/>
          <p14:tracePt t="159143" x="5900738" y="4746625"/>
          <p14:tracePt t="162207" x="0" y="0"/>
        </p14:tracePtLst>
        <p14:tracePtLst>
          <p14:tracePt t="165924" x="7097713" y="4622800"/>
          <p14:tracePt t="166203" x="7104063" y="4622800"/>
          <p14:tracePt t="166211" x="7154863" y="4622800"/>
          <p14:tracePt t="166218" x="7227888" y="4637088"/>
          <p14:tracePt t="166230" x="7300913" y="4637088"/>
          <p14:tracePt t="166247" x="7439025" y="4637088"/>
          <p14:tracePt t="166263" x="7518400" y="4645025"/>
          <p14:tracePt t="166280" x="7554913" y="4645025"/>
          <p14:tracePt t="166297" x="7561263" y="4645025"/>
          <p14:tracePt t="166331" x="7561263" y="4651375"/>
          <p14:tracePt t="166364" x="7577138" y="4651375"/>
          <p14:tracePt t="166370" x="7597775" y="4651375"/>
          <p14:tracePt t="166380" x="7620000" y="4651375"/>
          <p14:tracePt t="166397" x="7662863" y="4659313"/>
          <p14:tracePt t="166413" x="7729538" y="4665663"/>
          <p14:tracePt t="166430" x="7780338" y="4665663"/>
          <p14:tracePt t="166447" x="7837488" y="4673600"/>
          <p14:tracePt t="166463" x="7874000" y="4673600"/>
          <p14:tracePt t="166480" x="7924800" y="4673600"/>
          <p14:tracePt t="166497" x="7939088" y="4673600"/>
          <p14:tracePt t="166513" x="7953375" y="4673600"/>
          <p14:tracePt t="166530" x="7967663" y="4673600"/>
          <p14:tracePt t="166547" x="7975600" y="4665663"/>
          <p14:tracePt t="166563" x="7989888" y="4665663"/>
          <p14:tracePt t="166580" x="8004175" y="4665663"/>
          <p14:tracePt t="166597" x="8034338" y="4665663"/>
          <p14:tracePt t="166613" x="8062913" y="4665663"/>
          <p14:tracePt t="166630" x="8091488" y="4665663"/>
          <p14:tracePt t="166647" x="8142288" y="4665663"/>
          <p14:tracePt t="166663" x="8186738" y="4665663"/>
          <p14:tracePt t="166680" x="8243888" y="4665663"/>
          <p14:tracePt t="166697" x="8288338" y="4665663"/>
          <p14:tracePt t="166713" x="8323263" y="4665663"/>
          <p14:tracePt t="166730" x="8374063" y="4659313"/>
          <p14:tracePt t="166747" x="8424863" y="4659313"/>
          <p14:tracePt t="166763" x="8447088" y="4659313"/>
          <p14:tracePt t="166780" x="8461375" y="4659313"/>
          <p14:tracePt t="166797" x="8475663" y="4659313"/>
          <p14:tracePt t="166813" x="8491538" y="4659313"/>
          <p14:tracePt t="166830" x="8505825" y="4659313"/>
          <p14:tracePt t="166846" x="8548688" y="4659313"/>
          <p14:tracePt t="166863" x="8585200" y="4659313"/>
          <p14:tracePt t="166880" x="8613775" y="4659313"/>
          <p14:tracePt t="166897" x="8628063" y="4659313"/>
          <p14:tracePt t="166913" x="8636000" y="4659313"/>
          <p14:tracePt t="166930" x="8658225" y="4659313"/>
          <p14:tracePt t="166947" x="8686800" y="4659313"/>
          <p14:tracePt t="166963" x="8701088" y="4659313"/>
          <p14:tracePt t="166980" x="8715375" y="4659313"/>
          <p14:tracePt t="166996" x="8723313" y="4659313"/>
          <p14:tracePt t="167013" x="8729663" y="4659313"/>
          <p14:tracePt t="167030" x="8737600" y="4659313"/>
          <p14:tracePt t="167046" x="8751888" y="4659313"/>
          <p14:tracePt t="167063" x="8759825" y="4659313"/>
          <p14:tracePt t="167080" x="8766175" y="4659313"/>
          <p14:tracePt t="167219" x="8780463" y="4659313"/>
          <p14:tracePt t="167227" x="8788400" y="4659313"/>
          <p14:tracePt t="167234" x="8796338" y="4659313"/>
          <p14:tracePt t="167246" x="8810625" y="4665663"/>
          <p14:tracePt t="167263" x="8824913" y="4665663"/>
          <p14:tracePt t="167280" x="8853488" y="4665663"/>
          <p14:tracePt t="167296" x="8867775" y="4673600"/>
          <p14:tracePt t="167313" x="8875713" y="4673600"/>
          <p14:tracePt t="167330" x="8882063" y="4673600"/>
          <p14:tracePt t="167515" x="8890000" y="4673600"/>
          <p14:tracePt t="167523" x="8904288" y="4673600"/>
          <p14:tracePt t="167530" x="8912225" y="4673600"/>
          <p14:tracePt t="167546" x="8932863" y="4673600"/>
          <p14:tracePt t="167563" x="8940800" y="4673600"/>
          <p14:tracePt t="167580" x="8948738" y="4673600"/>
          <p14:tracePt t="167619" x="8955088" y="4673600"/>
          <p14:tracePt t="167698" x="8963025" y="4673600"/>
          <p14:tracePt t="168498" x="0" y="0"/>
        </p14:tracePtLst>
        <p14:tracePtLst>
          <p14:tracePt t="172587" x="1916113" y="5464175"/>
          <p14:tracePt t="172763" x="1930400" y="5464175"/>
          <p14:tracePt t="172771" x="1952625" y="5464175"/>
          <p14:tracePt t="172779" x="1995488" y="5464175"/>
          <p14:tracePt t="172795" x="2082800" y="5464175"/>
          <p14:tracePt t="172812" x="2155825" y="5464175"/>
          <p14:tracePt t="172828" x="2220913" y="5464175"/>
          <p14:tracePt t="172845" x="2271713" y="5472113"/>
          <p14:tracePt t="172862" x="2322513" y="5478463"/>
          <p14:tracePt t="172878" x="2387600" y="5486400"/>
          <p14:tracePt t="172895" x="2489200" y="5486400"/>
          <p14:tracePt t="172912" x="2627313" y="5494338"/>
          <p14:tracePt t="172928" x="2771775" y="5494338"/>
          <p14:tracePt t="172945" x="2887663" y="5508625"/>
          <p14:tracePt t="172962" x="2954338" y="5514975"/>
          <p14:tracePt t="172978" x="2968625" y="5514975"/>
          <p14:tracePt t="172995" x="2974975" y="5514975"/>
          <p14:tracePt t="173012" x="2997200" y="5514975"/>
          <p14:tracePt t="173028" x="3019425" y="5514975"/>
          <p14:tracePt t="173045" x="3040063" y="5514975"/>
          <p14:tracePt t="173061" x="3055938" y="5514975"/>
          <p14:tracePt t="173078" x="3062288" y="5514975"/>
          <p14:tracePt t="173882" x="3076575" y="5514975"/>
          <p14:tracePt t="173890" x="3127375" y="5514975"/>
          <p14:tracePt t="173899" x="3163888" y="5514975"/>
          <p14:tracePt t="173911" x="3214688" y="5514975"/>
          <p14:tracePt t="173928" x="3302000" y="5514975"/>
          <p14:tracePt t="173945" x="3381375" y="5529263"/>
          <p14:tracePt t="173961" x="3425825" y="5529263"/>
          <p14:tracePt t="173962" x="3440113" y="5529263"/>
          <p14:tracePt t="173978" x="3454400" y="5529263"/>
          <p14:tracePt t="173995" x="3462338" y="5529263"/>
          <p14:tracePt t="174011" x="3476625" y="5529263"/>
          <p14:tracePt t="174045" x="3482975" y="5529263"/>
          <p14:tracePt t="174061" x="3497263" y="5529263"/>
          <p14:tracePt t="174078" x="3541713" y="5529263"/>
          <p14:tracePt t="174095" x="3598863" y="5529263"/>
          <p14:tracePt t="174111" x="3635375" y="5529263"/>
          <p14:tracePt t="174128" x="3671888" y="5529263"/>
          <p14:tracePt t="174130" x="3694113" y="5529263"/>
          <p14:tracePt t="174145" x="3722688" y="5529263"/>
          <p14:tracePt t="174161" x="3810000" y="5537200"/>
          <p14:tracePt t="174163" x="3860800" y="5537200"/>
          <p14:tracePt t="174178" x="3948113" y="5537200"/>
          <p14:tracePt t="174195" x="4013200" y="5537200"/>
          <p14:tracePt t="174211" x="4041775" y="5537200"/>
          <p14:tracePt t="176626" x="0" y="0"/>
        </p14:tracePtLst>
        <p14:tracePtLst>
          <p14:tracePt t="177155" x="5703888" y="5500688"/>
          <p14:tracePt t="177531" x="5711825" y="5500688"/>
          <p14:tracePt t="177539" x="5726113" y="5500688"/>
          <p14:tracePt t="177546" x="5748338" y="5500688"/>
          <p14:tracePt t="177560" x="5768975" y="5500688"/>
          <p14:tracePt t="177577" x="5799138" y="5500688"/>
          <p14:tracePt t="177594" x="5827713" y="5500688"/>
          <p14:tracePt t="177610" x="5842000" y="5500688"/>
          <p14:tracePt t="177627" x="5849938" y="5508625"/>
          <p14:tracePt t="177644" x="5864225" y="5508625"/>
          <p14:tracePt t="177660" x="5915025" y="5508625"/>
          <p14:tracePt t="177677" x="5972175" y="5508625"/>
          <p14:tracePt t="177694" x="6022975" y="5508625"/>
          <p14:tracePt t="177710" x="6067425" y="5508625"/>
          <p14:tracePt t="177727" x="6088063" y="5508625"/>
          <p14:tracePt t="177744" x="6110288" y="5508625"/>
          <p14:tracePt t="177760" x="6138863" y="5508625"/>
          <p14:tracePt t="177777" x="6161088" y="5508625"/>
          <p14:tracePt t="177794" x="6189663" y="5508625"/>
          <p14:tracePt t="177810" x="6197600" y="5508625"/>
          <p14:tracePt t="177827" x="6211888" y="5508625"/>
          <p14:tracePt t="177844" x="6219825" y="5508625"/>
          <p14:tracePt t="177914" x="6226175" y="5508625"/>
          <p14:tracePt t="177994" x="6234113" y="5508625"/>
          <p14:tracePt t="178002" x="6240463" y="5508625"/>
          <p14:tracePt t="178018" x="6248400" y="5508625"/>
          <p14:tracePt t="178027" x="6256338" y="5508625"/>
          <p14:tracePt t="178068" x="6262688" y="5508625"/>
          <p14:tracePt t="178122" x="6270625" y="5508625"/>
          <p14:tracePt t="178131" x="6276975" y="5508625"/>
          <p14:tracePt t="179778" x="6299200" y="5508625"/>
          <p14:tracePt t="179786" x="6321425" y="5508625"/>
          <p14:tracePt t="179794" x="6327775" y="5508625"/>
          <p14:tracePt t="179810" x="6350000" y="5508625"/>
          <p14:tracePt t="179826" x="6357938" y="5508625"/>
          <p14:tracePt t="179843" x="6372225" y="5508625"/>
          <p14:tracePt t="179876" x="6392863" y="5508625"/>
          <p14:tracePt t="179893" x="6400800" y="5508625"/>
          <p14:tracePt t="179910" x="6408738" y="5508625"/>
          <p14:tracePt t="179926" x="6415088" y="5508625"/>
          <p14:tracePt t="179946" x="6423025" y="5508625"/>
          <p14:tracePt t="179960" x="6429375" y="5508625"/>
          <p14:tracePt t="179977" x="6459538" y="5508625"/>
          <p14:tracePt t="179993" x="6502400" y="5508625"/>
          <p14:tracePt t="179994" x="6524625" y="5508625"/>
          <p14:tracePt t="180010" x="6567488" y="5508625"/>
          <p14:tracePt t="180026" x="6596063" y="5508625"/>
          <p14:tracePt t="180043" x="6618288" y="5508625"/>
          <p14:tracePt t="180060" x="6646863" y="5508625"/>
          <p14:tracePt t="180076" x="6654800" y="5508625"/>
          <p14:tracePt t="182402" x="0" y="0"/>
        </p14:tracePtLst>
        <p14:tracePtLst>
          <p14:tracePt t="182835" x="7851775" y="5443538"/>
          <p14:tracePt t="183019" x="7859713" y="5443538"/>
          <p14:tracePt t="183028" x="7881938" y="5443538"/>
          <p14:tracePt t="183034" x="7916863" y="5443538"/>
          <p14:tracePt t="183042" x="7953375" y="5443538"/>
          <p14:tracePt t="183059" x="8012113" y="5443538"/>
          <p14:tracePt t="183075" x="8040688" y="5443538"/>
          <p14:tracePt t="183092" x="8054975" y="5443538"/>
          <p14:tracePt t="183147" x="8062913" y="5443538"/>
          <p14:tracePt t="183154" x="8069263" y="5443538"/>
          <p14:tracePt t="183162" x="8085138" y="5443538"/>
          <p14:tracePt t="183175" x="8091488" y="5443538"/>
          <p14:tracePt t="183193" x="8113713" y="5443538"/>
          <p14:tracePt t="183209" x="8142288" y="5443538"/>
          <p14:tracePt t="183225" x="8170863" y="5443538"/>
          <p14:tracePt t="183226" x="8178800" y="5443538"/>
          <p14:tracePt t="183292" x="8186738" y="5443538"/>
          <p14:tracePt t="183514" x="8193088" y="5443538"/>
          <p14:tracePt t="183587" x="8201025" y="5443538"/>
          <p14:tracePt t="183594" x="8215313" y="5443538"/>
          <p14:tracePt t="183602" x="8221663" y="5443538"/>
          <p14:tracePt t="183610" x="8243888" y="5443538"/>
          <p14:tracePt t="183625" x="8258175" y="5443538"/>
          <p14:tracePt t="183627" x="8288338" y="5443538"/>
          <p14:tracePt t="183642" x="8339138" y="5443538"/>
          <p14:tracePt t="183659" x="8404225" y="5435600"/>
          <p14:tracePt t="183675" x="8469313" y="5435600"/>
          <p14:tracePt t="183692" x="8548688" y="5435600"/>
          <p14:tracePt t="183709" x="8613775" y="5435600"/>
          <p14:tracePt t="183725" x="8686800" y="5435600"/>
          <p14:tracePt t="183742" x="8766175" y="5435600"/>
          <p14:tracePt t="183759" x="8839200" y="5435600"/>
          <p14:tracePt t="183775" x="8918575" y="5427663"/>
          <p14:tracePt t="183792" x="8977313" y="5427663"/>
          <p14:tracePt t="183809" x="9013825" y="5427663"/>
          <p14:tracePt t="183825" x="9028113" y="5427663"/>
          <p14:tracePt t="183842" x="9034463" y="5427663"/>
          <p14:tracePt t="183859" x="9042400" y="5427663"/>
          <p14:tracePt t="183875" x="9050338" y="5427663"/>
          <p14:tracePt t="183892" x="9064625" y="5427663"/>
          <p14:tracePt t="183909" x="9078913" y="5427663"/>
          <p14:tracePt t="183925" x="9093200" y="5427663"/>
          <p14:tracePt t="183942" x="9121775" y="5427663"/>
          <p14:tracePt t="183959" x="9151938" y="5427663"/>
          <p14:tracePt t="183975" x="9186863" y="5427663"/>
          <p14:tracePt t="183992" x="9209088" y="5427663"/>
          <p14:tracePt t="184009" x="9217025" y="5427663"/>
          <p14:tracePt t="184025" x="9237663" y="5427663"/>
          <p14:tracePt t="184042" x="9253538" y="5427663"/>
          <p14:tracePt t="184059" x="9267825" y="5427663"/>
          <p14:tracePt t="184075" x="9274175" y="5421313"/>
          <p14:tracePt t="184092" x="9296400" y="5421313"/>
          <p14:tracePt t="184115" x="9304338" y="5421313"/>
          <p14:tracePt t="184125" x="9310688" y="5421313"/>
          <p14:tracePt t="184142" x="9318625" y="5421313"/>
          <p14:tracePt t="184234" x="9324975" y="5421313"/>
          <p14:tracePt t="184650" x="0" y="0"/>
        </p14:tracePtLst>
        <p14:tracePtLst>
          <p14:tracePt t="191291" x="6538913" y="6392863"/>
          <p14:tracePt t="191507" x="6567488" y="6392863"/>
          <p14:tracePt t="191514" x="6596063" y="6386513"/>
          <p14:tracePt t="191523" x="6632575" y="6386513"/>
          <p14:tracePt t="191540" x="6719888" y="6378575"/>
          <p14:tracePt t="191557" x="6799263" y="6378575"/>
          <p14:tracePt t="191573" x="6850063" y="6378575"/>
          <p14:tracePt t="191590" x="6886575" y="6378575"/>
          <p14:tracePt t="191607" x="6900863" y="6378575"/>
          <p14:tracePt t="191623" x="6931025" y="6378575"/>
          <p14:tracePt t="191640" x="6951663" y="6378575"/>
          <p14:tracePt t="191657" x="6967538" y="6378575"/>
          <p14:tracePt t="191673" x="6988175" y="6378575"/>
          <p14:tracePt t="191690" x="7032625" y="6378575"/>
          <p14:tracePt t="191706" x="7075488" y="6378575"/>
          <p14:tracePt t="191724" x="7134225" y="6378575"/>
          <p14:tracePt t="191740" x="7213600" y="6386513"/>
          <p14:tracePt t="191756" x="7300913" y="6392863"/>
          <p14:tracePt t="191773" x="7380288" y="6400800"/>
          <p14:tracePt t="191790" x="7431088" y="6400800"/>
          <p14:tracePt t="191806" x="7459663" y="6400800"/>
          <p14:tracePt t="191823" x="7481888" y="6408738"/>
          <p14:tracePt t="191840" x="7510463" y="6408738"/>
          <p14:tracePt t="191856" x="7526338" y="6415088"/>
          <p14:tracePt t="191873" x="7554913" y="6415088"/>
          <p14:tracePt t="191890" x="7583488" y="6415088"/>
          <p14:tracePt t="191906" x="7612063" y="6415088"/>
          <p14:tracePt t="191923" x="7627938" y="6415088"/>
          <p14:tracePt t="191940" x="7634288" y="6415088"/>
          <p14:tracePt t="191956" x="7648575" y="6423025"/>
          <p14:tracePt t="191973" x="7656513" y="6423025"/>
          <p14:tracePt t="191990" x="7662863" y="6423025"/>
          <p14:tracePt t="192006" x="7685088" y="6423025"/>
          <p14:tracePt t="192023" x="7707313" y="6423025"/>
          <p14:tracePt t="192040" x="7735888" y="6423025"/>
          <p14:tracePt t="192056" x="7786688" y="6429375"/>
          <p14:tracePt t="192058" x="7808913" y="6429375"/>
          <p14:tracePt t="192073" x="7823200" y="6429375"/>
          <p14:tracePt t="192090" x="7866063" y="6429375"/>
          <p14:tracePt t="192106" x="7881938" y="6429375"/>
          <p14:tracePt t="192123" x="7888288" y="6429375"/>
          <p14:tracePt t="192140" x="7896225" y="6429375"/>
          <p14:tracePt t="192162" x="7902575" y="6429375"/>
          <p14:tracePt t="192180" x="7910513" y="6429375"/>
          <p14:tracePt t="192190" x="7924800" y="6429375"/>
          <p14:tracePt t="192206" x="7939088" y="6429375"/>
          <p14:tracePt t="192223" x="7961313" y="6429375"/>
          <p14:tracePt t="192240" x="7997825" y="6429375"/>
          <p14:tracePt t="192256" x="8018463" y="6429375"/>
          <p14:tracePt t="192258" x="8034338" y="6429375"/>
          <p14:tracePt t="192274" x="8048625" y="6429375"/>
          <p14:tracePt t="192290" x="8069263" y="6429375"/>
          <p14:tracePt t="192306" x="8099425" y="6429375"/>
          <p14:tracePt t="192323" x="8142288" y="6429375"/>
          <p14:tracePt t="192340" x="8186738" y="6429375"/>
          <p14:tracePt t="192356" x="8237538" y="6429375"/>
          <p14:tracePt t="192373" x="8266113" y="6429375"/>
          <p14:tracePt t="192390" x="8294688" y="6429375"/>
          <p14:tracePt t="192406" x="8308975" y="6429375"/>
          <p14:tracePt t="192423" x="8339138" y="6429375"/>
          <p14:tracePt t="192440" x="8382000" y="6429375"/>
          <p14:tracePt t="192456" x="8424863" y="6429375"/>
          <p14:tracePt t="192458" x="8455025" y="6429375"/>
          <p14:tracePt t="192473" x="8475663" y="6429375"/>
          <p14:tracePt t="192490" x="8534400" y="6423025"/>
          <p14:tracePt t="192506" x="8562975" y="6423025"/>
          <p14:tracePt t="192523" x="8570913" y="6423025"/>
          <p14:tracePt t="192540" x="8585200" y="6423025"/>
          <p14:tracePt t="192556" x="8599488" y="6423025"/>
          <p14:tracePt t="192573" x="8621713" y="6415088"/>
          <p14:tracePt t="192590" x="8664575" y="6415088"/>
          <p14:tracePt t="192606" x="8694738" y="6415088"/>
          <p14:tracePt t="192623" x="8723313" y="6415088"/>
          <p14:tracePt t="192641" x="8751888" y="6415088"/>
          <p14:tracePt t="192656" x="8766175" y="6408738"/>
          <p14:tracePt t="192673" x="8788400" y="6408738"/>
          <p14:tracePt t="192674" x="8802688" y="6408738"/>
          <p14:tracePt t="192690" x="8831263" y="6408738"/>
          <p14:tracePt t="192707" x="8875713" y="6408738"/>
          <p14:tracePt t="192723" x="8912225" y="6408738"/>
          <p14:tracePt t="192740" x="8963025" y="6408738"/>
          <p14:tracePt t="192756" x="9005888" y="6408738"/>
          <p14:tracePt t="192773" x="9042400" y="6400800"/>
          <p14:tracePt t="192789" x="9070975" y="6400800"/>
          <p14:tracePt t="192806" x="9085263" y="6400800"/>
          <p14:tracePt t="192823" x="9115425" y="6400800"/>
          <p14:tracePt t="192840" x="9144000" y="6400800"/>
          <p14:tracePt t="192856" x="9166225" y="6400800"/>
          <p14:tracePt t="192873" x="9202738" y="6400800"/>
          <p14:tracePt t="192874" x="9217025" y="6392863"/>
          <p14:tracePt t="192890" x="9231313" y="6392863"/>
          <p14:tracePt t="192906" x="9245600" y="6392863"/>
          <p14:tracePt t="192923" x="9267825" y="6392863"/>
          <p14:tracePt t="192939" x="9296400" y="6392863"/>
          <p14:tracePt t="192956" x="9310688" y="6392863"/>
          <p14:tracePt t="192973" x="9339263" y="6392863"/>
          <p14:tracePt t="192990" x="9361488" y="6392863"/>
          <p14:tracePt t="193006" x="9383713" y="6386513"/>
          <p14:tracePt t="193023" x="9398000" y="6386513"/>
          <p14:tracePt t="193039" x="9405938" y="6386513"/>
          <p14:tracePt t="193068" x="9412288" y="6386513"/>
          <p14:tracePt t="193083" x="9420225" y="6386513"/>
          <p14:tracePt t="193099" x="9426575" y="6386513"/>
          <p14:tracePt t="193154" x="9426575" y="6378575"/>
          <p14:tracePt t="193170" x="9434513" y="6378575"/>
          <p14:tracePt t="193186" x="9440863" y="6378575"/>
          <p14:tracePt t="193194" x="9448800" y="6378575"/>
          <p14:tracePt t="193211" x="9456738" y="6378575"/>
          <p14:tracePt t="193223" x="9463088" y="6378575"/>
          <p14:tracePt t="193290" x="9471025" y="6378575"/>
          <p14:tracePt t="193314" x="9477375" y="6378575"/>
          <p14:tracePt t="193322" x="9485313" y="6378575"/>
          <p14:tracePt t="193330" x="9491663" y="6378575"/>
          <p14:tracePt t="193339" x="9507538" y="6378575"/>
          <p14:tracePt t="193356" x="9536113" y="6378575"/>
          <p14:tracePt t="193373" x="9558338" y="6378575"/>
          <p14:tracePt t="193389" x="9578975" y="6378575"/>
          <p14:tracePt t="193406" x="9586913" y="6378575"/>
          <p14:tracePt t="193423" x="9601200" y="6378575"/>
          <p14:tracePt t="193439" x="9615488" y="6378575"/>
          <p14:tracePt t="193456" x="9623425" y="6378575"/>
          <p14:tracePt t="193473" x="9637713" y="6378575"/>
          <p14:tracePt t="193474" x="9644063" y="6378575"/>
          <p14:tracePt t="193499" x="9652000" y="6378575"/>
          <p14:tracePt t="193506" x="9659938" y="6378575"/>
          <p14:tracePt t="193523" x="9666288" y="6378575"/>
          <p14:tracePt t="193539" x="9680575" y="6378575"/>
          <p14:tracePt t="193556" x="9688513" y="6378575"/>
          <p14:tracePt t="193573" x="9694863" y="6378575"/>
          <p14:tracePt t="193589" x="9702800" y="6378575"/>
          <p14:tracePt t="193606" x="9717088" y="6378575"/>
          <p14:tracePt t="193623" x="9731375" y="6378575"/>
          <p14:tracePt t="193639" x="9753600" y="6378575"/>
          <p14:tracePt t="193656" x="9775825" y="6378575"/>
          <p14:tracePt t="193673" x="9790113" y="6378575"/>
          <p14:tracePt t="193675" x="9796463" y="6378575"/>
          <p14:tracePt t="193690" x="9804400" y="6378575"/>
          <p14:tracePt t="193714" x="9812338" y="6378575"/>
          <p14:tracePt t="193723" x="9818688" y="6378575"/>
          <p14:tracePt t="193740" x="9826625" y="6378575"/>
          <p14:tracePt t="193756" x="9840913" y="6372225"/>
          <p14:tracePt t="193773" x="9847263" y="6372225"/>
          <p14:tracePt t="193789" x="9855200" y="6372225"/>
          <p14:tracePt t="193842" x="9863138" y="6372225"/>
          <p14:tracePt t="193914" x="9863138" y="6364288"/>
          <p14:tracePt t="193962" x="9869488" y="6364288"/>
          <p14:tracePt t="194538" x="9883775" y="6364288"/>
          <p14:tracePt t="194546" x="9942513" y="6364288"/>
          <p14:tracePt t="194556" x="10021888" y="6364288"/>
          <p14:tracePt t="194572" x="10247313" y="6364288"/>
          <p14:tracePt t="194589" x="10493375" y="6372225"/>
          <p14:tracePt t="194606" x="10690225" y="6372225"/>
          <p14:tracePt t="194622" x="10791825" y="6378575"/>
          <p14:tracePt t="194639" x="10842625" y="6378575"/>
          <p14:tracePt t="194656" x="10856913" y="6386513"/>
          <p14:tracePt t="194672" x="10879138" y="6386513"/>
          <p14:tracePt t="194689" x="10914063" y="6386513"/>
          <p14:tracePt t="194691" x="10950575" y="6386513"/>
          <p14:tracePt t="194706" x="11045825" y="6392863"/>
          <p14:tracePt t="194722" x="11133138" y="6392863"/>
          <p14:tracePt t="194739" x="11204575" y="6392863"/>
          <p14:tracePt t="194756" x="11241088" y="6392863"/>
          <p14:tracePt t="194773" x="11249025" y="6392863"/>
          <p14:tracePt t="194794" x="11255375" y="6392863"/>
          <p14:tracePt t="194806" x="11263313" y="6392863"/>
          <p14:tracePt t="194822" x="11285538" y="6392863"/>
          <p14:tracePt t="194839" x="11314113" y="6392863"/>
          <p14:tracePt t="194856" x="11336338" y="6392863"/>
          <p14:tracePt t="194906" x="11342688" y="6392863"/>
          <p14:tracePt t="195210" x="0" y="0"/>
        </p14:tracePtLst>
        <p14:tracePtLst>
          <p14:tracePt t="199540" x="3360738" y="6276975"/>
          <p14:tracePt t="200202" x="3381375" y="6276975"/>
          <p14:tracePt t="200210" x="3395663" y="6284913"/>
          <p14:tracePt t="200221" x="3411538" y="6284913"/>
          <p14:tracePt t="200238" x="3446463" y="6299200"/>
          <p14:tracePt t="200254" x="3476625" y="6307138"/>
          <p14:tracePt t="200271" x="3490913" y="6307138"/>
          <p14:tracePt t="200287" x="3497263" y="6307138"/>
          <p14:tracePt t="200314" x="3505200" y="6307138"/>
          <p14:tracePt t="200322" x="3513138" y="6307138"/>
          <p14:tracePt t="200338" x="3527425" y="6307138"/>
          <p14:tracePt t="200354" x="3533775" y="6307138"/>
          <p14:tracePt t="200371" x="3541713" y="6313488"/>
          <p14:tracePt t="200450" x="3548063" y="6313488"/>
          <p14:tracePt t="200466" x="3556000" y="6313488"/>
          <p14:tracePt t="200475" x="3578225" y="6313488"/>
          <p14:tracePt t="200482" x="3592513" y="6313488"/>
          <p14:tracePt t="200490" x="3598863" y="6321425"/>
          <p14:tracePt t="200505" x="3614738" y="6321425"/>
          <p14:tracePt t="200521" x="3629025" y="6321425"/>
          <p14:tracePt t="200538" x="3643313" y="6321425"/>
          <p14:tracePt t="200564" x="3649663" y="6321425"/>
          <p14:tracePt t="200571" x="3657600" y="6321425"/>
          <p14:tracePt t="200587" x="3671888" y="6321425"/>
          <p14:tracePt t="200604" x="3686175" y="6321425"/>
          <p14:tracePt t="200621" x="3708400" y="6321425"/>
          <p14:tracePt t="200637" x="3730625" y="6321425"/>
          <p14:tracePt t="200654" x="3744913" y="6321425"/>
          <p14:tracePt t="200671" x="3759200" y="6321425"/>
          <p14:tracePt t="200687" x="3767138" y="6321425"/>
          <p14:tracePt t="200704" x="3773488" y="6321425"/>
          <p14:tracePt t="200721" x="3787775" y="6321425"/>
          <p14:tracePt t="200738" x="3817938" y="6313488"/>
          <p14:tracePt t="200754" x="3838575" y="6313488"/>
          <p14:tracePt t="200771" x="3868738" y="6307138"/>
          <p14:tracePt t="200787" x="3897313" y="6307138"/>
          <p14:tracePt t="200804" x="3940175" y="6307138"/>
          <p14:tracePt t="200821" x="4005263" y="6307138"/>
          <p14:tracePt t="200837" x="4056063" y="6307138"/>
          <p14:tracePt t="200854" x="4100513" y="6313488"/>
          <p14:tracePt t="200871" x="4129088" y="6313488"/>
          <p14:tracePt t="200887" x="4151313" y="6313488"/>
          <p14:tracePt t="200904" x="4165600" y="6313488"/>
          <p14:tracePt t="200921" x="4187825" y="6313488"/>
          <p14:tracePt t="200937" x="4238625" y="6313488"/>
          <p14:tracePt t="200938" x="4259263" y="6313488"/>
          <p14:tracePt t="200954" x="4310063" y="6313488"/>
          <p14:tracePt t="200971" x="4354513" y="6313488"/>
          <p14:tracePt t="200987" x="4376738" y="6307138"/>
          <p14:tracePt t="201004" x="4391025" y="6307138"/>
          <p14:tracePt t="201021" x="4397375" y="6307138"/>
          <p14:tracePt t="201037" x="4411663" y="6307138"/>
          <p14:tracePt t="201054" x="4433888" y="6307138"/>
          <p14:tracePt t="201071" x="4462463" y="6307138"/>
          <p14:tracePt t="201087" x="4506913" y="6307138"/>
          <p14:tracePt t="201104" x="4543425" y="6307138"/>
          <p14:tracePt t="201121" x="4564063" y="6307138"/>
          <p14:tracePt t="201137" x="4579938" y="6307138"/>
          <p14:tracePt t="201266" x="4586288" y="6307138"/>
          <p14:tracePt t="201283" x="4600575" y="6307138"/>
          <p14:tracePt t="201290" x="4608513" y="6307138"/>
          <p14:tracePt t="201298" x="4614863" y="6307138"/>
          <p14:tracePt t="201306" x="4630738" y="6307138"/>
          <p14:tracePt t="201321" x="4637088" y="6307138"/>
          <p14:tracePt t="201337" x="4665663" y="6307138"/>
          <p14:tracePt t="201354" x="4695825" y="6313488"/>
          <p14:tracePt t="201371" x="4710113" y="6321425"/>
          <p14:tracePt t="201388" x="4716463" y="6321425"/>
          <p14:tracePt t="201404" x="4724400" y="6327775"/>
          <p14:tracePt t="201421" x="4738688" y="6327775"/>
          <p14:tracePt t="201437" x="4767263" y="6327775"/>
          <p14:tracePt t="201454" x="4826000" y="6327775"/>
          <p14:tracePt t="201471" x="4891088" y="6327775"/>
          <p14:tracePt t="201487" x="4941888" y="6327775"/>
          <p14:tracePt t="201504" x="5000625" y="6327775"/>
          <p14:tracePt t="201521" x="5043488" y="6327775"/>
          <p14:tracePt t="201537" x="5087938" y="6327775"/>
          <p14:tracePt t="201554" x="5145088" y="6327775"/>
          <p14:tracePt t="201570" x="5173663" y="6327775"/>
          <p14:tracePt t="201587" x="5195888" y="6327775"/>
          <p14:tracePt t="201604" x="5232400" y="6327775"/>
          <p14:tracePt t="201620" x="5283200" y="6327775"/>
          <p14:tracePt t="201637" x="5341938" y="6327775"/>
          <p14:tracePt t="201654" x="5384800" y="6327775"/>
          <p14:tracePt t="201671" x="5421313" y="6327775"/>
          <p14:tracePt t="201687" x="5449888" y="6327775"/>
          <p14:tracePt t="201704" x="5472113" y="6327775"/>
          <p14:tracePt t="201721" x="5494338" y="6321425"/>
          <p14:tracePt t="201737" x="5522913" y="6313488"/>
          <p14:tracePt t="201755" x="5551488" y="6307138"/>
          <p14:tracePt t="201820" x="5559425" y="6307138"/>
          <p14:tracePt t="201884" x="5565775" y="6307138"/>
          <p14:tracePt t="201890" x="5588000" y="6307138"/>
          <p14:tracePt t="201899" x="5616575" y="6307138"/>
          <p14:tracePt t="201906" x="5646738" y="6307138"/>
          <p14:tracePt t="201920" x="5689600" y="6307138"/>
          <p14:tracePt t="201937" x="5768975" y="6307138"/>
          <p14:tracePt t="201954" x="5884863" y="6313488"/>
          <p14:tracePt t="201970" x="5907088" y="6313488"/>
          <p14:tracePt t="204723" x="5915025" y="6313488"/>
          <p14:tracePt t="204730" x="5957888" y="6321425"/>
          <p14:tracePt t="204738" x="5986463" y="6335713"/>
          <p14:tracePt t="204753" x="6008688" y="6342063"/>
          <p14:tracePt t="204756" x="6030913" y="6342063"/>
          <p14:tracePt t="204770" x="6053138" y="6357938"/>
          <p14:tracePt t="204787" x="6059488" y="6357938"/>
          <p14:tracePt t="206450" x="0" y="0"/>
        </p14:tracePtLst>
        <p14:tracePtLst>
          <p14:tracePt t="207643" x="10848975" y="5362575"/>
          <p14:tracePt t="209786" x="0" y="0"/>
        </p14:tracePtLst>
        <p14:tracePtLst>
          <p14:tracePt t="210467" x="11466513" y="5602288"/>
          <p14:tracePt t="211450" x="0" y="0"/>
        </p14:tracePtLst>
        <p14:tracePtLst>
          <p14:tracePt t="212267" x="10741025" y="5311775"/>
          <p14:tracePt t="212962" x="0" y="0"/>
        </p14:tracePtLst>
        <p14:tracePtLst>
          <p14:tracePt t="214459" x="11430000" y="5661025"/>
          <p14:tracePt t="223499" x="0" y="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楕円 16"/>
          <p:cNvSpPr/>
          <p:nvPr/>
        </p:nvSpPr>
        <p:spPr>
          <a:xfrm>
            <a:off x="6841236" y="2615184"/>
            <a:ext cx="2340864" cy="2103120"/>
          </a:xfrm>
          <a:prstGeom prst="ellipse">
            <a:avLst/>
          </a:prstGeom>
          <a:solidFill>
            <a:schemeClr val="accent1">
              <a:lumMod val="20000"/>
              <a:lumOff val="8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838200" y="365126"/>
            <a:ext cx="10515600" cy="768732"/>
          </a:xfrm>
        </p:spPr>
        <p:txBody>
          <a:bodyPr/>
          <a:lstStyle/>
          <a:p>
            <a:pPr algn="ctr"/>
            <a:r>
              <a:rPr kumimoji="1" lang="ja-JP" altLang="en-US" dirty="0" smtClean="0"/>
              <a:t>漸近安定性と極配置</a:t>
            </a:r>
            <a:endParaRPr kumimoji="1" lang="ja-JP" altLang="en-US" dirty="0"/>
          </a:p>
        </p:txBody>
      </p:sp>
      <p:sp>
        <p:nvSpPr>
          <p:cNvPr id="12" name="正方形/長方形 11"/>
          <p:cNvSpPr/>
          <p:nvPr/>
        </p:nvSpPr>
        <p:spPr>
          <a:xfrm>
            <a:off x="1563624" y="1874520"/>
            <a:ext cx="1901952" cy="3273552"/>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p:cNvGrpSpPr/>
          <p:nvPr/>
        </p:nvGrpSpPr>
        <p:grpSpPr>
          <a:xfrm>
            <a:off x="6096000" y="1690854"/>
            <a:ext cx="4064733" cy="3457218"/>
            <a:chOff x="6096000" y="1690854"/>
            <a:chExt cx="4064733" cy="3457218"/>
          </a:xfrm>
        </p:grpSpPr>
        <p:grpSp>
          <p:nvGrpSpPr>
            <p:cNvPr id="13" name="グループ化 12"/>
            <p:cNvGrpSpPr/>
            <p:nvPr/>
          </p:nvGrpSpPr>
          <p:grpSpPr>
            <a:xfrm>
              <a:off x="6096000" y="1874520"/>
              <a:ext cx="3941064" cy="3273552"/>
              <a:chOff x="1563624" y="1874520"/>
              <a:chExt cx="3941064" cy="3273552"/>
            </a:xfrm>
          </p:grpSpPr>
          <p:cxnSp>
            <p:nvCxnSpPr>
              <p:cNvPr id="14" name="直線コネクタ 13"/>
              <p:cNvCxnSpPr/>
              <p:nvPr/>
            </p:nvCxnSpPr>
            <p:spPr>
              <a:xfrm>
                <a:off x="1563624" y="3666744"/>
                <a:ext cx="394106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V="1">
                <a:off x="3465576" y="1874520"/>
                <a:ext cx="0" cy="32735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テキスト ボックス 18"/>
            <p:cNvSpPr txBox="1"/>
            <p:nvPr/>
          </p:nvSpPr>
          <p:spPr>
            <a:xfrm>
              <a:off x="9693939" y="3663172"/>
              <a:ext cx="466794" cy="369332"/>
            </a:xfrm>
            <a:prstGeom prst="rect">
              <a:avLst/>
            </a:prstGeom>
            <a:noFill/>
          </p:spPr>
          <p:txBody>
            <a:bodyPr wrap="none" rtlCol="0">
              <a:spAutoFit/>
            </a:bodyPr>
            <a:lstStyle/>
            <a:p>
              <a:r>
                <a:rPr kumimoji="1" lang="en-US" altLang="ja-JP" dirty="0" smtClean="0"/>
                <a:t>Re</a:t>
              </a:r>
              <a:endParaRPr kumimoji="1" lang="ja-JP" altLang="en-US" dirty="0"/>
            </a:p>
          </p:txBody>
        </p:sp>
        <p:sp>
          <p:nvSpPr>
            <p:cNvPr id="20" name="テキスト ボックス 19"/>
            <p:cNvSpPr txBox="1"/>
            <p:nvPr/>
          </p:nvSpPr>
          <p:spPr>
            <a:xfrm>
              <a:off x="7997951" y="1690854"/>
              <a:ext cx="450764" cy="369332"/>
            </a:xfrm>
            <a:prstGeom prst="rect">
              <a:avLst/>
            </a:prstGeom>
            <a:noFill/>
          </p:spPr>
          <p:txBody>
            <a:bodyPr wrap="none" rtlCol="0">
              <a:spAutoFit/>
            </a:bodyPr>
            <a:lstStyle/>
            <a:p>
              <a:r>
                <a:rPr kumimoji="1" lang="en-US" altLang="ja-JP" dirty="0" err="1" smtClean="0"/>
                <a:t>Im</a:t>
              </a:r>
              <a:endParaRPr kumimoji="1" lang="ja-JP" altLang="en-US" dirty="0"/>
            </a:p>
          </p:txBody>
        </p:sp>
      </p:grpSp>
      <p:grpSp>
        <p:nvGrpSpPr>
          <p:cNvPr id="8" name="グループ化 7"/>
          <p:cNvGrpSpPr/>
          <p:nvPr/>
        </p:nvGrpSpPr>
        <p:grpSpPr>
          <a:xfrm>
            <a:off x="1563624" y="1689854"/>
            <a:ext cx="4044640" cy="3458218"/>
            <a:chOff x="1563624" y="1689854"/>
            <a:chExt cx="4044640" cy="3458218"/>
          </a:xfrm>
        </p:grpSpPr>
        <p:grpSp>
          <p:nvGrpSpPr>
            <p:cNvPr id="11" name="グループ化 10"/>
            <p:cNvGrpSpPr/>
            <p:nvPr/>
          </p:nvGrpSpPr>
          <p:grpSpPr>
            <a:xfrm>
              <a:off x="1563624" y="1874520"/>
              <a:ext cx="3941064" cy="3273552"/>
              <a:chOff x="1563624" y="1874520"/>
              <a:chExt cx="3941064" cy="3273552"/>
            </a:xfrm>
          </p:grpSpPr>
          <p:cxnSp>
            <p:nvCxnSpPr>
              <p:cNvPr id="4" name="直線コネクタ 3"/>
              <p:cNvCxnSpPr/>
              <p:nvPr/>
            </p:nvCxnSpPr>
            <p:spPr>
              <a:xfrm>
                <a:off x="1563624" y="3666744"/>
                <a:ext cx="394106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flipV="1">
                <a:off x="3465576" y="1874520"/>
                <a:ext cx="0" cy="32735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8" name="テキスト ボックス 17"/>
            <p:cNvSpPr txBox="1"/>
            <p:nvPr/>
          </p:nvSpPr>
          <p:spPr>
            <a:xfrm>
              <a:off x="5141470" y="3713726"/>
              <a:ext cx="466794" cy="369332"/>
            </a:xfrm>
            <a:prstGeom prst="rect">
              <a:avLst/>
            </a:prstGeom>
            <a:noFill/>
          </p:spPr>
          <p:txBody>
            <a:bodyPr wrap="none" rtlCol="0">
              <a:spAutoFit/>
            </a:bodyPr>
            <a:lstStyle/>
            <a:p>
              <a:r>
                <a:rPr kumimoji="1" lang="en-US" altLang="ja-JP" dirty="0" smtClean="0"/>
                <a:t>Re</a:t>
              </a:r>
              <a:endParaRPr kumimoji="1" lang="ja-JP" altLang="en-US" dirty="0"/>
            </a:p>
          </p:txBody>
        </p:sp>
        <p:sp>
          <p:nvSpPr>
            <p:cNvPr id="21" name="テキスト ボックス 20"/>
            <p:cNvSpPr txBox="1"/>
            <p:nvPr/>
          </p:nvSpPr>
          <p:spPr>
            <a:xfrm>
              <a:off x="3465575" y="1689854"/>
              <a:ext cx="450764" cy="369332"/>
            </a:xfrm>
            <a:prstGeom prst="rect">
              <a:avLst/>
            </a:prstGeom>
            <a:noFill/>
          </p:spPr>
          <p:txBody>
            <a:bodyPr wrap="none" rtlCol="0">
              <a:spAutoFit/>
            </a:bodyPr>
            <a:lstStyle/>
            <a:p>
              <a:r>
                <a:rPr kumimoji="1" lang="en-US" altLang="ja-JP" dirty="0" err="1" smtClean="0"/>
                <a:t>Im</a:t>
              </a:r>
              <a:endParaRPr kumimoji="1" lang="ja-JP" altLang="en-US" dirty="0"/>
            </a:p>
          </p:txBody>
        </p:sp>
      </p:grpSp>
      <p:sp>
        <p:nvSpPr>
          <p:cNvPr id="22" name="正方形/長方形 21"/>
          <p:cNvSpPr/>
          <p:nvPr/>
        </p:nvSpPr>
        <p:spPr>
          <a:xfrm>
            <a:off x="2196254" y="5406529"/>
            <a:ext cx="8099890" cy="11969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srgbClr val="FF0000"/>
                </a:solidFill>
              </a:rPr>
              <a:t>リアプノフ安定（中立）</a:t>
            </a:r>
            <a:r>
              <a:rPr lang="ja-JP" altLang="en-US" dirty="0" smtClean="0">
                <a:solidFill>
                  <a:schemeClr val="tx1"/>
                </a:solidFill>
              </a:rPr>
              <a:t>　平衡点に漸近しないが発散もしない解が存在する</a:t>
            </a:r>
            <a:endParaRPr lang="en-US" altLang="ja-JP" dirty="0" smtClean="0">
              <a:solidFill>
                <a:schemeClr val="tx1"/>
              </a:solidFill>
            </a:endParaRPr>
          </a:p>
          <a:p>
            <a:r>
              <a:rPr lang="ja-JP" altLang="en-US" dirty="0" smtClean="0">
                <a:solidFill>
                  <a:schemeClr val="tx1"/>
                </a:solidFill>
              </a:rPr>
              <a:t>例１：単振動の微分方程式 </a:t>
            </a:r>
            <a:r>
              <a:rPr lang="en-US" altLang="ja-JP" dirty="0" smtClean="0">
                <a:solidFill>
                  <a:schemeClr val="tx1"/>
                </a:solidFill>
              </a:rPr>
              <a:t>(</a:t>
            </a:r>
            <a:r>
              <a:rPr lang="en-US" altLang="ja-JP" dirty="0" smtClean="0">
                <a:solidFill>
                  <a:schemeClr val="tx1"/>
                </a:solidFill>
              </a:rPr>
              <a:t>dx</a:t>
            </a:r>
            <a:r>
              <a:rPr lang="en-US" altLang="ja-JP" dirty="0" smtClean="0">
                <a:solidFill>
                  <a:schemeClr val="tx1"/>
                </a:solidFill>
              </a:rPr>
              <a:t>/</a:t>
            </a:r>
            <a:r>
              <a:rPr lang="en-US" altLang="ja-JP" dirty="0" err="1" smtClean="0">
                <a:solidFill>
                  <a:schemeClr val="tx1"/>
                </a:solidFill>
              </a:rPr>
              <a:t>dt</a:t>
            </a:r>
            <a:r>
              <a:rPr lang="en-US" altLang="ja-JP" dirty="0" err="1">
                <a:solidFill>
                  <a:schemeClr val="tx1"/>
                </a:solidFill>
              </a:rPr>
              <a:t>,dy</a:t>
            </a:r>
            <a:r>
              <a:rPr lang="en-US" altLang="ja-JP" dirty="0">
                <a:solidFill>
                  <a:schemeClr val="tx1"/>
                </a:solidFill>
              </a:rPr>
              <a:t>/</a:t>
            </a:r>
            <a:r>
              <a:rPr lang="en-US" altLang="ja-JP" dirty="0" err="1">
                <a:solidFill>
                  <a:schemeClr val="tx1"/>
                </a:solidFill>
              </a:rPr>
              <a:t>dt</a:t>
            </a:r>
            <a:r>
              <a:rPr lang="en-US" altLang="ja-JP" dirty="0">
                <a:solidFill>
                  <a:schemeClr val="tx1"/>
                </a:solidFill>
              </a:rPr>
              <a:t>)=(-</a:t>
            </a:r>
            <a:r>
              <a:rPr lang="en-US" altLang="ja-JP" dirty="0" err="1" smtClean="0">
                <a:solidFill>
                  <a:schemeClr val="tx1"/>
                </a:solidFill>
              </a:rPr>
              <a:t>y,x</a:t>
            </a:r>
            <a:r>
              <a:rPr lang="en-US" altLang="ja-JP" dirty="0" smtClean="0">
                <a:solidFill>
                  <a:schemeClr val="tx1"/>
                </a:solidFill>
              </a:rPr>
              <a:t>)</a:t>
            </a:r>
            <a:r>
              <a:rPr lang="ja-JP" altLang="en-US" dirty="0">
                <a:solidFill>
                  <a:schemeClr val="tx1"/>
                </a:solidFill>
              </a:rPr>
              <a:t>　</a:t>
            </a:r>
            <a:endParaRPr lang="en-US" altLang="ja-JP" dirty="0" smtClean="0">
              <a:solidFill>
                <a:schemeClr val="tx1"/>
              </a:solidFill>
            </a:endParaRPr>
          </a:p>
          <a:p>
            <a:r>
              <a:rPr lang="ja-JP" altLang="en-US" dirty="0" smtClean="0">
                <a:solidFill>
                  <a:schemeClr val="tx1"/>
                </a:solidFill>
              </a:rPr>
              <a:t>例２</a:t>
            </a:r>
            <a:r>
              <a:rPr lang="ja-JP" altLang="en-US" dirty="0" smtClean="0">
                <a:solidFill>
                  <a:schemeClr val="tx1"/>
                </a:solidFill>
              </a:rPr>
              <a:t>：差分</a:t>
            </a:r>
            <a:r>
              <a:rPr lang="ja-JP" altLang="en-US" dirty="0" smtClean="0">
                <a:solidFill>
                  <a:schemeClr val="tx1"/>
                </a:solidFill>
              </a:rPr>
              <a:t>方程式 </a:t>
            </a:r>
            <a:r>
              <a:rPr lang="en-US" altLang="ja-JP" dirty="0" err="1" smtClean="0">
                <a:solidFill>
                  <a:schemeClr val="tx1"/>
                </a:solidFill>
              </a:rPr>
              <a:t>x</a:t>
            </a:r>
            <a:r>
              <a:rPr lang="en-US" altLang="ja-JP" baseline="-25000" dirty="0" err="1" smtClean="0">
                <a:solidFill>
                  <a:schemeClr val="tx1"/>
                </a:solidFill>
              </a:rPr>
              <a:t>n</a:t>
            </a:r>
            <a:r>
              <a:rPr lang="en-US" altLang="ja-JP" dirty="0" smtClean="0">
                <a:solidFill>
                  <a:schemeClr val="tx1"/>
                </a:solidFill>
              </a:rPr>
              <a:t> = -</a:t>
            </a:r>
            <a:r>
              <a:rPr lang="en-US" altLang="ja-JP" dirty="0" smtClean="0">
                <a:solidFill>
                  <a:schemeClr val="tx1"/>
                </a:solidFill>
              </a:rPr>
              <a:t>x</a:t>
            </a:r>
            <a:r>
              <a:rPr lang="en-US" altLang="ja-JP" baseline="-25000" dirty="0" smtClean="0">
                <a:solidFill>
                  <a:schemeClr val="tx1"/>
                </a:solidFill>
              </a:rPr>
              <a:t>n-1</a:t>
            </a:r>
            <a:r>
              <a:rPr lang="ja-JP" altLang="en-US" dirty="0" smtClean="0">
                <a:solidFill>
                  <a:schemeClr val="tx1"/>
                </a:solidFill>
              </a:rPr>
              <a:t>（公比</a:t>
            </a:r>
            <a:r>
              <a:rPr lang="en-US" altLang="ja-JP" dirty="0" smtClean="0">
                <a:solidFill>
                  <a:schemeClr val="tx1"/>
                </a:solidFill>
              </a:rPr>
              <a:t>-</a:t>
            </a:r>
            <a:r>
              <a:rPr lang="ja-JP" altLang="en-US" dirty="0" smtClean="0">
                <a:solidFill>
                  <a:schemeClr val="tx1"/>
                </a:solidFill>
              </a:rPr>
              <a:t>１の等比数列）</a:t>
            </a:r>
            <a:endParaRPr lang="en-US" altLang="ja-JP" baseline="-25000" dirty="0" smtClean="0">
              <a:solidFill>
                <a:schemeClr val="tx1"/>
              </a:solidFill>
            </a:endParaRPr>
          </a:p>
        </p:txBody>
      </p:sp>
      <p:grpSp>
        <p:nvGrpSpPr>
          <p:cNvPr id="5" name="グループ化 4"/>
          <p:cNvGrpSpPr/>
          <p:nvPr/>
        </p:nvGrpSpPr>
        <p:grpSpPr>
          <a:xfrm>
            <a:off x="2465832" y="3017520"/>
            <a:ext cx="103632" cy="1222248"/>
            <a:chOff x="2465832" y="3017520"/>
            <a:chExt cx="103632" cy="1222248"/>
          </a:xfrm>
        </p:grpSpPr>
        <p:sp>
          <p:nvSpPr>
            <p:cNvPr id="3" name="楕円 2"/>
            <p:cNvSpPr/>
            <p:nvPr/>
          </p:nvSpPr>
          <p:spPr>
            <a:xfrm>
              <a:off x="2468880" y="3017520"/>
              <a:ext cx="100584" cy="109728"/>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p:cNvSpPr/>
            <p:nvPr/>
          </p:nvSpPr>
          <p:spPr>
            <a:xfrm>
              <a:off x="2465832" y="4130040"/>
              <a:ext cx="100584" cy="109728"/>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4" name="グループ化 23"/>
          <p:cNvGrpSpPr/>
          <p:nvPr/>
        </p:nvGrpSpPr>
        <p:grpSpPr>
          <a:xfrm>
            <a:off x="4312920" y="3017520"/>
            <a:ext cx="103632" cy="1222248"/>
            <a:chOff x="2465832" y="3017520"/>
            <a:chExt cx="103632" cy="1222248"/>
          </a:xfrm>
          <a:solidFill>
            <a:srgbClr val="FF0000"/>
          </a:solidFill>
        </p:grpSpPr>
        <p:sp>
          <p:nvSpPr>
            <p:cNvPr id="25" name="楕円 24"/>
            <p:cNvSpPr/>
            <p:nvPr/>
          </p:nvSpPr>
          <p:spPr>
            <a:xfrm>
              <a:off x="2468880" y="3017520"/>
              <a:ext cx="100584" cy="109728"/>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p:cNvSpPr/>
            <p:nvPr/>
          </p:nvSpPr>
          <p:spPr>
            <a:xfrm>
              <a:off x="2465832" y="4130040"/>
              <a:ext cx="100584" cy="109728"/>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7" name="グループ化 26"/>
          <p:cNvGrpSpPr/>
          <p:nvPr/>
        </p:nvGrpSpPr>
        <p:grpSpPr>
          <a:xfrm>
            <a:off x="9389251" y="2998921"/>
            <a:ext cx="103632" cy="1222248"/>
            <a:chOff x="2465832" y="3017520"/>
            <a:chExt cx="103632" cy="1222248"/>
          </a:xfrm>
          <a:solidFill>
            <a:srgbClr val="FF0000"/>
          </a:solidFill>
        </p:grpSpPr>
        <p:sp>
          <p:nvSpPr>
            <p:cNvPr id="28" name="楕円 27"/>
            <p:cNvSpPr/>
            <p:nvPr/>
          </p:nvSpPr>
          <p:spPr>
            <a:xfrm>
              <a:off x="2468880" y="3017520"/>
              <a:ext cx="100584" cy="109728"/>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p:cNvSpPr/>
            <p:nvPr/>
          </p:nvSpPr>
          <p:spPr>
            <a:xfrm>
              <a:off x="2465832" y="4130040"/>
              <a:ext cx="100584" cy="109728"/>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0" name="グループ化 29"/>
          <p:cNvGrpSpPr/>
          <p:nvPr/>
        </p:nvGrpSpPr>
        <p:grpSpPr>
          <a:xfrm>
            <a:off x="7546848" y="2998921"/>
            <a:ext cx="103632" cy="1222248"/>
            <a:chOff x="2465832" y="3017520"/>
            <a:chExt cx="103632" cy="1222248"/>
          </a:xfrm>
        </p:grpSpPr>
        <p:sp>
          <p:nvSpPr>
            <p:cNvPr id="31" name="楕円 30"/>
            <p:cNvSpPr/>
            <p:nvPr/>
          </p:nvSpPr>
          <p:spPr>
            <a:xfrm>
              <a:off x="2468880" y="3017520"/>
              <a:ext cx="100584" cy="109728"/>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p:cNvSpPr/>
            <p:nvPr/>
          </p:nvSpPr>
          <p:spPr>
            <a:xfrm>
              <a:off x="2465832" y="4130040"/>
              <a:ext cx="100584" cy="109728"/>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3" name="オーディオ 3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020303662"/>
      </p:ext>
    </p:extLst>
  </p:cSld>
  <p:clrMapOvr>
    <a:masterClrMapping/>
  </p:clrMapOvr>
  <mc:AlternateContent xmlns:mc="http://schemas.openxmlformats.org/markup-compatibility/2006">
    <mc:Choice xmlns:p14="http://schemas.microsoft.com/office/powerpoint/2010/main" Requires="p14">
      <p:transition spd="slow" p14:dur="2000" advTm="98950"/>
    </mc:Choice>
    <mc:Fallback>
      <p:transition spd="slow" advTm="98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2">
                                            <p:txEl>
                                              <p:pRg st="0" end="0"/>
                                            </p:txEl>
                                          </p:spTgt>
                                        </p:tgtEl>
                                        <p:attrNameLst>
                                          <p:attrName>style.visibility</p:attrName>
                                        </p:attrNameLst>
                                      </p:cBhvr>
                                      <p:to>
                                        <p:strVal val="visible"/>
                                      </p:to>
                                    </p:set>
                                    <p:animEffect transition="in" filter="fade">
                                      <p:cBhvr>
                                        <p:cTn id="51" dur="500"/>
                                        <p:tgtEl>
                                          <p:spTgt spid="22">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2">
                                            <p:txEl>
                                              <p:pRg st="1" end="1"/>
                                            </p:txEl>
                                          </p:spTgt>
                                        </p:tgtEl>
                                        <p:attrNameLst>
                                          <p:attrName>style.visibility</p:attrName>
                                        </p:attrNameLst>
                                      </p:cBhvr>
                                      <p:to>
                                        <p:strVal val="visible"/>
                                      </p:to>
                                    </p:set>
                                    <p:animEffect transition="in" filter="fade">
                                      <p:cBhvr>
                                        <p:cTn id="56" dur="500"/>
                                        <p:tgtEl>
                                          <p:spTgt spid="22">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2">
                                            <p:txEl>
                                              <p:pRg st="2" end="2"/>
                                            </p:txEl>
                                          </p:spTgt>
                                        </p:tgtEl>
                                        <p:attrNameLst>
                                          <p:attrName>style.visibility</p:attrName>
                                        </p:attrNameLst>
                                      </p:cBhvr>
                                      <p:to>
                                        <p:strVal val="visible"/>
                                      </p:to>
                                    </p:set>
                                    <p:animEffect transition="in" filter="fade">
                                      <p:cBhvr>
                                        <p:cTn id="61"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2" fill="hold" display="0">
                  <p:stCondLst>
                    <p:cond delay="indefinite"/>
                  </p:stCondLst>
                  <p:endCondLst>
                    <p:cond evt="onStopAudio" delay="0">
                      <p:tgtEl>
                        <p:sldTgt/>
                      </p:tgtEl>
                    </p:cond>
                  </p:endCondLst>
                </p:cTn>
                <p:tgtEl>
                  <p:spTgt spid="33"/>
                </p:tgtEl>
              </p:cMediaNode>
            </p:audio>
          </p:childTnLst>
        </p:cTn>
      </p:par>
    </p:tnLst>
    <p:bldLst>
      <p:bldP spid="17" grpId="0" animBg="1"/>
      <p:bldP spid="12" grpId="0" animBg="1"/>
    </p:bldLst>
  </p:timing>
  <p:extLst>
    <p:ext uri="{3A86A75C-4F4B-4683-9AE1-C65F6400EC91}">
      <p14:laserTraceLst xmlns:p14="http://schemas.microsoft.com/office/powerpoint/2010/main">
        <p14:tracePtLst>
          <p14:tracePt t="7004" x="5362575" y="3875088"/>
          <p14:tracePt t="7539" x="5362575" y="3883025"/>
          <p14:tracePt t="8443" x="0" y="0"/>
        </p14:tracePtLst>
        <p14:tracePtLst>
          <p14:tracePt t="8780" x="5362575" y="3911600"/>
          <p14:tracePt t="9083" x="0" y="0"/>
        </p14:tracePtLst>
        <p14:tracePtLst>
          <p14:tracePt t="9748" x="3722688" y="2003425"/>
          <p14:tracePt t="9931" x="0" y="0"/>
        </p14:tracePtLst>
        <p14:tracePtLst>
          <p14:tracePt t="27932" x="3468688" y="3062288"/>
          <p14:tracePt t="29148" x="3468688" y="3040063"/>
          <p14:tracePt t="29155" x="3476625" y="3025775"/>
          <p14:tracePt t="29163" x="3476625" y="3019425"/>
          <p14:tracePt t="29176" x="3476625" y="3005138"/>
          <p14:tracePt t="29193" x="3476625" y="2974975"/>
          <p14:tracePt t="29210" x="3476625" y="2954338"/>
          <p14:tracePt t="29211" x="3476625" y="2946400"/>
          <p14:tracePt t="29226" x="3476625" y="2924175"/>
          <p14:tracePt t="29243" x="3476625" y="2917825"/>
          <p14:tracePt t="29260" x="3476625" y="2909888"/>
          <p14:tracePt t="29276" x="3476625" y="2903538"/>
          <p14:tracePt t="29293" x="3476625" y="2895600"/>
          <p14:tracePt t="29310" x="3476625" y="2881313"/>
          <p14:tracePt t="29326" x="3476625" y="2859088"/>
          <p14:tracePt t="29343" x="3476625" y="2830513"/>
          <p14:tracePt t="29360" x="3476625" y="2808288"/>
          <p14:tracePt t="29376" x="3476625" y="2794000"/>
          <p14:tracePt t="29393" x="3476625" y="2757488"/>
          <p14:tracePt t="29410" x="3482975" y="2714625"/>
          <p14:tracePt t="29412" x="3482975" y="2684463"/>
          <p14:tracePt t="29426" x="3490913" y="2605088"/>
          <p14:tracePt t="29443" x="3497263" y="2517775"/>
          <p14:tracePt t="29460" x="3505200" y="2460625"/>
          <p14:tracePt t="29476" x="3505200" y="2424113"/>
          <p14:tracePt t="29493" x="3513138" y="2401888"/>
          <p14:tracePt t="29564" x="3513138" y="2387600"/>
          <p14:tracePt t="29571" x="3513138" y="2365375"/>
          <p14:tracePt t="29579" x="3513138" y="2351088"/>
          <p14:tracePt t="29593" x="3519488" y="2328863"/>
          <p14:tracePt t="29610" x="3527425" y="2286000"/>
          <p14:tracePt t="29611" x="3527425" y="2278063"/>
          <p14:tracePt t="29626" x="3527425" y="2243138"/>
          <p14:tracePt t="29643" x="3527425" y="2220913"/>
          <p14:tracePt t="29660" x="3533775" y="2198688"/>
          <p14:tracePt t="29676" x="3533775" y="2176463"/>
          <p14:tracePt t="29693" x="3533775" y="2170113"/>
          <p14:tracePt t="29710" x="3533775" y="2155825"/>
          <p14:tracePt t="29726" x="3533775" y="2147888"/>
          <p14:tracePt t="29743" x="3533775" y="2141538"/>
          <p14:tracePt t="29779" x="3533775" y="2133600"/>
          <p14:tracePt t="29787" x="3533775" y="2125663"/>
          <p14:tracePt t="29795" x="3533775" y="2119313"/>
          <p14:tracePt t="29811" x="3533775" y="2111375"/>
          <p14:tracePt t="29826" x="3533775" y="2097088"/>
          <p14:tracePt t="29843" x="3533775" y="2074863"/>
          <p14:tracePt t="29860" x="3527425" y="2060575"/>
          <p14:tracePt t="29876" x="3527425" y="2046288"/>
          <p14:tracePt t="29899" x="3519488" y="2039938"/>
          <p14:tracePt t="29939" x="3519488" y="2032000"/>
          <p14:tracePt t="29987" x="3519488" y="2024063"/>
          <p14:tracePt t="30035" x="3505200" y="2024063"/>
          <p14:tracePt t="30043" x="3505200" y="2017713"/>
          <p14:tracePt t="30051" x="3497263" y="2017713"/>
          <p14:tracePt t="30059" x="3497263" y="2009775"/>
          <p14:tracePt t="30076" x="3490913" y="2003425"/>
          <p14:tracePt t="30339" x="3490913" y="2009775"/>
          <p14:tracePt t="30356" x="3490913" y="2017713"/>
          <p14:tracePt t="30363" x="3490913" y="2039938"/>
          <p14:tracePt t="30372" x="3490913" y="2074863"/>
          <p14:tracePt t="30379" x="3490913" y="2111375"/>
          <p14:tracePt t="30393" x="3490913" y="2162175"/>
          <p14:tracePt t="30409" x="3490913" y="2257425"/>
          <p14:tracePt t="30427" x="3490913" y="2365375"/>
          <p14:tracePt t="30443" x="3490913" y="2430463"/>
          <p14:tracePt t="30459" x="3490913" y="2481263"/>
          <p14:tracePt t="30476" x="3490913" y="2532063"/>
          <p14:tracePt t="30493" x="3490913" y="2568575"/>
          <p14:tracePt t="30510" x="3490913" y="2598738"/>
          <p14:tracePt t="30526" x="3490913" y="2649538"/>
          <p14:tracePt t="30543" x="3482975" y="2700338"/>
          <p14:tracePt t="30559" x="3476625" y="2751138"/>
          <p14:tracePt t="30576" x="3468688" y="2801938"/>
          <p14:tracePt t="30593" x="3468688" y="2852738"/>
          <p14:tracePt t="30595" x="3468688" y="2867025"/>
          <p14:tracePt t="30609" x="3462338" y="2887663"/>
          <p14:tracePt t="30626" x="3462338" y="2924175"/>
          <p14:tracePt t="30627" x="3462338" y="2938463"/>
          <p14:tracePt t="30643" x="3454400" y="2974975"/>
          <p14:tracePt t="30659" x="3454400" y="3011488"/>
          <p14:tracePt t="30676" x="3446463" y="3062288"/>
          <p14:tracePt t="30693" x="3440113" y="3098800"/>
          <p14:tracePt t="30709" x="3440113" y="3149600"/>
          <p14:tracePt t="30726" x="3432175" y="3192463"/>
          <p14:tracePt t="30743" x="3432175" y="3236913"/>
          <p14:tracePt t="30759" x="3425825" y="3279775"/>
          <p14:tracePt t="30776" x="3425825" y="3316288"/>
          <p14:tracePt t="30793" x="3425825" y="3344863"/>
          <p14:tracePt t="30809" x="3417888" y="3389313"/>
          <p14:tracePt t="30826" x="3411538" y="3446463"/>
          <p14:tracePt t="30843" x="3411538" y="3490913"/>
          <p14:tracePt t="30859" x="3403600" y="3519488"/>
          <p14:tracePt t="30876" x="3403600" y="3570288"/>
          <p14:tracePt t="30893" x="3403600" y="3606800"/>
          <p14:tracePt t="30909" x="3403600" y="3649663"/>
          <p14:tracePt t="30926" x="3403600" y="3686175"/>
          <p14:tracePt t="30943" x="3403600" y="3722688"/>
          <p14:tracePt t="30959" x="3403600" y="3751263"/>
          <p14:tracePt t="30976" x="3403600" y="3781425"/>
          <p14:tracePt t="30993" x="3403600" y="3817938"/>
          <p14:tracePt t="31009" x="3411538" y="3860800"/>
          <p14:tracePt t="31026" x="3417888" y="3940175"/>
          <p14:tracePt t="31043" x="3417888" y="3984625"/>
          <p14:tracePt t="31059" x="3417888" y="4035425"/>
          <p14:tracePt t="31076" x="3417888" y="4086225"/>
          <p14:tracePt t="31093" x="3417888" y="4114800"/>
          <p14:tracePt t="31109" x="3417888" y="4151313"/>
          <p14:tracePt t="31126" x="3417888" y="4187825"/>
          <p14:tracePt t="31143" x="3417888" y="4202113"/>
          <p14:tracePt t="31159" x="3417888" y="4216400"/>
          <p14:tracePt t="31176" x="3417888" y="4244975"/>
          <p14:tracePt t="31193" x="3417888" y="4267200"/>
          <p14:tracePt t="31209" x="3417888" y="4289425"/>
          <p14:tracePt t="31226" x="3417888" y="4318000"/>
          <p14:tracePt t="31226" x="3417888" y="4340225"/>
          <p14:tracePt t="31242" x="3425825" y="4391025"/>
          <p14:tracePt t="31260" x="3440113" y="4433888"/>
          <p14:tracePt t="31276" x="3440113" y="4456113"/>
          <p14:tracePt t="31293" x="3440113" y="4478338"/>
          <p14:tracePt t="31309" x="3440113" y="4498975"/>
          <p14:tracePt t="31326" x="3440113" y="4513263"/>
          <p14:tracePt t="31342" x="3440113" y="4529138"/>
          <p14:tracePt t="31360" x="3440113" y="4557713"/>
          <p14:tracePt t="31376" x="3440113" y="4586288"/>
          <p14:tracePt t="31392" x="3440113" y="4614863"/>
          <p14:tracePt t="31410" x="3440113" y="4659313"/>
          <p14:tracePt t="31426" x="3440113" y="4681538"/>
          <p14:tracePt t="31443" x="3432175" y="4746625"/>
          <p14:tracePt t="31459" x="3425825" y="4803775"/>
          <p14:tracePt t="31476" x="3425825" y="4854575"/>
          <p14:tracePt t="31492" x="3425825" y="4884738"/>
          <p14:tracePt t="31509" x="3425825" y="4913313"/>
          <p14:tracePt t="31526" x="3425825" y="4941888"/>
          <p14:tracePt t="31542" x="3425825" y="4956175"/>
          <p14:tracePt t="31559" x="3425825" y="4970463"/>
          <p14:tracePt t="31576" x="3425825" y="4986338"/>
          <p14:tracePt t="31593" x="3425825" y="5006975"/>
          <p14:tracePt t="31609" x="3425825" y="5021263"/>
          <p14:tracePt t="31626" x="3425825" y="5029200"/>
          <p14:tracePt t="31642" x="3425825" y="5051425"/>
          <p14:tracePt t="31659" x="3425825" y="5057775"/>
          <p14:tracePt t="31676" x="3425825" y="5072063"/>
          <p14:tracePt t="31692" x="3425825" y="5087938"/>
          <p14:tracePt t="31709" x="3425825" y="5102225"/>
          <p14:tracePt t="31726" x="3425825" y="5116513"/>
          <p14:tracePt t="31742" x="3425825" y="5122863"/>
          <p14:tracePt t="31759" x="3425825" y="5130800"/>
          <p14:tracePt t="32468" x="0" y="0"/>
        </p14:tracePtLst>
        <p14:tracePtLst>
          <p14:tracePt t="51732" x="7916863" y="4724400"/>
          <p14:tracePt t="51899" x="7902575" y="4724400"/>
          <p14:tracePt t="51907" x="7881938" y="4724400"/>
          <p14:tracePt t="51915" x="7866063" y="4724400"/>
          <p14:tracePt t="51923" x="7851775" y="4724400"/>
          <p14:tracePt t="51937" x="7831138" y="4724400"/>
          <p14:tracePt t="51954" x="7794625" y="4724400"/>
          <p14:tracePt t="51955" x="7772400" y="4724400"/>
          <p14:tracePt t="51970" x="7758113" y="4716463"/>
          <p14:tracePt t="51987" x="7735888" y="4716463"/>
          <p14:tracePt t="52004" x="7729538" y="4710113"/>
          <p14:tracePt t="52020" x="7713663" y="4710113"/>
          <p14:tracePt t="52037" x="7685088" y="4695825"/>
          <p14:tracePt t="52054" x="7642225" y="4687888"/>
          <p14:tracePt t="52070" x="7591425" y="4665663"/>
          <p14:tracePt t="52087" x="7532688" y="4645025"/>
          <p14:tracePt t="52104" x="7475538" y="4622800"/>
          <p14:tracePt t="52121" x="7424738" y="4600575"/>
          <p14:tracePt t="52122" x="7408863" y="4594225"/>
          <p14:tracePt t="52137" x="7402513" y="4586288"/>
          <p14:tracePt t="52154" x="7388225" y="4586288"/>
          <p14:tracePt t="52155" x="7388225" y="4579938"/>
          <p14:tracePt t="52171" x="7380288" y="4572000"/>
          <p14:tracePt t="52187" x="7380288" y="4564063"/>
          <p14:tracePt t="52204" x="7373938" y="4543425"/>
          <p14:tracePt t="52220" x="7343775" y="4492625"/>
          <p14:tracePt t="52237" x="7307263" y="4441825"/>
          <p14:tracePt t="52254" x="7278688" y="4391025"/>
          <p14:tracePt t="52270" x="7250113" y="4346575"/>
          <p14:tracePt t="52287" x="7227888" y="4310063"/>
          <p14:tracePt t="52304" x="7205663" y="4267200"/>
          <p14:tracePt t="52320" x="7185025" y="4216400"/>
          <p14:tracePt t="52337" x="7162800" y="4179888"/>
          <p14:tracePt t="52353" x="7148513" y="4143375"/>
          <p14:tracePt t="52355" x="7134225" y="4106863"/>
          <p14:tracePt t="52370" x="7112000" y="4071938"/>
          <p14:tracePt t="52387" x="7097713" y="4021138"/>
          <p14:tracePt t="52403" x="7075488" y="3976688"/>
          <p14:tracePt t="52420" x="7061200" y="3925888"/>
          <p14:tracePt t="52437" x="7046913" y="3883025"/>
          <p14:tracePt t="52453" x="7024688" y="3824288"/>
          <p14:tracePt t="52470" x="7010400" y="3767138"/>
          <p14:tracePt t="52487" x="7002463" y="3716338"/>
          <p14:tracePt t="52503" x="6988175" y="3679825"/>
          <p14:tracePt t="52520" x="6988175" y="3629025"/>
          <p14:tracePt t="52537" x="6988175" y="3578225"/>
          <p14:tracePt t="52553" x="6988175" y="3513138"/>
          <p14:tracePt t="52555" x="6973888" y="3476625"/>
          <p14:tracePt t="52570" x="6973888" y="3425825"/>
          <p14:tracePt t="52587" x="6973888" y="3367088"/>
          <p14:tracePt t="52604" x="6973888" y="3324225"/>
          <p14:tracePt t="52620" x="6981825" y="3302000"/>
          <p14:tracePt t="52637" x="6988175" y="3273425"/>
          <p14:tracePt t="52653" x="7002463" y="3243263"/>
          <p14:tracePt t="52670" x="7010400" y="3222625"/>
          <p14:tracePt t="52687" x="7010400" y="3192463"/>
          <p14:tracePt t="52703" x="7024688" y="3178175"/>
          <p14:tracePt t="52720" x="7032625" y="3163888"/>
          <p14:tracePt t="52737" x="7038975" y="3135313"/>
          <p14:tracePt t="52739" x="7046913" y="3127375"/>
          <p14:tracePt t="52753" x="7053263" y="3113088"/>
          <p14:tracePt t="52771" x="7075488" y="3084513"/>
          <p14:tracePt t="52787" x="7089775" y="3055938"/>
          <p14:tracePt t="52804" x="7112000" y="3040063"/>
          <p14:tracePt t="52820" x="7140575" y="3011488"/>
          <p14:tracePt t="52837" x="7177088" y="2974975"/>
          <p14:tracePt t="52853" x="7235825" y="2932113"/>
          <p14:tracePt t="52870" x="7286625" y="2887663"/>
          <p14:tracePt t="52887" x="7329488" y="2852738"/>
          <p14:tracePt t="52903" x="7366000" y="2822575"/>
          <p14:tracePt t="52920" x="7388225" y="2801938"/>
          <p14:tracePt t="52937" x="7424738" y="2786063"/>
          <p14:tracePt t="52953" x="7467600" y="2779713"/>
          <p14:tracePt t="52970" x="7583488" y="2735263"/>
          <p14:tracePt t="52987" x="7656513" y="2714625"/>
          <p14:tracePt t="53003" x="7713663" y="2684463"/>
          <p14:tracePt t="53020" x="7758113" y="2670175"/>
          <p14:tracePt t="53037" x="7772400" y="2663825"/>
          <p14:tracePt t="53053" x="7786688" y="2655888"/>
          <p14:tracePt t="53070" x="7800975" y="2655888"/>
          <p14:tracePt t="53087" x="7815263" y="2649538"/>
          <p14:tracePt t="53103" x="7845425" y="2649538"/>
          <p14:tracePt t="53120" x="7881938" y="2649538"/>
          <p14:tracePt t="53137" x="7947025" y="2649538"/>
          <p14:tracePt t="53153" x="8026400" y="2633663"/>
          <p14:tracePt t="53170" x="8170863" y="2633663"/>
          <p14:tracePt t="53187" x="8266113" y="2633663"/>
          <p14:tracePt t="53203" x="8345488" y="2633663"/>
          <p14:tracePt t="53220" x="8418513" y="2649538"/>
          <p14:tracePt t="53237" x="8475663" y="2655888"/>
          <p14:tracePt t="53253" x="8526463" y="2655888"/>
          <p14:tracePt t="53270" x="8562975" y="2663825"/>
          <p14:tracePt t="53287" x="8599488" y="2670175"/>
          <p14:tracePt t="53303" x="8636000" y="2684463"/>
          <p14:tracePt t="53320" x="8701088" y="2706688"/>
          <p14:tracePt t="53337" x="8796338" y="2743200"/>
          <p14:tracePt t="53353" x="8904288" y="2779713"/>
          <p14:tracePt t="53370" x="9085263" y="2852738"/>
          <p14:tracePt t="53387" x="9180513" y="2887663"/>
          <p14:tracePt t="53403" x="9231313" y="2909888"/>
          <p14:tracePt t="53420" x="9259888" y="2938463"/>
          <p14:tracePt t="53437" x="9274175" y="2946400"/>
          <p14:tracePt t="53453" x="9282113" y="2968625"/>
          <p14:tracePt t="53470" x="9296400" y="2974975"/>
          <p14:tracePt t="53487" x="9296400" y="2989263"/>
          <p14:tracePt t="53503" x="9310688" y="3019425"/>
          <p14:tracePt t="53520" x="9332913" y="3048000"/>
          <p14:tracePt t="53537" x="9361488" y="3090863"/>
          <p14:tracePt t="53539" x="9375775" y="3121025"/>
          <p14:tracePt t="53553" x="9383713" y="3141663"/>
          <p14:tracePt t="53570" x="9426575" y="3243263"/>
          <p14:tracePt t="53586" x="9463088" y="3324225"/>
          <p14:tracePt t="53603" x="9491663" y="3395663"/>
          <p14:tracePt t="53620" x="9513888" y="3454400"/>
          <p14:tracePt t="53637" x="9542463" y="3505200"/>
          <p14:tracePt t="53654" x="9550400" y="3548063"/>
          <p14:tracePt t="53670" x="9564688" y="3578225"/>
          <p14:tracePt t="53686" x="9572625" y="3606800"/>
          <p14:tracePt t="53703" x="9572625" y="3629025"/>
          <p14:tracePt t="53720" x="9572625" y="3643313"/>
          <p14:tracePt t="53737" x="9572625" y="3665538"/>
          <p14:tracePt t="53753" x="9572625" y="3686175"/>
          <p14:tracePt t="53770" x="9572625" y="3722688"/>
          <p14:tracePt t="53770" x="9572625" y="3751263"/>
          <p14:tracePt t="53786" x="9564688" y="3810000"/>
          <p14:tracePt t="53803" x="9558338" y="3889375"/>
          <p14:tracePt t="53820" x="9536113" y="3954463"/>
          <p14:tracePt t="53836" x="9521825" y="4005263"/>
          <p14:tracePt t="53853" x="9507538" y="4049713"/>
          <p14:tracePt t="53870" x="9491663" y="4086225"/>
          <p14:tracePt t="53886" x="9471025" y="4106863"/>
          <p14:tracePt t="53903" x="9440863" y="4151313"/>
          <p14:tracePt t="53920" x="9412288" y="4194175"/>
          <p14:tracePt t="53936" x="9383713" y="4244975"/>
          <p14:tracePt t="53953" x="9369425" y="4275138"/>
          <p14:tracePt t="53970" x="9339263" y="4303713"/>
          <p14:tracePt t="53971" x="9332913" y="4318000"/>
          <p14:tracePt t="53986" x="9318625" y="4340225"/>
          <p14:tracePt t="54003" x="9288463" y="4354513"/>
          <p14:tracePt t="54020" x="9245600" y="4383088"/>
          <p14:tracePt t="54036" x="9172575" y="4419600"/>
          <p14:tracePt t="54053" x="9078913" y="4484688"/>
          <p14:tracePt t="54070" x="8963025" y="4549775"/>
          <p14:tracePt t="54086" x="8847138" y="4614863"/>
          <p14:tracePt t="54103" x="8745538" y="4659313"/>
          <p14:tracePt t="54120" x="8701088" y="4695825"/>
          <p14:tracePt t="54136" x="8672513" y="4716463"/>
          <p14:tracePt t="54153" x="8643938" y="4738688"/>
          <p14:tracePt t="54170" x="8636000" y="4746625"/>
          <p14:tracePt t="54171" x="8628063" y="4746625"/>
          <p14:tracePt t="54186" x="8613775" y="4760913"/>
          <p14:tracePt t="54203" x="8593138" y="4760913"/>
          <p14:tracePt t="54220" x="8577263" y="4760913"/>
          <p14:tracePt t="54236" x="8548688" y="4767263"/>
          <p14:tracePt t="54253" x="8512175" y="4775200"/>
          <p14:tracePt t="54270" x="8475663" y="4783138"/>
          <p14:tracePt t="54286" x="8440738" y="4797425"/>
          <p14:tracePt t="54303" x="8424863" y="4803775"/>
          <p14:tracePt t="54320" x="8404225" y="4803775"/>
          <p14:tracePt t="54336" x="8382000" y="4811713"/>
          <p14:tracePt t="54353" x="8359775" y="4811713"/>
          <p14:tracePt t="54371" x="8316913" y="4826000"/>
          <p14:tracePt t="54386" x="8280400" y="4826000"/>
          <p14:tracePt t="54403" x="8266113" y="4826000"/>
          <p14:tracePt t="54420" x="8243888" y="4826000"/>
          <p14:tracePt t="54436" x="8201025" y="4826000"/>
          <p14:tracePt t="54454" x="8164513" y="4826000"/>
          <p14:tracePt t="54470" x="8135938" y="4826000"/>
          <p14:tracePt t="54487" x="8128000" y="4826000"/>
          <p14:tracePt t="54503" x="8113713" y="4826000"/>
          <p14:tracePt t="55075" x="0" y="0"/>
        </p14:tracePtLst>
        <p14:tracePtLst>
          <p14:tracePt t="58531" x="3490913" y="3287713"/>
          <p14:tracePt t="60827" x="0" y="0"/>
        </p14:tracePtLst>
        <p14:tracePtLst>
          <p14:tracePt t="63667" x="2663825" y="5799138"/>
          <p14:tracePt t="63763" x="2670175" y="5799138"/>
          <p14:tracePt t="63771" x="2678113" y="5799138"/>
          <p14:tracePt t="63787" x="2684463" y="5799138"/>
          <p14:tracePt t="63795" x="2692400" y="5805488"/>
          <p14:tracePt t="63802" x="2700338" y="5805488"/>
          <p14:tracePt t="63817" x="2714625" y="5805488"/>
          <p14:tracePt t="63834" x="2808288" y="5805488"/>
          <p14:tracePt t="63850" x="2924175" y="5799138"/>
          <p14:tracePt t="63867" x="3048000" y="5783263"/>
          <p14:tracePt t="63884" x="3163888" y="5776913"/>
          <p14:tracePt t="63900" x="3228975" y="5776913"/>
          <p14:tracePt t="63917" x="3273425" y="5776913"/>
          <p14:tracePt t="63934" x="3309938" y="5776913"/>
          <p14:tracePt t="63950" x="3338513" y="5783263"/>
          <p14:tracePt t="63967" x="3375025" y="5783263"/>
          <p14:tracePt t="63984" x="3432175" y="5791200"/>
          <p14:tracePt t="64000" x="3519488" y="5791200"/>
          <p14:tracePt t="64017" x="3621088" y="5791200"/>
          <p14:tracePt t="64018" x="3671888" y="5799138"/>
          <p14:tracePt t="64034" x="3730625" y="5799138"/>
          <p14:tracePt t="64050" x="3860800" y="5805488"/>
          <p14:tracePt t="64067" x="3925888" y="5805488"/>
          <p14:tracePt t="64084" x="3976688" y="5805488"/>
          <p14:tracePt t="64100" x="4005263" y="5805488"/>
          <p14:tracePt t="64117" x="4027488" y="5805488"/>
          <p14:tracePt t="64139" x="4035425" y="5805488"/>
          <p14:tracePt t="64243" x="4056063" y="5805488"/>
          <p14:tracePt t="64250" x="4106863" y="5805488"/>
          <p14:tracePt t="64259" x="4143375" y="5805488"/>
          <p14:tracePt t="64267" x="4194175" y="5805488"/>
          <p14:tracePt t="64284" x="4310063" y="5805488"/>
          <p14:tracePt t="64300" x="4354513" y="5813425"/>
          <p14:tracePt t="64317" x="4368800" y="5813425"/>
          <p14:tracePt t="64467" x="4368800" y="5819775"/>
          <p14:tracePt t="64507" x="4376738" y="5819775"/>
          <p14:tracePt t="64531" x="4397375" y="5819775"/>
          <p14:tracePt t="64539" x="4411663" y="5819775"/>
          <p14:tracePt t="64547" x="4433888" y="5819775"/>
          <p14:tracePt t="64554" x="4456113" y="5819775"/>
          <p14:tracePt t="64567" x="4470400" y="5819775"/>
          <p14:tracePt t="64584" x="4478338" y="5819775"/>
          <p14:tracePt t="64600" x="4484688" y="5827713"/>
          <p14:tracePt t="66291" x="0" y="0"/>
        </p14:tracePtLst>
        <p14:tracePtLst>
          <p14:tracePt t="66771" x="5189538" y="5799138"/>
          <p14:tracePt t="66963" x="5189538" y="5805488"/>
          <p14:tracePt t="66996" x="5195888" y="5805488"/>
          <p14:tracePt t="67107" x="5203825" y="5805488"/>
          <p14:tracePt t="67115" x="5218113" y="5805488"/>
          <p14:tracePt t="67123" x="5224463" y="5805488"/>
          <p14:tracePt t="67133" x="5240338" y="5813425"/>
          <p14:tracePt t="67150" x="5275263" y="5813425"/>
          <p14:tracePt t="67166" x="5319713" y="5813425"/>
          <p14:tracePt t="67183" x="5341938" y="5813425"/>
          <p14:tracePt t="67200" x="5356225" y="5813425"/>
          <p14:tracePt t="67216" x="5362575" y="5813425"/>
          <p14:tracePt t="67233" x="5370513" y="5813425"/>
          <p14:tracePt t="67249" x="5370513" y="5819775"/>
          <p14:tracePt t="67387" x="5376863" y="5819775"/>
          <p14:tracePt t="67395" x="5384800" y="5819775"/>
          <p14:tracePt t="67403" x="5399088" y="5819775"/>
          <p14:tracePt t="67416" x="5421313" y="5819775"/>
          <p14:tracePt t="67433" x="5464175" y="5819775"/>
          <p14:tracePt t="67449" x="5508625" y="5819775"/>
          <p14:tracePt t="67450" x="5514975" y="5819775"/>
          <p14:tracePt t="67466" x="5545138" y="5819775"/>
          <p14:tracePt t="67483" x="5551488" y="5819775"/>
          <p14:tracePt t="67595" x="5565775" y="5819775"/>
          <p14:tracePt t="67603" x="5580063" y="5819775"/>
          <p14:tracePt t="67611" x="5595938" y="5827713"/>
          <p14:tracePt t="67619" x="5610225" y="5827713"/>
          <p14:tracePt t="67633" x="5624513" y="5827713"/>
          <p14:tracePt t="67649" x="5646738" y="5834063"/>
          <p14:tracePt t="67651" x="5653088" y="5834063"/>
          <p14:tracePt t="67667" x="5653088" y="5842000"/>
          <p14:tracePt t="67683" x="5667375" y="5842000"/>
          <p14:tracePt t="67699" x="5675313" y="5842000"/>
          <p14:tracePt t="67716" x="5675313" y="5849938"/>
          <p14:tracePt t="67733" x="5681663" y="5849938"/>
          <p14:tracePt t="67749" x="5689600" y="5849938"/>
          <p14:tracePt t="67766" x="5697538" y="5849938"/>
          <p14:tracePt t="67827" x="5703888" y="5849938"/>
          <p14:tracePt t="67923" x="5718175" y="5849938"/>
          <p14:tracePt t="67930" x="5740400" y="5849938"/>
          <p14:tracePt t="67938" x="5762625" y="5849938"/>
          <p14:tracePt t="67949" x="5791200" y="5842000"/>
          <p14:tracePt t="67966" x="5849938" y="5842000"/>
          <p14:tracePt t="67983" x="5878513" y="5842000"/>
          <p14:tracePt t="67999" x="5900738" y="5842000"/>
          <p14:tracePt t="68016" x="5921375" y="5842000"/>
          <p14:tracePt t="68033" x="5929313" y="5842000"/>
          <p14:tracePt t="68049" x="5943600" y="5842000"/>
          <p14:tracePt t="68067" x="5951538" y="5842000"/>
          <p14:tracePt t="68083" x="5957888" y="5842000"/>
          <p14:tracePt t="68099" x="5965825" y="5842000"/>
          <p14:tracePt t="68116" x="5972175" y="5842000"/>
          <p14:tracePt t="68133" x="5994400" y="5842000"/>
          <p14:tracePt t="68149" x="6037263" y="5842000"/>
          <p14:tracePt t="68166" x="6081713" y="5842000"/>
          <p14:tracePt t="68183" x="6124575" y="5842000"/>
          <p14:tracePt t="68199" x="6146800" y="5842000"/>
          <p14:tracePt t="68216" x="6175375" y="5842000"/>
          <p14:tracePt t="68233" x="6197600" y="5842000"/>
          <p14:tracePt t="68249" x="6219825" y="5842000"/>
          <p14:tracePt t="68251" x="6234113" y="5842000"/>
          <p14:tracePt t="68266" x="6256338" y="5842000"/>
          <p14:tracePt t="68283" x="6270625" y="5842000"/>
          <p14:tracePt t="68299" x="6284913" y="5842000"/>
          <p14:tracePt t="68451" x="6291263" y="5842000"/>
          <p14:tracePt t="68459" x="6299200" y="5842000"/>
          <p14:tracePt t="68467" x="6307138" y="5842000"/>
          <p14:tracePt t="68483" x="6335713" y="5842000"/>
          <p14:tracePt t="68499" x="6350000" y="5842000"/>
          <p14:tracePt t="68516" x="6357938" y="5842000"/>
          <p14:tracePt t="68699" x="6364288" y="5842000"/>
          <p14:tracePt t="68707" x="6386513" y="5842000"/>
          <p14:tracePt t="68716" x="6400800" y="5842000"/>
          <p14:tracePt t="68732" x="6443663" y="5842000"/>
          <p14:tracePt t="68749" x="6465888" y="5842000"/>
          <p14:tracePt t="68766" x="6473825" y="5842000"/>
          <p14:tracePt t="68978" x="6480175" y="5842000"/>
          <p14:tracePt t="69043" x="6502400" y="5842000"/>
          <p14:tracePt t="69051" x="6524625" y="5842000"/>
          <p14:tracePt t="69060" x="6538913" y="5842000"/>
          <p14:tracePt t="69066" x="6561138" y="5842000"/>
          <p14:tracePt t="69082" x="6611938" y="5842000"/>
          <p14:tracePt t="69099" x="6632575" y="5842000"/>
          <p14:tracePt t="69116" x="6654800" y="5849938"/>
          <p14:tracePt t="69132" x="6683375" y="5849938"/>
          <p14:tracePt t="69187" x="6691313" y="5849938"/>
          <p14:tracePt t="69283" x="6697663" y="5849938"/>
          <p14:tracePt t="69298" x="6713538" y="5849938"/>
          <p14:tracePt t="69307" x="6734175" y="5849938"/>
          <p14:tracePt t="69316" x="6748463" y="5849938"/>
          <p14:tracePt t="69332" x="6815138" y="5849938"/>
          <p14:tracePt t="69349" x="6872288" y="5856288"/>
          <p14:tracePt t="69366" x="6916738" y="5856288"/>
          <p14:tracePt t="69382" x="6923088" y="5856288"/>
          <p14:tracePt t="69762" x="0" y="0"/>
        </p14:tracePtLst>
        <p14:tracePtLst>
          <p14:tracePt t="70331" x="7685088" y="5827713"/>
          <p14:tracePt t="70587" x="7693025" y="5827713"/>
          <p14:tracePt t="70595" x="7721600" y="5827713"/>
          <p14:tracePt t="70603" x="7750175" y="5819775"/>
          <p14:tracePt t="70615" x="7800975" y="5819775"/>
          <p14:tracePt t="70632" x="7888288" y="5819775"/>
          <p14:tracePt t="70649" x="7947025" y="5819775"/>
          <p14:tracePt t="70665" x="7961313" y="5819775"/>
          <p14:tracePt t="70682" x="7967663" y="5819775"/>
          <p14:tracePt t="70731" x="7975600" y="5819775"/>
          <p14:tracePt t="70738" x="7983538" y="5819775"/>
          <p14:tracePt t="70749" x="7997825" y="5819775"/>
          <p14:tracePt t="70765" x="8026400" y="5819775"/>
          <p14:tracePt t="70782" x="8048625" y="5819775"/>
          <p14:tracePt t="70799" x="8069263" y="5819775"/>
          <p14:tracePt t="70815" x="8085138" y="5819775"/>
          <p14:tracePt t="70832" x="8099425" y="5819775"/>
          <p14:tracePt t="70849" x="8113713" y="5819775"/>
          <p14:tracePt t="70865" x="8120063" y="5819775"/>
          <p14:tracePt t="70883" x="8128000" y="5819775"/>
          <p14:tracePt t="70899" x="8135938" y="5819775"/>
          <p14:tracePt t="70931" x="8142288" y="5819775"/>
          <p14:tracePt t="70946" x="8150225" y="5819775"/>
          <p14:tracePt t="70954" x="8164513" y="5819775"/>
          <p14:tracePt t="70965" x="8170863" y="5819775"/>
          <p14:tracePt t="70982" x="8186738" y="5819775"/>
          <p14:tracePt t="70998" x="8201025" y="5819775"/>
          <p14:tracePt t="71015" x="8215313" y="5819775"/>
          <p14:tracePt t="71032" x="8215313" y="5827713"/>
          <p14:tracePt t="71048" x="8221663" y="5827713"/>
          <p14:tracePt t="71065" x="8229600" y="5827713"/>
          <p14:tracePt t="71082" x="8243888" y="5827713"/>
          <p14:tracePt t="71098" x="8258175" y="5827713"/>
          <p14:tracePt t="71115" x="8272463" y="5827713"/>
          <p14:tracePt t="71132" x="8294688" y="5827713"/>
          <p14:tracePt t="71148" x="8302625" y="5827713"/>
          <p14:tracePt t="71165" x="8308975" y="5827713"/>
          <p14:tracePt t="71739" x="8316913" y="5827713"/>
          <p14:tracePt t="71746" x="8345488" y="5827713"/>
          <p14:tracePt t="71754" x="8396288" y="5827713"/>
          <p14:tracePt t="71765" x="8432800" y="5827713"/>
          <p14:tracePt t="71782" x="8505825" y="5827713"/>
          <p14:tracePt t="71798" x="8542338" y="5827713"/>
          <p14:tracePt t="71815" x="8556625" y="5827713"/>
          <p14:tracePt t="72498" x="0" y="0"/>
        </p14:tracePtLst>
        <p14:tracePtLst>
          <p14:tracePt t="73771" x="8816975" y="5776913"/>
          <p14:tracePt t="76260" x="8831263" y="5776913"/>
          <p14:tracePt t="76267" x="8882063" y="5776913"/>
          <p14:tracePt t="76274" x="8948738" y="5776913"/>
          <p14:tracePt t="76282" x="8999538" y="5768975"/>
          <p14:tracePt t="76297" x="9064625" y="5762625"/>
          <p14:tracePt t="76314" x="9202738" y="5762625"/>
          <p14:tracePt t="76330" x="9245600" y="5762625"/>
          <p14:tracePt t="76347" x="9259888" y="5762625"/>
          <p14:tracePt t="76364" x="9267825" y="5762625"/>
          <p14:tracePt t="76380" x="9282113" y="5762625"/>
          <p14:tracePt t="76397" x="9296400" y="5762625"/>
          <p14:tracePt t="76414" x="9310688" y="5762625"/>
          <p14:tracePt t="76430" x="9355138" y="5768975"/>
          <p14:tracePt t="76447" x="9420225" y="5768975"/>
          <p14:tracePt t="76464" x="9477375" y="5768975"/>
          <p14:tracePt t="76480" x="9542463" y="5776913"/>
          <p14:tracePt t="76497" x="9593263" y="5776913"/>
          <p14:tracePt t="76498" x="9623425" y="5776913"/>
          <p14:tracePt t="76514" x="9680575" y="5776913"/>
          <p14:tracePt t="76530" x="9717088" y="5776913"/>
          <p14:tracePt t="76547" x="9782175" y="5776913"/>
          <p14:tracePt t="76564" x="9832975" y="5776913"/>
          <p14:tracePt t="76580" x="9863138" y="5776913"/>
          <p14:tracePt t="76597" x="9883775" y="5776913"/>
          <p14:tracePt t="76614" x="9898063" y="5776913"/>
          <p14:tracePt t="76630" x="9913938" y="5776913"/>
          <p14:tracePt t="76647" x="9928225" y="5776913"/>
          <p14:tracePt t="76664" x="9964738" y="5776913"/>
          <p14:tracePt t="76680" x="9993313" y="5776913"/>
          <p14:tracePt t="76697" x="10036175" y="5776913"/>
          <p14:tracePt t="76699" x="10050463" y="5776913"/>
          <p14:tracePt t="76714" x="10080625" y="5776913"/>
          <p14:tracePt t="76747" x="10086975" y="5776913"/>
          <p14:tracePt t="77043" x="0" y="0"/>
        </p14:tracePtLst>
        <p14:tracePtLst>
          <p14:tracePt t="81716" x="3048000" y="6053138"/>
          <p14:tracePt t="81843" x="3055938" y="6053138"/>
          <p14:tracePt t="81851" x="3084513" y="6053138"/>
          <p14:tracePt t="81862" x="3121025" y="6053138"/>
          <p14:tracePt t="81882" x="3381375" y="6053138"/>
          <p14:tracePt t="81896" x="3432175" y="6045200"/>
          <p14:tracePt t="81912" x="3527425" y="6045200"/>
          <p14:tracePt t="81929" x="3578225" y="6037263"/>
          <p14:tracePt t="81946" x="3629025" y="6037263"/>
          <p14:tracePt t="81947" x="3657600" y="6037263"/>
          <p14:tracePt t="81962" x="3708400" y="6037263"/>
          <p14:tracePt t="81979" x="3773488" y="6037263"/>
          <p14:tracePt t="81996" x="3838575" y="6037263"/>
          <p14:tracePt t="82012" x="3883025" y="6037263"/>
          <p14:tracePt t="82029" x="3903663" y="6037263"/>
          <p14:tracePt t="82046" x="3919538" y="6037263"/>
          <p14:tracePt t="82062" x="3940175" y="6037263"/>
          <p14:tracePt t="82079" x="3976688" y="6045200"/>
          <p14:tracePt t="82095" x="4035425" y="6045200"/>
          <p14:tracePt t="82112" x="4100513" y="6045200"/>
          <p14:tracePt t="82129" x="4157663" y="6053138"/>
          <p14:tracePt t="82130" x="4173538" y="6053138"/>
          <p14:tracePt t="82145" x="4187825" y="6053138"/>
          <p14:tracePt t="82162" x="4224338" y="6053138"/>
          <p14:tracePt t="82179" x="4238625" y="6053138"/>
          <p14:tracePt t="82195" x="4289425" y="6053138"/>
          <p14:tracePt t="82212" x="4354513" y="6067425"/>
          <p14:tracePt t="82229" x="4433888" y="6067425"/>
          <p14:tracePt t="82246" x="4478338" y="6067425"/>
          <p14:tracePt t="82262" x="4521200" y="6067425"/>
          <p14:tracePt t="82279" x="4543425" y="6073775"/>
          <p14:tracePt t="82296" x="4557713" y="6073775"/>
          <p14:tracePt t="82312" x="4572000" y="6073775"/>
          <p14:tracePt t="82329" x="4586288" y="6073775"/>
          <p14:tracePt t="82330" x="4600575" y="6073775"/>
          <p14:tracePt t="82362" x="4622800" y="6081713"/>
          <p14:tracePt t="82379" x="4637088" y="6081713"/>
          <p14:tracePt t="82395" x="4659313" y="6081713"/>
          <p14:tracePt t="82412" x="4695825" y="6088063"/>
          <p14:tracePt t="82429" x="4732338" y="6096000"/>
          <p14:tracePt t="82445" x="4783138" y="6110288"/>
          <p14:tracePt t="82462" x="4833938" y="6118225"/>
          <p14:tracePt t="82479" x="4868863" y="6124575"/>
          <p14:tracePt t="82496" x="4884738" y="6132513"/>
          <p14:tracePt t="82498" x="4891088" y="6132513"/>
          <p14:tracePt t="82512" x="4899025" y="6132513"/>
          <p14:tracePt t="82529" x="4905375" y="6132513"/>
          <p14:tracePt t="82545" x="4913313" y="6132513"/>
          <p14:tracePt t="82562" x="4935538" y="6132513"/>
          <p14:tracePt t="82579" x="4956175" y="6132513"/>
          <p14:tracePt t="82595" x="4978400" y="6132513"/>
          <p14:tracePt t="82612" x="4992688" y="6132513"/>
          <p14:tracePt t="82629" x="5000625" y="6132513"/>
          <p14:tracePt t="82645" x="5006975" y="6132513"/>
          <p14:tracePt t="82662" x="5014913" y="6132513"/>
          <p14:tracePt t="82679" x="5029200" y="6132513"/>
          <p14:tracePt t="82698" x="5037138" y="6132513"/>
          <p14:tracePt t="82730" x="5043488" y="6132513"/>
          <p14:tracePt t="82747" x="5051425" y="6132513"/>
          <p14:tracePt t="82755" x="5057775" y="6132513"/>
          <p14:tracePt t="82763" x="5065713" y="6132513"/>
          <p14:tracePt t="82779" x="5087938" y="6124575"/>
          <p14:tracePt t="82796" x="5102225" y="6124575"/>
          <p14:tracePt t="82812" x="5108575" y="6124575"/>
          <p14:tracePt t="83372" x="5108575" y="6118225"/>
          <p14:tracePt t="84331" x="5138738" y="6118225"/>
          <p14:tracePt t="84338" x="5203825" y="6118225"/>
          <p14:tracePt t="84346" x="5275263" y="6110288"/>
          <p14:tracePt t="84361" x="5362575" y="6110288"/>
          <p14:tracePt t="84378" x="5602288" y="6110288"/>
          <p14:tracePt t="84395" x="5661025" y="6110288"/>
          <p14:tracePt t="84412" x="5675313" y="6118225"/>
          <p14:tracePt t="84490" x="5681663" y="6118225"/>
          <p14:tracePt t="84498" x="5689600" y="6118225"/>
          <p14:tracePt t="84506" x="5718175" y="6118225"/>
          <p14:tracePt t="84514" x="5754688" y="6118225"/>
          <p14:tracePt t="84528" x="5799138" y="6118225"/>
          <p14:tracePt t="84545" x="5907088" y="6118225"/>
          <p14:tracePt t="84547" x="5957888" y="6124575"/>
          <p14:tracePt t="84561" x="6002338" y="6124575"/>
          <p14:tracePt t="84578" x="6081713" y="6138863"/>
          <p14:tracePt t="84595" x="6124575" y="6138863"/>
          <p14:tracePt t="84611" x="6169025" y="6138863"/>
          <p14:tracePt t="84628" x="6234113" y="6138863"/>
          <p14:tracePt t="84645" x="6291263" y="6138863"/>
          <p14:tracePt t="84661" x="6357938" y="6138863"/>
          <p14:tracePt t="84678" x="6400800" y="6138863"/>
          <p14:tracePt t="84695" x="6465888" y="6138863"/>
          <p14:tracePt t="84711" x="6530975" y="6138863"/>
          <p14:tracePt t="84728" x="6611938" y="6138863"/>
          <p14:tracePt t="84745" x="6691313" y="6146800"/>
          <p14:tracePt t="84747" x="6727825" y="6146800"/>
          <p14:tracePt t="84761" x="6778625" y="6146800"/>
          <p14:tracePt t="84778" x="6894513" y="6154738"/>
          <p14:tracePt t="84795" x="6959600" y="6154738"/>
          <p14:tracePt t="84811" x="6996113" y="6154738"/>
          <p14:tracePt t="84828" x="7002463" y="6154738"/>
          <p14:tracePt t="84845" x="7010400" y="6154738"/>
          <p14:tracePt t="84861" x="7032625" y="6154738"/>
          <p14:tracePt t="84878" x="7069138" y="6154738"/>
          <p14:tracePt t="84895" x="7119938" y="6154738"/>
          <p14:tracePt t="84911" x="7154863" y="6154738"/>
          <p14:tracePt t="84928" x="7185025" y="6154738"/>
          <p14:tracePt t="84945" x="7199313" y="6154738"/>
          <p14:tracePt t="84947" x="7205663" y="6154738"/>
          <p14:tracePt t="84996" x="7213600" y="6154738"/>
          <p14:tracePt t="85002" x="7221538" y="6154738"/>
          <p14:tracePt t="85011" x="7227888" y="6146800"/>
          <p14:tracePt t="85028" x="7227888" y="6138863"/>
          <p14:tracePt t="85045" x="7235825" y="6138863"/>
          <p14:tracePt t="85123" x="7242175" y="6138863"/>
          <p14:tracePt t="85139" x="7256463" y="6138863"/>
          <p14:tracePt t="85146" x="7272338" y="6132513"/>
          <p14:tracePt t="85154" x="7278688" y="6132513"/>
          <p14:tracePt t="85164" x="7286625" y="6132513"/>
          <p14:tracePt t="85219" x="7292975" y="6132513"/>
          <p14:tracePt t="85762" x="0" y="0"/>
        </p14:tracePtLst>
        <p14:tracePtLst>
          <p14:tracePt t="87467" x="3186113" y="6327775"/>
          <p14:tracePt t="87667" x="3208338" y="6327775"/>
          <p14:tracePt t="87674" x="3243263" y="6327775"/>
          <p14:tracePt t="87683" x="3294063" y="6327775"/>
          <p14:tracePt t="87694" x="3360738" y="6327775"/>
          <p14:tracePt t="87711" x="3482975" y="6321425"/>
          <p14:tracePt t="87727" x="3598863" y="6321425"/>
          <p14:tracePt t="87745" x="3686175" y="6321425"/>
          <p14:tracePt t="87746" x="3716338" y="6321425"/>
          <p14:tracePt t="87761" x="3744913" y="6327775"/>
          <p14:tracePt t="87779" x="3795713" y="6335713"/>
          <p14:tracePt t="87779" x="3810000" y="6335713"/>
          <p14:tracePt t="87794" x="3846513" y="6342063"/>
          <p14:tracePt t="87811" x="3875088" y="6342063"/>
          <p14:tracePt t="87827" x="3903663" y="6342063"/>
          <p14:tracePt t="87844" x="3911600" y="6342063"/>
          <p14:tracePt t="87861" x="3925888" y="6342063"/>
          <p14:tracePt t="87877" x="3940175" y="6342063"/>
          <p14:tracePt t="87894" x="3954463" y="6350000"/>
          <p14:tracePt t="87911" x="3990975" y="6350000"/>
          <p14:tracePt t="87927" x="4021138" y="6350000"/>
          <p14:tracePt t="87944" x="4041775" y="6357938"/>
          <p14:tracePt t="87961" x="4064000" y="6357938"/>
          <p14:tracePt t="87977" x="4064000" y="6364288"/>
          <p14:tracePt t="88362" x="0" y="0"/>
        </p14:tracePtLst>
        <p14:tracePtLst>
          <p14:tracePt t="89027" x="5399088" y="6357938"/>
          <p14:tracePt t="89372" x="5427663" y="6357938"/>
          <p14:tracePt t="89378" x="5508625" y="6357938"/>
          <p14:tracePt t="89387" x="5595938" y="6357938"/>
          <p14:tracePt t="89394" x="5689600" y="6357938"/>
          <p14:tracePt t="89410" x="5878513" y="6357938"/>
          <p14:tracePt t="89427" x="5965825" y="6357938"/>
          <p14:tracePt t="89444" x="5980113" y="6357938"/>
          <p14:tracePt t="89618" x="6002338" y="6357938"/>
          <p14:tracePt t="89628" x="6022975" y="6364288"/>
          <p14:tracePt t="89634" x="6037263" y="6364288"/>
          <p14:tracePt t="89643" x="6067425" y="6364288"/>
          <p14:tracePt t="89660" x="6138863" y="6378575"/>
          <p14:tracePt t="89677" x="6183313" y="6386513"/>
          <p14:tracePt t="89693" x="6219825" y="6386513"/>
          <p14:tracePt t="89710" x="6226175" y="6392863"/>
          <p14:tracePt t="89727" x="6234113" y="6392863"/>
          <p14:tracePt t="89747" x="6240463" y="6392863"/>
          <p14:tracePt t="89762" x="6256338" y="6392863"/>
          <p14:tracePt t="89777" x="6262688" y="6392863"/>
          <p14:tracePt t="89794" x="6291263" y="6400800"/>
          <p14:tracePt t="89795" x="6307138" y="6400800"/>
          <p14:tracePt t="89810" x="6327775" y="6400800"/>
          <p14:tracePt t="89827" x="6350000" y="6400800"/>
          <p14:tracePt t="89843" x="6364288" y="6400800"/>
          <p14:tracePt t="89860" x="6392863" y="6400800"/>
          <p14:tracePt t="89877" x="6408738" y="6400800"/>
          <p14:tracePt t="89893" x="6415088" y="6400800"/>
          <p14:tracePt t="89910" x="6437313" y="6400800"/>
          <p14:tracePt t="89927" x="6443663" y="6400800"/>
          <p14:tracePt t="89943" x="6459538" y="6400800"/>
          <p14:tracePt t="89960" x="6480175" y="6400800"/>
          <p14:tracePt t="89977" x="6510338" y="6400800"/>
          <p14:tracePt t="89993" x="6538913" y="6400800"/>
          <p14:tracePt t="89994" x="6561138" y="6400800"/>
          <p14:tracePt t="90010" x="6604000" y="6400800"/>
          <p14:tracePt t="90027" x="6640513" y="6400800"/>
          <p14:tracePt t="90043" x="6669088" y="6400800"/>
          <p14:tracePt t="90060" x="6697663" y="6400800"/>
          <p14:tracePt t="90077" x="6705600" y="6400800"/>
          <p14:tracePt t="90093" x="6713538" y="6400800"/>
          <p14:tracePt t="90124" x="6719888" y="6400800"/>
          <p14:tracePt t="90156" x="6727825" y="6400800"/>
          <p14:tracePt t="90162" x="6742113" y="6400800"/>
          <p14:tracePt t="90170" x="6756400" y="6400800"/>
          <p14:tracePt t="90178" x="6770688" y="6400800"/>
          <p14:tracePt t="90193" x="6792913" y="6400800"/>
          <p14:tracePt t="90210" x="6843713" y="6400800"/>
          <p14:tracePt t="90227" x="6880225" y="6400800"/>
          <p14:tracePt t="90243" x="6900863" y="6400800"/>
          <p14:tracePt t="90260" x="6931025" y="6400800"/>
          <p14:tracePt t="90277" x="6959600" y="6400800"/>
          <p14:tracePt t="90293" x="6988175" y="6400800"/>
          <p14:tracePt t="90310" x="7018338" y="6400800"/>
          <p14:tracePt t="90327" x="7053263" y="6400800"/>
          <p14:tracePt t="90343" x="7061200" y="6400800"/>
          <p14:tracePt t="90378" x="7069138" y="6400800"/>
          <p14:tracePt t="90410" x="7075488" y="6400800"/>
          <p14:tracePt t="90420" x="7089775" y="6400800"/>
          <p14:tracePt t="90427" x="7112000" y="6400800"/>
          <p14:tracePt t="90443" x="7140575" y="6392863"/>
          <p14:tracePt t="90460" x="7162800" y="6392863"/>
          <p14:tracePt t="90477" x="7170738" y="6392863"/>
          <p14:tracePt t="90546" x="7170738" y="6386513"/>
          <p14:tracePt t="90684" x="7177088" y="6386513"/>
          <p14:tracePt t="90690" x="7185025" y="6386513"/>
          <p14:tracePt t="90698" x="7199313" y="6378575"/>
          <p14:tracePt t="90710" x="7213600" y="6378575"/>
          <p14:tracePt t="90727" x="7227888" y="6372225"/>
          <p14:tracePt t="90743" x="7242175" y="6372225"/>
          <p14:tracePt t="90777" x="7256463" y="6372225"/>
          <p14:tracePt t="90793" x="7264400" y="6364288"/>
          <p14:tracePt t="90794" x="7286625" y="6364288"/>
          <p14:tracePt t="90810" x="7307263" y="6357938"/>
          <p14:tracePt t="90826" x="7323138" y="6350000"/>
          <p14:tracePt t="90843" x="7329488" y="6350000"/>
          <p14:tracePt t="91003" x="7337425" y="6350000"/>
          <p14:tracePt t="91027" x="7343775" y="6350000"/>
          <p14:tracePt t="91043" x="7351713" y="6350000"/>
          <p14:tracePt t="91154" x="7358063" y="6350000"/>
          <p14:tracePt t="92267" x="0" y="0"/>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7|13.5|25.5|3.6|22.8|35.2|20|10.6|44.5"/>
</p:tagLst>
</file>

<file path=ppt/tags/tag2.xml><?xml version="1.0" encoding="utf-8"?>
<p:tagLst xmlns:a="http://schemas.openxmlformats.org/drawingml/2006/main" xmlns:r="http://schemas.openxmlformats.org/officeDocument/2006/relationships" xmlns:p="http://schemas.openxmlformats.org/presentationml/2006/main">
  <p:tag name="TIMING" val="|16.5|22.3|17.3|22.1"/>
</p:tagLst>
</file>

<file path=ppt/tags/tag3.xml><?xml version="1.0" encoding="utf-8"?>
<p:tagLst xmlns:a="http://schemas.openxmlformats.org/drawingml/2006/main" xmlns:r="http://schemas.openxmlformats.org/officeDocument/2006/relationships" xmlns:p="http://schemas.openxmlformats.org/presentationml/2006/main">
  <p:tag name="TIMING" val="|10|31.6|9.9|32.4|12.3|24.9|9.4"/>
</p:tagLst>
</file>

<file path=ppt/tags/tag4.xml><?xml version="1.0" encoding="utf-8"?>
<p:tagLst xmlns:a="http://schemas.openxmlformats.org/drawingml/2006/main" xmlns:r="http://schemas.openxmlformats.org/officeDocument/2006/relationships" xmlns:p="http://schemas.openxmlformats.org/presentationml/2006/main">
  <p:tag name="TIMING" val="|17.7|36.1|1.8|18.8|11.6|15.6|45.8|21.3|16.6|10.7"/>
</p:tagLst>
</file>

<file path=ppt/tags/tag5.xml><?xml version="1.0" encoding="utf-8"?>
<p:tagLst xmlns:a="http://schemas.openxmlformats.org/drawingml/2006/main" xmlns:r="http://schemas.openxmlformats.org/officeDocument/2006/relationships" xmlns:p="http://schemas.openxmlformats.org/presentationml/2006/main">
  <p:tag name="TIMING" val="|4.7|12.4|5.8|10.2|3.9|4.2|3.4|2.4|13.8|18|6.7"/>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1216</TotalTime>
  <Words>1044</Words>
  <Application>Microsoft Office PowerPoint</Application>
  <PresentationFormat>ワイド画面</PresentationFormat>
  <Paragraphs>62</Paragraphs>
  <Slides>6</Slides>
  <Notes>0</Notes>
  <HiddenSlides>0</HiddenSlides>
  <MMClips>6</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6</vt:i4>
      </vt:variant>
    </vt:vector>
  </HeadingPairs>
  <TitlesOfParts>
    <vt:vector size="11" baseType="lpstr">
      <vt:lpstr>游ゴシック</vt:lpstr>
      <vt:lpstr>游ゴシック Light</vt:lpstr>
      <vt:lpstr>Arial</vt:lpstr>
      <vt:lpstr>Cambria Math</vt:lpstr>
      <vt:lpstr>Office テーマ</vt:lpstr>
      <vt:lpstr>第8回 行列の初等関数</vt:lpstr>
      <vt:lpstr>行列の距離空間</vt:lpstr>
      <vt:lpstr>行列の初等関数</vt:lpstr>
      <vt:lpstr>線形微分・差分方程式の基本解</vt:lpstr>
      <vt:lpstr>平衡点と不動点の漸近安定性</vt:lpstr>
      <vt:lpstr>漸近安定性と極配置</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今回のポイント（１）</dc:title>
  <dc:creator>徳永隆治</dc:creator>
  <cp:lastModifiedBy>徳永隆治</cp:lastModifiedBy>
  <cp:revision>124</cp:revision>
  <dcterms:created xsi:type="dcterms:W3CDTF">2020-04-08T04:01:53Z</dcterms:created>
  <dcterms:modified xsi:type="dcterms:W3CDTF">2020-09-06T04:39:31Z</dcterms:modified>
  <cp:contentStatus/>
</cp:coreProperties>
</file>