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A77A0-03BA-4C7E-AA20-4A7ACAE819B3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E769C-548E-4E43-977E-F6BE6AD6B6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347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E769C-548E-4E43-977E-F6BE6AD6B6C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11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55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28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5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312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95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95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71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50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05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FA74-7FDB-4B7D-99E1-2D51A3F8475D}" type="datetimeFigureOut">
              <a:rPr kumimoji="1" lang="ja-JP" altLang="en-US" smtClean="0"/>
              <a:t>2020/9/2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B3AED-FD3F-4E4A-9BD3-DD7B6B524F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1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6. </a:t>
            </a:r>
            <a:r>
              <a:rPr lang="ja-JP" altLang="en-US" dirty="0" smtClean="0"/>
              <a:t>スペクトル分解の応用</a:t>
            </a:r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5"/>
    </mc:Choice>
    <mc:Fallback xmlns="">
      <p:transition spd="slow" advTm="1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 smtClean="0"/>
              <a:t>KL</a:t>
            </a:r>
            <a:r>
              <a:rPr kumimoji="1" lang="ja-JP" altLang="en-US" dirty="0" smtClean="0"/>
              <a:t>変換</a:t>
            </a:r>
            <a:endParaRPr kumimoji="1" lang="ja-JP" altLang="en-US" dirty="0"/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2283427" y="1453896"/>
            <a:ext cx="7625146" cy="4425696"/>
            <a:chOff x="2283427" y="1453896"/>
            <a:chExt cx="7625146" cy="4425696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283427" y="1453896"/>
              <a:ext cx="7625146" cy="4425696"/>
              <a:chOff x="2283427" y="1453896"/>
              <a:chExt cx="7625146" cy="44256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正方形/長方形 2"/>
                  <p:cNvSpPr/>
                  <p:nvPr/>
                </p:nvSpPr>
                <p:spPr>
                  <a:xfrm>
                    <a:off x="2283427" y="1453896"/>
                    <a:ext cx="7625146" cy="4425696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データベクトル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{x</a:t>
                    </a:r>
                    <a:r>
                      <a:rPr lang="en-US" altLang="ja-JP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i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a:t>∈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R</a:t>
                    </a:r>
                    <a:r>
                      <a:rPr lang="en-US" altLang="ja-JP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n 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: </a:t>
                    </a:r>
                    <a:r>
                      <a:rPr lang="en-US" altLang="ja-JP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i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=1,…,D}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a:t> </a:t>
                    </a:r>
                    <a:r>
                      <a:rPr lang="ja-JP" altLang="en-US" dirty="0">
                        <a:solidFill>
                          <a:schemeClr val="tx1"/>
                        </a:solidFill>
                      </a:rPr>
                      <a:t>に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直交変換</a:t>
                    </a:r>
                    <a:r>
                      <a:rPr lang="en-US" altLang="ja-JP" dirty="0">
                        <a:solidFill>
                          <a:schemeClr val="tx1"/>
                        </a:solidFill>
                      </a:rPr>
                      <a:t>Q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を施して，上位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k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成分</a:t>
                    </a:r>
                    <a:endParaRPr lang="en-US" altLang="ja-JP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Γ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b="0" i="0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Qx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ja-JP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ja-JP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ja-JP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/>
                                      <m:e/>
                                    </m:mr>
                                    <m:mr>
                                      <m:e/>
                                      <m:e>
                                        <m:r>
                                          <a:rPr lang="en-US" altLang="ja-JP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/>
                                    </m:mr>
                                    <m:mr>
                                      <m:e/>
                                      <m:e/>
                                      <m:e>
                                        <m:r>
                                          <a:rPr lang="en-US" altLang="ja-JP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r>
                                    <a:rPr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altLang="ja-JP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altLang="ja-JP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/>
                                      <m:e>
                                        <m:r>
                                          <a:rPr lang="en-US" altLang="ja-JP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/>
                                      <m:e>
                                        <m:r>
                                          <a:rPr lang="en-US" altLang="ja-JP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⋱</m:t>
                                        </m:r>
                                      </m:e>
                                      <m:e/>
                                    </m:mr>
                                    <m:mr>
                                      <m:e>
                                        <m:r>
                                          <a:rPr lang="en-US" altLang="ja-JP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/>
                                      <m:e>
                                        <m:r>
                                          <a:rPr lang="en-US" altLang="ja-JP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a14:m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 Q x</a:t>
                    </a:r>
                    <a:r>
                      <a:rPr lang="en-US" altLang="ja-JP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i</a:t>
                    </a:r>
                  </a:p>
                  <a:p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のみを送信する．このとき，逆変換されたデータベクトルの誤差</a:t>
                    </a:r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  <a:p>
                    <a:endParaRPr lang="en-US" altLang="ja-JP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pPr algn="ctr"/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b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ja-JP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altLang="ja-JP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b="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xi</m:t>
                        </m:r>
                        <m:r>
                          <m:rPr>
                            <m:nor/>
                          </m:rPr>
                          <a:rPr lang="en-US" altLang="ja-JP" b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altLang="ja-JP" b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oMath>
                    </a14:m>
                    <a:r>
                      <a:rPr lang="en-US" altLang="ja-JP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T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Γ</a:t>
                    </a: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Qx</m:t>
                        </m:r>
                        <m:r>
                          <m:rPr>
                            <m:nor/>
                          </m:rPr>
                          <a:rPr lang="en-US" altLang="ja-JP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||2</m:t>
                        </m:r>
                      </m:oMath>
                    </a14:m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  <a:p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を任意の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k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で最小化する</a:t>
                    </a:r>
                    <a:r>
                      <a:rPr lang="ja-JP" altLang="en-US" dirty="0">
                        <a:solidFill>
                          <a:schemeClr val="tx1"/>
                        </a:solidFill>
                      </a:rPr>
                      <a:t>直交変換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Q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を</a:t>
                    </a:r>
                    <a:r>
                      <a:rPr lang="en-US" altLang="ja-JP" dirty="0" smtClean="0">
                        <a:solidFill>
                          <a:schemeClr val="tx1"/>
                        </a:solidFill>
                      </a:rPr>
                      <a:t>KL</a:t>
                    </a:r>
                    <a:r>
                      <a:rPr lang="ja-JP" altLang="en-US" dirty="0" smtClean="0">
                        <a:solidFill>
                          <a:schemeClr val="tx1"/>
                        </a:solidFill>
                      </a:rPr>
                      <a:t>変換という．</a:t>
                    </a:r>
                    <a:endParaRPr lang="en-US" altLang="ja-JP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" name="正方形/長方形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3427" y="1453896"/>
                    <a:ext cx="7625146" cy="44256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58"/>
                    </a:stretch>
                  </a:blipFill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" name="グループ化 7"/>
              <p:cNvGrpSpPr/>
              <p:nvPr/>
            </p:nvGrpSpPr>
            <p:grpSpPr>
              <a:xfrm>
                <a:off x="5081445" y="2056138"/>
                <a:ext cx="1115568" cy="369332"/>
                <a:chOff x="9827181" y="3244858"/>
                <a:chExt cx="1115568" cy="369332"/>
              </a:xfrm>
            </p:grpSpPr>
            <p:cxnSp>
              <p:nvCxnSpPr>
                <p:cNvPr id="5" name="直線矢印コネクタ 4"/>
                <p:cNvCxnSpPr/>
                <p:nvPr/>
              </p:nvCxnSpPr>
              <p:spPr>
                <a:xfrm>
                  <a:off x="9827181" y="3429524"/>
                  <a:ext cx="111556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正方形/長方形 6"/>
                <p:cNvSpPr/>
                <p:nvPr/>
              </p:nvSpPr>
              <p:spPr>
                <a:xfrm>
                  <a:off x="10231718" y="3244858"/>
                  <a:ext cx="30649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 smtClean="0"/>
                    <a:t>k</a:t>
                  </a:r>
                  <a:endParaRPr lang="ja-JP" altLang="en-US" dirty="0"/>
                </a:p>
              </p:txBody>
            </p:sp>
          </p:grpSp>
        </p:grpSp>
        <p:cxnSp>
          <p:nvCxnSpPr>
            <p:cNvPr id="11" name="直線コネクタ 10"/>
            <p:cNvCxnSpPr/>
            <p:nvPr/>
          </p:nvCxnSpPr>
          <p:spPr>
            <a:xfrm>
              <a:off x="5081445" y="3135083"/>
              <a:ext cx="1240978" cy="174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6322423" y="2240804"/>
              <a:ext cx="0" cy="9116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8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95"/>
    </mc:Choice>
    <mc:Fallback xmlns="">
      <p:transition spd="slow" advTm="111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 smtClean="0"/>
              <a:t>Q</a:t>
            </a:r>
            <a:r>
              <a:rPr lang="ja-JP" altLang="en-US" dirty="0" smtClean="0"/>
              <a:t>を求める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112902" y="1987259"/>
            <a:ext cx="36554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最小化問題を</a:t>
            </a:r>
            <a:r>
              <a:rPr lang="ja-JP" altLang="en-US" sz="1400" dirty="0">
                <a:solidFill>
                  <a:schemeClr val="tx1"/>
                </a:solidFill>
              </a:rPr>
              <a:t>最大化</a:t>
            </a:r>
            <a:r>
              <a:rPr lang="ja-JP" altLang="en-US" sz="1400" dirty="0" smtClean="0">
                <a:solidFill>
                  <a:schemeClr val="tx1"/>
                </a:solidFill>
              </a:rPr>
              <a:t>問題へ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314163" y="1783382"/>
                <a:ext cx="6622829" cy="63093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b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a:rPr lang="en-US" altLang="ja-JP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ja-JP" b="0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altLang="ja-JP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endParaRPr lang="en-US" altLang="ja-JP" baseline="-25000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63" y="1783382"/>
                <a:ext cx="6622829" cy="63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314163" y="3598902"/>
                <a:ext cx="9100853" cy="66430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qj</m:t>
                      </m:r>
                    </m:oMath>
                  </m:oMathPara>
                </a14:m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63" y="3598902"/>
                <a:ext cx="9100853" cy="6643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7936992" y="4377814"/>
            <a:ext cx="36554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半正定置対称行列を括</a:t>
            </a:r>
            <a:r>
              <a:rPr lang="ja-JP" altLang="en-US" sz="1400" dirty="0">
                <a:solidFill>
                  <a:schemeClr val="tx1"/>
                </a:solidFill>
              </a:rPr>
              <a:t>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314163" y="2867684"/>
                <a:ext cx="4392421" cy="4321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30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altLang="ja-JP" dirty="0" smtClean="0"/>
                  <a:t>=[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altLang="ja-JP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nor/>
                      </m:rPr>
                      <a:rPr lang="en-US" altLang="ja-JP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ja-JP" dirty="0" smtClean="0"/>
                  <a:t>…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sty m:val="p"/>
                      </m:rPr>
                      <a:rPr lang="en-US" altLang="ja-JP" b="0" i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altLang="ja-JP" dirty="0" smtClean="0"/>
                  <a:t>]</a:t>
                </a:r>
                <a14:m>
                  <m:oMath xmlns:m="http://schemas.openxmlformats.org/officeDocument/2006/math">
                    <m:r>
                      <a:rPr lang="en-US" altLang="ja-JP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dirty="0" smtClean="0"/>
                  <a:t>として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n-US" altLang="ja-JP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Sup>
                      <m:sSubSup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  <m:r>
                          <a:rPr lang="en-US" altLang="ja-JP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="0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sSubSup>
                      <m:sSubSup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dirty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63" y="2867684"/>
                <a:ext cx="4392421" cy="432170"/>
              </a:xfrm>
              <a:prstGeom prst="rect">
                <a:avLst/>
              </a:prstGeom>
              <a:blipFill>
                <a:blip r:embed="rId8"/>
                <a:stretch>
                  <a:fillRect l="-278" b="-154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/>
          <p:cNvSpPr/>
          <p:nvPr/>
        </p:nvSpPr>
        <p:spPr>
          <a:xfrm>
            <a:off x="5823856" y="2718356"/>
            <a:ext cx="36554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スペクトル</a:t>
            </a:r>
            <a:r>
              <a:rPr lang="ja-JP" altLang="en-US" sz="1400" dirty="0">
                <a:solidFill>
                  <a:schemeClr val="tx1"/>
                </a:solidFill>
              </a:rPr>
              <a:t>分解</a:t>
            </a:r>
            <a:r>
              <a:rPr lang="ja-JP" altLang="en-US" sz="1400" dirty="0" smtClean="0">
                <a:solidFill>
                  <a:schemeClr val="tx1"/>
                </a:solidFill>
              </a:rPr>
              <a:t>の形式で表現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314163" y="5002445"/>
                <a:ext cx="2532103" cy="385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sSubSup>
                        <m:sSubSup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i="0" dirty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a:rPr lang="en-US" altLang="ja-JP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63" y="5002445"/>
                <a:ext cx="2532103" cy="385234"/>
              </a:xfrm>
              <a:prstGeom prst="rect">
                <a:avLst/>
              </a:prstGeom>
              <a:blipFill>
                <a:blip r:embed="rId9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902749" y="5012791"/>
            <a:ext cx="5030939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ja-JP" altLang="en-US" sz="1400" dirty="0">
                <a:solidFill>
                  <a:schemeClr val="tx1"/>
                </a:solidFill>
              </a:rPr>
              <a:t>固有値</a:t>
            </a:r>
            <a:r>
              <a:rPr lang="ja-JP" altLang="en-US" sz="1400" dirty="0" smtClean="0">
                <a:solidFill>
                  <a:schemeClr val="tx1"/>
                </a:solidFill>
              </a:rPr>
              <a:t>を大なる順に並べてスペクトル分解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1314163" y="5716873"/>
                <a:ext cx="3230405" cy="55591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j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sSubSup>
                        <m:sSubSupPr>
                          <m:ctrlPr>
                            <a:rPr lang="en-US" altLang="ja-JP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ja-JP" altLang="en-US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qj</m:t>
                      </m:r>
                    </m:oMath>
                  </m:oMathPara>
                </a14:m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163" y="5716873"/>
                <a:ext cx="3230405" cy="5559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5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31"/>
    </mc:Choice>
    <mc:Fallback xmlns="">
      <p:transition spd="slow" advTm="13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5" grpId="0" animBg="1"/>
      <p:bldP spid="6" grpId="0" animBg="1"/>
      <p:bldP spid="7" grpId="0" animBg="1"/>
      <p:bldP spid="4" grpId="0"/>
      <p:bldP spid="9" grpId="0" animBg="1"/>
      <p:bldP spid="11" grpId="0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6529" x="2667000" y="2228850"/>
          <p14:tracePt t="7097" x="2667000" y="2222500"/>
          <p14:tracePt t="7113" x="2667000" y="2216150"/>
          <p14:tracePt t="7121" x="2686050" y="2216150"/>
          <p14:tracePt t="7129" x="2705100" y="2216150"/>
          <p14:tracePt t="7137" x="2717800" y="2216150"/>
          <p14:tracePt t="7154" x="2743200" y="2216150"/>
          <p14:tracePt t="7171" x="2768600" y="2222500"/>
          <p14:tracePt t="7187" x="2787650" y="2228850"/>
          <p14:tracePt t="7204" x="2794000" y="2228850"/>
          <p14:tracePt t="7221" x="2813050" y="2235200"/>
          <p14:tracePt t="7249" x="2825750" y="2235200"/>
          <p14:tracePt t="7257" x="2832100" y="2235200"/>
          <p14:tracePt t="7270" x="2838450" y="2235200"/>
          <p14:tracePt t="7287" x="2857500" y="2241550"/>
          <p14:tracePt t="7304" x="2889250" y="2247900"/>
          <p14:tracePt t="7321" x="2940050" y="2260600"/>
          <p14:tracePt t="7337" x="2971800" y="2266950"/>
          <p14:tracePt t="7354" x="3003550" y="2279650"/>
          <p14:tracePt t="7371" x="3028950" y="2279650"/>
          <p14:tracePt t="7387" x="3054350" y="2286000"/>
          <p14:tracePt t="7404" x="3079750" y="2292350"/>
          <p14:tracePt t="7421" x="3105150" y="2292350"/>
          <p14:tracePt t="7437" x="3111500" y="2292350"/>
          <p14:tracePt t="7454" x="3130550" y="2292350"/>
          <p14:tracePt t="7470" x="3155950" y="2298700"/>
          <p14:tracePt t="7487" x="3175000" y="2305050"/>
          <p14:tracePt t="7504" x="3213100" y="2305050"/>
          <p14:tracePt t="7505" x="3225800" y="2317750"/>
          <p14:tracePt t="7521" x="3244850" y="2317750"/>
          <p14:tracePt t="7537" x="3276600" y="2324100"/>
          <p14:tracePt t="7554" x="3308350" y="2324100"/>
          <p14:tracePt t="7570" x="3340100" y="2330450"/>
          <p14:tracePt t="7587" x="3409950" y="2343150"/>
          <p14:tracePt t="7604" x="3454400" y="2349500"/>
          <p14:tracePt t="7620" x="3511550" y="2349500"/>
          <p14:tracePt t="7637" x="3562350" y="2349500"/>
          <p14:tracePt t="7654" x="3606800" y="2355850"/>
          <p14:tracePt t="7670" x="3644900" y="2362200"/>
          <p14:tracePt t="7687" x="3670300" y="2368550"/>
          <p14:tracePt t="7704" x="3702050" y="2374900"/>
          <p14:tracePt t="7721" x="3765550" y="2374900"/>
          <p14:tracePt t="7737" x="3810000" y="2374900"/>
          <p14:tracePt t="7754" x="3854450" y="2374900"/>
          <p14:tracePt t="7770" x="3911600" y="2374900"/>
          <p14:tracePt t="7787" x="3956050" y="2374900"/>
          <p14:tracePt t="7804" x="3987800" y="2374900"/>
          <p14:tracePt t="7820" x="4019550" y="2374900"/>
          <p14:tracePt t="7837" x="4051300" y="2381250"/>
          <p14:tracePt t="7854" x="4102100" y="2381250"/>
          <p14:tracePt t="7871" x="4159250" y="2387600"/>
          <p14:tracePt t="7887" x="4203700" y="2393950"/>
          <p14:tracePt t="7889" x="4216400" y="2393950"/>
          <p14:tracePt t="7904" x="4235450" y="2393950"/>
          <p14:tracePt t="7921" x="4267200" y="2393950"/>
          <p14:tracePt t="7937" x="4279900" y="2393950"/>
          <p14:tracePt t="7954" x="4305300" y="2393950"/>
          <p14:tracePt t="7970" x="4330700" y="2400300"/>
          <p14:tracePt t="7987" x="4356100" y="2400300"/>
          <p14:tracePt t="8004" x="4400550" y="2406650"/>
          <p14:tracePt t="8020" x="4425950" y="2406650"/>
          <p14:tracePt t="8037" x="4457700" y="2406650"/>
          <p14:tracePt t="8054" x="4476750" y="2406650"/>
          <p14:tracePt t="8070" x="4502150" y="2406650"/>
          <p14:tracePt t="8087" x="4540250" y="2406650"/>
          <p14:tracePt t="8104" x="4591050" y="2406650"/>
          <p14:tracePt t="8121" x="4654550" y="2406650"/>
          <p14:tracePt t="8137" x="4699000" y="2406650"/>
          <p14:tracePt t="8154" x="4718050" y="2406650"/>
          <p14:tracePt t="8170" x="4724400" y="2406650"/>
          <p14:tracePt t="8187" x="4730750" y="2406650"/>
          <p14:tracePt t="8225" x="4737100" y="2406650"/>
          <p14:tracePt t="8993" x="4724400" y="2406650"/>
          <p14:tracePt t="9001" x="4699000" y="2406650"/>
          <p14:tracePt t="9009" x="4654550" y="2406650"/>
          <p14:tracePt t="9020" x="4603750" y="2406650"/>
          <p14:tracePt t="9037" x="4495800" y="2406650"/>
          <p14:tracePt t="9054" x="4381500" y="2400300"/>
          <p14:tracePt t="9070" x="4279900" y="2387600"/>
          <p14:tracePt t="9087" x="4222750" y="2374900"/>
          <p14:tracePt t="9104" x="4171950" y="2368550"/>
          <p14:tracePt t="9105" x="4133850" y="2362200"/>
          <p14:tracePt t="9120" x="4108450" y="2362200"/>
          <p14:tracePt t="9137" x="4070350" y="2355850"/>
          <p14:tracePt t="9154" x="4044950" y="2349500"/>
          <p14:tracePt t="9170" x="4019550" y="2349500"/>
          <p14:tracePt t="9187" x="3962400" y="2349500"/>
          <p14:tracePt t="9204" x="3879850" y="2336800"/>
          <p14:tracePt t="9220" x="3810000" y="2324100"/>
          <p14:tracePt t="9237" x="3746500" y="2311400"/>
          <p14:tracePt t="9254" x="3708400" y="2305050"/>
          <p14:tracePt t="9270" x="3676650" y="2298700"/>
          <p14:tracePt t="9287" x="3663950" y="2298700"/>
          <p14:tracePt t="9304" x="3657600" y="2298700"/>
          <p14:tracePt t="9305" x="3651250" y="2298700"/>
          <p14:tracePt t="9320" x="3638550" y="2292350"/>
          <p14:tracePt t="9337" x="3625850" y="2292350"/>
          <p14:tracePt t="9354" x="3619500" y="2292350"/>
          <p14:tracePt t="9370" x="3600450" y="2292350"/>
          <p14:tracePt t="9387" x="3594100" y="2292350"/>
          <p14:tracePt t="9404" x="3581400" y="2292350"/>
          <p14:tracePt t="9420" x="3549650" y="2292350"/>
          <p14:tracePt t="9437" x="3530600" y="2292350"/>
          <p14:tracePt t="9454" x="3492500" y="2292350"/>
          <p14:tracePt t="9470" x="3460750" y="2292350"/>
          <p14:tracePt t="9487" x="3416300" y="2292350"/>
          <p14:tracePt t="9504" x="3371850" y="2292350"/>
          <p14:tracePt t="9520" x="3289300" y="2292350"/>
          <p14:tracePt t="9537" x="3232150" y="2292350"/>
          <p14:tracePt t="9554" x="3187700" y="2292350"/>
          <p14:tracePt t="9570" x="3155950" y="2292350"/>
          <p14:tracePt t="9587" x="3130550" y="2292350"/>
          <p14:tracePt t="9603" x="3111500" y="2292350"/>
          <p14:tracePt t="9620" x="3105150" y="2292350"/>
          <p14:tracePt t="9637" x="3092450" y="2292350"/>
          <p14:tracePt t="9654" x="3079750" y="2292350"/>
          <p14:tracePt t="9670" x="3073400" y="2292350"/>
          <p14:tracePt t="9713" x="3067050" y="2292350"/>
          <p14:tracePt t="9745" x="3060700" y="2292350"/>
          <p14:tracePt t="9753" x="3054350" y="2298700"/>
          <p14:tracePt t="9785" x="3048000" y="2298700"/>
          <p14:tracePt t="9793" x="3041650" y="2298700"/>
          <p14:tracePt t="9809" x="3035300" y="2305050"/>
          <p14:tracePt t="9833" x="3028950" y="2305050"/>
          <p14:tracePt t="9889" x="3022600" y="2305050"/>
          <p14:tracePt t="10537" x="3041650" y="2305050"/>
          <p14:tracePt t="10545" x="3079750" y="2305050"/>
          <p14:tracePt t="10553" x="3130550" y="2311400"/>
          <p14:tracePt t="10570" x="3244850" y="2330450"/>
          <p14:tracePt t="10587" x="3378200" y="2343150"/>
          <p14:tracePt t="10603" x="3498850" y="2362200"/>
          <p14:tracePt t="10620" x="3619500" y="2374900"/>
          <p14:tracePt t="10637" x="3746500" y="2400300"/>
          <p14:tracePt t="10653" x="3848100" y="2406650"/>
          <p14:tracePt t="10670" x="3924300" y="2425700"/>
          <p14:tracePt t="10687" x="4025900" y="2438400"/>
          <p14:tracePt t="10703" x="4127500" y="2444750"/>
          <p14:tracePt t="10705" x="4184650" y="2463800"/>
          <p14:tracePt t="10720" x="4241800" y="2470150"/>
          <p14:tracePt t="10737" x="4400550" y="2495550"/>
          <p14:tracePt t="10753" x="4489450" y="2501900"/>
          <p14:tracePt t="10770" x="4572000" y="2514600"/>
          <p14:tracePt t="10787" x="4622800" y="2520950"/>
          <p14:tracePt t="10803" x="4660900" y="2527300"/>
          <p14:tracePt t="10820" x="4705350" y="2527300"/>
          <p14:tracePt t="10837" x="4749800" y="2540000"/>
          <p14:tracePt t="10853" x="4794250" y="2540000"/>
          <p14:tracePt t="10870" x="4832350" y="2540000"/>
          <p14:tracePt t="10887" x="4870450" y="2540000"/>
          <p14:tracePt t="10903" x="4902200" y="2540000"/>
          <p14:tracePt t="10920" x="4933950" y="2540000"/>
          <p14:tracePt t="10937" x="4978400" y="2540000"/>
          <p14:tracePt t="10954" x="5029200" y="2540000"/>
          <p14:tracePt t="10970" x="5080000" y="2540000"/>
          <p14:tracePt t="10987" x="5137150" y="2533650"/>
          <p14:tracePt t="11003" x="5213350" y="2533650"/>
          <p14:tracePt t="11020" x="5302250" y="2533650"/>
          <p14:tracePt t="11037" x="5372100" y="2533650"/>
          <p14:tracePt t="11053" x="5422900" y="2533650"/>
          <p14:tracePt t="11070" x="5461000" y="2533650"/>
          <p14:tracePt t="11087" x="5505450" y="2533650"/>
          <p14:tracePt t="11103" x="5549900" y="2533650"/>
          <p14:tracePt t="11120" x="5600700" y="2533650"/>
          <p14:tracePt t="11121" x="5626100" y="2533650"/>
          <p14:tracePt t="11137" x="5664200" y="2533650"/>
          <p14:tracePt t="11153" x="5695950" y="2527300"/>
          <p14:tracePt t="11170" x="5721350" y="2514600"/>
          <p14:tracePt t="11187" x="5753100" y="2501900"/>
          <p14:tracePt t="11203" x="5772150" y="2489200"/>
          <p14:tracePt t="11220" x="5791200" y="2489200"/>
          <p14:tracePt t="11237" x="5803900" y="2482850"/>
          <p14:tracePt t="11253" x="5822950" y="2470150"/>
          <p14:tracePt t="11270" x="5873750" y="2457450"/>
          <p14:tracePt t="11287" x="5911850" y="2451100"/>
          <p14:tracePt t="11303" x="5924550" y="2451100"/>
          <p14:tracePt t="11320" x="5937250" y="2451100"/>
          <p14:tracePt t="11337" x="5943600" y="2451100"/>
          <p14:tracePt t="11361" x="5949950" y="2451100"/>
          <p14:tracePt t="11377" x="5956300" y="2451100"/>
          <p14:tracePt t="12073" x="5943600" y="2444750"/>
          <p14:tracePt t="12081" x="5911850" y="2444750"/>
          <p14:tracePt t="12089" x="5873750" y="2438400"/>
          <p14:tracePt t="12103" x="5842000" y="2425700"/>
          <p14:tracePt t="12120" x="5740400" y="2413000"/>
          <p14:tracePt t="12121" x="5702300" y="2406650"/>
          <p14:tracePt t="12137" x="5632450" y="2393950"/>
          <p14:tracePt t="12154" x="5575300" y="2374900"/>
          <p14:tracePt t="12170" x="5518150" y="2349500"/>
          <p14:tracePt t="12187" x="5505450" y="2343150"/>
          <p14:tracePt t="12203" x="5492750" y="2330450"/>
          <p14:tracePt t="12220" x="5486400" y="2324100"/>
          <p14:tracePt t="12241" x="5480050" y="2317750"/>
          <p14:tracePt t="12257" x="5480050" y="2311400"/>
          <p14:tracePt t="12270" x="5473700" y="2311400"/>
          <p14:tracePt t="12287" x="5467350" y="2305050"/>
          <p14:tracePt t="12303" x="5461000" y="2292350"/>
          <p14:tracePt t="12337" x="5461000" y="2279650"/>
          <p14:tracePt t="12353" x="5454650" y="2273300"/>
          <p14:tracePt t="12369" x="5454650" y="2266950"/>
          <p14:tracePt t="12377" x="5448300" y="2254250"/>
          <p14:tracePt t="12393" x="5448300" y="2247900"/>
          <p14:tracePt t="12403" x="5441950" y="2235200"/>
          <p14:tracePt t="12420" x="5435600" y="2222500"/>
          <p14:tracePt t="12437" x="5429250" y="2197100"/>
          <p14:tracePt t="12453" x="5429250" y="2190750"/>
          <p14:tracePt t="12470" x="5429250" y="2178050"/>
          <p14:tracePt t="12487" x="5429250" y="2159000"/>
          <p14:tracePt t="12503" x="5429250" y="2146300"/>
          <p14:tracePt t="12520" x="5429250" y="2139950"/>
          <p14:tracePt t="12537" x="5429250" y="2120900"/>
          <p14:tracePt t="12553" x="5429250" y="2101850"/>
          <p14:tracePt t="12570" x="5441950" y="2095500"/>
          <p14:tracePt t="12586" x="5448300" y="2082800"/>
          <p14:tracePt t="12603" x="5461000" y="2070100"/>
          <p14:tracePt t="12620" x="5461000" y="2063750"/>
          <p14:tracePt t="12636" x="5467350" y="2063750"/>
          <p14:tracePt t="12653" x="5480050" y="2051050"/>
          <p14:tracePt t="12670" x="5492750" y="2044700"/>
          <p14:tracePt t="12686" x="5505450" y="2044700"/>
          <p14:tracePt t="12703" x="5524500" y="2038350"/>
          <p14:tracePt t="12720" x="5543550" y="2032000"/>
          <p14:tracePt t="12721" x="5556250" y="2025650"/>
          <p14:tracePt t="12737" x="5568950" y="2019300"/>
          <p14:tracePt t="12753" x="5581650" y="2019300"/>
          <p14:tracePt t="12770" x="5588000" y="2019300"/>
          <p14:tracePt t="12786" x="5594350" y="2019300"/>
          <p14:tracePt t="12803" x="5600700" y="2019300"/>
          <p14:tracePt t="12820" x="5632450" y="2019300"/>
          <p14:tracePt t="12836" x="5670550" y="2019300"/>
          <p14:tracePt t="12853" x="5721350" y="2019300"/>
          <p14:tracePt t="12870" x="5772150" y="2019300"/>
          <p14:tracePt t="12886" x="5816600" y="2025650"/>
          <p14:tracePt t="12903" x="5835650" y="2025650"/>
          <p14:tracePt t="12920" x="5854700" y="2032000"/>
          <p14:tracePt t="12936" x="5867400" y="2038350"/>
          <p14:tracePt t="12953" x="5873750" y="2044700"/>
          <p14:tracePt t="12970" x="5880100" y="2044700"/>
          <p14:tracePt t="12986" x="5880100" y="2051050"/>
          <p14:tracePt t="13003" x="5886450" y="2051050"/>
          <p14:tracePt t="13020" x="5892800" y="2057400"/>
          <p14:tracePt t="13036" x="5905500" y="2076450"/>
          <p14:tracePt t="13053" x="5918200" y="2089150"/>
          <p14:tracePt t="13070" x="5924550" y="2095500"/>
          <p14:tracePt t="13086" x="5943600" y="2120900"/>
          <p14:tracePt t="13103" x="5949950" y="2133600"/>
          <p14:tracePt t="13105" x="5956300" y="2146300"/>
          <p14:tracePt t="13120" x="5962650" y="2152650"/>
          <p14:tracePt t="13137" x="5969000" y="2178050"/>
          <p14:tracePt t="13153" x="5975350" y="2190750"/>
          <p14:tracePt t="13193" x="5975350" y="2197100"/>
          <p14:tracePt t="13225" x="5975350" y="2203450"/>
          <p14:tracePt t="13233" x="5975350" y="2209800"/>
          <p14:tracePt t="13241" x="5975350" y="2216150"/>
          <p14:tracePt t="13265" x="5975350" y="2222500"/>
          <p14:tracePt t="13273" x="5975350" y="2228850"/>
          <p14:tracePt t="13286" x="5969000" y="2228850"/>
          <p14:tracePt t="13303" x="5969000" y="2235200"/>
          <p14:tracePt t="13320" x="5962650" y="2247900"/>
          <p14:tracePt t="13353" x="5962650" y="2254250"/>
          <p14:tracePt t="13385" x="5962650" y="2260600"/>
          <p14:tracePt t="13401" x="5956300" y="2266950"/>
          <p14:tracePt t="13417" x="5949950" y="2266950"/>
          <p14:tracePt t="13433" x="5949950" y="2273300"/>
          <p14:tracePt t="13449" x="5943600" y="2279650"/>
          <p14:tracePt t="13465" x="5937250" y="2279650"/>
          <p14:tracePt t="13489" x="5930900" y="2286000"/>
          <p14:tracePt t="13497" x="5930900" y="2292350"/>
          <p14:tracePt t="13513" x="5924550" y="2298700"/>
          <p14:tracePt t="13521" x="5918200" y="2298700"/>
          <p14:tracePt t="13536" x="5911850" y="2298700"/>
          <p14:tracePt t="13553" x="5905500" y="2311400"/>
          <p14:tracePt t="13570" x="5892800" y="2317750"/>
          <p14:tracePt t="13603" x="5880100" y="2317750"/>
          <p14:tracePt t="13620" x="5867400" y="2324100"/>
          <p14:tracePt t="13636" x="5861050" y="2330450"/>
          <p14:tracePt t="13653" x="5854700" y="2330450"/>
          <p14:tracePt t="13670" x="5848350" y="2336800"/>
          <p14:tracePt t="13689" x="5835650" y="2343150"/>
          <p14:tracePt t="13705" x="5829300" y="2343150"/>
          <p14:tracePt t="13720" x="5822950" y="2343150"/>
          <p14:tracePt t="13737" x="5810250" y="2343150"/>
          <p14:tracePt t="13753" x="5803900" y="2343150"/>
          <p14:tracePt t="13770" x="5784850" y="2343150"/>
          <p14:tracePt t="13786" x="5778500" y="2343150"/>
          <p14:tracePt t="13803" x="5759450" y="2343150"/>
          <p14:tracePt t="13820" x="5740400" y="2343150"/>
          <p14:tracePt t="13836" x="5715000" y="2343150"/>
          <p14:tracePt t="13853" x="5695950" y="2343150"/>
          <p14:tracePt t="13870" x="5676900" y="2343150"/>
          <p14:tracePt t="13886" x="5664200" y="2343150"/>
          <p14:tracePt t="13903" x="5657850" y="2336800"/>
          <p14:tracePt t="13920" x="5645150" y="2330450"/>
          <p14:tracePt t="13936" x="5632450" y="2324100"/>
          <p14:tracePt t="13953" x="5626100" y="2324100"/>
          <p14:tracePt t="13970" x="5600700" y="2311400"/>
          <p14:tracePt t="13986" x="5588000" y="2298700"/>
          <p14:tracePt t="14003" x="5562600" y="2292350"/>
          <p14:tracePt t="14020" x="5549900" y="2286000"/>
          <p14:tracePt t="14036" x="5537200" y="2266950"/>
          <p14:tracePt t="14053" x="5511800" y="2254250"/>
          <p14:tracePt t="14070" x="5499100" y="2235200"/>
          <p14:tracePt t="14086" x="5480050" y="2222500"/>
          <p14:tracePt t="14103" x="5461000" y="2203450"/>
          <p14:tracePt t="14120" x="5454650" y="2190750"/>
          <p14:tracePt t="14136" x="5448300" y="2178050"/>
          <p14:tracePt t="14153" x="5448300" y="2165350"/>
          <p14:tracePt t="14170" x="5441950" y="2165350"/>
          <p14:tracePt t="14186" x="5441950" y="2152650"/>
          <p14:tracePt t="14203" x="5441950" y="2146300"/>
          <p14:tracePt t="14220" x="5441950" y="2127250"/>
          <p14:tracePt t="14236" x="5441950" y="2114550"/>
          <p14:tracePt t="14253" x="5441950" y="2101850"/>
          <p14:tracePt t="14270" x="5441950" y="2089150"/>
          <p14:tracePt t="14286" x="5441950" y="2070100"/>
          <p14:tracePt t="14303" x="5448300" y="2057400"/>
          <p14:tracePt t="14320" x="5448300" y="2044700"/>
          <p14:tracePt t="14321" x="5454650" y="2032000"/>
          <p14:tracePt t="14336" x="5461000" y="2025650"/>
          <p14:tracePt t="14353" x="5467350" y="2006600"/>
          <p14:tracePt t="14370" x="5480050" y="1993900"/>
          <p14:tracePt t="14386" x="5486400" y="1981200"/>
          <p14:tracePt t="14403" x="5486400" y="1974850"/>
          <p14:tracePt t="14420" x="5492750" y="1962150"/>
          <p14:tracePt t="14436" x="5499100" y="1955800"/>
          <p14:tracePt t="14453" x="5505450" y="1955800"/>
          <p14:tracePt t="14470" x="5518150" y="1955800"/>
          <p14:tracePt t="14486" x="5524500" y="1949450"/>
          <p14:tracePt t="14503" x="5537200" y="1949450"/>
          <p14:tracePt t="14520" x="5549900" y="1949450"/>
          <p14:tracePt t="14536" x="5575300" y="1949450"/>
          <p14:tracePt t="14553" x="5613400" y="1949450"/>
          <p14:tracePt t="14570" x="5645150" y="1949450"/>
          <p14:tracePt t="14586" x="5670550" y="1949450"/>
          <p14:tracePt t="14603" x="5708650" y="1962150"/>
          <p14:tracePt t="14620" x="5746750" y="1974850"/>
          <p14:tracePt t="14636" x="5765800" y="1981200"/>
          <p14:tracePt t="14653" x="5791200" y="1981200"/>
          <p14:tracePt t="14670" x="5797550" y="1987550"/>
          <p14:tracePt t="14686" x="5803900" y="1993900"/>
          <p14:tracePt t="14703" x="5816600" y="2000250"/>
          <p14:tracePt t="14720" x="5822950" y="2000250"/>
          <p14:tracePt t="14736" x="5835650" y="2012950"/>
          <p14:tracePt t="14753" x="5854700" y="2019300"/>
          <p14:tracePt t="14770" x="5854700" y="2025650"/>
          <p14:tracePt t="14793" x="5861050" y="2025650"/>
          <p14:tracePt t="14809" x="5867400" y="2032000"/>
          <p14:tracePt t="14833" x="5873750" y="2044700"/>
          <p14:tracePt t="14866" x="5873750" y="2051050"/>
          <p14:tracePt t="14873" x="5873750" y="2063750"/>
          <p14:tracePt t="14881" x="5873750" y="2070100"/>
          <p14:tracePt t="14889" x="5873750" y="2082800"/>
          <p14:tracePt t="14903" x="5873750" y="2089150"/>
          <p14:tracePt t="14920" x="5880100" y="2108200"/>
          <p14:tracePt t="14936" x="5880100" y="2114550"/>
          <p14:tracePt t="14937" x="5880100" y="2120900"/>
          <p14:tracePt t="14953" x="5880100" y="2127250"/>
          <p14:tracePt t="14970" x="5880100" y="2133600"/>
          <p14:tracePt t="14986" x="5880100" y="2152650"/>
          <p14:tracePt t="15020" x="5880100" y="2171700"/>
          <p14:tracePt t="15053" x="5880100" y="2184400"/>
          <p14:tracePt t="15070" x="5880100" y="2190750"/>
          <p14:tracePt t="15086" x="5880100" y="2197100"/>
          <p14:tracePt t="15103" x="5880100" y="2203450"/>
          <p14:tracePt t="15137" x="5880100" y="2209800"/>
          <p14:tracePt t="15153" x="5880100" y="2216150"/>
          <p14:tracePt t="15193" x="5880100" y="2222500"/>
          <p14:tracePt t="15217" x="5880100" y="2228850"/>
          <p14:tracePt t="15233" x="5880100" y="2235200"/>
          <p14:tracePt t="15249" x="5873750" y="2241550"/>
          <p14:tracePt t="15265" x="5873750" y="2247900"/>
          <p14:tracePt t="15289" x="5873750" y="2254250"/>
          <p14:tracePt t="15329" x="5867400" y="2254250"/>
          <p14:tracePt t="15377" x="5867400" y="2260600"/>
          <p14:tracePt t="15441" x="5861050" y="2266950"/>
          <p14:tracePt t="15553" x="5854700" y="2273300"/>
          <p14:tracePt t="17137" x="5867400" y="2266950"/>
          <p14:tracePt t="17145" x="5886450" y="2266950"/>
          <p14:tracePt t="17153" x="5930900" y="2266950"/>
          <p14:tracePt t="17169" x="6026150" y="2266950"/>
          <p14:tracePt t="17186" x="6140450" y="2273300"/>
          <p14:tracePt t="17203" x="6242050" y="2292350"/>
          <p14:tracePt t="17219" x="6330950" y="2298700"/>
          <p14:tracePt t="17236" x="6394450" y="2311400"/>
          <p14:tracePt t="17253" x="6451600" y="2317750"/>
          <p14:tracePt t="17269" x="6496050" y="2324100"/>
          <p14:tracePt t="17286" x="6515100" y="2324100"/>
          <p14:tracePt t="17303" x="6553200" y="2330450"/>
          <p14:tracePt t="17319" x="6584950" y="2330450"/>
          <p14:tracePt t="17336" x="6610350" y="2330450"/>
          <p14:tracePt t="17337" x="6623050" y="2330450"/>
          <p14:tracePt t="17353" x="6635750" y="2330450"/>
          <p14:tracePt t="17369" x="6648450" y="2330450"/>
          <p14:tracePt t="17386" x="6654800" y="2330450"/>
          <p14:tracePt t="17402" x="6661150" y="2330450"/>
          <p14:tracePt t="17419" x="6667500" y="2330450"/>
          <p14:tracePt t="17436" x="6680200" y="2330450"/>
          <p14:tracePt t="17453" x="6692900" y="2330450"/>
          <p14:tracePt t="17469" x="6705600" y="2330450"/>
          <p14:tracePt t="17486" x="6731000" y="2330450"/>
          <p14:tracePt t="17503" x="6750050" y="2330450"/>
          <p14:tracePt t="17519" x="6762750" y="2330450"/>
          <p14:tracePt t="17536" x="6775450" y="2330450"/>
          <p14:tracePt t="17553" x="6781800" y="2330450"/>
          <p14:tracePt t="17593" x="6788150" y="2330450"/>
          <p14:tracePt t="17753" x="6781800" y="2330450"/>
          <p14:tracePt t="17761" x="6769100" y="2330450"/>
          <p14:tracePt t="17769" x="6756400" y="2330450"/>
          <p14:tracePt t="17786" x="6737350" y="2330450"/>
          <p14:tracePt t="17802" x="6699250" y="2330450"/>
          <p14:tracePt t="17819" x="6648450" y="2330450"/>
          <p14:tracePt t="17836" x="6604000" y="2330450"/>
          <p14:tracePt t="17853" x="6572250" y="2330450"/>
          <p14:tracePt t="17869" x="6546850" y="2330450"/>
          <p14:tracePt t="17886" x="6534150" y="2330450"/>
          <p14:tracePt t="17903" x="6521450" y="2330450"/>
          <p14:tracePt t="18321" x="6527800" y="2330450"/>
          <p14:tracePt t="18329" x="6546850" y="2330450"/>
          <p14:tracePt t="18337" x="6572250" y="2330450"/>
          <p14:tracePt t="18352" x="6623050" y="2330450"/>
          <p14:tracePt t="18369" x="6692900" y="2330450"/>
          <p14:tracePt t="18386" x="6756400" y="2330450"/>
          <p14:tracePt t="18402" x="6819900" y="2330450"/>
          <p14:tracePt t="18419" x="6864350" y="2336800"/>
          <p14:tracePt t="18436" x="6902450" y="2336800"/>
          <p14:tracePt t="18453" x="6927850" y="2336800"/>
          <p14:tracePt t="18469" x="6965950" y="2336800"/>
          <p14:tracePt t="18486" x="6991350" y="2336800"/>
          <p14:tracePt t="18502" x="7016750" y="2336800"/>
          <p14:tracePt t="18519" x="7048500" y="2336800"/>
          <p14:tracePt t="18536" x="7080250" y="2336800"/>
          <p14:tracePt t="18552" x="7112000" y="2336800"/>
          <p14:tracePt t="18569" x="7131050" y="2336800"/>
          <p14:tracePt t="18586" x="7150100" y="2336800"/>
          <p14:tracePt t="18602" x="7169150" y="2336800"/>
          <p14:tracePt t="18619" x="7213600" y="2336800"/>
          <p14:tracePt t="18636" x="7251700" y="2336800"/>
          <p14:tracePt t="18652" x="7296150" y="2336800"/>
          <p14:tracePt t="18669" x="7327900" y="2336800"/>
          <p14:tracePt t="18686" x="7346950" y="2336800"/>
          <p14:tracePt t="18702" x="7366000" y="2336800"/>
          <p14:tracePt t="18719" x="7372350" y="2336800"/>
          <p14:tracePt t="18736" x="7397750" y="2349500"/>
          <p14:tracePt t="18753" x="7410450" y="2349500"/>
          <p14:tracePt t="18769" x="7423150" y="2349500"/>
          <p14:tracePt t="18786" x="7429500" y="2349500"/>
          <p14:tracePt t="18802" x="7435850" y="2349500"/>
          <p14:tracePt t="18825" x="7442200" y="2349500"/>
          <p14:tracePt t="18841" x="7448550" y="2349500"/>
          <p14:tracePt t="18852" x="7454900" y="2349500"/>
          <p14:tracePt t="18869" x="7461250" y="2349500"/>
          <p14:tracePt t="18886" x="7473950" y="2349500"/>
          <p14:tracePt t="18902" x="7480300" y="2349500"/>
          <p14:tracePt t="18961" x="7486650" y="2349500"/>
          <p14:tracePt t="18969" x="7493000" y="2349500"/>
          <p14:tracePt t="18985" x="7499350" y="2349500"/>
          <p14:tracePt t="19001" x="7505700" y="2349500"/>
          <p14:tracePt t="19033" x="7512050" y="2349500"/>
          <p14:tracePt t="19065" x="7518400" y="2349500"/>
          <p14:tracePt t="19074" x="7531100" y="2349500"/>
          <p14:tracePt t="19089" x="7543800" y="2349500"/>
          <p14:tracePt t="19097" x="7556500" y="2349500"/>
          <p14:tracePt t="19105" x="7562850" y="2349500"/>
          <p14:tracePt t="19119" x="7569200" y="2343150"/>
          <p14:tracePt t="19136" x="7581900" y="2343150"/>
          <p14:tracePt t="19152" x="7581900" y="2336800"/>
          <p14:tracePt t="21393" x="0" y="0"/>
        </p14:tracePtLst>
        <p14:tracePtLst>
          <p14:tracePt t="29257" x="5670550" y="2222500"/>
          <p14:tracePt t="29577" x="5657850" y="2222500"/>
          <p14:tracePt t="29593" x="5645150" y="2222500"/>
          <p14:tracePt t="29601" x="5638800" y="2222500"/>
          <p14:tracePt t="29609" x="5632450" y="2222500"/>
          <p14:tracePt t="29618" x="5619750" y="2222500"/>
          <p14:tracePt t="29634" x="5594350" y="2216150"/>
          <p14:tracePt t="29651" x="5575300" y="2203450"/>
          <p14:tracePt t="29668" x="5568950" y="2203450"/>
          <p14:tracePt t="29684" x="5549900" y="2197100"/>
          <p14:tracePt t="29701" x="5543550" y="2197100"/>
          <p14:tracePt t="29718" x="5530850" y="2190750"/>
          <p14:tracePt t="29734" x="5524500" y="2184400"/>
          <p14:tracePt t="29751" x="5511800" y="2178050"/>
          <p14:tracePt t="29768" x="5499100" y="2178050"/>
          <p14:tracePt t="29784" x="5467350" y="2146300"/>
          <p14:tracePt t="29801" x="5448300" y="2139950"/>
          <p14:tracePt t="29818" x="5435600" y="2127250"/>
          <p14:tracePt t="29834" x="5429250" y="2127250"/>
          <p14:tracePt t="29857" x="5429250" y="2120900"/>
          <p14:tracePt t="29868" x="5429250" y="2114550"/>
          <p14:tracePt t="29884" x="5429250" y="2095500"/>
          <p14:tracePt t="29901" x="5429250" y="2082800"/>
          <p14:tracePt t="29918" x="5422900" y="2051050"/>
          <p14:tracePt t="29934" x="5422900" y="2044700"/>
          <p14:tracePt t="29951" x="5422900" y="2025650"/>
          <p14:tracePt t="29968" x="5422900" y="2019300"/>
          <p14:tracePt t="29969" x="5422900" y="2012950"/>
          <p14:tracePt t="29985" x="5422900" y="2006600"/>
          <p14:tracePt t="30001" x="5422900" y="2000250"/>
          <p14:tracePt t="30018" x="5422900" y="1987550"/>
          <p14:tracePt t="30034" x="5435600" y="1974850"/>
          <p14:tracePt t="30051" x="5448300" y="1962150"/>
          <p14:tracePt t="30068" x="5467350" y="1949450"/>
          <p14:tracePt t="30084" x="5492750" y="1936750"/>
          <p14:tracePt t="30101" x="5530850" y="1930400"/>
          <p14:tracePt t="30118" x="5562600" y="1924050"/>
          <p14:tracePt t="30134" x="5613400" y="1924050"/>
          <p14:tracePt t="30151" x="5651500" y="1924050"/>
          <p14:tracePt t="30168" x="5689600" y="1924050"/>
          <p14:tracePt t="30168" x="5708650" y="1924050"/>
          <p14:tracePt t="30184" x="5734050" y="1924050"/>
          <p14:tracePt t="30201" x="5772150" y="1930400"/>
          <p14:tracePt t="30217" x="5816600" y="1955800"/>
          <p14:tracePt t="30234" x="5848350" y="1968500"/>
          <p14:tracePt t="30251" x="5899150" y="1987550"/>
          <p14:tracePt t="30268" x="5930900" y="1993900"/>
          <p14:tracePt t="30284" x="5949950" y="2000250"/>
          <p14:tracePt t="30301" x="5962650" y="2000250"/>
          <p14:tracePt t="30318" x="5969000" y="2006600"/>
          <p14:tracePt t="30361" x="5981700" y="2012950"/>
          <p14:tracePt t="30370" x="5988050" y="2019300"/>
          <p14:tracePt t="30385" x="5994400" y="2025650"/>
          <p14:tracePt t="30393" x="6000750" y="2032000"/>
          <p14:tracePt t="30401" x="6007100" y="2038350"/>
          <p14:tracePt t="30417" x="6019800" y="2051050"/>
          <p14:tracePt t="30434" x="6026150" y="2063750"/>
          <p14:tracePt t="30451" x="6038850" y="2082800"/>
          <p14:tracePt t="30468" x="6045200" y="2089150"/>
          <p14:tracePt t="30484" x="6051550" y="2101850"/>
          <p14:tracePt t="30501" x="6064250" y="2120900"/>
          <p14:tracePt t="30518" x="6070600" y="2120900"/>
          <p14:tracePt t="30534" x="6076950" y="2139950"/>
          <p14:tracePt t="30551" x="6083300" y="2152650"/>
          <p14:tracePt t="30567" x="6083300" y="2165350"/>
          <p14:tracePt t="30584" x="6083300" y="2178050"/>
          <p14:tracePt t="30601" x="6083300" y="2184400"/>
          <p14:tracePt t="30617" x="6083300" y="2190750"/>
          <p14:tracePt t="30634" x="6083300" y="2203450"/>
          <p14:tracePt t="30651" x="6064250" y="2222500"/>
          <p14:tracePt t="30667" x="6051550" y="2235200"/>
          <p14:tracePt t="30684" x="6026150" y="2241550"/>
          <p14:tracePt t="30701" x="5994400" y="2266950"/>
          <p14:tracePt t="30717" x="5981700" y="2266950"/>
          <p14:tracePt t="30734" x="5949950" y="2273300"/>
          <p14:tracePt t="30751" x="5924550" y="2273300"/>
          <p14:tracePt t="30767" x="5905500" y="2279650"/>
          <p14:tracePt t="30769" x="5892800" y="2279650"/>
          <p14:tracePt t="30784" x="5873750" y="2286000"/>
          <p14:tracePt t="30801" x="5848350" y="2286000"/>
          <p14:tracePt t="30817" x="5816600" y="2286000"/>
          <p14:tracePt t="30834" x="5772150" y="2286000"/>
          <p14:tracePt t="30851" x="5727700" y="2286000"/>
          <p14:tracePt t="30867" x="5683250" y="2286000"/>
          <p14:tracePt t="30884" x="5645150" y="2279650"/>
          <p14:tracePt t="30901" x="5613400" y="2273300"/>
          <p14:tracePt t="30917" x="5600700" y="2273300"/>
          <p14:tracePt t="30934" x="5581650" y="2273300"/>
          <p14:tracePt t="30951" x="5562600" y="2266950"/>
          <p14:tracePt t="30967" x="5530850" y="2260600"/>
          <p14:tracePt t="30969" x="5524500" y="2260600"/>
          <p14:tracePt t="30984" x="5505450" y="2254250"/>
          <p14:tracePt t="31001" x="5473700" y="2254250"/>
          <p14:tracePt t="31017" x="5454650" y="2247900"/>
          <p14:tracePt t="31034" x="5429250" y="2241550"/>
          <p14:tracePt t="31057" x="5416550" y="2235200"/>
          <p14:tracePt t="31067" x="5416550" y="2228850"/>
          <p14:tracePt t="31084" x="5397500" y="2222500"/>
          <p14:tracePt t="31101" x="5378450" y="2216150"/>
          <p14:tracePt t="31117" x="5359400" y="2209800"/>
          <p14:tracePt t="31134" x="5346700" y="2197100"/>
          <p14:tracePt t="31151" x="5334000" y="2190750"/>
          <p14:tracePt t="31167" x="5321300" y="2184400"/>
          <p14:tracePt t="31184" x="5295900" y="2165350"/>
          <p14:tracePt t="31201" x="5283200" y="2146300"/>
          <p14:tracePt t="31217" x="5270500" y="2133600"/>
          <p14:tracePt t="31234" x="5264150" y="2127250"/>
          <p14:tracePt t="31251" x="5264150" y="2108200"/>
          <p14:tracePt t="31267" x="5264150" y="2101850"/>
          <p14:tracePt t="31284" x="5264150" y="2089150"/>
          <p14:tracePt t="31301" x="5264150" y="2076450"/>
          <p14:tracePt t="31317" x="5264150" y="2063750"/>
          <p14:tracePt t="31334" x="5270500" y="2044700"/>
          <p14:tracePt t="31351" x="5276850" y="2025650"/>
          <p14:tracePt t="31367" x="5289550" y="2000250"/>
          <p14:tracePt t="31384" x="5308600" y="1981200"/>
          <p14:tracePt t="31385" x="5314950" y="1974850"/>
          <p14:tracePt t="31401" x="5321300" y="1968500"/>
          <p14:tracePt t="31417" x="5340350" y="1955800"/>
          <p14:tracePt t="31434" x="5359400" y="1943100"/>
          <p14:tracePt t="31451" x="5378450" y="1924050"/>
          <p14:tracePt t="31467" x="5410200" y="1911350"/>
          <p14:tracePt t="31484" x="5454650" y="1911350"/>
          <p14:tracePt t="31501" x="5511800" y="1905000"/>
          <p14:tracePt t="31517" x="5562600" y="1898650"/>
          <p14:tracePt t="31534" x="5594350" y="1898650"/>
          <p14:tracePt t="31551" x="5619750" y="1898650"/>
          <p14:tracePt t="31567" x="5664200" y="1898650"/>
          <p14:tracePt t="31569" x="5683250" y="1898650"/>
          <p14:tracePt t="31584" x="5695950" y="1898650"/>
          <p14:tracePt t="31601" x="5778500" y="1924050"/>
          <p14:tracePt t="31617" x="5810250" y="1930400"/>
          <p14:tracePt t="31634" x="5854700" y="1943100"/>
          <p14:tracePt t="31651" x="5899150" y="1955800"/>
          <p14:tracePt t="31667" x="5924550" y="1968500"/>
          <p14:tracePt t="31684" x="5949950" y="1974850"/>
          <p14:tracePt t="31701" x="5969000" y="1981200"/>
          <p14:tracePt t="31717" x="5981700" y="1987550"/>
          <p14:tracePt t="31734" x="5994400" y="1993900"/>
          <p14:tracePt t="31753" x="6000750" y="2000250"/>
          <p14:tracePt t="31785" x="6007100" y="2000250"/>
          <p14:tracePt t="31801" x="6007100" y="2006600"/>
          <p14:tracePt t="31817" x="6013450" y="2019300"/>
          <p14:tracePt t="31825" x="6013450" y="2025650"/>
          <p14:tracePt t="31834" x="6019800" y="2038350"/>
          <p14:tracePt t="31851" x="6032500" y="2063750"/>
          <p14:tracePt t="31867" x="6045200" y="2095500"/>
          <p14:tracePt t="31884" x="6051550" y="2127250"/>
          <p14:tracePt t="31901" x="6057900" y="2146300"/>
          <p14:tracePt t="31917" x="6070600" y="2171700"/>
          <p14:tracePt t="31934" x="6070600" y="2184400"/>
          <p14:tracePt t="31951" x="6070600" y="2197100"/>
          <p14:tracePt t="31967" x="6070600" y="2209800"/>
          <p14:tracePt t="32001" x="6070600" y="2216150"/>
          <p14:tracePt t="32017" x="6070600" y="2222500"/>
          <p14:tracePt t="32034" x="6070600" y="2228850"/>
          <p14:tracePt t="32051" x="6064250" y="2228850"/>
          <p14:tracePt t="32067" x="6051550" y="2235200"/>
          <p14:tracePt t="32084" x="6038850" y="2247900"/>
          <p14:tracePt t="32101" x="6019800" y="2247900"/>
          <p14:tracePt t="32117" x="5994400" y="2254250"/>
          <p14:tracePt t="32134" x="5962650" y="2260600"/>
          <p14:tracePt t="32151" x="5943600" y="2266950"/>
          <p14:tracePt t="32167" x="5911850" y="2266950"/>
          <p14:tracePt t="32184" x="5892800" y="2273300"/>
          <p14:tracePt t="32185" x="5886450" y="2279650"/>
          <p14:tracePt t="32200" x="5854700" y="2279650"/>
          <p14:tracePt t="32217" x="5822950" y="2279650"/>
          <p14:tracePt t="32234" x="5791200" y="2279650"/>
          <p14:tracePt t="32251" x="5753100" y="2279650"/>
          <p14:tracePt t="32267" x="5715000" y="2279650"/>
          <p14:tracePt t="32284" x="5683250" y="2279650"/>
          <p14:tracePt t="32301" x="5657850" y="2279650"/>
          <p14:tracePt t="32317" x="5638800" y="2279650"/>
          <p14:tracePt t="32334" x="5600700" y="2279650"/>
          <p14:tracePt t="32351" x="5568950" y="2279650"/>
          <p14:tracePt t="32367" x="5530850" y="2279650"/>
          <p14:tracePt t="32384" x="5499100" y="2273300"/>
          <p14:tracePt t="32385" x="5486400" y="2266950"/>
          <p14:tracePt t="32400" x="5461000" y="2260600"/>
          <p14:tracePt t="32417" x="5435600" y="2247900"/>
          <p14:tracePt t="32434" x="5429250" y="2247900"/>
          <p14:tracePt t="32451" x="5410200" y="2241550"/>
          <p14:tracePt t="32467" x="5397500" y="2235200"/>
          <p14:tracePt t="32484" x="5378450" y="2228850"/>
          <p14:tracePt t="32505" x="5365750" y="2222500"/>
          <p14:tracePt t="32517" x="5359400" y="2222500"/>
          <p14:tracePt t="32537" x="5359400" y="2216150"/>
          <p14:tracePt t="32553" x="5353050" y="2209800"/>
          <p14:tracePt t="32567" x="5346700" y="2203450"/>
          <p14:tracePt t="32584" x="5340350" y="2203450"/>
          <p14:tracePt t="32601" x="5340350" y="2197100"/>
          <p14:tracePt t="32617" x="5340350" y="2190750"/>
          <p14:tracePt t="32634" x="5340350" y="2184400"/>
          <p14:tracePt t="32651" x="5334000" y="2178050"/>
          <p14:tracePt t="32673" x="5334000" y="2171700"/>
          <p14:tracePt t="32689" x="5334000" y="2165350"/>
          <p14:tracePt t="32701" x="5327650" y="2159000"/>
          <p14:tracePt t="32717" x="5327650" y="2152650"/>
          <p14:tracePt t="32734" x="5327650" y="2139950"/>
          <p14:tracePt t="32751" x="5327650" y="2120900"/>
          <p14:tracePt t="32767" x="5327650" y="2089150"/>
          <p14:tracePt t="32784" x="5327650" y="2070100"/>
          <p14:tracePt t="32785" x="5327650" y="2063750"/>
          <p14:tracePt t="32800" x="5327650" y="2051050"/>
          <p14:tracePt t="32817" x="5327650" y="2038350"/>
          <p14:tracePt t="32834" x="5327650" y="2025650"/>
          <p14:tracePt t="32851" x="5334000" y="2012950"/>
          <p14:tracePt t="32867" x="5334000" y="2000250"/>
          <p14:tracePt t="32884" x="5334000" y="1993900"/>
          <p14:tracePt t="32901" x="5334000" y="1987550"/>
          <p14:tracePt t="32917" x="5340350" y="1981200"/>
          <p14:tracePt t="32937" x="5340350" y="1974850"/>
          <p14:tracePt t="32977" x="5340350" y="1968500"/>
          <p14:tracePt t="33161" x="0" y="0"/>
        </p14:tracePtLst>
        <p14:tracePtLst>
          <p14:tracePt t="33785" x="6699250" y="2292350"/>
          <p14:tracePt t="34145" x="6692900" y="2292350"/>
          <p14:tracePt t="34153" x="6680200" y="2286000"/>
          <p14:tracePt t="34161" x="6667500" y="2279650"/>
          <p14:tracePt t="34169" x="6642100" y="2266950"/>
          <p14:tracePt t="34184" x="6623050" y="2254250"/>
          <p14:tracePt t="34200" x="6604000" y="2247900"/>
          <p14:tracePt t="34217" x="6597650" y="2241550"/>
          <p14:tracePt t="34234" x="6591300" y="2235200"/>
          <p14:tracePt t="34250" x="6584950" y="2228850"/>
          <p14:tracePt t="34267" x="6572250" y="2222500"/>
          <p14:tracePt t="34284" x="6572250" y="2216150"/>
          <p14:tracePt t="34300" x="6559550" y="2209800"/>
          <p14:tracePt t="34317" x="6553200" y="2197100"/>
          <p14:tracePt t="34350" x="6546850" y="2184400"/>
          <p14:tracePt t="34367" x="6540500" y="2178050"/>
          <p14:tracePt t="34368" x="6540500" y="2165350"/>
          <p14:tracePt t="34400" x="6540500" y="2133600"/>
          <p14:tracePt t="34417" x="6540500" y="2108200"/>
          <p14:tracePt t="34434" x="6540500" y="2095500"/>
          <p14:tracePt t="34450" x="6540500" y="2082800"/>
          <p14:tracePt t="34467" x="6540500" y="2070100"/>
          <p14:tracePt t="34484" x="6540500" y="2057400"/>
          <p14:tracePt t="34500" x="6553200" y="2044700"/>
          <p14:tracePt t="34517" x="6559550" y="2025650"/>
          <p14:tracePt t="34534" x="6572250" y="2019300"/>
          <p14:tracePt t="34550" x="6584950" y="2006600"/>
          <p14:tracePt t="34567" x="6604000" y="1987550"/>
          <p14:tracePt t="34568" x="6610350" y="1981200"/>
          <p14:tracePt t="34584" x="6629400" y="1981200"/>
          <p14:tracePt t="34585" x="6635750" y="1974850"/>
          <p14:tracePt t="34600" x="6667500" y="1962150"/>
          <p14:tracePt t="34617" x="6686550" y="1949450"/>
          <p14:tracePt t="34634" x="6718300" y="1936750"/>
          <p14:tracePt t="34650" x="6737350" y="1930400"/>
          <p14:tracePt t="34667" x="6769100" y="1930400"/>
          <p14:tracePt t="34684" x="6800850" y="1924050"/>
          <p14:tracePt t="34700" x="6832600" y="1917700"/>
          <p14:tracePt t="34717" x="6870700" y="1917700"/>
          <p14:tracePt t="34734" x="6915150" y="1917700"/>
          <p14:tracePt t="34750" x="6959600" y="1917700"/>
          <p14:tracePt t="34767" x="7029450" y="1917700"/>
          <p14:tracePt t="34784" x="7105650" y="1917700"/>
          <p14:tracePt t="34800" x="7219950" y="1917700"/>
          <p14:tracePt t="34817" x="7239000" y="1917700"/>
          <p14:tracePt t="34834" x="7251700" y="1917700"/>
          <p14:tracePt t="34850" x="7270750" y="1917700"/>
          <p14:tracePt t="34867" x="7289800" y="1917700"/>
          <p14:tracePt t="34884" x="7327900" y="1924050"/>
          <p14:tracePt t="34900" x="7372350" y="1930400"/>
          <p14:tracePt t="34917" x="7435850" y="1943100"/>
          <p14:tracePt t="34934" x="7493000" y="1955800"/>
          <p14:tracePt t="34950" x="7537450" y="1974850"/>
          <p14:tracePt t="34967" x="7562850" y="1981200"/>
          <p14:tracePt t="34984" x="7594600" y="1993900"/>
          <p14:tracePt t="35000" x="7632700" y="2000250"/>
          <p14:tracePt t="35017" x="7651750" y="2006600"/>
          <p14:tracePt t="35034" x="7683500" y="2019300"/>
          <p14:tracePt t="35050" x="7702550" y="2025650"/>
          <p14:tracePt t="35067" x="7708900" y="2025650"/>
          <p14:tracePt t="35084" x="7721600" y="2032000"/>
          <p14:tracePt t="35121" x="7727950" y="2038350"/>
          <p14:tracePt t="35137" x="7727950" y="2044700"/>
          <p14:tracePt t="35145" x="7734300" y="2051050"/>
          <p14:tracePt t="35153" x="7740650" y="2057400"/>
          <p14:tracePt t="35167" x="7740650" y="2063750"/>
          <p14:tracePt t="35184" x="7747000" y="2089150"/>
          <p14:tracePt t="35200" x="7753350" y="2127250"/>
          <p14:tracePt t="35217" x="7753350" y="2152650"/>
          <p14:tracePt t="35234" x="7753350" y="2178050"/>
          <p14:tracePt t="35250" x="7753350" y="2197100"/>
          <p14:tracePt t="35267" x="7753350" y="2209800"/>
          <p14:tracePt t="35284" x="7740650" y="2228850"/>
          <p14:tracePt t="35305" x="7740650" y="2235200"/>
          <p14:tracePt t="35317" x="7734300" y="2241550"/>
          <p14:tracePt t="35334" x="7721600" y="2247900"/>
          <p14:tracePt t="35350" x="7702550" y="2247900"/>
          <p14:tracePt t="35367" x="7664450" y="2254250"/>
          <p14:tracePt t="35384" x="7620000" y="2254250"/>
          <p14:tracePt t="35384" x="7600950" y="2254250"/>
          <p14:tracePt t="35400" x="7562850" y="2260600"/>
          <p14:tracePt t="35417" x="7531100" y="2260600"/>
          <p14:tracePt t="35433" x="7505700" y="2260600"/>
          <p14:tracePt t="35450" x="7486650" y="2260600"/>
          <p14:tracePt t="35467" x="7467600" y="2260600"/>
          <p14:tracePt t="35483" x="7454900" y="2266950"/>
          <p14:tracePt t="35500" x="7435850" y="2266950"/>
          <p14:tracePt t="35517" x="7416800" y="2266950"/>
          <p14:tracePt t="35533" x="7391400" y="2266950"/>
          <p14:tracePt t="35550" x="7346950" y="2266950"/>
          <p14:tracePt t="35567" x="7308850" y="2266950"/>
          <p14:tracePt t="35584" x="7270750" y="2266950"/>
          <p14:tracePt t="35585" x="7245350" y="2260600"/>
          <p14:tracePt t="35600" x="7219950" y="2254250"/>
          <p14:tracePt t="35617" x="7181850" y="2254250"/>
          <p14:tracePt t="35633" x="7143750" y="2254250"/>
          <p14:tracePt t="35650" x="7092950" y="2254250"/>
          <p14:tracePt t="35667" x="7029450" y="2254250"/>
          <p14:tracePt t="35683" x="6972300" y="2254250"/>
          <p14:tracePt t="35700" x="6921500" y="2254250"/>
          <p14:tracePt t="35717" x="6883400" y="2254250"/>
          <p14:tracePt t="35733" x="6838950" y="2254250"/>
          <p14:tracePt t="35750" x="6800850" y="2254250"/>
          <p14:tracePt t="35767" x="6737350" y="2247900"/>
          <p14:tracePt t="35768" x="6718300" y="2247900"/>
          <p14:tracePt t="35783" x="6692900" y="2247900"/>
          <p14:tracePt t="35800" x="6616700" y="2235200"/>
          <p14:tracePt t="35817" x="6572250" y="2228850"/>
          <p14:tracePt t="35833" x="6521450" y="2222500"/>
          <p14:tracePt t="35850" x="6464300" y="2216150"/>
          <p14:tracePt t="35867" x="6419850" y="2209800"/>
          <p14:tracePt t="35883" x="6381750" y="2209800"/>
          <p14:tracePt t="35900" x="6350000" y="2209800"/>
          <p14:tracePt t="35917" x="6330950" y="2209800"/>
          <p14:tracePt t="35933" x="6292850" y="2203450"/>
          <p14:tracePt t="35950" x="6280150" y="2203450"/>
          <p14:tracePt t="35967" x="6267450" y="2203450"/>
          <p14:tracePt t="35983" x="6261100" y="2197100"/>
          <p14:tracePt t="36000" x="6254750" y="2197100"/>
          <p14:tracePt t="36033" x="6254750" y="2190750"/>
          <p14:tracePt t="36057" x="6254750" y="2184400"/>
          <p14:tracePt t="36065" x="6248400" y="2184400"/>
          <p14:tracePt t="36073" x="6248400" y="2171700"/>
          <p14:tracePt t="36083" x="6248400" y="2159000"/>
          <p14:tracePt t="36100" x="6248400" y="2139950"/>
          <p14:tracePt t="36117" x="6248400" y="2114550"/>
          <p14:tracePt t="36133" x="6248400" y="2076450"/>
          <p14:tracePt t="36150" x="6261100" y="2044700"/>
          <p14:tracePt t="36167" x="6261100" y="2025650"/>
          <p14:tracePt t="36183" x="6273800" y="2006600"/>
          <p14:tracePt t="36185" x="6280150" y="2000250"/>
          <p14:tracePt t="36200" x="6286500" y="1987550"/>
          <p14:tracePt t="36217" x="6311900" y="1962150"/>
          <p14:tracePt t="36233" x="6343650" y="1943100"/>
          <p14:tracePt t="36250" x="6388100" y="1917700"/>
          <p14:tracePt t="36267" x="6419850" y="1905000"/>
          <p14:tracePt t="36283" x="6451600" y="1892300"/>
          <p14:tracePt t="36300" x="6470650" y="1879600"/>
          <p14:tracePt t="36317" x="6502400" y="1866900"/>
          <p14:tracePt t="36333" x="6534150" y="1866900"/>
          <p14:tracePt t="36350" x="6572250" y="1866900"/>
          <p14:tracePt t="36367" x="6610350" y="1866900"/>
          <p14:tracePt t="36384" x="6680200" y="1866900"/>
          <p14:tracePt t="36385" x="6705600" y="1866900"/>
          <p14:tracePt t="36400" x="6788150" y="1866900"/>
          <p14:tracePt t="36417" x="6870700" y="1873250"/>
          <p14:tracePt t="36433" x="6953250" y="1885950"/>
          <p14:tracePt t="36450" x="7004050" y="1892300"/>
          <p14:tracePt t="36467" x="7035800" y="1898650"/>
          <p14:tracePt t="36483" x="7073900" y="1905000"/>
          <p14:tracePt t="36500" x="7105650" y="1911350"/>
          <p14:tracePt t="36517" x="7137400" y="1911350"/>
          <p14:tracePt t="36533" x="7150100" y="1917700"/>
          <p14:tracePt t="36550" x="7175500" y="1924050"/>
          <p14:tracePt t="36567" x="7200900" y="1930400"/>
          <p14:tracePt t="36583" x="7219950" y="1936750"/>
          <p14:tracePt t="36585" x="7232650" y="1943100"/>
          <p14:tracePt t="36601" x="7245350" y="1949450"/>
          <p14:tracePt t="36617" x="7258050" y="1962150"/>
          <p14:tracePt t="36633" x="7270750" y="1968500"/>
          <p14:tracePt t="36650" x="7302500" y="1987550"/>
          <p14:tracePt t="36667" x="7315200" y="2000250"/>
          <p14:tracePt t="36683" x="7334250" y="2012950"/>
          <p14:tracePt t="36700" x="7346950" y="2025650"/>
          <p14:tracePt t="36717" x="7359650" y="2032000"/>
          <p14:tracePt t="36733" x="7372350" y="2044700"/>
          <p14:tracePt t="36750" x="7378700" y="2051050"/>
          <p14:tracePt t="36767" x="7385050" y="2063750"/>
          <p14:tracePt t="36783" x="7391400" y="2070100"/>
          <p14:tracePt t="36800" x="7397750" y="2082800"/>
          <p14:tracePt t="36801" x="7404100" y="2082800"/>
          <p14:tracePt t="36817" x="7410450" y="2101850"/>
          <p14:tracePt t="36850" x="7410450" y="2120900"/>
          <p14:tracePt t="36883" x="7416800" y="2133600"/>
          <p14:tracePt t="36900" x="7416800" y="2146300"/>
          <p14:tracePt t="36917" x="7416800" y="2165350"/>
          <p14:tracePt t="36933" x="7416800" y="2184400"/>
          <p14:tracePt t="36950" x="7416800" y="2209800"/>
          <p14:tracePt t="36967" x="7416800" y="2222500"/>
          <p14:tracePt t="36983" x="7416800" y="2241550"/>
          <p14:tracePt t="37000" x="7416800" y="2247900"/>
          <p14:tracePt t="37017" x="7416800" y="2254250"/>
          <p14:tracePt t="37033" x="7416800" y="2260600"/>
          <p14:tracePt t="37057" x="7410450" y="2266950"/>
          <p14:tracePt t="37081" x="7404100" y="2273300"/>
          <p14:tracePt t="37097" x="7404100" y="2279650"/>
          <p14:tracePt t="37113" x="7404100" y="2286000"/>
          <p14:tracePt t="37121" x="7397750" y="2292350"/>
          <p14:tracePt t="37145" x="7391400" y="2298700"/>
          <p14:tracePt t="37849" x="0" y="0"/>
        </p14:tracePtLst>
        <p14:tracePtLst>
          <p14:tracePt t="41890" x="7219950" y="2292350"/>
          <p14:tracePt t="42113" x="7207250" y="2292350"/>
          <p14:tracePt t="42121" x="7200900" y="2292350"/>
          <p14:tracePt t="42129" x="7181850" y="2292350"/>
          <p14:tracePt t="42137" x="7156450" y="2292350"/>
          <p14:tracePt t="42149" x="7118350" y="2292350"/>
          <p14:tracePt t="42166" x="7029450" y="2292350"/>
          <p14:tracePt t="42183" x="6959600" y="2292350"/>
          <p14:tracePt t="42199" x="6883400" y="2292350"/>
          <p14:tracePt t="42200" x="6851650" y="2292350"/>
          <p14:tracePt t="42216" x="6826250" y="2292350"/>
          <p14:tracePt t="42233" x="6750050" y="2279650"/>
          <p14:tracePt t="42249" x="6699250" y="2279650"/>
          <p14:tracePt t="42266" x="6667500" y="2273300"/>
          <p14:tracePt t="42283" x="6635750" y="2273300"/>
          <p14:tracePt t="42299" x="6610350" y="2266950"/>
          <p14:tracePt t="42316" x="6591300" y="2260600"/>
          <p14:tracePt t="42333" x="6565900" y="2254250"/>
          <p14:tracePt t="42349" x="6553200" y="2247900"/>
          <p14:tracePt t="42366" x="6540500" y="2241550"/>
          <p14:tracePt t="42399" x="6534150" y="2241550"/>
          <p14:tracePt t="42416" x="6502400" y="2235200"/>
          <p14:tracePt t="42433" x="6464300" y="2228850"/>
          <p14:tracePt t="42449" x="6451600" y="2216150"/>
          <p14:tracePt t="42466" x="6432550" y="2209800"/>
          <p14:tracePt t="42483" x="6394450" y="2203450"/>
          <p14:tracePt t="42499" x="6369050" y="2190750"/>
          <p14:tracePt t="42516" x="6337300" y="2171700"/>
          <p14:tracePt t="42533" x="6311900" y="2159000"/>
          <p14:tracePt t="42549" x="6305550" y="2146300"/>
          <p14:tracePt t="42566" x="6299200" y="2139950"/>
          <p14:tracePt t="42601" x="6299200" y="2133600"/>
          <p14:tracePt t="42609" x="6299200" y="2127250"/>
          <p14:tracePt t="42617" x="6299200" y="2120900"/>
          <p14:tracePt t="42632" x="6299200" y="2101850"/>
          <p14:tracePt t="42649" x="6299200" y="2076450"/>
          <p14:tracePt t="42666" x="6305550" y="2044700"/>
          <p14:tracePt t="42683" x="6324600" y="2006600"/>
          <p14:tracePt t="42699" x="6343650" y="1974850"/>
          <p14:tracePt t="42716" x="6356350" y="1949450"/>
          <p14:tracePt t="42733" x="6375400" y="1930400"/>
          <p14:tracePt t="42749" x="6388100" y="1911350"/>
          <p14:tracePt t="42766" x="6400800" y="1898650"/>
          <p14:tracePt t="42783" x="6413500" y="1885950"/>
          <p14:tracePt t="42799" x="6438900" y="1873250"/>
          <p14:tracePt t="42800" x="6451600" y="1866900"/>
          <p14:tracePt t="42816" x="6464300" y="1866900"/>
          <p14:tracePt t="42832" x="6534150" y="1854200"/>
          <p14:tracePt t="42849" x="6578600" y="1847850"/>
          <p14:tracePt t="42866" x="6610350" y="1841500"/>
          <p14:tracePt t="42883" x="6654800" y="1841500"/>
          <p14:tracePt t="42899" x="6692900" y="1841500"/>
          <p14:tracePt t="42916" x="6737350" y="1841500"/>
          <p14:tracePt t="42933" x="6800850" y="1841500"/>
          <p14:tracePt t="42949" x="6896100" y="1860550"/>
          <p14:tracePt t="42966" x="6997700" y="1873250"/>
          <p14:tracePt t="42983" x="7086600" y="1892300"/>
          <p14:tracePt t="42999" x="7169150" y="1905000"/>
          <p14:tracePt t="43000" x="7188200" y="1911350"/>
          <p14:tracePt t="43016" x="7213600" y="1917700"/>
          <p14:tracePt t="43032" x="7264400" y="1936750"/>
          <p14:tracePt t="43049" x="7302500" y="1955800"/>
          <p14:tracePt t="43066" x="7359650" y="1974850"/>
          <p14:tracePt t="43082" x="7423150" y="1987550"/>
          <p14:tracePt t="43099" x="7461250" y="2006600"/>
          <p14:tracePt t="43116" x="7480300" y="2019300"/>
          <p14:tracePt t="43132" x="7499350" y="2032000"/>
          <p14:tracePt t="43149" x="7512050" y="2044700"/>
          <p14:tracePt t="43166" x="7524750" y="2057400"/>
          <p14:tracePt t="43183" x="7537450" y="2070100"/>
          <p14:tracePt t="43199" x="7537450" y="2089150"/>
          <p14:tracePt t="43216" x="7550150" y="2101850"/>
          <p14:tracePt t="43217" x="7550150" y="2114550"/>
          <p14:tracePt t="43232" x="7562850" y="2127250"/>
          <p14:tracePt t="43249" x="7569200" y="2133600"/>
          <p14:tracePt t="43266" x="7569200" y="2152650"/>
          <p14:tracePt t="43283" x="7569200" y="2165350"/>
          <p14:tracePt t="43299" x="7569200" y="2178050"/>
          <p14:tracePt t="43316" x="7569200" y="2197100"/>
          <p14:tracePt t="43332" x="7569200" y="2203450"/>
          <p14:tracePt t="43349" x="7562850" y="2216150"/>
          <p14:tracePt t="43366" x="7556500" y="2228850"/>
          <p14:tracePt t="43382" x="7537450" y="2235200"/>
          <p14:tracePt t="43399" x="7512050" y="2241550"/>
          <p14:tracePt t="43416" x="7467600" y="2247900"/>
          <p14:tracePt t="43416" x="7442200" y="2254250"/>
          <p14:tracePt t="43432" x="7391400" y="2260600"/>
          <p14:tracePt t="43449" x="7353300" y="2266950"/>
          <p14:tracePt t="43466" x="7302500" y="2266950"/>
          <p14:tracePt t="43483" x="7251700" y="2266950"/>
          <p14:tracePt t="43499" x="7207250" y="2266950"/>
          <p14:tracePt t="43516" x="7156450" y="2266950"/>
          <p14:tracePt t="43532" x="7118350" y="2266950"/>
          <p14:tracePt t="43549" x="7086600" y="2266950"/>
          <p14:tracePt t="43566" x="7067550" y="2266950"/>
          <p14:tracePt t="43583" x="7048500" y="2266950"/>
          <p14:tracePt t="43599" x="7016750" y="2266950"/>
          <p14:tracePt t="43616" x="6991350" y="2266950"/>
          <p14:tracePt t="43632" x="6927850" y="2266950"/>
          <p14:tracePt t="43649" x="6896100" y="2260600"/>
          <p14:tracePt t="43666" x="6870700" y="2260600"/>
          <p14:tracePt t="43682" x="6838950" y="2254250"/>
          <p14:tracePt t="43699" x="6813550" y="2247900"/>
          <p14:tracePt t="43716" x="6781800" y="2247900"/>
          <p14:tracePt t="43732" x="6756400" y="2241550"/>
          <p14:tracePt t="43749" x="6731000" y="2241550"/>
          <p14:tracePt t="43766" x="6705600" y="2241550"/>
          <p14:tracePt t="43782" x="6699250" y="2235200"/>
          <p14:tracePt t="43799" x="6686550" y="2228850"/>
          <p14:tracePt t="43825" x="6680200" y="2228850"/>
          <p14:tracePt t="43849" x="6667500" y="2228850"/>
          <p14:tracePt t="43857" x="6661150" y="2228850"/>
          <p14:tracePt t="43866" x="6654800" y="2228850"/>
          <p14:tracePt t="43882" x="6642100" y="2228850"/>
          <p14:tracePt t="43899" x="6629400" y="2222500"/>
          <p14:tracePt t="43916" x="6616700" y="2222500"/>
          <p14:tracePt t="43932" x="6610350" y="2209800"/>
          <p14:tracePt t="43949" x="6604000" y="2203450"/>
          <p14:tracePt t="43966" x="6597650" y="2197100"/>
          <p14:tracePt t="43982" x="6591300" y="2190750"/>
          <p14:tracePt t="43999" x="6584950" y="2190750"/>
          <p14:tracePt t="44016" x="6584950" y="2178050"/>
          <p14:tracePt t="44032" x="6584950" y="2171700"/>
          <p14:tracePt t="44049" x="6584950" y="2159000"/>
          <p14:tracePt t="44066" x="6584950" y="2146300"/>
          <p14:tracePt t="44082" x="6584950" y="2133600"/>
          <p14:tracePt t="44099" x="6584950" y="2120900"/>
          <p14:tracePt t="44116" x="6584950" y="2101850"/>
          <p14:tracePt t="44132" x="6584950" y="2076450"/>
          <p14:tracePt t="44149" x="6591300" y="2057400"/>
          <p14:tracePt t="44166" x="6610350" y="2038350"/>
          <p14:tracePt t="44182" x="6629400" y="2012950"/>
          <p14:tracePt t="44199" x="6642100" y="1993900"/>
          <p14:tracePt t="44216" x="6667500" y="1981200"/>
          <p14:tracePt t="44216" x="6667500" y="1974850"/>
          <p14:tracePt t="44232" x="6692900" y="1968500"/>
          <p14:tracePt t="44249" x="6711950" y="1962150"/>
          <p14:tracePt t="44266" x="6750050" y="1955800"/>
          <p14:tracePt t="44282" x="6800850" y="1955800"/>
          <p14:tracePt t="44299" x="6870700" y="1955800"/>
          <p14:tracePt t="44316" x="6946900" y="1955800"/>
          <p14:tracePt t="44332" x="6997700" y="1955800"/>
          <p14:tracePt t="44349" x="7035800" y="1962150"/>
          <p14:tracePt t="44366" x="7067550" y="1968500"/>
          <p14:tracePt t="44382" x="7099300" y="1981200"/>
          <p14:tracePt t="44399" x="7124700" y="1987550"/>
          <p14:tracePt t="44400" x="7137400" y="1993900"/>
          <p14:tracePt t="44416" x="7150100" y="1993900"/>
          <p14:tracePt t="44432" x="7207250" y="2019300"/>
          <p14:tracePt t="44449" x="7226300" y="2025650"/>
          <p14:tracePt t="44466" x="7245350" y="2032000"/>
          <p14:tracePt t="44482" x="7251700" y="2032000"/>
          <p14:tracePt t="44499" x="7258050" y="2038350"/>
          <p14:tracePt t="44516" x="7264400" y="2051050"/>
          <p14:tracePt t="44532" x="7270750" y="2051050"/>
          <p14:tracePt t="44549" x="7283450" y="2063750"/>
          <p14:tracePt t="44582" x="7289800" y="2070100"/>
          <p14:tracePt t="44599" x="7289800" y="2076450"/>
          <p14:tracePt t="44616" x="7296150" y="2089150"/>
          <p14:tracePt t="44632" x="7296150" y="2101850"/>
          <p14:tracePt t="44649" x="7296150" y="2114550"/>
          <p14:tracePt t="44666" x="7296150" y="2127250"/>
          <p14:tracePt t="44682" x="7302500" y="2146300"/>
          <p14:tracePt t="44699" x="7302500" y="2159000"/>
          <p14:tracePt t="44716" x="7302500" y="2165350"/>
          <p14:tracePt t="44732" x="7302500" y="2184400"/>
          <p14:tracePt t="44749" x="7302500" y="2190750"/>
          <p14:tracePt t="44766" x="7302500" y="2197100"/>
          <p14:tracePt t="44782" x="7302500" y="2203450"/>
          <p14:tracePt t="44799" x="7302500" y="2209800"/>
          <p14:tracePt t="44816" x="7302500" y="2216150"/>
          <p14:tracePt t="44832" x="7296150" y="2216150"/>
          <p14:tracePt t="44849" x="7296150" y="2228850"/>
          <p14:tracePt t="44866" x="7289800" y="2235200"/>
          <p14:tracePt t="44882" x="7283450" y="2235200"/>
          <p14:tracePt t="44899" x="7277100" y="2241550"/>
          <p14:tracePt t="44937" x="7277100" y="2247900"/>
          <p14:tracePt t="45153" x="7270750" y="2247900"/>
          <p14:tracePt t="45161" x="7264400" y="2247900"/>
          <p14:tracePt t="45169" x="7258050" y="2247900"/>
          <p14:tracePt t="45185" x="7251700" y="2247900"/>
          <p14:tracePt t="45199" x="7239000" y="2247900"/>
          <p14:tracePt t="45216" x="7213600" y="2254250"/>
          <p14:tracePt t="45232" x="7150100" y="2254250"/>
          <p14:tracePt t="45249" x="7073900" y="2254250"/>
          <p14:tracePt t="45266" x="6972300" y="2254250"/>
          <p14:tracePt t="45282" x="6838950" y="2254250"/>
          <p14:tracePt t="45299" x="6711950" y="2241550"/>
          <p14:tracePt t="45316" x="6597650" y="2235200"/>
          <p14:tracePt t="45332" x="6515100" y="2222500"/>
          <p14:tracePt t="45349" x="6464300" y="2216150"/>
          <p14:tracePt t="45366" x="6438900" y="2209800"/>
          <p14:tracePt t="45382" x="6407150" y="2203450"/>
          <p14:tracePt t="45399" x="6394450" y="2203450"/>
          <p14:tracePt t="45416" x="6375400" y="2203450"/>
          <p14:tracePt t="45432" x="6343650" y="2203450"/>
          <p14:tracePt t="45449" x="6311900" y="2203450"/>
          <p14:tracePt t="45466" x="6273800" y="2203450"/>
          <p14:tracePt t="45482" x="6223000" y="2203450"/>
          <p14:tracePt t="45499" x="6165850" y="2197100"/>
          <p14:tracePt t="45516" x="6121400" y="2197100"/>
          <p14:tracePt t="45532" x="6057900" y="2190750"/>
          <p14:tracePt t="45549" x="6013450" y="2184400"/>
          <p14:tracePt t="45566" x="5981700" y="2184400"/>
          <p14:tracePt t="45582" x="5969000" y="2184400"/>
          <p14:tracePt t="45599" x="5962650" y="2184400"/>
          <p14:tracePt t="45616" x="5949950" y="2178050"/>
          <p14:tracePt t="45617" x="5943600" y="2178050"/>
          <p14:tracePt t="45632" x="5924550" y="2178050"/>
          <p14:tracePt t="45649" x="5899150" y="2171700"/>
          <p14:tracePt t="45666" x="5873750" y="2171700"/>
          <p14:tracePt t="45682" x="5854700" y="2171700"/>
          <p14:tracePt t="45699" x="5842000" y="2171700"/>
          <p14:tracePt t="45716" x="5810250" y="2159000"/>
          <p14:tracePt t="45732" x="5797550" y="2159000"/>
          <p14:tracePt t="45749" x="5784850" y="2159000"/>
          <p14:tracePt t="45766" x="5772150" y="2159000"/>
          <p14:tracePt t="45782" x="5765800" y="2159000"/>
          <p14:tracePt t="45799" x="5759450" y="2159000"/>
          <p14:tracePt t="46441" x="5753100" y="2159000"/>
          <p14:tracePt t="46457" x="5746750" y="2159000"/>
          <p14:tracePt t="46465" x="5740400" y="2159000"/>
          <p14:tracePt t="46473" x="5734050" y="2159000"/>
          <p14:tracePt t="46482" x="5727700" y="2159000"/>
          <p14:tracePt t="46499" x="5689600" y="2159000"/>
          <p14:tracePt t="46516" x="5657850" y="2159000"/>
          <p14:tracePt t="46532" x="5613400" y="2159000"/>
          <p14:tracePt t="46549" x="5600700" y="2159000"/>
          <p14:tracePt t="46565" x="5594350" y="2159000"/>
          <p14:tracePt t="46582" x="5588000" y="2159000"/>
          <p14:tracePt t="46599" x="5581650" y="2159000"/>
          <p14:tracePt t="46615" x="5575300" y="2159000"/>
          <p14:tracePt t="46632" x="5543550" y="2152650"/>
          <p14:tracePt t="46649" x="5505450" y="2152650"/>
          <p14:tracePt t="46665" x="5473700" y="2146300"/>
          <p14:tracePt t="46682" x="5441950" y="2139950"/>
          <p14:tracePt t="46699" x="5422900" y="2133600"/>
          <p14:tracePt t="46715" x="5403850" y="2133600"/>
          <p14:tracePt t="46732" x="5378450" y="2127250"/>
          <p14:tracePt t="46749" x="5359400" y="2108200"/>
          <p14:tracePt t="46766" x="5321300" y="2101850"/>
          <p14:tracePt t="46782" x="5283200" y="2089150"/>
          <p14:tracePt t="46799" x="5264150" y="2076450"/>
          <p14:tracePt t="46815" x="5251450" y="2063750"/>
          <p14:tracePt t="46832" x="5232400" y="2057400"/>
          <p14:tracePt t="46849" x="5226050" y="2051050"/>
          <p14:tracePt t="46865" x="5226050" y="2044700"/>
          <p14:tracePt t="46897" x="5226050" y="2038350"/>
          <p14:tracePt t="46905" x="5226050" y="2032000"/>
          <p14:tracePt t="46915" x="5226050" y="2025650"/>
          <p14:tracePt t="46932" x="5232400" y="1993900"/>
          <p14:tracePt t="46949" x="5251450" y="1981200"/>
          <p14:tracePt t="46965" x="5264150" y="1955800"/>
          <p14:tracePt t="46982" x="5276850" y="1943100"/>
          <p14:tracePt t="46999" x="5289550" y="1924050"/>
          <p14:tracePt t="47015" x="5314950" y="1917700"/>
          <p14:tracePt t="47032" x="5353050" y="1892300"/>
          <p14:tracePt t="47049" x="5372100" y="1885950"/>
          <p14:tracePt t="47066" x="5397500" y="1879600"/>
          <p14:tracePt t="47082" x="5422900" y="1879600"/>
          <p14:tracePt t="47099" x="5467350" y="1879600"/>
          <p14:tracePt t="47115" x="5511800" y="1879600"/>
          <p14:tracePt t="47132" x="5588000" y="1879600"/>
          <p14:tracePt t="47149" x="5657850" y="1885950"/>
          <p14:tracePt t="47165" x="5721350" y="1898650"/>
          <p14:tracePt t="47182" x="5778500" y="1917700"/>
          <p14:tracePt t="47199" x="5810250" y="1924050"/>
          <p14:tracePt t="47215" x="5829300" y="1936750"/>
          <p14:tracePt t="47216" x="5835650" y="1936750"/>
          <p14:tracePt t="47232" x="5848350" y="1943100"/>
          <p14:tracePt t="47249" x="5873750" y="1949450"/>
          <p14:tracePt t="47265" x="5892800" y="1968500"/>
          <p14:tracePt t="47282" x="5924550" y="1993900"/>
          <p14:tracePt t="47299" x="5937250" y="2006600"/>
          <p14:tracePt t="47315" x="5956300" y="2019300"/>
          <p14:tracePt t="47332" x="5962650" y="2025650"/>
          <p14:tracePt t="47349" x="5962650" y="2032000"/>
          <p14:tracePt t="47365" x="5962650" y="2044700"/>
          <p14:tracePt t="47382" x="5962650" y="2057400"/>
          <p14:tracePt t="47399" x="5962650" y="2070100"/>
          <p14:tracePt t="47415" x="5962650" y="2089150"/>
          <p14:tracePt t="47416" x="5962650" y="2108200"/>
          <p14:tracePt t="47432" x="5956300" y="2120900"/>
          <p14:tracePt t="47449" x="5924550" y="2139950"/>
          <p14:tracePt t="47465" x="5918200" y="2152650"/>
          <p14:tracePt t="47482" x="5905500" y="2165350"/>
          <p14:tracePt t="47499" x="5892800" y="2178050"/>
          <p14:tracePt t="47515" x="5886450" y="2178050"/>
          <p14:tracePt t="47532" x="5867400" y="2184400"/>
          <p14:tracePt t="47549" x="5835650" y="2184400"/>
          <p14:tracePt t="47565" x="5797550" y="2184400"/>
          <p14:tracePt t="47582" x="5740400" y="2184400"/>
          <p14:tracePt t="47599" x="5664200" y="2184400"/>
          <p14:tracePt t="47615" x="5581650" y="2171700"/>
          <p14:tracePt t="47632" x="5505450" y="2159000"/>
          <p14:tracePt t="47648" x="5486400" y="2159000"/>
          <p14:tracePt t="47665" x="5473700" y="2146300"/>
          <p14:tracePt t="47697" x="5467350" y="2146300"/>
          <p14:tracePt t="47913" x="5486400" y="2146300"/>
          <p14:tracePt t="47921" x="5511800" y="2146300"/>
          <p14:tracePt t="47929" x="5556250" y="2146300"/>
          <p14:tracePt t="47937" x="5613400" y="2165350"/>
          <p14:tracePt t="47949" x="5676900" y="2178050"/>
          <p14:tracePt t="47965" x="5842000" y="2222500"/>
          <p14:tracePt t="47982" x="6007100" y="2247900"/>
          <p14:tracePt t="47999" x="6146800" y="2273300"/>
          <p14:tracePt t="48015" x="6235700" y="2286000"/>
          <p14:tracePt t="48017" x="6248400" y="2286000"/>
          <p14:tracePt t="48032" x="6267450" y="2292350"/>
          <p14:tracePt t="48049" x="6280150" y="2292350"/>
          <p14:tracePt t="48081" x="6286500" y="2292350"/>
          <p14:tracePt t="48441" x="6299200" y="2292350"/>
          <p14:tracePt t="48449" x="6318250" y="2292350"/>
          <p14:tracePt t="48457" x="6330950" y="2292350"/>
          <p14:tracePt t="48465" x="6356350" y="2292350"/>
          <p14:tracePt t="48482" x="6400800" y="2292350"/>
          <p14:tracePt t="48499" x="6438900" y="2292350"/>
          <p14:tracePt t="48515" x="6457950" y="2292350"/>
          <p14:tracePt t="48532" x="6464300" y="2292350"/>
          <p14:tracePt t="48553" x="6470650" y="2292350"/>
          <p14:tracePt t="49337" x="6483350" y="2292350"/>
          <p14:tracePt t="49345" x="6496050" y="2292350"/>
          <p14:tracePt t="49353" x="6515100" y="2298700"/>
          <p14:tracePt t="49365" x="6546850" y="2305050"/>
          <p14:tracePt t="49382" x="6597650" y="2311400"/>
          <p14:tracePt t="49398" x="6642100" y="2317750"/>
          <p14:tracePt t="49415" x="6673850" y="2317750"/>
          <p14:tracePt t="49432" x="6699250" y="2317750"/>
          <p14:tracePt t="49448" x="6711950" y="2317750"/>
          <p14:tracePt t="49465" x="6718300" y="2317750"/>
          <p14:tracePt t="49482" x="6731000" y="2317750"/>
          <p14:tracePt t="49498" x="6737350" y="2317750"/>
          <p14:tracePt t="49515" x="6762750" y="2317750"/>
          <p14:tracePt t="49532" x="6781800" y="2324100"/>
          <p14:tracePt t="49548" x="6794500" y="2324100"/>
          <p14:tracePt t="49565" x="6807200" y="2330450"/>
          <p14:tracePt t="49601" x="6813550" y="2330450"/>
          <p14:tracePt t="50266" x="6819900" y="2330450"/>
          <p14:tracePt t="50769" x="6826250" y="2330450"/>
          <p14:tracePt t="50777" x="6851650" y="2330450"/>
          <p14:tracePt t="50785" x="6896100" y="2330450"/>
          <p14:tracePt t="50798" x="6953250" y="2324100"/>
          <p14:tracePt t="50815" x="7105650" y="2324100"/>
          <p14:tracePt t="50832" x="7277100" y="2324100"/>
          <p14:tracePt t="50832" x="7359650" y="2324100"/>
          <p14:tracePt t="50848" x="7537450" y="2324100"/>
          <p14:tracePt t="50865" x="7677150" y="2324100"/>
          <p14:tracePt t="50882" x="7804150" y="2324100"/>
          <p14:tracePt t="50898" x="7912100" y="2324100"/>
          <p14:tracePt t="50915" x="8026400" y="2324100"/>
          <p14:tracePt t="50932" x="8121650" y="2324100"/>
          <p14:tracePt t="50948" x="8210550" y="2324100"/>
          <p14:tracePt t="50965" x="8280400" y="2324100"/>
          <p14:tracePt t="50982" x="8337550" y="2324100"/>
          <p14:tracePt t="50998" x="8413750" y="2324100"/>
          <p14:tracePt t="51015" x="8477250" y="2324100"/>
          <p14:tracePt t="51032" x="8547100" y="2324100"/>
          <p14:tracePt t="51033" x="8578850" y="2324100"/>
          <p14:tracePt t="51048" x="8655050" y="2324100"/>
          <p14:tracePt t="51065" x="8737600" y="2324100"/>
          <p14:tracePt t="51082" x="8801100" y="2324100"/>
          <p14:tracePt t="51098" x="8877300" y="2324100"/>
          <p14:tracePt t="51115" x="8978900" y="2324100"/>
          <p14:tracePt t="51132" x="9086850" y="2324100"/>
          <p14:tracePt t="51148" x="9188450" y="2324100"/>
          <p14:tracePt t="51165" x="9264650" y="2324100"/>
          <p14:tracePt t="51182" x="9321800" y="2311400"/>
          <p14:tracePt t="51198" x="9353550" y="2305050"/>
          <p14:tracePt t="51215" x="9353550" y="2298700"/>
          <p14:tracePt t="51231" x="9366250" y="2292350"/>
          <p14:tracePt t="51249" x="9372600" y="2286000"/>
          <p14:tracePt t="51265" x="9385300" y="2286000"/>
          <p14:tracePt t="51281" x="9398000" y="2286000"/>
          <p14:tracePt t="51298" x="9417050" y="2279650"/>
          <p14:tracePt t="51315" x="9417050" y="2273300"/>
          <p14:tracePt t="51332" x="9429750" y="2273300"/>
          <p14:tracePt t="51348" x="9436100" y="2273300"/>
          <p14:tracePt t="51365" x="9448800" y="2266950"/>
          <p14:tracePt t="51382" x="9480550" y="2266950"/>
          <p14:tracePt t="51398" x="9518650" y="2260600"/>
          <p14:tracePt t="51415" x="9550400" y="2247900"/>
          <p14:tracePt t="51432" x="9563100" y="2235200"/>
          <p14:tracePt t="51448" x="9569450" y="2235200"/>
          <p14:tracePt t="51465" x="9575800" y="2228850"/>
          <p14:tracePt t="51481" x="9594850" y="2222500"/>
          <p14:tracePt t="51498" x="9601200" y="2216150"/>
          <p14:tracePt t="51515" x="9613900" y="2209800"/>
          <p14:tracePt t="51531" x="9632950" y="2203450"/>
          <p14:tracePt t="51548" x="9652000" y="2197100"/>
          <p14:tracePt t="51565" x="9664700" y="2197100"/>
          <p14:tracePt t="52489" x="9645650" y="2197100"/>
          <p14:tracePt t="52497" x="9607550" y="2197100"/>
          <p14:tracePt t="52505" x="9550400" y="2197100"/>
          <p14:tracePt t="52515" x="9518650" y="2197100"/>
          <p14:tracePt t="52531" x="9404350" y="2197100"/>
          <p14:tracePt t="52548" x="9321800" y="2197100"/>
          <p14:tracePt t="52565" x="9188450" y="2197100"/>
          <p14:tracePt t="52581" x="9029700" y="2197100"/>
          <p14:tracePt t="52598" x="8845550" y="2197100"/>
          <p14:tracePt t="52615" x="8636000" y="2197100"/>
          <p14:tracePt t="52631" x="8445500" y="2184400"/>
          <p14:tracePt t="52648" x="8064500" y="2165350"/>
          <p14:tracePt t="52665" x="7835900" y="2146300"/>
          <p14:tracePt t="52681" x="7645400" y="2146300"/>
          <p14:tracePt t="52698" x="7512050" y="2146300"/>
          <p14:tracePt t="52715" x="7435850" y="2146300"/>
          <p14:tracePt t="52731" x="7391400" y="2146300"/>
          <p14:tracePt t="52748" x="7372350" y="2146300"/>
          <p14:tracePt t="52765" x="7359650" y="2146300"/>
          <p14:tracePt t="52781" x="7346950" y="2146300"/>
          <p14:tracePt t="52798" x="7340600" y="2146300"/>
          <p14:tracePt t="52815" x="7327900" y="2146300"/>
          <p14:tracePt t="52831" x="7302500" y="2152650"/>
          <p14:tracePt t="52848" x="7239000" y="2171700"/>
          <p14:tracePt t="52865" x="7200900" y="2171700"/>
          <p14:tracePt t="52881" x="7162800" y="2178050"/>
          <p14:tracePt t="52898" x="7118350" y="2178050"/>
          <p14:tracePt t="52915" x="7067550" y="2178050"/>
          <p14:tracePt t="52931" x="7016750" y="2178050"/>
          <p14:tracePt t="52948" x="6972300" y="2178050"/>
          <p14:tracePt t="52965" x="6940550" y="2178050"/>
          <p14:tracePt t="52981" x="6927850" y="2178050"/>
          <p14:tracePt t="52998" x="6921500" y="2178050"/>
          <p14:tracePt t="53369" x="6946900" y="2190750"/>
          <p14:tracePt t="53377" x="6985000" y="2197100"/>
          <p14:tracePt t="53385" x="7016750" y="2197100"/>
          <p14:tracePt t="53398" x="7048500" y="2203450"/>
          <p14:tracePt t="53415" x="7099300" y="2209800"/>
          <p14:tracePt t="53431" x="7131050" y="2209800"/>
          <p14:tracePt t="53432" x="7137400" y="2209800"/>
          <p14:tracePt t="53448" x="7150100" y="2209800"/>
          <p14:tracePt t="53464" x="7162800" y="2209800"/>
          <p14:tracePt t="53481" x="7181850" y="2216150"/>
          <p14:tracePt t="53498" x="7188200" y="2216150"/>
          <p14:tracePt t="53514" x="7194550" y="2222500"/>
          <p14:tracePt t="53531" x="7200900" y="2222500"/>
          <p14:tracePt t="53548" x="7219950" y="2235200"/>
          <p14:tracePt t="53564" x="7239000" y="2241550"/>
          <p14:tracePt t="53581" x="7264400" y="2254250"/>
          <p14:tracePt t="53598" x="7308850" y="2266950"/>
          <p14:tracePt t="53614" x="7353300" y="2279650"/>
          <p14:tracePt t="53631" x="7378700" y="2286000"/>
          <p14:tracePt t="53648" x="7410450" y="2286000"/>
          <p14:tracePt t="53665" x="7416800" y="2286000"/>
          <p14:tracePt t="53857" x="7391400" y="2286000"/>
          <p14:tracePt t="53865" x="7359650" y="2286000"/>
          <p14:tracePt t="53873" x="7315200" y="2286000"/>
          <p14:tracePt t="53881" x="7270750" y="2286000"/>
          <p14:tracePt t="53898" x="7169150" y="2286000"/>
          <p14:tracePt t="53914" x="7092950" y="2286000"/>
          <p14:tracePt t="53931" x="7023100" y="2286000"/>
          <p14:tracePt t="53948" x="6991350" y="2279650"/>
          <p14:tracePt t="53964" x="6959600" y="2273300"/>
          <p14:tracePt t="53981" x="6946900" y="2266950"/>
          <p14:tracePt t="53998" x="6934200" y="2266950"/>
          <p14:tracePt t="54014" x="6908800" y="2260600"/>
          <p14:tracePt t="54031" x="6877050" y="2254250"/>
          <p14:tracePt t="54032" x="6858000" y="2254250"/>
          <p14:tracePt t="54048" x="6832600" y="2247900"/>
          <p14:tracePt t="54064" x="6775450" y="2241550"/>
          <p14:tracePt t="54081" x="6750050" y="2235200"/>
          <p14:tracePt t="54098" x="6724650" y="2228850"/>
          <p14:tracePt t="54114" x="6705600" y="2228850"/>
          <p14:tracePt t="54131" x="6667500" y="2222500"/>
          <p14:tracePt t="54148" x="6623050" y="2209800"/>
          <p14:tracePt t="54164" x="6572250" y="2190750"/>
          <p14:tracePt t="54181" x="6534150" y="2184400"/>
          <p14:tracePt t="54198" x="6521450" y="2171700"/>
          <p14:tracePt t="54217" x="6515100" y="2171700"/>
          <p14:tracePt t="54241" x="6508750" y="2171700"/>
          <p14:tracePt t="54265" x="6508750" y="2165350"/>
          <p14:tracePt t="54273" x="6508750" y="2152650"/>
          <p14:tracePt t="54281" x="6502400" y="2152650"/>
          <p14:tracePt t="54298" x="6496050" y="2127250"/>
          <p14:tracePt t="54314" x="6496050" y="2114550"/>
          <p14:tracePt t="54331" x="6496050" y="2101850"/>
          <p14:tracePt t="54348" x="6496050" y="2076450"/>
          <p14:tracePt t="54364" x="6496050" y="2057400"/>
          <p14:tracePt t="54381" x="6496050" y="2038350"/>
          <p14:tracePt t="54398" x="6496050" y="2019300"/>
          <p14:tracePt t="54414" x="6502400" y="1981200"/>
          <p14:tracePt t="54431" x="6508750" y="1962150"/>
          <p14:tracePt t="54448" x="6515100" y="1949450"/>
          <p14:tracePt t="54449" x="6527800" y="1936750"/>
          <p14:tracePt t="54464" x="6546850" y="1911350"/>
          <p14:tracePt t="54481" x="6553200" y="1905000"/>
          <p14:tracePt t="54498" x="6578600" y="1892300"/>
          <p14:tracePt t="54514" x="6604000" y="1885950"/>
          <p14:tracePt t="54531" x="6642100" y="1879600"/>
          <p14:tracePt t="54548" x="6718300" y="1879600"/>
          <p14:tracePt t="54564" x="6807200" y="1879600"/>
          <p14:tracePt t="54581" x="6896100" y="1879600"/>
          <p14:tracePt t="54598" x="6972300" y="1879600"/>
          <p14:tracePt t="54614" x="7035800" y="1892300"/>
          <p14:tracePt t="54631" x="7080250" y="1898650"/>
          <p14:tracePt t="54648" x="7143750" y="1905000"/>
          <p14:tracePt t="54648" x="7169150" y="1911350"/>
          <p14:tracePt t="54664" x="7232650" y="1917700"/>
          <p14:tracePt t="54681" x="7315200" y="1930400"/>
          <p14:tracePt t="54698" x="7385050" y="1943100"/>
          <p14:tracePt t="54715" x="7454900" y="1955800"/>
          <p14:tracePt t="54731" x="7499350" y="1968500"/>
          <p14:tracePt t="54748" x="7550150" y="1974850"/>
          <p14:tracePt t="54764" x="7581900" y="1981200"/>
          <p14:tracePt t="54781" x="7620000" y="1987550"/>
          <p14:tracePt t="54798" x="7645400" y="2000250"/>
          <p14:tracePt t="54814" x="7670800" y="2012950"/>
          <p14:tracePt t="54831" x="7708900" y="2032000"/>
          <p14:tracePt t="54832" x="7715250" y="2038350"/>
          <p14:tracePt t="54848" x="7721600" y="2044700"/>
          <p14:tracePt t="54864" x="7753350" y="2063750"/>
          <p14:tracePt t="54881" x="7759700" y="2070100"/>
          <p14:tracePt t="54905" x="7766050" y="2076450"/>
          <p14:tracePt t="54921" x="7766050" y="2082800"/>
          <p14:tracePt t="54931" x="7772400" y="2089150"/>
          <p14:tracePt t="54948" x="7772400" y="2095500"/>
          <p14:tracePt t="54964" x="7778750" y="2108200"/>
          <p14:tracePt t="54981" x="7785100" y="2127250"/>
          <p14:tracePt t="54998" x="7785100" y="2139950"/>
          <p14:tracePt t="55014" x="7785100" y="2159000"/>
          <p14:tracePt t="55031" x="7785100" y="2178050"/>
          <p14:tracePt t="55048" x="7791450" y="2184400"/>
          <p14:tracePt t="55064" x="7791450" y="2203450"/>
          <p14:tracePt t="55081" x="7778750" y="2222500"/>
          <p14:tracePt t="55098" x="7759700" y="2228850"/>
          <p14:tracePt t="55114" x="7721600" y="2235200"/>
          <p14:tracePt t="55131" x="7683500" y="2247900"/>
          <p14:tracePt t="55148" x="7639050" y="2260600"/>
          <p14:tracePt t="55164" x="7575550" y="2266950"/>
          <p14:tracePt t="55181" x="7537450" y="2273300"/>
          <p14:tracePt t="55198" x="7505700" y="2279650"/>
          <p14:tracePt t="55214" x="7486650" y="2279650"/>
          <p14:tracePt t="55231" x="7467600" y="2279650"/>
          <p14:tracePt t="55248" x="7442200" y="2279650"/>
          <p14:tracePt t="55248" x="7435850" y="2279650"/>
          <p14:tracePt t="55264" x="7404100" y="2279650"/>
          <p14:tracePt t="55281" x="7378700" y="2279650"/>
          <p14:tracePt t="55298" x="7346950" y="2279650"/>
          <p14:tracePt t="55314" x="7302500" y="2279650"/>
          <p14:tracePt t="55331" x="7251700" y="2273300"/>
          <p14:tracePt t="55348" x="7194550" y="2266950"/>
          <p14:tracePt t="55364" x="7124700" y="2260600"/>
          <p14:tracePt t="55381" x="7067550" y="2247900"/>
          <p14:tracePt t="55398" x="7016750" y="2241550"/>
          <p14:tracePt t="55414" x="6991350" y="2241550"/>
          <p14:tracePt t="55431" x="6953250" y="2241550"/>
          <p14:tracePt t="55448" x="6927850" y="2241550"/>
          <p14:tracePt t="55448" x="6902450" y="2241550"/>
          <p14:tracePt t="55464" x="6851650" y="2235200"/>
          <p14:tracePt t="55481" x="6788150" y="2222500"/>
          <p14:tracePt t="55498" x="6731000" y="2216150"/>
          <p14:tracePt t="55514" x="6686550" y="2209800"/>
          <p14:tracePt t="55531" x="6604000" y="2184400"/>
          <p14:tracePt t="55548" x="6540500" y="2165350"/>
          <p14:tracePt t="55564" x="6483350" y="2152650"/>
          <p14:tracePt t="55581" x="6464300" y="2146300"/>
          <p14:tracePt t="55598" x="6438900" y="2133600"/>
          <p14:tracePt t="55614" x="6413500" y="2127250"/>
          <p14:tracePt t="55648" x="6400800" y="2114550"/>
          <p14:tracePt t="55664" x="6394450" y="2108200"/>
          <p14:tracePt t="55681" x="6394450" y="2101850"/>
          <p14:tracePt t="55698" x="6388100" y="2089150"/>
          <p14:tracePt t="55729" x="6388100" y="2082800"/>
          <p14:tracePt t="55737" x="6388100" y="2076450"/>
          <p14:tracePt t="55747" x="6388100" y="2070100"/>
          <p14:tracePt t="55764" x="6388100" y="2057400"/>
          <p14:tracePt t="55781" x="6388100" y="2038350"/>
          <p14:tracePt t="55798" x="6388100" y="2012950"/>
          <p14:tracePt t="55814" x="6388100" y="1987550"/>
          <p14:tracePt t="55831" x="6394450" y="1968500"/>
          <p14:tracePt t="55847" x="6400800" y="1955800"/>
          <p14:tracePt t="55864" x="6413500" y="1943100"/>
          <p14:tracePt t="55881" x="6426200" y="1930400"/>
          <p14:tracePt t="55897" x="6432550" y="1917700"/>
          <p14:tracePt t="55914" x="6457950" y="1911350"/>
          <p14:tracePt t="55931" x="6470650" y="1905000"/>
          <p14:tracePt t="55948" x="6496050" y="1905000"/>
          <p14:tracePt t="55964" x="6521450" y="1898650"/>
          <p14:tracePt t="55981" x="6553200" y="1898650"/>
          <p14:tracePt t="55998" x="6610350" y="1898650"/>
          <p14:tracePt t="56014" x="6673850" y="1898650"/>
          <p14:tracePt t="56031" x="6756400" y="1898650"/>
          <p14:tracePt t="56048" x="6819900" y="1898650"/>
          <p14:tracePt t="56049" x="6845300" y="1898650"/>
          <p14:tracePt t="56064" x="6896100" y="1905000"/>
          <p14:tracePt t="56081" x="6946900" y="1924050"/>
          <p14:tracePt t="56097" x="7010400" y="1936750"/>
          <p14:tracePt t="56114" x="7054850" y="1949450"/>
          <p14:tracePt t="56131" x="7099300" y="1962150"/>
          <p14:tracePt t="56147" x="7143750" y="1974850"/>
          <p14:tracePt t="56164" x="7194550" y="1981200"/>
          <p14:tracePt t="56181" x="7251700" y="1993900"/>
          <p14:tracePt t="56198" x="7327900" y="2019300"/>
          <p14:tracePt t="56214" x="7359650" y="2032000"/>
          <p14:tracePt t="56231" x="7404100" y="2038350"/>
          <p14:tracePt t="56247" x="7429500" y="2044700"/>
          <p14:tracePt t="56249" x="7442200" y="2044700"/>
          <p14:tracePt t="56264" x="7480300" y="2057400"/>
          <p14:tracePt t="56281" x="7512050" y="2070100"/>
          <p14:tracePt t="56297" x="7569200" y="2089150"/>
          <p14:tracePt t="56314" x="7626350" y="2101850"/>
          <p14:tracePt t="56331" x="7696200" y="2127250"/>
          <p14:tracePt t="56347" x="7747000" y="2139950"/>
          <p14:tracePt t="56364" x="7778750" y="2152650"/>
          <p14:tracePt t="56381" x="7791450" y="2152650"/>
          <p14:tracePt t="56397" x="7804150" y="2159000"/>
          <p14:tracePt t="56414" x="7816850" y="2165350"/>
          <p14:tracePt t="56431" x="7823200" y="2171700"/>
          <p14:tracePt t="56488" x="7829550" y="2178050"/>
          <p14:tracePt t="56513" x="7829550" y="2184400"/>
          <p14:tracePt t="56528" x="7829550" y="2190750"/>
          <p14:tracePt t="56537" x="7829550" y="2203450"/>
          <p14:tracePt t="56547" x="7829550" y="2209800"/>
          <p14:tracePt t="56564" x="7810500" y="2222500"/>
          <p14:tracePt t="56581" x="7804150" y="2235200"/>
          <p14:tracePt t="56597" x="7791450" y="2247900"/>
          <p14:tracePt t="56614" x="7785100" y="2254250"/>
          <p14:tracePt t="56631" x="7766050" y="2260600"/>
          <p14:tracePt t="56647" x="7747000" y="2266950"/>
          <p14:tracePt t="56664" x="7727950" y="2279650"/>
          <p14:tracePt t="56681" x="7715250" y="2279650"/>
          <p14:tracePt t="56697" x="7696200" y="2279650"/>
          <p14:tracePt t="56714" x="7683500" y="2286000"/>
          <p14:tracePt t="56731" x="7677150" y="2292350"/>
          <p14:tracePt t="56747" x="7664450" y="2292350"/>
          <p14:tracePt t="56764" x="7645400" y="2292350"/>
          <p14:tracePt t="56781" x="7626350" y="2292350"/>
          <p14:tracePt t="56797" x="7607300" y="2298700"/>
          <p14:tracePt t="56814" x="7575550" y="2305050"/>
          <p14:tracePt t="56831" x="7550150" y="2305050"/>
          <p14:tracePt t="56847" x="7524750" y="2305050"/>
          <p14:tracePt t="56849" x="7512050" y="2305050"/>
          <p14:tracePt t="56864" x="7493000" y="2305050"/>
          <p14:tracePt t="56881" x="7473950" y="2305050"/>
          <p14:tracePt t="56897" x="7454900" y="2305050"/>
          <p14:tracePt t="56914" x="7404100" y="2305050"/>
          <p14:tracePt t="56931" x="7327900" y="2286000"/>
          <p14:tracePt t="56947" x="7239000" y="2279650"/>
          <p14:tracePt t="56964" x="7175500" y="2279650"/>
          <p14:tracePt t="56981" x="7131050" y="2279650"/>
          <p14:tracePt t="56997" x="7105650" y="2279650"/>
          <p14:tracePt t="57014" x="7092950" y="2279650"/>
          <p14:tracePt t="57031" x="7073900" y="2279650"/>
          <p14:tracePt t="57047" x="7061200" y="2273300"/>
          <p14:tracePt t="57049" x="7054850" y="2273300"/>
          <p14:tracePt t="57064" x="7023100" y="2266950"/>
          <p14:tracePt t="57081" x="6997700" y="2260600"/>
          <p14:tracePt t="57097" x="6959600" y="2254250"/>
          <p14:tracePt t="57114" x="6902450" y="2228850"/>
          <p14:tracePt t="57131" x="6864350" y="2222500"/>
          <p14:tracePt t="57147" x="6826250" y="2209800"/>
          <p14:tracePt t="57164" x="6800850" y="2203450"/>
          <p14:tracePt t="57181" x="6762750" y="2190750"/>
          <p14:tracePt t="57197" x="6724650" y="2184400"/>
          <p14:tracePt t="57214" x="6705600" y="2178050"/>
          <p14:tracePt t="57231" x="6686550" y="2171700"/>
          <p14:tracePt t="57232" x="6680200" y="2171700"/>
          <p14:tracePt t="57247" x="6673850" y="2171700"/>
          <p14:tracePt t="57264" x="6661150" y="2165350"/>
          <p14:tracePt t="57377" x="6654800" y="2165350"/>
          <p14:tracePt t="60449" x="0" y="0"/>
        </p14:tracePtLst>
        <p14:tracePtLst>
          <p14:tracePt t="64265" x="2686050" y="3028950"/>
          <p14:tracePt t="65008" x="2679700" y="3035300"/>
          <p14:tracePt t="65025" x="2673350" y="3035300"/>
          <p14:tracePt t="65042" x="2667000" y="3041650"/>
          <p14:tracePt t="65057" x="2660650" y="3041650"/>
          <p14:tracePt t="65065" x="2647950" y="3041650"/>
          <p14:tracePt t="65073" x="2641600" y="3041650"/>
          <p14:tracePt t="65081" x="2622550" y="3041650"/>
          <p14:tracePt t="65096" x="2546350" y="3054350"/>
          <p14:tracePt t="65113" x="2432050" y="3073400"/>
          <p14:tracePt t="65130" x="2298700" y="3092450"/>
          <p14:tracePt t="65146" x="2197100" y="3098800"/>
          <p14:tracePt t="65163" x="2159000" y="3105150"/>
          <p14:tracePt t="65180" x="2139950" y="3111500"/>
          <p14:tracePt t="65225" x="2133600" y="3111500"/>
          <p14:tracePt t="65249" x="2127250" y="3111500"/>
          <p14:tracePt t="65257" x="2114550" y="3111500"/>
          <p14:tracePt t="65265" x="2108200" y="3117850"/>
          <p14:tracePt t="65280" x="2082800" y="3117850"/>
          <p14:tracePt t="65296" x="2000250" y="3130550"/>
          <p14:tracePt t="65313" x="1930400" y="3136900"/>
          <p14:tracePt t="65330" x="1841500" y="3143250"/>
          <p14:tracePt t="65346" x="1771650" y="3155950"/>
          <p14:tracePt t="65363" x="1720850" y="3162300"/>
          <p14:tracePt t="65380" x="1695450" y="3168650"/>
          <p14:tracePt t="65396" x="1676400" y="3168650"/>
          <p14:tracePt t="65413" x="1670050" y="3175000"/>
          <p14:tracePt t="65430" x="1651000" y="3175000"/>
          <p14:tracePt t="65446" x="1619250" y="3181350"/>
          <p14:tracePt t="65463" x="1600200" y="3187700"/>
          <p14:tracePt t="65480" x="1562100" y="3187700"/>
          <p14:tracePt t="65496" x="1536700" y="3187700"/>
          <p14:tracePt t="65513" x="1511300" y="3187700"/>
          <p14:tracePt t="65530" x="1492250" y="3194050"/>
          <p14:tracePt t="65546" x="1454150" y="3194050"/>
          <p14:tracePt t="65563" x="1422400" y="3194050"/>
          <p14:tracePt t="65580" x="1397000" y="3200400"/>
          <p14:tracePt t="65597" x="1377950" y="3206750"/>
          <p14:tracePt t="65613" x="1371600" y="3206750"/>
          <p14:tracePt t="65630" x="1358900" y="3206750"/>
          <p14:tracePt t="66321" x="1365250" y="3213100"/>
          <p14:tracePt t="66329" x="1371600" y="3213100"/>
          <p14:tracePt t="66336" x="1384300" y="3219450"/>
          <p14:tracePt t="66346" x="1390650" y="3219450"/>
          <p14:tracePt t="66363" x="1403350" y="3219450"/>
          <p14:tracePt t="66379" x="1416050" y="3219450"/>
          <p14:tracePt t="66396" x="1428750" y="3219450"/>
          <p14:tracePt t="66413" x="1447800" y="3225800"/>
          <p14:tracePt t="66441" x="1454150" y="3225800"/>
          <p14:tracePt t="66449" x="1460500" y="3232150"/>
          <p14:tracePt t="66463" x="1466850" y="3232150"/>
          <p14:tracePt t="66479" x="1479550" y="3232150"/>
          <p14:tracePt t="66496" x="1511300" y="3232150"/>
          <p14:tracePt t="66513" x="1530350" y="3232150"/>
          <p14:tracePt t="66529" x="1549400" y="3232150"/>
          <p14:tracePt t="66546" x="1562100" y="3238500"/>
          <p14:tracePt t="66563" x="1568450" y="3238500"/>
          <p14:tracePt t="66579" x="1581150" y="3238500"/>
          <p14:tracePt t="66596" x="1606550" y="3244850"/>
          <p14:tracePt t="66613" x="1625600" y="3244850"/>
          <p14:tracePt t="66629" x="1651000" y="3244850"/>
          <p14:tracePt t="66646" x="1657350" y="3251200"/>
          <p14:tracePt t="67160" x="1676400" y="3251200"/>
          <p14:tracePt t="67169" x="1689100" y="3251200"/>
          <p14:tracePt t="67177" x="1714500" y="3251200"/>
          <p14:tracePt t="67185" x="1739900" y="3251200"/>
          <p14:tracePt t="67196" x="1771650" y="3251200"/>
          <p14:tracePt t="67213" x="1841500" y="3251200"/>
          <p14:tracePt t="67229" x="1873250" y="3244850"/>
          <p14:tracePt t="67246" x="1892300" y="3244850"/>
          <p14:tracePt t="67263" x="1898650" y="3244850"/>
          <p14:tracePt t="67336" x="1911350" y="3244850"/>
          <p14:tracePt t="67345" x="1917700" y="3244850"/>
          <p14:tracePt t="67352" x="1930400" y="3244850"/>
          <p14:tracePt t="67363" x="1943100" y="3244850"/>
          <p14:tracePt t="67379" x="1962150" y="3244850"/>
          <p14:tracePt t="67396" x="1981200" y="3244850"/>
          <p14:tracePt t="67413" x="1987550" y="3244850"/>
          <p14:tracePt t="67429" x="1993900" y="3244850"/>
          <p14:tracePt t="69208" x="2006600" y="3244850"/>
          <p14:tracePt t="69217" x="2019300" y="3244850"/>
          <p14:tracePt t="69224" x="2025650" y="3244850"/>
          <p14:tracePt t="69233" x="2038350" y="3244850"/>
          <p14:tracePt t="69246" x="2051050" y="3244850"/>
          <p14:tracePt t="69262" x="2076450" y="3244850"/>
          <p14:tracePt t="69279" x="2095500" y="3244850"/>
          <p14:tracePt t="69296" x="2108200" y="3244850"/>
          <p14:tracePt t="69313" x="2114550" y="3244850"/>
          <p14:tracePt t="69329" x="2120900" y="3244850"/>
          <p14:tracePt t="69346" x="2127250" y="3244850"/>
          <p14:tracePt t="69385" x="2139950" y="3244850"/>
          <p14:tracePt t="69409" x="2146300" y="3244850"/>
          <p14:tracePt t="69441" x="2159000" y="3244850"/>
          <p14:tracePt t="69457" x="2165350" y="3244850"/>
          <p14:tracePt t="69473" x="2178050" y="3251200"/>
          <p14:tracePt t="69489" x="2184400" y="3251200"/>
          <p14:tracePt t="69496" x="2190750" y="3251200"/>
          <p14:tracePt t="69505" x="2197100" y="3251200"/>
          <p14:tracePt t="69513" x="2203450" y="3257550"/>
          <p14:tracePt t="69529" x="2209800" y="3257550"/>
          <p14:tracePt t="69546" x="2228850" y="3257550"/>
          <p14:tracePt t="69562" x="2241550" y="3257550"/>
          <p14:tracePt t="69579" x="2254250" y="3257550"/>
          <p14:tracePt t="69596" x="2266950" y="3257550"/>
          <p14:tracePt t="69612" x="2279650" y="3257550"/>
          <p14:tracePt t="69629" x="2286000" y="3257550"/>
          <p14:tracePt t="69646" x="2305050" y="3257550"/>
          <p14:tracePt t="69662" x="2311400" y="3257550"/>
          <p14:tracePt t="69679" x="2317750" y="3257550"/>
          <p14:tracePt t="69696" x="2330450" y="3257550"/>
          <p14:tracePt t="69712" x="2343150" y="3257550"/>
          <p14:tracePt t="69729" x="2355850" y="3257550"/>
          <p14:tracePt t="69746" x="2362200" y="3257550"/>
          <p14:tracePt t="69762" x="2381250" y="3263900"/>
          <p14:tracePt t="69779" x="2393950" y="3263900"/>
          <p14:tracePt t="69796" x="2406650" y="3263900"/>
          <p14:tracePt t="69812" x="2432050" y="3263900"/>
          <p14:tracePt t="69829" x="2451100" y="3270250"/>
          <p14:tracePt t="69846" x="2470150" y="3276600"/>
          <p14:tracePt t="69862" x="2489200" y="3276600"/>
          <p14:tracePt t="69879" x="2501900" y="3276600"/>
          <p14:tracePt t="69896" x="2527300" y="3282950"/>
          <p14:tracePt t="69912" x="2546350" y="3282950"/>
          <p14:tracePt t="69929" x="2565400" y="3289300"/>
          <p14:tracePt t="69946" x="2571750" y="3289300"/>
          <p14:tracePt t="69962" x="2578100" y="3289300"/>
          <p14:tracePt t="69979" x="2584450" y="3289300"/>
          <p14:tracePt t="69996" x="2590800" y="3289300"/>
          <p14:tracePt t="70012" x="2597150" y="3289300"/>
          <p14:tracePt t="70029" x="2609850" y="3289300"/>
          <p14:tracePt t="70046" x="2622550" y="3295650"/>
          <p14:tracePt t="70062" x="2635250" y="3295650"/>
          <p14:tracePt t="70079" x="2647950" y="3295650"/>
          <p14:tracePt t="70096" x="2660650" y="3295650"/>
          <p14:tracePt t="70097" x="2667000" y="3295650"/>
          <p14:tracePt t="70113" x="2673350" y="3302000"/>
          <p14:tracePt t="70129" x="2679700" y="3302000"/>
          <p14:tracePt t="70146" x="2686050" y="3302000"/>
          <p14:tracePt t="70162" x="2692400" y="3302000"/>
          <p14:tracePt t="70179" x="2698750" y="3302000"/>
          <p14:tracePt t="70196" x="2705100" y="3302000"/>
          <p14:tracePt t="70217" x="2711450" y="3302000"/>
          <p14:tracePt t="70229" x="2717800" y="3302000"/>
          <p14:tracePt t="70257" x="2724150" y="3302000"/>
          <p14:tracePt t="70273" x="2730500" y="3302000"/>
          <p14:tracePt t="70281" x="2736850" y="3302000"/>
          <p14:tracePt t="70296" x="2736850" y="3308350"/>
          <p14:tracePt t="70312" x="2749550" y="3308350"/>
          <p14:tracePt t="70329" x="2755900" y="3308350"/>
          <p14:tracePt t="70345" x="2762250" y="3308350"/>
          <p14:tracePt t="70362" x="2768600" y="3308350"/>
          <p14:tracePt t="70379" x="2774950" y="3308350"/>
          <p14:tracePt t="70396" x="2787650" y="3308350"/>
          <p14:tracePt t="70412" x="2794000" y="3308350"/>
          <p14:tracePt t="70429" x="2806700" y="3308350"/>
          <p14:tracePt t="70446" x="2813050" y="3308350"/>
          <p14:tracePt t="70462" x="2819400" y="3308350"/>
          <p14:tracePt t="70479" x="2819400" y="3314700"/>
          <p14:tracePt t="70568" x="2825750" y="3314700"/>
          <p14:tracePt t="70592" x="2838450" y="3314700"/>
          <p14:tracePt t="70624" x="2844800" y="3314700"/>
          <p14:tracePt t="70633" x="2851150" y="3314700"/>
          <p14:tracePt t="70641" x="2857500" y="3314700"/>
          <p14:tracePt t="70657" x="2863850" y="3314700"/>
          <p14:tracePt t="70673" x="2870200" y="3314700"/>
          <p14:tracePt t="70697" x="2876550" y="3314700"/>
          <p14:tracePt t="70905" x="2882900" y="3314700"/>
          <p14:tracePt t="71008" x="2889250" y="3314700"/>
          <p14:tracePt t="71064" x="2895600" y="3314700"/>
          <p14:tracePt t="71088" x="2901950" y="3314700"/>
          <p14:tracePt t="71128" x="2908300" y="3314700"/>
          <p14:tracePt t="71209" x="2914650" y="3314700"/>
          <p14:tracePt t="71329" x="2921000" y="3314700"/>
          <p14:tracePt t="71648" x="2908300" y="3314700"/>
          <p14:tracePt t="71657" x="2876550" y="3314700"/>
          <p14:tracePt t="71665" x="2851150" y="3314700"/>
          <p14:tracePt t="71679" x="2832100" y="3314700"/>
          <p14:tracePt t="71695" x="2755900" y="3314700"/>
          <p14:tracePt t="71697" x="2724150" y="3314700"/>
          <p14:tracePt t="71712" x="2635250" y="3314700"/>
          <p14:tracePt t="71729" x="2546350" y="3314700"/>
          <p14:tracePt t="71745" x="2444750" y="3314700"/>
          <p14:tracePt t="71762" x="2336800" y="3314700"/>
          <p14:tracePt t="71779" x="2241550" y="3314700"/>
          <p14:tracePt t="71795" x="2159000" y="3314700"/>
          <p14:tracePt t="71812" x="2101850" y="3314700"/>
          <p14:tracePt t="71829" x="2076450" y="3314700"/>
          <p14:tracePt t="71845" x="2070100" y="3314700"/>
          <p14:tracePt t="71961" x="2063750" y="3314700"/>
          <p14:tracePt t="72368" x="2070100" y="3314700"/>
          <p14:tracePt t="72376" x="2101850" y="3314700"/>
          <p14:tracePt t="72385" x="2133600" y="3314700"/>
          <p14:tracePt t="72395" x="2178050" y="3314700"/>
          <p14:tracePt t="72412" x="2279650" y="3314700"/>
          <p14:tracePt t="72429" x="2368550" y="3314700"/>
          <p14:tracePt t="72445" x="2457450" y="3314700"/>
          <p14:tracePt t="72462" x="2514600" y="3314700"/>
          <p14:tracePt t="72479" x="2552700" y="3314700"/>
          <p14:tracePt t="72495" x="2584450" y="3314700"/>
          <p14:tracePt t="72496" x="2590800" y="3314700"/>
          <p14:tracePt t="72512" x="2622550" y="3314700"/>
          <p14:tracePt t="72529" x="2641600" y="3314700"/>
          <p14:tracePt t="72545" x="2679700" y="3314700"/>
          <p14:tracePt t="72562" x="2711450" y="3314700"/>
          <p14:tracePt t="72579" x="2755900" y="3314700"/>
          <p14:tracePt t="72595" x="2794000" y="3314700"/>
          <p14:tracePt t="72612" x="2838450" y="3314700"/>
          <p14:tracePt t="72629" x="2870200" y="3314700"/>
          <p14:tracePt t="72645" x="2914650" y="3314700"/>
          <p14:tracePt t="72662" x="2946400" y="3314700"/>
          <p14:tracePt t="72679" x="2990850" y="3314700"/>
          <p14:tracePt t="72695" x="3035300" y="3314700"/>
          <p14:tracePt t="72696" x="3073400" y="3314700"/>
          <p14:tracePt t="72712" x="3111500" y="3314700"/>
          <p14:tracePt t="72729" x="3155950" y="3314700"/>
          <p14:tracePt t="72745" x="3168650" y="3314700"/>
          <p14:tracePt t="72762" x="3175000" y="3314700"/>
          <p14:tracePt t="73112" x="3168650" y="3314700"/>
          <p14:tracePt t="73128" x="3162300" y="3314700"/>
          <p14:tracePt t="73136" x="3149600" y="3314700"/>
          <p14:tracePt t="73145" x="3143250" y="3314700"/>
          <p14:tracePt t="73162" x="3124200" y="3314700"/>
          <p14:tracePt t="73179" x="3117850" y="3314700"/>
          <p14:tracePt t="73195" x="3105150" y="3314700"/>
          <p14:tracePt t="73212" x="3092450" y="3314700"/>
          <p14:tracePt t="73228" x="3086100" y="3314700"/>
          <p14:tracePt t="73245" x="3079750" y="3314700"/>
          <p14:tracePt t="73320" x="3079750" y="3308350"/>
          <p14:tracePt t="73696" x="3067050" y="3308350"/>
          <p14:tracePt t="73704" x="3060700" y="3308350"/>
          <p14:tracePt t="73720" x="3048000" y="3308350"/>
          <p14:tracePt t="73729" x="3028950" y="3308350"/>
          <p14:tracePt t="73745" x="3003550" y="3308350"/>
          <p14:tracePt t="73762" x="2971800" y="3308350"/>
          <p14:tracePt t="73778" x="2933700" y="3302000"/>
          <p14:tracePt t="73795" x="2901950" y="3295650"/>
          <p14:tracePt t="73812" x="2876550" y="3295650"/>
          <p14:tracePt t="73828" x="2857500" y="3289300"/>
          <p14:tracePt t="73845" x="2832100" y="3282950"/>
          <p14:tracePt t="73862" x="2813050" y="3282950"/>
          <p14:tracePt t="73878" x="2794000" y="3282950"/>
          <p14:tracePt t="73895" x="2768600" y="3276600"/>
          <p14:tracePt t="73912" x="2705100" y="3263900"/>
          <p14:tracePt t="73928" x="2660650" y="3257550"/>
          <p14:tracePt t="73945" x="2616200" y="3257550"/>
          <p14:tracePt t="73962" x="2565400" y="3251200"/>
          <p14:tracePt t="73978" x="2508250" y="3244850"/>
          <p14:tracePt t="73995" x="2463800" y="3232150"/>
          <p14:tracePt t="74012" x="2406650" y="3225800"/>
          <p14:tracePt t="74028" x="2349500" y="3219450"/>
          <p14:tracePt t="74045" x="2305050" y="3213100"/>
          <p14:tracePt t="74062" x="2266950" y="3206750"/>
          <p14:tracePt t="74079" x="2235200" y="3200400"/>
          <p14:tracePt t="74095" x="2203450" y="3200400"/>
          <p14:tracePt t="74112" x="2171700" y="3194050"/>
          <p14:tracePt t="74128" x="2139950" y="3194050"/>
          <p14:tracePt t="74145" x="2114550" y="3181350"/>
          <p14:tracePt t="74162" x="2082800" y="3175000"/>
          <p14:tracePt t="74178" x="2063750" y="3168650"/>
          <p14:tracePt t="74195" x="2044700" y="3162300"/>
          <p14:tracePt t="74212" x="2038350" y="3155950"/>
          <p14:tracePt t="74241" x="2025650" y="3155950"/>
          <p14:tracePt t="74281" x="2019300" y="3149600"/>
          <p14:tracePt t="74304" x="2019300" y="3136900"/>
          <p14:tracePt t="74329" x="2019300" y="3124200"/>
          <p14:tracePt t="74336" x="2012950" y="3117850"/>
          <p14:tracePt t="74352" x="2006600" y="3105150"/>
          <p14:tracePt t="74368" x="2006600" y="3092450"/>
          <p14:tracePt t="74385" x="2006600" y="3086100"/>
          <p14:tracePt t="74395" x="2006600" y="3079750"/>
          <p14:tracePt t="74412" x="2006600" y="3073400"/>
          <p14:tracePt t="74429" x="2006600" y="3048000"/>
          <p14:tracePt t="74445" x="2006600" y="3041650"/>
          <p14:tracePt t="74462" x="2006600" y="3028950"/>
          <p14:tracePt t="74478" x="2006600" y="3009900"/>
          <p14:tracePt t="74495" x="2012950" y="2997200"/>
          <p14:tracePt t="74512" x="2038350" y="2971800"/>
          <p14:tracePt t="74528" x="2044700" y="2952750"/>
          <p14:tracePt t="74545" x="2070100" y="2933700"/>
          <p14:tracePt t="74562" x="2095500" y="2914650"/>
          <p14:tracePt t="74579" x="2139950" y="2895600"/>
          <p14:tracePt t="74595" x="2184400" y="2889250"/>
          <p14:tracePt t="74612" x="2228850" y="2882900"/>
          <p14:tracePt t="74628" x="2260600" y="2876550"/>
          <p14:tracePt t="74645" x="2298700" y="2876550"/>
          <p14:tracePt t="74662" x="2317750" y="2876550"/>
          <p14:tracePt t="74678" x="2343150" y="2876550"/>
          <p14:tracePt t="74695" x="2374900" y="2876550"/>
          <p14:tracePt t="74712" x="2438400" y="2876550"/>
          <p14:tracePt t="74728" x="2514600" y="2876550"/>
          <p14:tracePt t="74745" x="2571750" y="2876550"/>
          <p14:tracePt t="74762" x="2616200" y="2876550"/>
          <p14:tracePt t="74778" x="2654300" y="2882900"/>
          <p14:tracePt t="74795" x="2679700" y="2895600"/>
          <p14:tracePt t="74812" x="2711450" y="2901950"/>
          <p14:tracePt t="74828" x="2743200" y="2914650"/>
          <p14:tracePt t="74845" x="2768600" y="2914650"/>
          <p14:tracePt t="74862" x="2806700" y="2927350"/>
          <p14:tracePt t="74878" x="2851150" y="2933700"/>
          <p14:tracePt t="74895" x="2889250" y="2940050"/>
          <p14:tracePt t="74897" x="2901950" y="2940050"/>
          <p14:tracePt t="74912" x="2927350" y="2946400"/>
          <p14:tracePt t="74928" x="2965450" y="2946400"/>
          <p14:tracePt t="74945" x="2984500" y="2952750"/>
          <p14:tracePt t="74962" x="2990850" y="2952750"/>
          <p14:tracePt t="74978" x="2997200" y="2959100"/>
          <p14:tracePt t="75001" x="3003550" y="2959100"/>
          <p14:tracePt t="75012" x="3009900" y="2959100"/>
          <p14:tracePt t="75033" x="3016250" y="2959100"/>
          <p14:tracePt t="75045" x="3028950" y="2965450"/>
          <p14:tracePt t="75184" x="3035300" y="2971800"/>
          <p14:tracePt t="75208" x="3035300" y="2978150"/>
          <p14:tracePt t="75216" x="3035300" y="2990850"/>
          <p14:tracePt t="75232" x="3035300" y="3003550"/>
          <p14:tracePt t="75240" x="3035300" y="3009900"/>
          <p14:tracePt t="75249" x="3028950" y="3022600"/>
          <p14:tracePt t="75262" x="3028950" y="3028950"/>
          <p14:tracePt t="75278" x="3016250" y="3041650"/>
          <p14:tracePt t="75295" x="3016250" y="3048000"/>
          <p14:tracePt t="75312" x="3009900" y="3054350"/>
          <p14:tracePt t="75312" x="3009900" y="3060700"/>
          <p14:tracePt t="75329" x="3003550" y="3067050"/>
          <p14:tracePt t="75345" x="2997200" y="3073400"/>
          <p14:tracePt t="75362" x="2990850" y="3079750"/>
          <p14:tracePt t="75378" x="2984500" y="3092450"/>
          <p14:tracePt t="75395" x="2965450" y="3098800"/>
          <p14:tracePt t="75412" x="2940050" y="3105150"/>
          <p14:tracePt t="75428" x="2901950" y="3117850"/>
          <p14:tracePt t="75445" x="2844800" y="3117850"/>
          <p14:tracePt t="75462" x="2781300" y="3117850"/>
          <p14:tracePt t="75478" x="2717800" y="3117850"/>
          <p14:tracePt t="75495" x="2673350" y="3117850"/>
          <p14:tracePt t="75512" x="2635250" y="3117850"/>
          <p14:tracePt t="75512" x="2622550" y="3117850"/>
          <p14:tracePt t="75528" x="2597150" y="3117850"/>
          <p14:tracePt t="75545" x="2584450" y="3117850"/>
          <p14:tracePt t="75561" x="2565400" y="3117850"/>
          <p14:tracePt t="75578" x="2540000" y="3117850"/>
          <p14:tracePt t="75595" x="2533650" y="3117850"/>
          <p14:tracePt t="75612" x="2527300" y="3111500"/>
          <p14:tracePt t="75712" x="2546350" y="3111500"/>
          <p14:tracePt t="75720" x="2590800" y="3111500"/>
          <p14:tracePt t="75729" x="2667000" y="3111500"/>
          <p14:tracePt t="75745" x="2851150" y="3111500"/>
          <p14:tracePt t="75762" x="3048000" y="3111500"/>
          <p14:tracePt t="75778" x="3263900" y="3111500"/>
          <p14:tracePt t="75795" x="3460750" y="3143250"/>
          <p14:tracePt t="75812" x="3613150" y="3162300"/>
          <p14:tracePt t="75828" x="3746500" y="3194050"/>
          <p14:tracePt t="75845" x="3835400" y="3206750"/>
          <p14:tracePt t="75861" x="3917950" y="3225800"/>
          <p14:tracePt t="75878" x="3987800" y="3232150"/>
          <p14:tracePt t="75895" x="4032250" y="3244850"/>
          <p14:tracePt t="75896" x="4044950" y="3244850"/>
          <p14:tracePt t="75911" x="4064000" y="3244850"/>
          <p14:tracePt t="75928" x="4102100" y="3244850"/>
          <p14:tracePt t="75945" x="4133850" y="3244850"/>
          <p14:tracePt t="75961" x="4171950" y="3244850"/>
          <p14:tracePt t="75978" x="4210050" y="3244850"/>
          <p14:tracePt t="75995" x="4248150" y="3244850"/>
          <p14:tracePt t="76012" x="4292600" y="3244850"/>
          <p14:tracePt t="76028" x="4337050" y="3244850"/>
          <p14:tracePt t="76045" x="4387850" y="3251200"/>
          <p14:tracePt t="76061" x="4457700" y="3257550"/>
          <p14:tracePt t="76078" x="4514850" y="3263900"/>
          <p14:tracePt t="76095" x="4597400" y="3270250"/>
          <p14:tracePt t="76111" x="4660900" y="3270250"/>
          <p14:tracePt t="76112" x="4686300" y="3270250"/>
          <p14:tracePt t="76128" x="4730750" y="3270250"/>
          <p14:tracePt t="76145" x="4762500" y="3270250"/>
          <p14:tracePt t="76161" x="4806950" y="3270250"/>
          <p14:tracePt t="76178" x="4838700" y="3263900"/>
          <p14:tracePt t="76195" x="4889500" y="3263900"/>
          <p14:tracePt t="76211" x="4940300" y="3263900"/>
          <p14:tracePt t="76228" x="4978400" y="3263900"/>
          <p14:tracePt t="76245" x="5016500" y="3263900"/>
          <p14:tracePt t="76261" x="5054600" y="3263900"/>
          <p14:tracePt t="76278" x="5092700" y="3263900"/>
          <p14:tracePt t="76295" x="5105400" y="3263900"/>
          <p14:tracePt t="76311" x="5111750" y="3263900"/>
          <p14:tracePt t="76336" x="5118100" y="3263900"/>
          <p14:tracePt t="76345" x="5124450" y="3263900"/>
          <p14:tracePt t="76361" x="5130800" y="3263900"/>
          <p14:tracePt t="77193" x="0" y="0"/>
        </p14:tracePtLst>
        <p14:tracePtLst>
          <p14:tracePt t="82985" x="7048500" y="2254250"/>
          <p14:tracePt t="83177" x="7054850" y="2247900"/>
          <p14:tracePt t="83201" x="7067550" y="2247900"/>
          <p14:tracePt t="83208" x="7080250" y="2247900"/>
          <p14:tracePt t="83216" x="7086600" y="2247900"/>
          <p14:tracePt t="83227" x="7099300" y="2247900"/>
          <p14:tracePt t="83244" x="7124700" y="2247900"/>
          <p14:tracePt t="83261" x="7143750" y="2241550"/>
          <p14:tracePt t="83277" x="7156450" y="2235200"/>
          <p14:tracePt t="83294" x="7169150" y="2235200"/>
          <p14:tracePt t="83311" x="7175500" y="2235200"/>
          <p14:tracePt t="83327" x="7181850" y="2235200"/>
          <p14:tracePt t="83344" x="7200900" y="2235200"/>
          <p14:tracePt t="83361" x="7213600" y="2235200"/>
          <p14:tracePt t="83377" x="7219950" y="2235200"/>
          <p14:tracePt t="83394" x="7239000" y="2235200"/>
          <p14:tracePt t="83411" x="7245350" y="2235200"/>
          <p14:tracePt t="83427" x="7258050" y="2235200"/>
          <p14:tracePt t="83444" x="7270750" y="2235200"/>
          <p14:tracePt t="83461" x="7289800" y="2241550"/>
          <p14:tracePt t="83477" x="7308850" y="2241550"/>
          <p14:tracePt t="83494" x="7321550" y="2247900"/>
          <p14:tracePt t="83513" x="7327900" y="2247900"/>
          <p14:tracePt t="83528" x="7334250" y="2247900"/>
          <p14:tracePt t="83544" x="7346950" y="2247900"/>
          <p14:tracePt t="83561" x="7366000" y="2247900"/>
          <p14:tracePt t="83577" x="7385050" y="2247900"/>
          <p14:tracePt t="83594" x="7404100" y="2247900"/>
          <p14:tracePt t="83611" x="7416800" y="2247900"/>
          <p14:tracePt t="83627" x="7429500" y="2247900"/>
          <p14:tracePt t="83644" x="7435850" y="2247900"/>
          <p14:tracePt t="83661" x="7442200" y="2247900"/>
          <p14:tracePt t="83677" x="7448550" y="2247900"/>
          <p14:tracePt t="83694" x="7454900" y="2247900"/>
          <p14:tracePt t="83710" x="7461250" y="2247900"/>
          <p14:tracePt t="83728" x="7467600" y="2247900"/>
          <p14:tracePt t="83744" x="7473950" y="2247900"/>
          <p14:tracePt t="83760" x="7480300" y="2247900"/>
          <p14:tracePt t="83777" x="7486650" y="2247900"/>
          <p14:tracePt t="83794" x="7493000" y="2247900"/>
          <p14:tracePt t="83816" x="7499350" y="2247900"/>
          <p14:tracePt t="83827" x="7505700" y="2247900"/>
          <p14:tracePt t="83844" x="7512050" y="2247900"/>
          <p14:tracePt t="83865" x="7518400" y="2247900"/>
          <p14:tracePt t="83929" x="7531100" y="2254250"/>
          <p14:tracePt t="84560" x="7518400" y="2254250"/>
          <p14:tracePt t="84568" x="7467600" y="2273300"/>
          <p14:tracePt t="84577" x="7410450" y="2279650"/>
          <p14:tracePt t="84594" x="7289800" y="2292350"/>
          <p14:tracePt t="84610" x="7143750" y="2330450"/>
          <p14:tracePt t="84627" x="6985000" y="2374900"/>
          <p14:tracePt t="84644" x="6788150" y="2419350"/>
          <p14:tracePt t="84660" x="6591300" y="2451100"/>
          <p14:tracePt t="84677" x="6280150" y="2508250"/>
          <p14:tracePt t="84694" x="6013450" y="2540000"/>
          <p14:tracePt t="84710" x="5784850" y="2571750"/>
          <p14:tracePt t="84727" x="5562600" y="2603500"/>
          <p14:tracePt t="84744" x="5232400" y="2654300"/>
          <p14:tracePt t="84760" x="5048250" y="2717800"/>
          <p14:tracePt t="84777" x="4908550" y="2781300"/>
          <p14:tracePt t="84794" x="4781550" y="2832100"/>
          <p14:tracePt t="84810" x="4699000" y="2870200"/>
          <p14:tracePt t="84827" x="4610100" y="2933700"/>
          <p14:tracePt t="84844" x="4546600" y="2978150"/>
          <p14:tracePt t="84860" x="4464050" y="3041650"/>
          <p14:tracePt t="84877" x="4394200" y="3098800"/>
          <p14:tracePt t="84894" x="4318000" y="3162300"/>
          <p14:tracePt t="84910" x="4229100" y="3225800"/>
          <p14:tracePt t="84927" x="4152900" y="3282950"/>
          <p14:tracePt t="84944" x="4000500" y="3371850"/>
          <p14:tracePt t="84960" x="3898900" y="3429000"/>
          <p14:tracePt t="84977" x="3816350" y="3492500"/>
          <p14:tracePt t="84994" x="3727450" y="3556000"/>
          <p14:tracePt t="85010" x="3638550" y="3606800"/>
          <p14:tracePt t="85027" x="3581400" y="3651250"/>
          <p14:tracePt t="85044" x="3556000" y="3676650"/>
          <p14:tracePt t="85060" x="3543300" y="3689350"/>
          <p14:tracePt t="85077" x="3543300" y="3695700"/>
          <p14:tracePt t="85094" x="3536950" y="3708400"/>
          <p14:tracePt t="85110" x="3530600" y="3714750"/>
          <p14:tracePt t="85127" x="3511550" y="3746500"/>
          <p14:tracePt t="85129" x="3505200" y="3759200"/>
          <p14:tracePt t="85144" x="3473450" y="3816350"/>
          <p14:tracePt t="85160" x="3435350" y="3867150"/>
          <p14:tracePt t="85177" x="3397250" y="3924300"/>
          <p14:tracePt t="85194" x="3365500" y="3962400"/>
          <p14:tracePt t="85210" x="3346450" y="3994150"/>
          <p14:tracePt t="85227" x="3333750" y="4025900"/>
          <p14:tracePt t="85244" x="3321050" y="4057650"/>
          <p14:tracePt t="85260" x="3321050" y="4083050"/>
          <p14:tracePt t="85277" x="3321050" y="4102100"/>
          <p14:tracePt t="85294" x="3321050" y="4108450"/>
          <p14:tracePt t="85360" x="3321050" y="4114800"/>
          <p14:tracePt t="85376" x="3321050" y="4121150"/>
          <p14:tracePt t="85384" x="3314700" y="4121150"/>
          <p14:tracePt t="85408" x="3314700" y="4127500"/>
          <p14:tracePt t="85416" x="3314700" y="4133850"/>
          <p14:tracePt t="85464" x="3308350" y="4140200"/>
          <p14:tracePt t="87808" x="3314700" y="4140200"/>
          <p14:tracePt t="87824" x="3321050" y="4140200"/>
          <p14:tracePt t="87848" x="3327400" y="4140200"/>
          <p14:tracePt t="87856" x="3340100" y="4133850"/>
          <p14:tracePt t="87872" x="3346450" y="4133850"/>
          <p14:tracePt t="87880" x="3352800" y="4133850"/>
          <p14:tracePt t="87893" x="3365500" y="4133850"/>
          <p14:tracePt t="87910" x="3378200" y="4127500"/>
          <p14:tracePt t="87927" x="3403600" y="4121150"/>
          <p14:tracePt t="87943" x="3416300" y="4121150"/>
          <p14:tracePt t="87945" x="3429000" y="4121150"/>
          <p14:tracePt t="87960" x="3441700" y="4121150"/>
          <p14:tracePt t="87977" x="3460750" y="4114800"/>
          <p14:tracePt t="87993" x="3467100" y="4114800"/>
          <p14:tracePt t="88010" x="3486150" y="4114800"/>
          <p14:tracePt t="88027" x="3498850" y="4114800"/>
          <p14:tracePt t="88043" x="3530600" y="4114800"/>
          <p14:tracePt t="88060" x="3556000" y="4114800"/>
          <p14:tracePt t="88077" x="3600450" y="4114800"/>
          <p14:tracePt t="88093" x="3632200" y="4114800"/>
          <p14:tracePt t="88110" x="3676650" y="4114800"/>
          <p14:tracePt t="88127" x="3702050" y="4114800"/>
          <p14:tracePt t="88143" x="3740150" y="4114800"/>
          <p14:tracePt t="88144" x="3752850" y="4114800"/>
          <p14:tracePt t="88160" x="3784600" y="4114800"/>
          <p14:tracePt t="88177" x="3822700" y="4114800"/>
          <p14:tracePt t="88193" x="3867150" y="4114800"/>
          <p14:tracePt t="88210" x="3911600" y="4114800"/>
          <p14:tracePt t="88227" x="3962400" y="4114800"/>
          <p14:tracePt t="88243" x="4006850" y="4114800"/>
          <p14:tracePt t="88260" x="4038600" y="4114800"/>
          <p14:tracePt t="88277" x="4076700" y="4114800"/>
          <p14:tracePt t="88293" x="4108450" y="4114800"/>
          <p14:tracePt t="88310" x="4127500" y="4114800"/>
          <p14:tracePt t="88327" x="4159250" y="4114800"/>
          <p14:tracePt t="88343" x="4178300" y="4114800"/>
          <p14:tracePt t="88344" x="4197350" y="4114800"/>
          <p14:tracePt t="88360" x="4229100" y="4114800"/>
          <p14:tracePt t="88377" x="4254500" y="4114800"/>
          <p14:tracePt t="88393" x="4286250" y="4114800"/>
          <p14:tracePt t="88410" x="4318000" y="4114800"/>
          <p14:tracePt t="88427" x="4343400" y="4114800"/>
          <p14:tracePt t="88443" x="4375150" y="4114800"/>
          <p14:tracePt t="88460" x="4394200" y="4114800"/>
          <p14:tracePt t="88477" x="4406900" y="4114800"/>
          <p14:tracePt t="88493" x="4419600" y="4114800"/>
          <p14:tracePt t="88510" x="4425950" y="4114800"/>
          <p14:tracePt t="88527" x="4438650" y="4114800"/>
          <p14:tracePt t="88543" x="4464050" y="4114800"/>
          <p14:tracePt t="88560" x="4502150" y="4114800"/>
          <p14:tracePt t="88577" x="4527550" y="4114800"/>
          <p14:tracePt t="88593" x="4546600" y="4114800"/>
          <p14:tracePt t="88610" x="4572000" y="4114800"/>
          <p14:tracePt t="88626" x="4578350" y="4114800"/>
          <p14:tracePt t="88643" x="4584700" y="4114800"/>
          <p14:tracePt t="88660" x="4591050" y="4114800"/>
          <p14:tracePt t="88677" x="4597400" y="4114800"/>
          <p14:tracePt t="88693" x="4603750" y="4114800"/>
          <p14:tracePt t="88710" x="4622800" y="4114800"/>
          <p14:tracePt t="88727" x="4635500" y="4114800"/>
          <p14:tracePt t="88743" x="4648200" y="4114800"/>
          <p14:tracePt t="88745" x="4660900" y="4114800"/>
          <p14:tracePt t="88760" x="4673600" y="4114800"/>
          <p14:tracePt t="88777" x="4699000" y="4114800"/>
          <p14:tracePt t="88793" x="4724400" y="4114800"/>
          <p14:tracePt t="88810" x="4756150" y="4114800"/>
          <p14:tracePt t="88827" x="4794250" y="4114800"/>
          <p14:tracePt t="88843" x="4819650" y="4114800"/>
          <p14:tracePt t="88860" x="4832350" y="4114800"/>
          <p14:tracePt t="88876" x="4845050" y="4114800"/>
          <p14:tracePt t="88893" x="4857750" y="4114800"/>
          <p14:tracePt t="88910" x="4864100" y="4114800"/>
          <p14:tracePt t="88936" x="4870450" y="4114800"/>
          <p14:tracePt t="88944" x="4876800" y="4114800"/>
          <p14:tracePt t="88968" x="4883150" y="4114800"/>
          <p14:tracePt t="88984" x="4889500" y="4114800"/>
          <p14:tracePt t="88993" x="4902200" y="4114800"/>
          <p14:tracePt t="89010" x="4908550" y="4114800"/>
          <p14:tracePt t="89027" x="4914900" y="4114800"/>
          <p14:tracePt t="89043" x="4927600" y="4114800"/>
          <p14:tracePt t="89060" x="4933950" y="4114800"/>
          <p14:tracePt t="89077" x="4946650" y="4114800"/>
          <p14:tracePt t="89093" x="4953000" y="4114800"/>
          <p14:tracePt t="89110" x="4959350" y="4114800"/>
          <p14:tracePt t="89126" x="4965700" y="4114800"/>
          <p14:tracePt t="89144" x="4972050" y="4114800"/>
          <p14:tracePt t="89160" x="4984750" y="4114800"/>
          <p14:tracePt t="89176" x="4991100" y="4114800"/>
          <p14:tracePt t="89193" x="4997450" y="4114800"/>
          <p14:tracePt t="89210" x="5003800" y="4114800"/>
          <p14:tracePt t="89226" x="5016500" y="4114800"/>
          <p14:tracePt t="89260" x="5022850" y="4114800"/>
          <p14:tracePt t="89276" x="5035550" y="4121150"/>
          <p14:tracePt t="89293" x="5041900" y="4121150"/>
          <p14:tracePt t="89310" x="5054600" y="4121150"/>
          <p14:tracePt t="89326" x="5080000" y="4121150"/>
          <p14:tracePt t="89343" x="5092700" y="4121150"/>
          <p14:tracePt t="89360" x="5118100" y="4121150"/>
          <p14:tracePt t="89376" x="5124450" y="4121150"/>
          <p14:tracePt t="89393" x="5137150" y="4121150"/>
          <p14:tracePt t="89410" x="5143500" y="4121150"/>
          <p14:tracePt t="89426" x="5156200" y="4121150"/>
          <p14:tracePt t="89443" x="5162550" y="4121150"/>
          <p14:tracePt t="89460" x="5175250" y="4121150"/>
          <p14:tracePt t="89476" x="5181600" y="4121150"/>
          <p14:tracePt t="89493" x="5194300" y="4121150"/>
          <p14:tracePt t="89510" x="5219700" y="4114800"/>
          <p14:tracePt t="89526" x="5226050" y="4108450"/>
          <p14:tracePt t="89543" x="5232400" y="4108450"/>
          <p14:tracePt t="89560" x="5251450" y="4108450"/>
          <p14:tracePt t="89576" x="5270500" y="4108450"/>
          <p14:tracePt t="89593" x="5283200" y="4108450"/>
          <p14:tracePt t="89610" x="5295900" y="4108450"/>
          <p14:tracePt t="89626" x="5314950" y="4108450"/>
          <p14:tracePt t="89643" x="5334000" y="4108450"/>
          <p14:tracePt t="89660" x="5353050" y="4108450"/>
          <p14:tracePt t="89676" x="5372100" y="4108450"/>
          <p14:tracePt t="89693" x="5397500" y="4108450"/>
          <p14:tracePt t="89710" x="5416550" y="4108450"/>
          <p14:tracePt t="89726" x="5435600" y="4108450"/>
          <p14:tracePt t="89743" x="5467350" y="4108450"/>
          <p14:tracePt t="89744" x="5480050" y="4108450"/>
          <p14:tracePt t="89760" x="5518150" y="4102100"/>
          <p14:tracePt t="89776" x="5562600" y="4095750"/>
          <p14:tracePt t="89793" x="5600700" y="4095750"/>
          <p14:tracePt t="89810" x="5632450" y="4089400"/>
          <p14:tracePt t="89826" x="5657850" y="4089400"/>
          <p14:tracePt t="89843" x="5683250" y="4089400"/>
          <p14:tracePt t="89860" x="5715000" y="4089400"/>
          <p14:tracePt t="89876" x="5740400" y="4089400"/>
          <p14:tracePt t="89893" x="5765800" y="4089400"/>
          <p14:tracePt t="89910" x="5797550" y="4089400"/>
          <p14:tracePt t="89926" x="5829300" y="4089400"/>
          <p14:tracePt t="89943" x="5867400" y="4089400"/>
          <p14:tracePt t="89960" x="5918200" y="4089400"/>
          <p14:tracePt t="89976" x="5943600" y="4089400"/>
          <p14:tracePt t="89993" x="5975350" y="4089400"/>
          <p14:tracePt t="90010" x="6007100" y="4089400"/>
          <p14:tracePt t="90026" x="6057900" y="4089400"/>
          <p14:tracePt t="90043" x="6115050" y="4089400"/>
          <p14:tracePt t="90060" x="6172200" y="4076700"/>
          <p14:tracePt t="90076" x="6223000" y="4076700"/>
          <p14:tracePt t="90093" x="6248400" y="4076700"/>
          <p14:tracePt t="90110" x="6273800" y="4076700"/>
          <p14:tracePt t="90126" x="6286500" y="4076700"/>
          <p14:tracePt t="90143" x="6311900" y="4076700"/>
          <p14:tracePt t="90160" x="6343650" y="4076700"/>
          <p14:tracePt t="90176" x="6356350" y="4076700"/>
          <p14:tracePt t="90193" x="6362700" y="4070350"/>
          <p14:tracePt t="90265" x="6369050" y="4070350"/>
          <p14:tracePt t="90288" x="6375400" y="4070350"/>
          <p14:tracePt t="90297" x="6381750" y="4064000"/>
          <p14:tracePt t="90320" x="6394450" y="4057650"/>
          <p14:tracePt t="90352" x="6400800" y="4057650"/>
          <p14:tracePt t="90360" x="6407150" y="4057650"/>
          <p14:tracePt t="90368" x="6407150" y="4051300"/>
          <p14:tracePt t="90376" x="6413500" y="4051300"/>
          <p14:tracePt t="90393" x="6419850" y="4044950"/>
          <p14:tracePt t="90410" x="6426200" y="4038600"/>
          <p14:tracePt t="90426" x="6438900" y="4038600"/>
          <p14:tracePt t="90443" x="6445250" y="4038600"/>
          <p14:tracePt t="90460" x="6451600" y="4032250"/>
          <p14:tracePt t="90476" x="6457950" y="4032250"/>
          <p14:tracePt t="90493" x="6464300" y="4025900"/>
          <p14:tracePt t="90510" x="6470650" y="4025900"/>
          <p14:tracePt t="90526" x="6470650" y="4019550"/>
          <p14:tracePt t="90543" x="6477000" y="4019550"/>
          <p14:tracePt t="90560" x="6483350" y="4019550"/>
          <p14:tracePt t="90576" x="6489700" y="4019550"/>
          <p14:tracePt t="90593" x="6496050" y="4019550"/>
          <p14:tracePt t="90610" x="6502400" y="4013200"/>
          <p14:tracePt t="90626" x="6502400" y="4006850"/>
          <p14:tracePt t="90649" x="6508750" y="4006850"/>
          <p14:tracePt t="90660" x="6515100" y="4006850"/>
          <p14:tracePt t="90680" x="6521450" y="4000500"/>
          <p14:tracePt t="90713" x="6527800" y="4000500"/>
          <p14:tracePt t="90720" x="6540500" y="4000500"/>
          <p14:tracePt t="90736" x="6546850" y="4000500"/>
          <p14:tracePt t="90752" x="6553200" y="3994150"/>
          <p14:tracePt t="90760" x="6559550" y="3994150"/>
          <p14:tracePt t="90784" x="6572250" y="3994150"/>
          <p14:tracePt t="90793" x="6578600" y="3994150"/>
          <p14:tracePt t="90810" x="6584950" y="3987800"/>
          <p14:tracePt t="90826" x="6604000" y="3981450"/>
          <p14:tracePt t="90843" x="6610350" y="3981450"/>
          <p14:tracePt t="90860" x="6616700" y="3981450"/>
          <p14:tracePt t="90876" x="6623050" y="3981450"/>
          <p14:tracePt t="90893" x="6635750" y="3981450"/>
          <p14:tracePt t="90910" x="6642100" y="3975100"/>
          <p14:tracePt t="90926" x="6654800" y="3975100"/>
          <p14:tracePt t="90943" x="6661150" y="3968750"/>
          <p14:tracePt t="90960" x="6667500" y="3968750"/>
          <p14:tracePt t="90984" x="6667500" y="3956050"/>
          <p14:tracePt t="91000" x="6673850" y="3956050"/>
          <p14:tracePt t="91010" x="6686550" y="3949700"/>
          <p14:tracePt t="91026" x="6686550" y="3943350"/>
          <p14:tracePt t="91043" x="6699250" y="3937000"/>
          <p14:tracePt t="91060" x="6711950" y="3937000"/>
          <p14:tracePt t="91076" x="6731000" y="3930650"/>
          <p14:tracePt t="91093" x="6743700" y="3924300"/>
          <p14:tracePt t="91110" x="6769100" y="3905250"/>
          <p14:tracePt t="91126" x="6788150" y="3905250"/>
          <p14:tracePt t="91143" x="6794500" y="3898900"/>
          <p14:tracePt t="91145" x="6807200" y="3892550"/>
          <p14:tracePt t="91160" x="6819900" y="3886200"/>
          <p14:tracePt t="91176" x="6819900" y="3879850"/>
          <p14:tracePt t="91193" x="6838950" y="3873500"/>
          <p14:tracePt t="91226" x="6838950" y="3867150"/>
          <p14:tracePt t="91440" x="6832600" y="3867150"/>
          <p14:tracePt t="91448" x="6813550" y="3867150"/>
          <p14:tracePt t="91456" x="6781800" y="3886200"/>
          <p14:tracePt t="91464" x="6743700" y="3898900"/>
          <p14:tracePt t="91476" x="6705600" y="3917950"/>
          <p14:tracePt t="91493" x="6610350" y="3968750"/>
          <p14:tracePt t="91509" x="6565900" y="3981450"/>
          <p14:tracePt t="91526" x="6521450" y="4013200"/>
          <p14:tracePt t="91543" x="6508750" y="4019550"/>
          <p14:tracePt t="91560" x="6496050" y="4019550"/>
          <p14:tracePt t="91584" x="6489700" y="4025900"/>
          <p14:tracePt t="91624" x="6477000" y="4025900"/>
          <p14:tracePt t="91632" x="6470650" y="4032250"/>
          <p14:tracePt t="91656" x="6464300" y="4032250"/>
          <p14:tracePt t="91664" x="6457950" y="4032250"/>
          <p14:tracePt t="91676" x="6451600" y="4038600"/>
          <p14:tracePt t="91693" x="6445250" y="4038600"/>
          <p14:tracePt t="91709" x="6438900" y="4038600"/>
          <p14:tracePt t="91726" x="6413500" y="4044950"/>
          <p14:tracePt t="91743" x="6381750" y="4051300"/>
          <p14:tracePt t="91760" x="6350000" y="4057650"/>
          <p14:tracePt t="91760" x="6330950" y="4064000"/>
          <p14:tracePt t="91776" x="6299200" y="4076700"/>
          <p14:tracePt t="91793" x="6280150" y="4083050"/>
          <p14:tracePt t="91809" x="6273800" y="4083050"/>
          <p14:tracePt t="91826" x="6267450" y="4089400"/>
          <p14:tracePt t="91888" x="6261100" y="4089400"/>
          <p14:tracePt t="91904" x="6254750" y="4089400"/>
          <p14:tracePt t="91928" x="6248400" y="4089400"/>
          <p14:tracePt t="91953" x="6242050" y="4089400"/>
          <p14:tracePt t="91960" x="6235700" y="4089400"/>
          <p14:tracePt t="91984" x="6223000" y="4089400"/>
          <p14:tracePt t="91992" x="6216650" y="4089400"/>
          <p14:tracePt t="92000" x="6210300" y="4095750"/>
          <p14:tracePt t="92009" x="6203950" y="4095750"/>
          <p14:tracePt t="92026" x="6191250" y="4095750"/>
          <p14:tracePt t="92043" x="6178550" y="4102100"/>
          <p14:tracePt t="92059" x="6172200" y="4102100"/>
          <p14:tracePt t="92076" x="6165850" y="4102100"/>
          <p14:tracePt t="92093" x="6159500" y="4102100"/>
          <p14:tracePt t="92232" x="6172200" y="4102100"/>
          <p14:tracePt t="92248" x="6172200" y="4095750"/>
          <p14:tracePt t="92256" x="6178550" y="4095750"/>
          <p14:tracePt t="92272" x="6184900" y="4089400"/>
          <p14:tracePt t="92288" x="6191250" y="4083050"/>
          <p14:tracePt t="92296" x="6191250" y="4076700"/>
          <p14:tracePt t="92309" x="6197600" y="4076700"/>
          <p14:tracePt t="92326" x="6203950" y="4070350"/>
          <p14:tracePt t="92343" x="6210300" y="4064000"/>
          <p14:tracePt t="92456" x="6210300" y="4057650"/>
          <p14:tracePt t="92472" x="6203950" y="4057650"/>
          <p14:tracePt t="92480" x="6197600" y="4057650"/>
          <p14:tracePt t="92512" x="6191250" y="4057650"/>
          <p14:tracePt t="92536" x="6184900" y="4057650"/>
          <p14:tracePt t="92545" x="6178550" y="4057650"/>
          <p14:tracePt t="92560" x="6165850" y="4064000"/>
          <p14:tracePt t="92584" x="6159500" y="4064000"/>
          <p14:tracePt t="94616" x="6172200" y="4064000"/>
          <p14:tracePt t="94624" x="6178550" y="4064000"/>
          <p14:tracePt t="94632" x="6197600" y="4064000"/>
          <p14:tracePt t="94642" x="6216650" y="4064000"/>
          <p14:tracePt t="94659" x="6254750" y="4064000"/>
          <p14:tracePt t="94676" x="6311900" y="4064000"/>
          <p14:tracePt t="94692" x="6394450" y="4070350"/>
          <p14:tracePt t="94709" x="6496050" y="4089400"/>
          <p14:tracePt t="94726" x="6565900" y="4095750"/>
          <p14:tracePt t="94742" x="6591300" y="4102100"/>
          <p14:tracePt t="94759" x="6610350" y="4102100"/>
          <p14:tracePt t="94776" x="6616700" y="4102100"/>
          <p14:tracePt t="94944" x="6629400" y="4102100"/>
          <p14:tracePt t="94960" x="6642100" y="4102100"/>
          <p14:tracePt t="94968" x="6648450" y="4102100"/>
          <p14:tracePt t="94976" x="6661150" y="4102100"/>
          <p14:tracePt t="94992" x="6680200" y="4102100"/>
          <p14:tracePt t="95009" x="6699250" y="4102100"/>
          <p14:tracePt t="95026" x="6705600" y="4102100"/>
          <p14:tracePt t="95042" x="6711950" y="4102100"/>
          <p14:tracePt t="97265" x="6724650" y="4102100"/>
          <p14:tracePt t="97272" x="6737350" y="4102100"/>
          <p14:tracePt t="97280" x="6750050" y="4102100"/>
          <p14:tracePt t="97292" x="6769100" y="4102100"/>
          <p14:tracePt t="97309" x="6807200" y="4102100"/>
          <p14:tracePt t="97325" x="6851650" y="4102100"/>
          <p14:tracePt t="97342" x="6864350" y="4102100"/>
          <p14:tracePt t="97359" x="6883400" y="4095750"/>
          <p14:tracePt t="97375" x="6889750" y="4095750"/>
          <p14:tracePt t="97392" x="6908800" y="4083050"/>
          <p14:tracePt t="97409" x="6927850" y="4076700"/>
          <p14:tracePt t="97425" x="6953250" y="4070350"/>
          <p14:tracePt t="97442" x="6978650" y="4057650"/>
          <p14:tracePt t="97459" x="6997700" y="4044950"/>
          <p14:tracePt t="97475" x="7023100" y="4032250"/>
          <p14:tracePt t="97492" x="7061200" y="4025900"/>
          <p14:tracePt t="97509" x="7099300" y="4006850"/>
          <p14:tracePt t="97525" x="7124700" y="4000500"/>
          <p14:tracePt t="97542" x="7143750" y="3994150"/>
          <p14:tracePt t="97559" x="7162800" y="3994150"/>
          <p14:tracePt t="97575" x="7181850" y="3994150"/>
          <p14:tracePt t="97577" x="7188200" y="3994150"/>
          <p14:tracePt t="97592" x="7207250" y="4000500"/>
          <p14:tracePt t="97609" x="7226300" y="4000500"/>
          <p14:tracePt t="97625" x="7232650" y="4000500"/>
          <p14:tracePt t="97642" x="7258050" y="4000500"/>
          <p14:tracePt t="97659" x="7277100" y="3994150"/>
          <p14:tracePt t="97675" x="7308850" y="3987800"/>
          <p14:tracePt t="97692" x="7346950" y="3981450"/>
          <p14:tracePt t="97709" x="7366000" y="3975100"/>
          <p14:tracePt t="97725" x="7385050" y="3968750"/>
          <p14:tracePt t="97742" x="7404100" y="3962400"/>
          <p14:tracePt t="97792" x="7410450" y="3962400"/>
          <p14:tracePt t="97824" x="7416800" y="3962400"/>
          <p14:tracePt t="97841" x="7423150" y="3962400"/>
          <p14:tracePt t="98312" x="7416800" y="3968750"/>
          <p14:tracePt t="98320" x="7410450" y="3975100"/>
          <p14:tracePt t="98336" x="7404100" y="3981450"/>
          <p14:tracePt t="98352" x="7397750" y="3987800"/>
          <p14:tracePt t="98360" x="7391400" y="3994150"/>
          <p14:tracePt t="98375" x="7385050" y="3994150"/>
          <p14:tracePt t="98392" x="7359650" y="4006850"/>
          <p14:tracePt t="98409" x="7340600" y="4013200"/>
          <p14:tracePt t="98425" x="7327900" y="4025900"/>
          <p14:tracePt t="98442" x="7315200" y="4032250"/>
          <p14:tracePt t="98459" x="7296150" y="4032250"/>
          <p14:tracePt t="98475" x="7277100" y="4032250"/>
          <p14:tracePt t="98492" x="7251700" y="4038600"/>
          <p14:tracePt t="98509" x="7219950" y="4044950"/>
          <p14:tracePt t="98525" x="7207250" y="4044950"/>
          <p14:tracePt t="98542" x="7188200" y="4051300"/>
          <p14:tracePt t="98559" x="7162800" y="4051300"/>
          <p14:tracePt t="98575" x="7150100" y="4051300"/>
          <p14:tracePt t="98577" x="7143750" y="4051300"/>
          <p14:tracePt t="98592" x="7131050" y="4051300"/>
          <p14:tracePt t="98609" x="7124700" y="4051300"/>
          <p14:tracePt t="98625" x="7112000" y="4051300"/>
          <p14:tracePt t="98642" x="7092950" y="4051300"/>
          <p14:tracePt t="98659" x="7080250" y="4051300"/>
          <p14:tracePt t="98676" x="7067550" y="4051300"/>
          <p14:tracePt t="98692" x="7061200" y="4051300"/>
          <p14:tracePt t="98709" x="7048500" y="4051300"/>
          <p14:tracePt t="98725" x="7042150" y="4044950"/>
          <p14:tracePt t="98742" x="7035800" y="4044950"/>
          <p14:tracePt t="98759" x="7029450" y="4044950"/>
          <p14:tracePt t="98775" x="7023100" y="4044950"/>
          <p14:tracePt t="98792" x="7004050" y="4044950"/>
          <p14:tracePt t="98824" x="6997700" y="4044950"/>
          <p14:tracePt t="99312" x="7004050" y="4044950"/>
          <p14:tracePt t="99320" x="7023100" y="4044950"/>
          <p14:tracePt t="99328" x="7042150" y="4044950"/>
          <p14:tracePt t="99342" x="7061200" y="4044950"/>
          <p14:tracePt t="99358" x="7073900" y="4038600"/>
          <p14:tracePt t="99375" x="7080250" y="4038600"/>
          <p14:tracePt t="99392" x="7086600" y="4038600"/>
          <p14:tracePt t="99408" x="7092950" y="4032250"/>
          <p14:tracePt t="99432" x="7099300" y="4032250"/>
          <p14:tracePt t="99456" x="7112000" y="4032250"/>
          <p14:tracePt t="99464" x="7118350" y="4032250"/>
          <p14:tracePt t="99475" x="7131050" y="4032250"/>
          <p14:tracePt t="99492" x="7156450" y="4032250"/>
          <p14:tracePt t="99508" x="7181850" y="4032250"/>
          <p14:tracePt t="99525" x="7188200" y="4032250"/>
          <p14:tracePt t="99542" x="7194550" y="4032250"/>
          <p14:tracePt t="99558" x="7207250" y="4032250"/>
          <p14:tracePt t="99575" x="7213600" y="4025900"/>
          <p14:tracePt t="99592" x="7226300" y="4019550"/>
          <p14:tracePt t="99609" x="7232650" y="4019550"/>
          <p14:tracePt t="99625" x="7245350" y="4013200"/>
          <p14:tracePt t="99672" x="7251700" y="4013200"/>
          <p14:tracePt t="100448" x="7239000" y="4013200"/>
          <p14:tracePt t="100464" x="7226300" y="4013200"/>
          <p14:tracePt t="100488" x="7219950" y="4013200"/>
          <p14:tracePt t="100496" x="7207250" y="4013200"/>
          <p14:tracePt t="100504" x="7200900" y="4013200"/>
          <p14:tracePt t="100512" x="7194550" y="4013200"/>
          <p14:tracePt t="100525" x="7181850" y="4013200"/>
          <p14:tracePt t="100542" x="7175500" y="4013200"/>
          <p14:tracePt t="100558" x="7162800" y="4013200"/>
          <p14:tracePt t="100575" x="7150100" y="4013200"/>
          <p14:tracePt t="100592" x="7124700" y="4013200"/>
          <p14:tracePt t="100608" x="7112000" y="4013200"/>
          <p14:tracePt t="100625" x="7092950" y="4013200"/>
          <p14:tracePt t="100642" x="7080250" y="4013200"/>
          <p14:tracePt t="100658" x="7067550" y="4013200"/>
          <p14:tracePt t="100675" x="7054850" y="4006850"/>
          <p14:tracePt t="100692" x="7035800" y="4000500"/>
          <p14:tracePt t="100708" x="7010400" y="3994150"/>
          <p14:tracePt t="100725" x="6991350" y="3987800"/>
          <p14:tracePt t="100742" x="6972300" y="3987800"/>
          <p14:tracePt t="100758" x="6946900" y="3981450"/>
          <p14:tracePt t="100775" x="6927850" y="3975100"/>
          <p14:tracePt t="100777" x="6915150" y="3968750"/>
          <p14:tracePt t="100792" x="6896100" y="3956050"/>
          <p14:tracePt t="100808" x="6870700" y="3943350"/>
          <p14:tracePt t="100825" x="6858000" y="3943350"/>
          <p14:tracePt t="100842" x="6845300" y="3937000"/>
          <p14:tracePt t="100858" x="6838950" y="3924300"/>
          <p14:tracePt t="100892" x="6826250" y="3917950"/>
          <p14:tracePt t="100908" x="6826250" y="3905250"/>
          <p14:tracePt t="100925" x="6826250" y="3886200"/>
          <p14:tracePt t="100942" x="6826250" y="3867150"/>
          <p14:tracePt t="100958" x="6826250" y="3854450"/>
          <p14:tracePt t="100975" x="6826250" y="3829050"/>
          <p14:tracePt t="100992" x="6838950" y="3803650"/>
          <p14:tracePt t="101008" x="6864350" y="3790950"/>
          <p14:tracePt t="101025" x="6902450" y="3771900"/>
          <p14:tracePt t="101042" x="6978650" y="3746500"/>
          <p14:tracePt t="101058" x="7035800" y="3740150"/>
          <p14:tracePt t="101075" x="7080250" y="3733800"/>
          <p14:tracePt t="101092" x="7105650" y="3727450"/>
          <p14:tracePt t="101108" x="7137400" y="3727450"/>
          <p14:tracePt t="101125" x="7156450" y="3714750"/>
          <p14:tracePt t="101142" x="7194550" y="3714750"/>
          <p14:tracePt t="101158" x="7219950" y="3695700"/>
          <p14:tracePt t="101175" x="7232650" y="3695700"/>
          <p14:tracePt t="101192" x="7239000" y="3695700"/>
          <p14:tracePt t="101208" x="7251700" y="3689350"/>
          <p14:tracePt t="101249" x="7258050" y="3689350"/>
          <p14:tracePt t="101265" x="7270750" y="3689350"/>
          <p14:tracePt t="101272" x="7277100" y="3689350"/>
          <p14:tracePt t="101288" x="7283450" y="3689350"/>
          <p14:tracePt t="101304" x="7289800" y="3689350"/>
          <p14:tracePt t="101320" x="7296150" y="3689350"/>
          <p14:tracePt t="101328" x="7308850" y="3689350"/>
          <p14:tracePt t="101342" x="7315200" y="3689350"/>
          <p14:tracePt t="101358" x="7321550" y="3683000"/>
          <p14:tracePt t="101375" x="7327900" y="3683000"/>
          <p14:tracePt t="101392" x="7346950" y="3683000"/>
          <p14:tracePt t="101416" x="7359650" y="3683000"/>
          <p14:tracePt t="101432" x="7366000" y="3683000"/>
          <p14:tracePt t="101472" x="7372350" y="3683000"/>
          <p14:tracePt t="101488" x="7378700" y="3683000"/>
          <p14:tracePt t="101496" x="7385050" y="3689350"/>
          <p14:tracePt t="101504" x="7385050" y="3695700"/>
          <p14:tracePt t="101512" x="7385050" y="3702050"/>
          <p14:tracePt t="101525" x="7391400" y="3708400"/>
          <p14:tracePt t="101542" x="7391400" y="3721100"/>
          <p14:tracePt t="101558" x="7397750" y="3752850"/>
          <p14:tracePt t="101575" x="7397750" y="3759200"/>
          <p14:tracePt t="101576" x="7404100" y="3771900"/>
          <p14:tracePt t="101592" x="7404100" y="3784600"/>
          <p14:tracePt t="101608" x="7410450" y="3810000"/>
          <p14:tracePt t="101625" x="7410450" y="3835400"/>
          <p14:tracePt t="101641" x="7410450" y="3860800"/>
          <p14:tracePt t="101658" x="7410450" y="3886200"/>
          <p14:tracePt t="101675" x="7410450" y="3905250"/>
          <p14:tracePt t="101691" x="7410450" y="3917950"/>
          <p14:tracePt t="101708" x="7410450" y="3930650"/>
          <p14:tracePt t="101728" x="7410450" y="3937000"/>
          <p14:tracePt t="101792" x="7410450" y="3943350"/>
          <p14:tracePt t="101808" x="7410450" y="3949700"/>
          <p14:tracePt t="101824" x="7404100" y="3956050"/>
          <p14:tracePt t="101832" x="7397750" y="3962400"/>
          <p14:tracePt t="101841" x="7385050" y="3968750"/>
          <p14:tracePt t="101858" x="7366000" y="3981450"/>
          <p14:tracePt t="101875" x="7346950" y="3987800"/>
          <p14:tracePt t="101891" x="7321550" y="4000500"/>
          <p14:tracePt t="101908" x="7289800" y="4013200"/>
          <p14:tracePt t="101925" x="7264400" y="4025900"/>
          <p14:tracePt t="101941" x="7232650" y="4038600"/>
          <p14:tracePt t="101958" x="7207250" y="4051300"/>
          <p14:tracePt t="101975" x="7175500" y="4057650"/>
          <p14:tracePt t="101991" x="7162800" y="4064000"/>
          <p14:tracePt t="102008" x="7143750" y="4070350"/>
          <p14:tracePt t="102041" x="7131050" y="4070350"/>
          <p14:tracePt t="102058" x="7124700" y="4070350"/>
          <p14:tracePt t="102075" x="7112000" y="4070350"/>
          <p14:tracePt t="102091" x="7099300" y="4070350"/>
          <p14:tracePt t="102108" x="7080250" y="4070350"/>
          <p14:tracePt t="102125" x="7067550" y="4064000"/>
          <p14:tracePt t="102141" x="7054850" y="4064000"/>
          <p14:tracePt t="102158" x="7042150" y="4057650"/>
          <p14:tracePt t="102175" x="7035800" y="4057650"/>
          <p14:tracePt t="102191" x="7035800" y="4051300"/>
          <p14:tracePt t="102432" x="7023100" y="4051300"/>
          <p14:tracePt t="102448" x="7016750" y="4051300"/>
          <p14:tracePt t="102576" x="7010400" y="4051300"/>
          <p14:tracePt t="102584" x="7004050" y="4057650"/>
          <p14:tracePt t="102592" x="6985000" y="4057650"/>
          <p14:tracePt t="102616" x="6978650" y="4057650"/>
          <p14:tracePt t="102936" x="7023100" y="4070350"/>
          <p14:tracePt t="102944" x="7061200" y="4044950"/>
          <p14:tracePt t="102952" x="7092950" y="4032250"/>
          <p14:tracePt t="102960" x="7137400" y="4025900"/>
          <p14:tracePt t="102975" x="7162800" y="4025900"/>
          <p14:tracePt t="102991" x="7207250" y="4019550"/>
          <p14:tracePt t="102992" x="7226300" y="4006850"/>
          <p14:tracePt t="103008" x="7258050" y="4000500"/>
          <p14:tracePt t="103025" x="7327900" y="4000500"/>
          <p14:tracePt t="103041" x="7416800" y="4013200"/>
          <p14:tracePt t="103058" x="7562850" y="4038600"/>
          <p14:tracePt t="103075" x="7715250" y="4051300"/>
          <p14:tracePt t="103091" x="7835900" y="4051300"/>
          <p14:tracePt t="103108" x="7924800" y="4051300"/>
          <p14:tracePt t="103125" x="7969250" y="4057650"/>
          <p14:tracePt t="103141" x="7994650" y="4064000"/>
          <p14:tracePt t="103158" x="8020050" y="4070350"/>
          <p14:tracePt t="103175" x="8032750" y="4070350"/>
          <p14:tracePt t="103176" x="8039100" y="4070350"/>
          <p14:tracePt t="103191" x="8045450" y="4070350"/>
          <p14:tracePt t="103208" x="8058150" y="4070350"/>
          <p14:tracePt t="103241" x="8089900" y="4070350"/>
          <p14:tracePt t="103258" x="8121650" y="4064000"/>
          <p14:tracePt t="103275" x="8166100" y="4064000"/>
          <p14:tracePt t="103291" x="8216900" y="4057650"/>
          <p14:tracePt t="103308" x="8248650" y="4051300"/>
          <p14:tracePt t="103325" x="8286750" y="4051300"/>
          <p14:tracePt t="103341" x="8318500" y="4038600"/>
          <p14:tracePt t="103358" x="8350250" y="4038600"/>
          <p14:tracePt t="103375" x="8382000" y="4038600"/>
          <p14:tracePt t="103391" x="8426450" y="4038600"/>
          <p14:tracePt t="103408" x="8515350" y="4038600"/>
          <p14:tracePt t="103425" x="8566150" y="4038600"/>
          <p14:tracePt t="103441" x="8623300" y="4038600"/>
          <p14:tracePt t="103458" x="8648700" y="4044950"/>
          <p14:tracePt t="103475" x="8667750" y="4044950"/>
          <p14:tracePt t="103491" x="8674100" y="4044950"/>
          <p14:tracePt t="103508" x="8686800" y="4044950"/>
          <p14:tracePt t="103525" x="8699500" y="4044950"/>
          <p14:tracePt t="103541" x="8712200" y="4044950"/>
          <p14:tracePt t="103558" x="8724900" y="4044950"/>
          <p14:tracePt t="103575" x="8750300" y="4044950"/>
          <p14:tracePt t="103591" x="8775700" y="4044950"/>
          <p14:tracePt t="103592" x="8782050" y="4044950"/>
          <p14:tracePt t="103608" x="8794750" y="4044950"/>
          <p14:tracePt t="103625" x="8801100" y="4044950"/>
          <p14:tracePt t="103641" x="8807450" y="4044950"/>
          <p14:tracePt t="103658" x="8813800" y="4044950"/>
          <p14:tracePt t="103675" x="8826500" y="4044950"/>
          <p14:tracePt t="103691" x="8896350" y="4064000"/>
          <p14:tracePt t="103708" x="8978900" y="4089400"/>
          <p14:tracePt t="103725" x="9023350" y="4102100"/>
          <p14:tracePt t="103741" x="9036050" y="4102100"/>
          <p14:tracePt t="103928" x="9036050" y="4108450"/>
          <p14:tracePt t="104040" x="9029700" y="4114800"/>
          <p14:tracePt t="104216" x="9023350" y="4121150"/>
          <p14:tracePt t="104280" x="9017000" y="4127500"/>
          <p14:tracePt t="104296" x="9004300" y="4133850"/>
          <p14:tracePt t="104312" x="8997950" y="4140200"/>
          <p14:tracePt t="104320" x="8985250" y="4140200"/>
          <p14:tracePt t="104329" x="8972550" y="4140200"/>
          <p14:tracePt t="104341" x="8959850" y="4146550"/>
          <p14:tracePt t="104358" x="8909050" y="4152900"/>
          <p14:tracePt t="104374" x="8851900" y="4159250"/>
          <p14:tracePt t="104391" x="8801100" y="4165600"/>
          <p14:tracePt t="104393" x="8782050" y="4171950"/>
          <p14:tracePt t="104408" x="8737600" y="4171950"/>
          <p14:tracePt t="104425" x="8705850" y="4178300"/>
          <p14:tracePt t="104441" x="8661400" y="4191000"/>
          <p14:tracePt t="104458" x="8629650" y="4191000"/>
          <p14:tracePt t="104474" x="8578850" y="4197350"/>
          <p14:tracePt t="104491" x="8528050" y="4203700"/>
          <p14:tracePt t="104508" x="8477250" y="4203700"/>
          <p14:tracePt t="104524" x="8439150" y="4210050"/>
          <p14:tracePt t="104541" x="8401050" y="4216400"/>
          <p14:tracePt t="104558" x="8375650" y="4216400"/>
          <p14:tracePt t="104574" x="8343900" y="4216400"/>
          <p14:tracePt t="104591" x="8318500" y="4216400"/>
          <p14:tracePt t="104592" x="8299450" y="4216400"/>
          <p14:tracePt t="104608" x="8267700" y="4210050"/>
          <p14:tracePt t="104624" x="8223250" y="4210050"/>
          <p14:tracePt t="104641" x="8191500" y="4210050"/>
          <p14:tracePt t="104658" x="8159750" y="4210050"/>
          <p14:tracePt t="104674" x="8134350" y="4203700"/>
          <p14:tracePt t="104691" x="8096250" y="4197350"/>
          <p14:tracePt t="104708" x="8064500" y="4191000"/>
          <p14:tracePt t="104724" x="8032750" y="4184650"/>
          <p14:tracePt t="104741" x="8007350" y="4184650"/>
          <p14:tracePt t="104758" x="7994650" y="4178300"/>
          <p14:tracePt t="104864" x="7988300" y="4178300"/>
          <p14:tracePt t="104872" x="7975600" y="4171950"/>
          <p14:tracePt t="104896" x="7975600" y="4165600"/>
          <p14:tracePt t="105128" x="7994650" y="4165600"/>
          <p14:tracePt t="105136" x="8020050" y="4165600"/>
          <p14:tracePt t="105145" x="8045450" y="4171950"/>
          <p14:tracePt t="105158" x="8077200" y="4178300"/>
          <p14:tracePt t="105174" x="8140700" y="4203700"/>
          <p14:tracePt t="105191" x="8210550" y="4222750"/>
          <p14:tracePt t="105193" x="8229600" y="4229100"/>
          <p14:tracePt t="105208" x="8274050" y="4241800"/>
          <p14:tracePt t="105224" x="8324850" y="4260850"/>
          <p14:tracePt t="105241" x="8362950" y="4279900"/>
          <p14:tracePt t="105258" x="8394700" y="4286250"/>
          <p14:tracePt t="105274" x="8439150" y="4298950"/>
          <p14:tracePt t="105291" x="8477250" y="4311650"/>
          <p14:tracePt t="105308" x="8502650" y="4318000"/>
          <p14:tracePt t="105324" x="8528050" y="4318000"/>
          <p14:tracePt t="105341" x="8547100" y="4318000"/>
          <p14:tracePt t="105358" x="8553450" y="4318000"/>
          <p14:tracePt t="105374" x="8566150" y="4318000"/>
          <p14:tracePt t="105391" x="8585200" y="4318000"/>
          <p14:tracePt t="105392" x="8597900" y="4318000"/>
          <p14:tracePt t="105408" x="8629650" y="4311650"/>
          <p14:tracePt t="105424" x="8661400" y="4305300"/>
          <p14:tracePt t="105441" x="8686800" y="4292600"/>
          <p14:tracePt t="105458" x="8705850" y="4286250"/>
          <p14:tracePt t="105474" x="8718550" y="4267200"/>
          <p14:tracePt t="105491" x="8731250" y="4254500"/>
          <p14:tracePt t="105508" x="8743950" y="4229100"/>
          <p14:tracePt t="105524" x="8756650" y="4222750"/>
          <p14:tracePt t="105541" x="8763000" y="4191000"/>
          <p14:tracePt t="105558" x="8775700" y="4171950"/>
          <p14:tracePt t="105574" x="8782050" y="4140200"/>
          <p14:tracePt t="105591" x="8788400" y="4121150"/>
          <p14:tracePt t="105608" x="8788400" y="4102100"/>
          <p14:tracePt t="105624" x="8794750" y="4095750"/>
          <p14:tracePt t="105641" x="8794750" y="4089400"/>
          <p14:tracePt t="105658" x="8794750" y="4083050"/>
          <p14:tracePt t="105728" x="8794750" y="4076700"/>
          <p14:tracePt t="106088" x="8794750" y="4083050"/>
          <p14:tracePt t="106096" x="8794750" y="4089400"/>
          <p14:tracePt t="106104" x="8794750" y="4095750"/>
          <p14:tracePt t="106112" x="8794750" y="4102100"/>
          <p14:tracePt t="106124" x="8794750" y="4108450"/>
          <p14:tracePt t="106141" x="8782050" y="4121150"/>
          <p14:tracePt t="106158" x="8782050" y="4133850"/>
          <p14:tracePt t="106174" x="8775700" y="4140200"/>
          <p14:tracePt t="106191" x="8763000" y="4165600"/>
          <p14:tracePt t="106208" x="8737600" y="4184650"/>
          <p14:tracePt t="106224" x="8712200" y="4197350"/>
          <p14:tracePt t="106241" x="8667750" y="4222750"/>
          <p14:tracePt t="106258" x="8629650" y="4241800"/>
          <p14:tracePt t="106274" x="8585200" y="4260850"/>
          <p14:tracePt t="106291" x="8559800" y="4260850"/>
          <p14:tracePt t="106308" x="8540750" y="4267200"/>
          <p14:tracePt t="106324" x="8528050" y="4267200"/>
          <p14:tracePt t="106341" x="8509000" y="4267200"/>
          <p14:tracePt t="106358" x="8483600" y="4267200"/>
          <p14:tracePt t="106374" x="8451850" y="4267200"/>
          <p14:tracePt t="106391" x="8426450" y="4260850"/>
          <p14:tracePt t="106408" x="8407400" y="4260850"/>
          <p14:tracePt t="106424" x="8388350" y="4254500"/>
          <p14:tracePt t="106441" x="8382000" y="4254500"/>
          <p14:tracePt t="106457" x="8369300" y="4248150"/>
          <p14:tracePt t="106474" x="8350250" y="4248150"/>
          <p14:tracePt t="106491" x="8343900" y="4248150"/>
          <p14:tracePt t="106508" x="8331200" y="4235450"/>
          <p14:tracePt t="106524" x="8318500" y="4229100"/>
          <p14:tracePt t="106541" x="8312150" y="4222750"/>
          <p14:tracePt t="106558" x="8293100" y="4216400"/>
          <p14:tracePt t="106574" x="8274050" y="4197350"/>
          <p14:tracePt t="106591" x="8261350" y="4184650"/>
          <p14:tracePt t="106593" x="8255000" y="4184650"/>
          <p14:tracePt t="106608" x="8229600" y="4165600"/>
          <p14:tracePt t="106624" x="8210550" y="4152900"/>
          <p14:tracePt t="106641" x="8191500" y="4140200"/>
          <p14:tracePt t="106657" x="8166100" y="4121150"/>
          <p14:tracePt t="106674" x="8153400" y="4114800"/>
          <p14:tracePt t="106691" x="8140700" y="4095750"/>
          <p14:tracePt t="106708" x="8128000" y="4095750"/>
          <p14:tracePt t="106724" x="8121650" y="4089400"/>
          <p14:tracePt t="106741" x="8115300" y="4083050"/>
          <p14:tracePt t="106757" x="8108950" y="4076700"/>
          <p14:tracePt t="106774" x="8102600" y="4070350"/>
          <p14:tracePt t="106791" x="8096250" y="4064000"/>
          <p14:tracePt t="106792" x="8089900" y="4064000"/>
          <p14:tracePt t="106808" x="8083550" y="4051300"/>
          <p14:tracePt t="106849" x="8077200" y="4044950"/>
          <p14:tracePt t="107161" x="8083550" y="4044950"/>
          <p14:tracePt t="107168" x="8089900" y="4044950"/>
          <p14:tracePt t="107176" x="8096250" y="4044950"/>
          <p14:tracePt t="107191" x="8115300" y="4044950"/>
          <p14:tracePt t="107208" x="8197850" y="4057650"/>
          <p14:tracePt t="107208" x="8235950" y="4070350"/>
          <p14:tracePt t="107224" x="8318500" y="4083050"/>
          <p14:tracePt t="107241" x="8388350" y="4102100"/>
          <p14:tracePt t="107257" x="8458200" y="4108450"/>
          <p14:tracePt t="107274" x="8515350" y="4121150"/>
          <p14:tracePt t="107291" x="8604250" y="4133850"/>
          <p14:tracePt t="107307" x="8674100" y="4140200"/>
          <p14:tracePt t="107324" x="8743950" y="4152900"/>
          <p14:tracePt t="107341" x="8788400" y="4152900"/>
          <p14:tracePt t="107357" x="8813800" y="4159250"/>
          <p14:tracePt t="107374" x="8826500" y="4159250"/>
          <p14:tracePt t="107391" x="8839200" y="4159250"/>
          <p14:tracePt t="107408" x="8858250" y="4159250"/>
          <p14:tracePt t="107408" x="8870950" y="4159250"/>
          <p14:tracePt t="107424" x="8883650" y="4159250"/>
          <p14:tracePt t="107441" x="8896350" y="4159250"/>
          <p14:tracePt t="107457" x="8915400" y="4159250"/>
          <p14:tracePt t="107475" x="8921750" y="4159250"/>
          <p14:tracePt t="107491" x="8928100" y="4159250"/>
          <p14:tracePt t="107507" x="8934450" y="4159250"/>
          <p14:tracePt t="107524" x="8947150" y="4159250"/>
          <p14:tracePt t="107541" x="8953500" y="4159250"/>
          <p14:tracePt t="107557" x="8966200" y="4159250"/>
          <p14:tracePt t="107574" x="8972550" y="4165600"/>
          <p14:tracePt t="107591" x="8991600" y="4171950"/>
          <p14:tracePt t="107607" x="8997950" y="4171950"/>
          <p14:tracePt t="107624" x="9010650" y="4178300"/>
          <p14:tracePt t="107672" x="9023350" y="4184650"/>
          <p14:tracePt t="108128" x="9010650" y="4184650"/>
          <p14:tracePt t="108152" x="8997950" y="4178300"/>
          <p14:tracePt t="108168" x="8991600" y="4178300"/>
          <p14:tracePt t="108176" x="8985250" y="4178300"/>
          <p14:tracePt t="108184" x="8966200" y="4178300"/>
          <p14:tracePt t="108192" x="8959850" y="4178300"/>
          <p14:tracePt t="108207" x="8940800" y="4171950"/>
          <p14:tracePt t="108224" x="8896350" y="4171950"/>
          <p14:tracePt t="108241" x="8870950" y="4165600"/>
          <p14:tracePt t="108257" x="8845550" y="4159250"/>
          <p14:tracePt t="108274" x="8820150" y="4152900"/>
          <p14:tracePt t="108291" x="8807450" y="4146550"/>
          <p14:tracePt t="108307" x="8788400" y="4140200"/>
          <p14:tracePt t="108324" x="8775700" y="4127500"/>
          <p14:tracePt t="108341" x="8756650" y="4121150"/>
          <p14:tracePt t="108357" x="8743950" y="4114800"/>
          <p14:tracePt t="108374" x="8712200" y="4108450"/>
          <p14:tracePt t="108391" x="8693150" y="4095750"/>
          <p14:tracePt t="108392" x="8686800" y="4089400"/>
          <p14:tracePt t="108407" x="8674100" y="4083050"/>
          <p14:tracePt t="108424" x="8661400" y="4076700"/>
          <p14:tracePt t="108441" x="8655050" y="4070350"/>
          <p14:tracePt t="108457" x="8648700" y="4064000"/>
          <p14:tracePt t="108474" x="8642350" y="4057650"/>
          <p14:tracePt t="108491" x="8629650" y="4044950"/>
          <p14:tracePt t="108507" x="8623300" y="4032250"/>
          <p14:tracePt t="108524" x="8604250" y="4006850"/>
          <p14:tracePt t="108541" x="8591550" y="3987800"/>
          <p14:tracePt t="108557" x="8591550" y="3968750"/>
          <p14:tracePt t="108574" x="8591550" y="3962400"/>
          <p14:tracePt t="108591" x="8585200" y="3949700"/>
          <p14:tracePt t="108607" x="8578850" y="3943350"/>
          <p14:tracePt t="108624" x="8572500" y="3924300"/>
          <p14:tracePt t="108641" x="8572500" y="3905250"/>
          <p14:tracePt t="108657" x="8572500" y="3886200"/>
          <p14:tracePt t="108674" x="8572500" y="3867150"/>
          <p14:tracePt t="108691" x="8572500" y="3848100"/>
          <p14:tracePt t="108707" x="8572500" y="3829050"/>
          <p14:tracePt t="108724" x="8572500" y="3816350"/>
          <p14:tracePt t="108741" x="8572500" y="3803650"/>
          <p14:tracePt t="108757" x="8572500" y="3784600"/>
          <p14:tracePt t="108774" x="8572500" y="3778250"/>
          <p14:tracePt t="108791" x="8572500" y="3771900"/>
          <p14:tracePt t="108807" x="8572500" y="3759200"/>
          <p14:tracePt t="108809" x="8572500" y="3752850"/>
          <p14:tracePt t="108824" x="8578850" y="3752850"/>
          <p14:tracePt t="108841" x="8578850" y="3746500"/>
          <p14:tracePt t="108857" x="8585200" y="3740150"/>
          <p14:tracePt t="108874" x="8585200" y="3733800"/>
          <p14:tracePt t="108891" x="8591550" y="3721100"/>
          <p14:tracePt t="108907" x="8597900" y="3714750"/>
          <p14:tracePt t="108924" x="8610600" y="3695700"/>
          <p14:tracePt t="108941" x="8623300" y="3689350"/>
          <p14:tracePt t="108957" x="8636000" y="3676650"/>
          <p14:tracePt t="108974" x="8648700" y="3676650"/>
          <p14:tracePt t="108991" x="8655050" y="3670300"/>
          <p14:tracePt t="109007" x="8661400" y="3663950"/>
          <p14:tracePt t="109008" x="8674100" y="3657600"/>
          <p14:tracePt t="109024" x="8680450" y="3657600"/>
          <p14:tracePt t="109041" x="8699500" y="3651250"/>
          <p14:tracePt t="109057" x="8724900" y="3651250"/>
          <p14:tracePt t="109074" x="8756650" y="3651250"/>
          <p14:tracePt t="109091" x="8775700" y="3651250"/>
          <p14:tracePt t="109107" x="8801100" y="3651250"/>
          <p14:tracePt t="109124" x="8832850" y="3651250"/>
          <p14:tracePt t="109141" x="8864600" y="3651250"/>
          <p14:tracePt t="109157" x="8902700" y="3651250"/>
          <p14:tracePt t="109174" x="8928100" y="3651250"/>
          <p14:tracePt t="109191" x="8953500" y="3651250"/>
          <p14:tracePt t="109192" x="8991600" y="3651250"/>
          <p14:tracePt t="109207" x="9036050" y="3644900"/>
          <p14:tracePt t="109224" x="9182100" y="3632200"/>
          <p14:tracePt t="109241" x="9334500" y="3613150"/>
          <p14:tracePt t="109257" x="9480550" y="3587750"/>
          <p14:tracePt t="109274" x="9556750" y="3581400"/>
          <p14:tracePt t="109291" x="9626600" y="3568700"/>
          <p14:tracePt t="109307" x="9639300" y="3568700"/>
          <p14:tracePt t="109384" x="9652000" y="3568700"/>
          <p14:tracePt t="109392" x="9658350" y="3568700"/>
          <p14:tracePt t="109400" x="9664700" y="3568700"/>
          <p14:tracePt t="109408" x="9683750" y="3581400"/>
          <p14:tracePt t="109424" x="9696450" y="3587750"/>
          <p14:tracePt t="109440" x="9709150" y="3600450"/>
          <p14:tracePt t="109457" x="9715500" y="3606800"/>
          <p14:tracePt t="109474" x="9721850" y="3619500"/>
          <p14:tracePt t="109507" x="9721850" y="3632200"/>
          <p14:tracePt t="109544" x="9728200" y="3638550"/>
          <p14:tracePt t="109568" x="9728200" y="3644900"/>
          <p14:tracePt t="109577" x="9728200" y="3651250"/>
          <p14:tracePt t="109590" x="9728200" y="3657600"/>
          <p14:tracePt t="109607" x="9728200" y="3670300"/>
          <p14:tracePt t="109608" x="9721850" y="3683000"/>
          <p14:tracePt t="109624" x="9721850" y="3695700"/>
          <p14:tracePt t="109641" x="9715500" y="3708400"/>
          <p14:tracePt t="109657" x="9709150" y="3733800"/>
          <p14:tracePt t="109674" x="9702800" y="3746500"/>
          <p14:tracePt t="109690" x="9690100" y="3771900"/>
          <p14:tracePt t="109707" x="9683750" y="3797300"/>
          <p14:tracePt t="109724" x="9677400" y="3816350"/>
          <p14:tracePt t="109740" x="9664700" y="3841750"/>
          <p14:tracePt t="109757" x="9658350" y="3854450"/>
          <p14:tracePt t="109774" x="9658350" y="3867150"/>
          <p14:tracePt t="109791" x="9652000" y="3873500"/>
          <p14:tracePt t="109807" x="9645650" y="3886200"/>
          <p14:tracePt t="109824" x="9620250" y="3917950"/>
          <p14:tracePt t="109840" x="9613900" y="3937000"/>
          <p14:tracePt t="109857" x="9601200" y="3949700"/>
          <p14:tracePt t="109874" x="9588500" y="3975100"/>
          <p14:tracePt t="109890" x="9582150" y="3981450"/>
          <p14:tracePt t="109907" x="9582150" y="3994150"/>
          <p14:tracePt t="109940" x="9575800" y="4000500"/>
          <p14:tracePt t="109957" x="9569450" y="4006850"/>
          <p14:tracePt t="109974" x="9569450" y="4013200"/>
          <p14:tracePt t="109990" x="9569450" y="4019550"/>
          <p14:tracePt t="110007" x="9556750" y="4032250"/>
          <p14:tracePt t="110024" x="9544050" y="4051300"/>
          <p14:tracePt t="110040" x="9537700" y="4057650"/>
          <p14:tracePt t="110057" x="9525000" y="4070350"/>
          <p14:tracePt t="110081" x="9525000" y="4076700"/>
          <p14:tracePt t="110120" x="9518650" y="4076700"/>
          <p14:tracePt t="110160" x="9512300" y="4083050"/>
          <p14:tracePt t="110176" x="9505950" y="4089400"/>
          <p14:tracePt t="110200" x="9493250" y="4095750"/>
          <p14:tracePt t="110224" x="9480550" y="4095750"/>
          <p14:tracePt t="110240" x="9474200" y="4095750"/>
          <p14:tracePt t="110248" x="9467850" y="4102100"/>
          <p14:tracePt t="110257" x="9461500" y="4108450"/>
          <p14:tracePt t="110274" x="9423400" y="4114800"/>
          <p14:tracePt t="110291" x="9378950" y="4127500"/>
          <p14:tracePt t="110307" x="9347200" y="4140200"/>
          <p14:tracePt t="110324" x="9309100" y="4152900"/>
          <p14:tracePt t="110340" x="9283700" y="4159250"/>
          <p14:tracePt t="110357" x="9271000" y="4159250"/>
          <p14:tracePt t="110374" x="9258300" y="4159250"/>
          <p14:tracePt t="110407" x="9232900" y="4159250"/>
          <p14:tracePt t="110424" x="9213850" y="4159250"/>
          <p14:tracePt t="110440" x="9194800" y="4159250"/>
          <p14:tracePt t="110457" x="9175750" y="4159250"/>
          <p14:tracePt t="110474" x="9156700" y="4159250"/>
          <p14:tracePt t="110490" x="9144000" y="4159250"/>
          <p14:tracePt t="110507" x="9131300" y="4159250"/>
          <p14:tracePt t="110524" x="9105900" y="4159250"/>
          <p14:tracePt t="110540" x="9074150" y="4159250"/>
          <p14:tracePt t="110557" x="9055100" y="4159250"/>
          <p14:tracePt t="110574" x="9029700" y="4159250"/>
          <p14:tracePt t="110590" x="9010650" y="4152900"/>
          <p14:tracePt t="110607" x="8997950" y="4146550"/>
          <p14:tracePt t="110608" x="8991600" y="4140200"/>
          <p14:tracePt t="110624" x="8966200" y="4133850"/>
          <p14:tracePt t="110640" x="8947150" y="4127500"/>
          <p14:tracePt t="110657" x="8928100" y="4121150"/>
          <p14:tracePt t="110674" x="8902700" y="4114800"/>
          <p14:tracePt t="110690" x="8883650" y="4108450"/>
          <p14:tracePt t="110707" x="8864600" y="4102100"/>
          <p14:tracePt t="110724" x="8858250" y="4095750"/>
          <p14:tracePt t="110740" x="8839200" y="4089400"/>
          <p14:tracePt t="110757" x="8807450" y="4083050"/>
          <p14:tracePt t="110774" x="8788400" y="4076700"/>
          <p14:tracePt t="110790" x="8756650" y="4064000"/>
          <p14:tracePt t="110807" x="8743950" y="4057650"/>
          <p14:tracePt t="110824" x="8724900" y="4051300"/>
          <p14:tracePt t="110840" x="8712200" y="4038600"/>
          <p14:tracePt t="110857" x="8699500" y="4032250"/>
          <p14:tracePt t="110874" x="8686800" y="4025900"/>
          <p14:tracePt t="110890" x="8680450" y="4019550"/>
          <p14:tracePt t="110907" x="8667750" y="4006850"/>
          <p14:tracePt t="110924" x="8661400" y="4000500"/>
          <p14:tracePt t="110940" x="8648700" y="3994150"/>
          <p14:tracePt t="110957" x="8648700" y="3987800"/>
          <p14:tracePt t="110974" x="8642350" y="3981450"/>
          <p14:tracePt t="110990" x="8636000" y="3968750"/>
          <p14:tracePt t="111007" x="8636000" y="3949700"/>
          <p14:tracePt t="111024" x="8636000" y="3917950"/>
          <p14:tracePt t="111040" x="8636000" y="3905250"/>
          <p14:tracePt t="111057" x="8636000" y="3879850"/>
          <p14:tracePt t="111074" x="8636000" y="3867150"/>
          <p14:tracePt t="111090" x="8636000" y="3854450"/>
          <p14:tracePt t="111107" x="8636000" y="3835400"/>
          <p14:tracePt t="111124" x="8636000" y="3816350"/>
          <p14:tracePt t="111140" x="8642350" y="3790950"/>
          <p14:tracePt t="111157" x="8661400" y="3771900"/>
          <p14:tracePt t="111174" x="8661400" y="3752850"/>
          <p14:tracePt t="111190" x="8674100" y="3740150"/>
          <p14:tracePt t="111207" x="8680450" y="3727450"/>
          <p14:tracePt t="111208" x="8686800" y="3721100"/>
          <p14:tracePt t="111224" x="8712200" y="3689350"/>
          <p14:tracePt t="111240" x="8724900" y="3683000"/>
          <p14:tracePt t="111257" x="8724900" y="3663950"/>
          <p14:tracePt t="111274" x="8737600" y="3657600"/>
          <p14:tracePt t="111290" x="8743950" y="3651250"/>
          <p14:tracePt t="111307" x="8743950" y="3644900"/>
          <p14:tracePt t="111324" x="8756650" y="3638550"/>
          <p14:tracePt t="111340" x="8769350" y="3619500"/>
          <p14:tracePt t="111357" x="8801100" y="3613150"/>
          <p14:tracePt t="111374" x="8858250" y="3606800"/>
          <p14:tracePt t="111390" x="8915400" y="3600450"/>
          <p14:tracePt t="111407" x="8991600" y="3600450"/>
          <p14:tracePt t="111408" x="9036050" y="3600450"/>
          <p14:tracePt t="111424" x="9086850" y="3600450"/>
          <p14:tracePt t="111440" x="9118600" y="3600450"/>
          <p14:tracePt t="111457" x="9137650" y="3600450"/>
          <p14:tracePt t="111473" x="9150350" y="3600450"/>
          <p14:tracePt t="111490" x="9156700" y="3600450"/>
          <p14:tracePt t="111507" x="9175750" y="3600450"/>
          <p14:tracePt t="111524" x="9194800" y="3600450"/>
          <p14:tracePt t="111540" x="9220200" y="3613150"/>
          <p14:tracePt t="111557" x="9245600" y="3644900"/>
          <p14:tracePt t="111574" x="9271000" y="3657600"/>
          <p14:tracePt t="111590" x="9296400" y="3676650"/>
          <p14:tracePt t="111592" x="9309100" y="3683000"/>
          <p14:tracePt t="111607" x="9321800" y="3695700"/>
          <p14:tracePt t="111624" x="9353550" y="3727450"/>
          <p14:tracePt t="111640" x="9372600" y="3746500"/>
          <p14:tracePt t="111657" x="9391650" y="3765550"/>
          <p14:tracePt t="111673" x="9404350" y="3784600"/>
          <p14:tracePt t="111690" x="9417050" y="3803650"/>
          <p14:tracePt t="111707" x="9423400" y="3810000"/>
          <p14:tracePt t="111728" x="9429750" y="3816350"/>
          <p14:tracePt t="111744" x="9429750" y="3822700"/>
          <p14:tracePt t="111760" x="9429750" y="3829050"/>
          <p14:tracePt t="111773" x="9429750" y="3835400"/>
          <p14:tracePt t="111790" x="9429750" y="3848100"/>
          <p14:tracePt t="111807" x="9429750" y="3860800"/>
          <p14:tracePt t="111824" x="9429750" y="3886200"/>
          <p14:tracePt t="111840" x="9429750" y="3905250"/>
          <p14:tracePt t="111857" x="9429750" y="3924300"/>
          <p14:tracePt t="111873" x="9429750" y="3943350"/>
          <p14:tracePt t="111891" x="9429750" y="3975100"/>
          <p14:tracePt t="111907" x="9429750" y="4006850"/>
          <p14:tracePt t="111923" x="9429750" y="4019550"/>
          <p14:tracePt t="111940" x="9429750" y="4038600"/>
          <p14:tracePt t="111957" x="9429750" y="4051300"/>
          <p14:tracePt t="111974" x="9429750" y="4057650"/>
          <p14:tracePt t="111990" x="9429750" y="4076700"/>
          <p14:tracePt t="112007" x="9429750" y="4083050"/>
          <p14:tracePt t="112008" x="9423400" y="4089400"/>
          <p14:tracePt t="112024" x="9404350" y="4102100"/>
          <p14:tracePt t="112040" x="9372600" y="4114800"/>
          <p14:tracePt t="112057" x="9340850" y="4121150"/>
          <p14:tracePt t="112074" x="9296400" y="4133850"/>
          <p14:tracePt t="112090" x="9264650" y="4140200"/>
          <p14:tracePt t="112107" x="9226550" y="4140200"/>
          <p14:tracePt t="112124" x="9182100" y="4152900"/>
          <p14:tracePt t="112140" x="9156700" y="4165600"/>
          <p14:tracePt t="112157" x="9124950" y="4165600"/>
          <p14:tracePt t="112173" x="9105900" y="4171950"/>
          <p14:tracePt t="112190" x="9086850" y="4171950"/>
          <p14:tracePt t="112207" x="9061450" y="4171950"/>
          <p14:tracePt t="112224" x="9029700" y="4171950"/>
          <p14:tracePt t="112240" x="9010650" y="4165600"/>
          <p14:tracePt t="112257" x="8985250" y="4159250"/>
          <p14:tracePt t="112274" x="8959850" y="4152900"/>
          <p14:tracePt t="112290" x="8940800" y="4152900"/>
          <p14:tracePt t="112307" x="8921750" y="4146550"/>
          <p14:tracePt t="112323" x="8902700" y="4146550"/>
          <p14:tracePt t="112340" x="8896350" y="4146550"/>
          <p14:tracePt t="112357" x="8870950" y="4140200"/>
          <p14:tracePt t="112373" x="8851900" y="4133850"/>
          <p14:tracePt t="112390" x="8839200" y="4127500"/>
          <p14:tracePt t="112407" x="8820150" y="4121150"/>
          <p14:tracePt t="112424" x="8807450" y="4121150"/>
          <p14:tracePt t="112456" x="8801100" y="4121150"/>
          <p14:tracePt t="112488" x="8794750" y="4121150"/>
          <p14:tracePt t="112504" x="8788400" y="4121150"/>
          <p14:tracePt t="112512" x="8782050" y="4121150"/>
          <p14:tracePt t="112520" x="8769350" y="4114800"/>
          <p14:tracePt t="112528" x="8763000" y="4114800"/>
          <p14:tracePt t="112540" x="8756650" y="4114800"/>
          <p14:tracePt t="112557" x="8750300" y="4114800"/>
          <p14:tracePt t="112584" x="8743950" y="4114800"/>
          <p14:tracePt t="112592" x="8743950" y="4108450"/>
          <p14:tracePt t="112976" x="8737600" y="4102100"/>
          <p14:tracePt t="112992" x="8731250" y="4102100"/>
          <p14:tracePt t="113016" x="8724900" y="4095750"/>
          <p14:tracePt t="113032" x="8724900" y="4089400"/>
          <p14:tracePt t="113040" x="8718550" y="4083050"/>
          <p14:tracePt t="113056" x="8712200" y="4070350"/>
          <p14:tracePt t="113073" x="8705850" y="4057650"/>
          <p14:tracePt t="113088" x="8699500" y="4044950"/>
          <p14:tracePt t="113096" x="8699500" y="4038600"/>
          <p14:tracePt t="113107" x="8699500" y="4032250"/>
          <p14:tracePt t="113123" x="8693150" y="4013200"/>
          <p14:tracePt t="113140" x="8686800" y="4000500"/>
          <p14:tracePt t="113157" x="8686800" y="3994150"/>
          <p14:tracePt t="113173" x="8686800" y="3981450"/>
          <p14:tracePt t="113190" x="8686800" y="3968750"/>
          <p14:tracePt t="113207" x="8680450" y="3943350"/>
          <p14:tracePt t="113223" x="8680450" y="3917950"/>
          <p14:tracePt t="113224" x="8674100" y="3911600"/>
          <p14:tracePt t="113240" x="8674100" y="3892550"/>
          <p14:tracePt t="113257" x="8674100" y="3879850"/>
          <p14:tracePt t="113273" x="8674100" y="3854450"/>
          <p14:tracePt t="113290" x="8674100" y="3841750"/>
          <p14:tracePt t="113307" x="8674100" y="3822700"/>
          <p14:tracePt t="113323" x="8674100" y="3803650"/>
          <p14:tracePt t="113340" x="8674100" y="3771900"/>
          <p14:tracePt t="113357" x="8680450" y="3759200"/>
          <p14:tracePt t="113373" x="8693150" y="3740150"/>
          <p14:tracePt t="113390" x="8699500" y="3721100"/>
          <p14:tracePt t="113407" x="8705850" y="3702050"/>
          <p14:tracePt t="113423" x="8712200" y="3689350"/>
          <p14:tracePt t="113424" x="8718550" y="3683000"/>
          <p14:tracePt t="113440" x="8724900" y="3670300"/>
          <p14:tracePt t="113457" x="8731250" y="3651250"/>
          <p14:tracePt t="113473" x="8737600" y="3644900"/>
          <p14:tracePt t="113490" x="8743950" y="3632200"/>
          <p14:tracePt t="113507" x="8750300" y="3625850"/>
          <p14:tracePt t="113523" x="8756650" y="3625850"/>
          <p14:tracePt t="113540" x="8782050" y="3625850"/>
          <p14:tracePt t="113557" x="8801100" y="3625850"/>
          <p14:tracePt t="113573" x="8832850" y="3625850"/>
          <p14:tracePt t="113590" x="8896350" y="3625850"/>
          <p14:tracePt t="113607" x="8953500" y="3625850"/>
          <p14:tracePt t="113623" x="9029700" y="3632200"/>
          <p14:tracePt t="113640" x="9156700" y="3663950"/>
          <p14:tracePt t="113657" x="9201150" y="3670300"/>
          <p14:tracePt t="113673" x="9239250" y="3670300"/>
          <p14:tracePt t="113690" x="9258300" y="3676650"/>
          <p14:tracePt t="113707" x="9277350" y="3676650"/>
          <p14:tracePt t="113723" x="9290050" y="3676650"/>
          <p14:tracePt t="113740" x="9296400" y="3676650"/>
          <p14:tracePt t="113757" x="9302750" y="3676650"/>
          <p14:tracePt t="113773" x="9315450" y="3689350"/>
          <p14:tracePt t="113790" x="9359900" y="3714750"/>
          <p14:tracePt t="113807" x="9436100" y="3752850"/>
          <p14:tracePt t="113823" x="9499600" y="3771900"/>
          <p14:tracePt t="113840" x="9544050" y="3790950"/>
          <p14:tracePt t="113857" x="9556750" y="3797300"/>
          <p14:tracePt t="114000" x="9556750" y="3810000"/>
          <p14:tracePt t="114016" x="9556750" y="3822700"/>
          <p14:tracePt t="114024" x="9556750" y="3829050"/>
          <p14:tracePt t="114032" x="9556750" y="3835400"/>
          <p14:tracePt t="114040" x="9556750" y="3848100"/>
          <p14:tracePt t="114057" x="9556750" y="3867150"/>
          <p14:tracePt t="114073" x="9556750" y="3879850"/>
          <p14:tracePt t="114090" x="9556750" y="3886200"/>
          <p14:tracePt t="114106" x="9556750" y="3892550"/>
          <p14:tracePt t="114123" x="9556750" y="3898900"/>
          <p14:tracePt t="114176" x="9556750" y="3905250"/>
          <p14:tracePt t="114184" x="9556750" y="3911600"/>
          <p14:tracePt t="114200" x="9550400" y="3911600"/>
          <p14:tracePt t="114208" x="9550400" y="3917950"/>
          <p14:tracePt t="114223" x="9544050" y="3924300"/>
          <p14:tracePt t="114240" x="9531350" y="3943350"/>
          <p14:tracePt t="114256" x="9525000" y="3956050"/>
          <p14:tracePt t="114273" x="9512300" y="3975100"/>
          <p14:tracePt t="114290" x="9512300" y="3981450"/>
          <p14:tracePt t="114307" x="9505950" y="3994150"/>
          <p14:tracePt t="114323" x="9505950" y="4000500"/>
          <p14:tracePt t="114340" x="9499600" y="4006850"/>
          <p14:tracePt t="114448" x="9499600" y="4013200"/>
          <p14:tracePt t="114472" x="9486900" y="4013200"/>
          <p14:tracePt t="114488" x="9480550" y="4025900"/>
          <p14:tracePt t="114496" x="9474200" y="4032250"/>
          <p14:tracePt t="114506" x="9474200" y="4038600"/>
          <p14:tracePt t="114523" x="9461500" y="4038600"/>
          <p14:tracePt t="114540" x="9455150" y="4044950"/>
          <p14:tracePt t="114556" x="9448800" y="4057650"/>
          <p14:tracePt t="114590" x="9436100" y="4057650"/>
          <p14:tracePt t="114606" x="9423400" y="4057650"/>
          <p14:tracePt t="114623" x="9410700" y="4070350"/>
          <p14:tracePt t="114640" x="9378950" y="4076700"/>
          <p14:tracePt t="114656" x="9347200" y="4083050"/>
          <p14:tracePt t="114673" x="9315450" y="4089400"/>
          <p14:tracePt t="114690" x="9283700" y="4089400"/>
          <p14:tracePt t="114706" x="9264650" y="4095750"/>
          <p14:tracePt t="114723" x="9251950" y="4095750"/>
          <p14:tracePt t="114740" x="9239250" y="4095750"/>
          <p14:tracePt t="114756" x="9232900" y="4102100"/>
          <p14:tracePt t="114784" x="9226550" y="4102100"/>
          <p14:tracePt t="114792" x="9220200" y="4102100"/>
          <p14:tracePt t="114808" x="9207500" y="4102100"/>
          <p14:tracePt t="114823" x="9201150" y="4102100"/>
          <p14:tracePt t="114840" x="9169400" y="4095750"/>
          <p14:tracePt t="114856" x="9150350" y="4095750"/>
          <p14:tracePt t="114873" x="9137650" y="4095750"/>
          <p14:tracePt t="114890" x="9118600" y="4095750"/>
          <p14:tracePt t="114906" x="9105900" y="4095750"/>
          <p14:tracePt t="114923" x="9093200" y="4095750"/>
          <p14:tracePt t="114940" x="9067800" y="4089400"/>
          <p14:tracePt t="114956" x="9048750" y="4076700"/>
          <p14:tracePt t="114973" x="9036050" y="4076700"/>
          <p14:tracePt t="114990" x="9023350" y="4076700"/>
          <p14:tracePt t="115006" x="9010650" y="4070350"/>
          <p14:tracePt t="115040" x="8991600" y="4070350"/>
          <p14:tracePt t="115056" x="8966200" y="4070350"/>
          <p14:tracePt t="115073" x="8934450" y="4064000"/>
          <p14:tracePt t="115090" x="8902700" y="4064000"/>
          <p14:tracePt t="115106" x="8883650" y="4057650"/>
          <p14:tracePt t="115123" x="8864600" y="4057650"/>
          <p14:tracePt t="115140" x="8858250" y="4057650"/>
          <p14:tracePt t="115156" x="8851900" y="4057650"/>
          <p14:tracePt t="115173" x="8839200" y="4051300"/>
          <p14:tracePt t="115206" x="8820150" y="4044950"/>
          <p14:tracePt t="115223" x="8801100" y="4044950"/>
          <p14:tracePt t="115240" x="8775700" y="4032250"/>
          <p14:tracePt t="115256" x="8756650" y="4032250"/>
          <p14:tracePt t="115273" x="8737600" y="4032250"/>
          <p14:tracePt t="115290" x="8724900" y="4019550"/>
          <p14:tracePt t="115306" x="8705850" y="4013200"/>
          <p14:tracePt t="115323" x="8693150" y="4013200"/>
          <p14:tracePt t="115340" x="8680450" y="4013200"/>
          <p14:tracePt t="115356" x="8674100" y="4006850"/>
          <p14:tracePt t="115373" x="8661400" y="4000500"/>
          <p14:tracePt t="115390" x="8661400" y="3994150"/>
          <p14:tracePt t="115406" x="8655050" y="3994150"/>
          <p14:tracePt t="115423" x="8648700" y="3987800"/>
          <p14:tracePt t="115440" x="8636000" y="3968750"/>
          <p14:tracePt t="115456" x="8623300" y="3949700"/>
          <p14:tracePt t="115473" x="8623300" y="3943350"/>
          <p14:tracePt t="115490" x="8610600" y="3930650"/>
          <p14:tracePt t="115506" x="8610600" y="3917950"/>
          <p14:tracePt t="115528" x="8604250" y="3905250"/>
          <p14:tracePt t="115544" x="8604250" y="3898900"/>
          <p14:tracePt t="115556" x="8604250" y="3892550"/>
          <p14:tracePt t="115573" x="8604250" y="3873500"/>
          <p14:tracePt t="115590" x="8604250" y="3835400"/>
          <p14:tracePt t="115606" x="8616950" y="3816350"/>
          <p14:tracePt t="115623" x="8623300" y="3784600"/>
          <p14:tracePt t="115624" x="8629650" y="3771900"/>
          <p14:tracePt t="115640" x="8636000" y="3759200"/>
          <p14:tracePt t="115656" x="8648700" y="3746500"/>
          <p14:tracePt t="115673" x="8648700" y="3727450"/>
          <p14:tracePt t="115690" x="8667750" y="3714750"/>
          <p14:tracePt t="115706" x="8674100" y="3702050"/>
          <p14:tracePt t="115723" x="8693150" y="3695700"/>
          <p14:tracePt t="115740" x="8705850" y="3683000"/>
          <p14:tracePt t="115756" x="8718550" y="3676650"/>
          <p14:tracePt t="115773" x="8724900" y="3676650"/>
          <p14:tracePt t="115790" x="8737600" y="3676650"/>
          <p14:tracePt t="115806" x="8756650" y="3670300"/>
          <p14:tracePt t="115823" x="8788400" y="3670300"/>
          <p14:tracePt t="115824" x="8801100" y="3663950"/>
          <p14:tracePt t="115840" x="8820150" y="3663950"/>
          <p14:tracePt t="115856" x="8839200" y="3663950"/>
          <p14:tracePt t="115873" x="8858250" y="3663950"/>
          <p14:tracePt t="115890" x="8883650" y="3663950"/>
          <p14:tracePt t="115906" x="8928100" y="3670300"/>
          <p14:tracePt t="115923" x="8972550" y="3676650"/>
          <p14:tracePt t="115940" x="9029700" y="3695700"/>
          <p14:tracePt t="115956" x="9080500" y="3702050"/>
          <p14:tracePt t="115973" x="9131300" y="3714750"/>
          <p14:tracePt t="115990" x="9175750" y="3714750"/>
          <p14:tracePt t="116006" x="9245600" y="3727450"/>
          <p14:tracePt t="116023" x="9302750" y="3727450"/>
          <p14:tracePt t="116040" x="9372600" y="3740150"/>
          <p14:tracePt t="116056" x="9391650" y="3746500"/>
          <p14:tracePt t="116073" x="9404350" y="3752850"/>
          <p14:tracePt t="116090" x="9404350" y="3759200"/>
          <p14:tracePt t="116176" x="9410700" y="3759200"/>
          <p14:tracePt t="116208" x="9410700" y="3765550"/>
          <p14:tracePt t="116216" x="9410700" y="3771900"/>
          <p14:tracePt t="116224" x="9410700" y="3778250"/>
          <p14:tracePt t="116240" x="9410700" y="3803650"/>
          <p14:tracePt t="116256" x="9410700" y="3816350"/>
          <p14:tracePt t="116273" x="9410700" y="3835400"/>
          <p14:tracePt t="116290" x="9417050" y="3854450"/>
          <p14:tracePt t="116306" x="9417050" y="3867150"/>
          <p14:tracePt t="116323" x="9423400" y="3879850"/>
          <p14:tracePt t="116340" x="9423400" y="3898900"/>
          <p14:tracePt t="116356" x="9429750" y="3905250"/>
          <p14:tracePt t="116373" x="9429750" y="3911600"/>
          <p14:tracePt t="116464" x="9429750" y="3917950"/>
          <p14:tracePt t="116472" x="9429750" y="3924300"/>
          <p14:tracePt t="116480" x="9429750" y="3930650"/>
          <p14:tracePt t="116504" x="9436100" y="3943350"/>
          <p14:tracePt t="116528" x="9436100" y="3949700"/>
          <p14:tracePt t="116552" x="9436100" y="3962400"/>
          <p14:tracePt t="116560" x="9436100" y="3968750"/>
          <p14:tracePt t="116568" x="9436100" y="3981450"/>
          <p14:tracePt t="116576" x="9436100" y="3987800"/>
          <p14:tracePt t="116590" x="9429750" y="4000500"/>
          <p14:tracePt t="116606" x="9429750" y="4013200"/>
          <p14:tracePt t="116623" x="9429750" y="4025900"/>
          <p14:tracePt t="116640" x="9423400" y="4044950"/>
          <p14:tracePt t="116656" x="9417050" y="4044950"/>
          <p14:tracePt t="116680" x="9410700" y="4051300"/>
          <p14:tracePt t="116712" x="9410700" y="4057650"/>
          <p14:tracePt t="116728" x="9404350" y="4057650"/>
          <p14:tracePt t="116744" x="9398000" y="4064000"/>
          <p14:tracePt t="116752" x="9391650" y="4070350"/>
          <p14:tracePt t="116761" x="9385300" y="4076700"/>
          <p14:tracePt t="116773" x="9378950" y="4076700"/>
          <p14:tracePt t="116789" x="9366250" y="4083050"/>
          <p14:tracePt t="116806" x="9359900" y="4089400"/>
          <p14:tracePt t="116823" x="9353550" y="4095750"/>
          <p14:tracePt t="116848" x="9347200" y="4095750"/>
          <p14:tracePt t="116865" x="9340850" y="4095750"/>
          <p14:tracePt t="116873" x="9334500" y="4095750"/>
          <p14:tracePt t="116889" x="9328150" y="4095750"/>
          <p14:tracePt t="116906" x="9315450" y="4095750"/>
          <p14:tracePt t="116923" x="9302750" y="4102100"/>
          <p14:tracePt t="116940" x="9283700" y="4102100"/>
          <p14:tracePt t="116956" x="9264650" y="4102100"/>
          <p14:tracePt t="116973" x="9251950" y="4102100"/>
          <p14:tracePt t="116990" x="9232900" y="4102100"/>
          <p14:tracePt t="117006" x="9194800" y="4102100"/>
          <p14:tracePt t="117023" x="9169400" y="4102100"/>
          <p14:tracePt t="117040" x="9105900" y="4102100"/>
          <p14:tracePt t="117056" x="9061450" y="4102100"/>
          <p14:tracePt t="117073" x="9036050" y="4102100"/>
          <p14:tracePt t="117089" x="9010650" y="4102100"/>
          <p14:tracePt t="117106" x="8997950" y="4102100"/>
          <p14:tracePt t="117123" x="8985250" y="4102100"/>
          <p14:tracePt t="117140" x="8966200" y="4102100"/>
          <p14:tracePt t="117156" x="8940800" y="4102100"/>
          <p14:tracePt t="117173" x="8915400" y="4102100"/>
          <p14:tracePt t="117190" x="8890000" y="4102100"/>
          <p14:tracePt t="117206" x="8864600" y="4102100"/>
          <p14:tracePt t="117223" x="8845550" y="4102100"/>
          <p14:tracePt t="117224" x="8832850" y="4102100"/>
          <p14:tracePt t="117240" x="8813800" y="4102100"/>
          <p14:tracePt t="117256" x="8788400" y="4102100"/>
          <p14:tracePt t="117273" x="8763000" y="4102100"/>
          <p14:tracePt t="117289" x="8737600" y="4102100"/>
          <p14:tracePt t="117306" x="8705850" y="4095750"/>
          <p14:tracePt t="117323" x="8686800" y="4089400"/>
          <p14:tracePt t="117339" x="8674100" y="4089400"/>
          <p14:tracePt t="117356" x="8661400" y="4089400"/>
          <p14:tracePt t="117373" x="8655050" y="4089400"/>
          <p14:tracePt t="117390" x="8648700" y="4083050"/>
          <p14:tracePt t="117406" x="8642350" y="4076700"/>
          <p14:tracePt t="117424" x="8636000" y="4070350"/>
          <p14:tracePt t="117439" x="8636000" y="4064000"/>
          <p14:tracePt t="117456" x="8629650" y="4044950"/>
          <p14:tracePt t="117473" x="8623300" y="4025900"/>
          <p14:tracePt t="117489" x="8616950" y="4006850"/>
          <p14:tracePt t="117506" x="8616950" y="3994150"/>
          <p14:tracePt t="117523" x="8610600" y="3981450"/>
          <p14:tracePt t="117539" x="8604250" y="3968750"/>
          <p14:tracePt t="117556" x="8604250" y="3949700"/>
          <p14:tracePt t="117573" x="8604250" y="3930650"/>
          <p14:tracePt t="117589" x="8604250" y="3917950"/>
          <p14:tracePt t="117606" x="8604250" y="3905250"/>
          <p14:tracePt t="117623" x="8604250" y="3892550"/>
          <p14:tracePt t="117640" x="8604250" y="3879850"/>
          <p14:tracePt t="117656" x="8610600" y="3860800"/>
          <p14:tracePt t="117673" x="8610600" y="3848100"/>
          <p14:tracePt t="117689" x="8616950" y="3835400"/>
          <p14:tracePt t="117706" x="8623300" y="3810000"/>
          <p14:tracePt t="117723" x="8623300" y="3797300"/>
          <p14:tracePt t="117739" x="8623300" y="3784600"/>
          <p14:tracePt t="117756" x="8629650" y="3771900"/>
          <p14:tracePt t="117773" x="8636000" y="3765550"/>
          <p14:tracePt t="117792" x="8642350" y="3752850"/>
          <p14:tracePt t="117808" x="8642350" y="3746500"/>
          <p14:tracePt t="117824" x="8648700" y="3740150"/>
          <p14:tracePt t="117840" x="8655050" y="3733800"/>
          <p14:tracePt t="117856" x="8667750" y="3721100"/>
          <p14:tracePt t="117873" x="8680450" y="3708400"/>
          <p14:tracePt t="117890" x="8693150" y="3695700"/>
          <p14:tracePt t="117906" x="8705850" y="3689350"/>
          <p14:tracePt t="117923" x="8718550" y="3676650"/>
          <p14:tracePt t="117939" x="8731250" y="3670300"/>
          <p14:tracePt t="117956" x="8750300" y="3663950"/>
          <p14:tracePt t="117973" x="8775700" y="3657600"/>
          <p14:tracePt t="117989" x="8801100" y="3651250"/>
          <p14:tracePt t="118006" x="8820150" y="3651250"/>
          <p14:tracePt t="118023" x="8851900" y="3651250"/>
          <p14:tracePt t="118024" x="8858250" y="3651250"/>
          <p14:tracePt t="118039" x="8864600" y="3651250"/>
          <p14:tracePt t="118056" x="8921750" y="3651250"/>
          <p14:tracePt t="118073" x="8947150" y="3657600"/>
          <p14:tracePt t="118089" x="8991600" y="3670300"/>
          <p14:tracePt t="118106" x="9036050" y="3670300"/>
          <p14:tracePt t="118123" x="9074150" y="3676650"/>
          <p14:tracePt t="118139" x="9118600" y="3689350"/>
          <p14:tracePt t="118156" x="9163050" y="3702050"/>
          <p14:tracePt t="118173" x="9201150" y="3714750"/>
          <p14:tracePt t="118189" x="9239250" y="3727450"/>
          <p14:tracePt t="118206" x="9251950" y="3733800"/>
          <p14:tracePt t="118223" x="9258300" y="3733800"/>
          <p14:tracePt t="118239" x="9264650" y="3733800"/>
          <p14:tracePt t="118256" x="9277350" y="3740150"/>
          <p14:tracePt t="118273" x="9290050" y="3740150"/>
          <p14:tracePt t="118290" x="9302750" y="3752850"/>
          <p14:tracePt t="118306" x="9302750" y="3759200"/>
          <p14:tracePt t="118323" x="9309100" y="3765550"/>
          <p14:tracePt t="118339" x="9315450" y="3771900"/>
          <p14:tracePt t="118356" x="9321800" y="3771900"/>
          <p14:tracePt t="118373" x="9328150" y="3778250"/>
          <p14:tracePt t="118389" x="9328150" y="3784600"/>
          <p14:tracePt t="118406" x="9340850" y="3790950"/>
          <p14:tracePt t="118423" x="9347200" y="3803650"/>
          <p14:tracePt t="118440" x="9359900" y="3810000"/>
          <p14:tracePt t="118440" x="9366250" y="3822700"/>
          <p14:tracePt t="118456" x="9378950" y="3829050"/>
          <p14:tracePt t="118473" x="9385300" y="3841750"/>
          <p14:tracePt t="118489" x="9404350" y="3860800"/>
          <p14:tracePt t="118506" x="9410700" y="3873500"/>
          <p14:tracePt t="118523" x="9417050" y="3879850"/>
          <p14:tracePt t="118539" x="9423400" y="3892550"/>
          <p14:tracePt t="118556" x="9429750" y="3898900"/>
          <p14:tracePt t="118672" x="9429750" y="3905250"/>
          <p14:tracePt t="118704" x="9429750" y="3911600"/>
          <p14:tracePt t="118768" x="9429750" y="3917950"/>
          <p14:tracePt t="119369" x="0" y="0"/>
        </p14:tracePtLst>
        <p14:tracePtLst>
          <p14:tracePt t="124353" x="8947150" y="4108450"/>
          <p14:tracePt t="124592" x="8940800" y="4108450"/>
          <p14:tracePt t="124600" x="8934450" y="4108450"/>
          <p14:tracePt t="124608" x="8921750" y="4114800"/>
          <p14:tracePt t="124622" x="8902700" y="4114800"/>
          <p14:tracePt t="124638" x="8864600" y="4114800"/>
          <p14:tracePt t="124655" x="8807450" y="4114800"/>
          <p14:tracePt t="124672" x="8731250" y="4114800"/>
          <p14:tracePt t="124689" x="8705850" y="4114800"/>
          <p14:tracePt t="124705" x="8667750" y="4114800"/>
          <p14:tracePt t="124722" x="8648700" y="4114800"/>
          <p14:tracePt t="124738" x="8636000" y="4114800"/>
          <p14:tracePt t="124772" x="8636000" y="4108450"/>
          <p14:tracePt t="124788" x="8629650" y="4102100"/>
          <p14:tracePt t="124805" x="8629650" y="4076700"/>
          <p14:tracePt t="124822" x="8610600" y="4044950"/>
          <p14:tracePt t="124839" x="8610600" y="4025900"/>
          <p14:tracePt t="124840" x="8604250" y="4006850"/>
          <p14:tracePt t="124855" x="8597900" y="3994150"/>
          <p14:tracePt t="124872" x="8597900" y="3968750"/>
          <p14:tracePt t="124888" x="8597900" y="3956050"/>
          <p14:tracePt t="124905" x="8591550" y="3943350"/>
          <p14:tracePt t="124944" x="8591550" y="3937000"/>
          <p14:tracePt t="124968" x="8591550" y="3930650"/>
          <p14:tracePt t="125000" x="8591550" y="3924300"/>
          <p14:tracePt t="125008" x="8591550" y="3917950"/>
          <p14:tracePt t="125016" x="8597900" y="3917950"/>
          <p14:tracePt t="125024" x="8610600" y="3905250"/>
          <p14:tracePt t="125038" x="8610600" y="3898900"/>
          <p14:tracePt t="125055" x="8616950" y="3879850"/>
          <p14:tracePt t="125072" x="8636000" y="3841750"/>
          <p14:tracePt t="125088" x="8648700" y="3810000"/>
          <p14:tracePt t="125105" x="8674100" y="3771900"/>
          <p14:tracePt t="125122" x="8686800" y="3746500"/>
          <p14:tracePt t="125138" x="8699500" y="3714750"/>
          <p14:tracePt t="125155" x="8718550" y="3689350"/>
          <p14:tracePt t="125172" x="8737600" y="3670300"/>
          <p14:tracePt t="125188" x="8750300" y="3657600"/>
          <p14:tracePt t="125205" x="8763000" y="3657600"/>
          <p14:tracePt t="125222" x="8807450" y="3657600"/>
          <p14:tracePt t="125238" x="8870950" y="3657600"/>
          <p14:tracePt t="125255" x="8985250" y="3676650"/>
          <p14:tracePt t="125256" x="9042400" y="3689350"/>
          <p14:tracePt t="125272" x="9137650" y="3695700"/>
          <p14:tracePt t="125288" x="9232900" y="3708400"/>
          <p14:tracePt t="125305" x="9290050" y="3708400"/>
          <p14:tracePt t="125322" x="9340850" y="3721100"/>
          <p14:tracePt t="125338" x="9385300" y="3740150"/>
          <p14:tracePt t="125355" x="9455150" y="3765550"/>
          <p14:tracePt t="125372" x="9537700" y="3803650"/>
          <p14:tracePt t="125389" x="9601200" y="3822700"/>
          <p14:tracePt t="125405" x="9626600" y="3835400"/>
          <p14:tracePt t="125438" x="9632950" y="3841750"/>
          <p14:tracePt t="125455" x="9639300" y="3848100"/>
          <p14:tracePt t="125472" x="9639300" y="3879850"/>
          <p14:tracePt t="125488" x="9639300" y="3898900"/>
          <p14:tracePt t="125505" x="9639300" y="3924300"/>
          <p14:tracePt t="125522" x="9632950" y="3956050"/>
          <p14:tracePt t="125538" x="9620250" y="3994150"/>
          <p14:tracePt t="125555" x="9594850" y="4013200"/>
          <p14:tracePt t="125572" x="9582150" y="4038600"/>
          <p14:tracePt t="125588" x="9569450" y="4051300"/>
          <p14:tracePt t="125605" x="9544050" y="4083050"/>
          <p14:tracePt t="125622" x="9531350" y="4089400"/>
          <p14:tracePt t="125638" x="9518650" y="4102100"/>
          <p14:tracePt t="125640" x="9505950" y="4108450"/>
          <p14:tracePt t="125655" x="9493250" y="4108450"/>
          <p14:tracePt t="125672" x="9474200" y="4121150"/>
          <p14:tracePt t="125688" x="9461500" y="4121150"/>
          <p14:tracePt t="125705" x="9442450" y="4127500"/>
          <p14:tracePt t="125722" x="9404350" y="4140200"/>
          <p14:tracePt t="125738" x="9359900" y="4146550"/>
          <p14:tracePt t="125755" x="9328150" y="4159250"/>
          <p14:tracePt t="125772" x="9283700" y="4165600"/>
          <p14:tracePt t="125788" x="9251950" y="4171950"/>
          <p14:tracePt t="125805" x="9207500" y="4171950"/>
          <p14:tracePt t="125822" x="9169400" y="4178300"/>
          <p14:tracePt t="125838" x="9137650" y="4178300"/>
          <p14:tracePt t="125855" x="9105900" y="4178300"/>
          <p14:tracePt t="125872" x="9086850" y="4178300"/>
          <p14:tracePt t="125888" x="9080500" y="4178300"/>
          <p14:tracePt t="126056" x="9074150" y="4178300"/>
          <p14:tracePt t="12606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帰納</a:t>
            </a:r>
            <a:r>
              <a:rPr lang="ja-JP" altLang="en-US" dirty="0" smtClean="0"/>
              <a:t>的に解く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231867" y="1472184"/>
                <a:ext cx="9530621" cy="156362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 </m:t>
                      </m:r>
                      <m:r>
                        <a:rPr lang="ja-JP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の</m:t>
                      </m:r>
                      <m:r>
                        <a:rPr lang="ja-JP" alt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場合</m:t>
                      </m:r>
                      <m:r>
                        <a:rPr lang="ja-JP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ja-JP" baseline="30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から最大値は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で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ja-JP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となる．</a:t>
                </a:r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867" y="1472184"/>
                <a:ext cx="9530621" cy="1563624"/>
              </a:xfrm>
              <a:prstGeom prst="rect">
                <a:avLst/>
              </a:prstGeom>
              <a:blipFill>
                <a:blip r:embed="rId5"/>
                <a:stretch>
                  <a:fillRect l="-382" b="-2299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231867" y="3297046"/>
                <a:ext cx="10121933" cy="271056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  <m: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の</m:t>
                      </m:r>
                      <m:r>
                        <a:rPr lang="ja-JP" alt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場合</m:t>
                      </m:r>
                      <m:r>
                        <a:rPr lang="ja-JP" altLang="en-US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，</m:t>
                      </m:r>
                    </m:oMath>
                  </m:oMathPara>
                </a14:m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altLang="ja-JP" i="1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="0" i="0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ja-JP" baseline="30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ここで</a:t>
                </a:r>
                <a14:m>
                  <m:oMath xmlns:m="http://schemas.openxmlformats.org/officeDocument/2006/math">
                    <m:r>
                      <a:rPr lang="ja-JP" alt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ja-JP" altLang="en-US" dirty="0">
                    <a:solidFill>
                      <a:schemeClr val="tx1"/>
                    </a:solidFill>
                  </a:rPr>
                  <a:t>⊥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から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)|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altLang="ja-JP" baseline="-25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altLang="ja-JP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m:rPr>
                          <m:nor/>
                        </m:rPr>
                        <a:rPr lang="en-US" altLang="ja-JP" baseline="300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ja-JP" baseline="30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より最大値は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ja-JP" alt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かつ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で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ja-JP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となる．</a:t>
                </a:r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867" y="3297046"/>
                <a:ext cx="10121933" cy="2710562"/>
              </a:xfrm>
              <a:prstGeom prst="rect">
                <a:avLst/>
              </a:prstGeom>
              <a:blipFill>
                <a:blip r:embed="rId6"/>
                <a:stretch>
                  <a:fillRect l="-360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7716724" y="1302608"/>
            <a:ext cx="403074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スペクトルノルムの計算と同じ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457644" y="5638530"/>
            <a:ext cx="403074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以降、同様に計算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4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71"/>
    </mc:Choice>
    <mc:Fallback xmlns="">
      <p:transition spd="slow" advTm="8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8276" x="1866900" y="2406650"/>
          <p14:tracePt t="8844" x="1873250" y="2406650"/>
          <p14:tracePt t="8852" x="1892300" y="2406650"/>
          <p14:tracePt t="8860" x="1911350" y="2406650"/>
          <p14:tracePt t="8873" x="1930400" y="2406650"/>
          <p14:tracePt t="8889" x="1981200" y="2406650"/>
          <p14:tracePt t="8906" x="2038350" y="2406650"/>
          <p14:tracePt t="8923" x="2063750" y="2413000"/>
          <p14:tracePt t="8923" x="2076450" y="2419350"/>
          <p14:tracePt t="8940" x="2101850" y="2425700"/>
          <p14:tracePt t="8956" x="2114550" y="2432050"/>
          <p14:tracePt t="8973" x="2127250" y="2432050"/>
          <p14:tracePt t="8989" x="2139950" y="2432050"/>
          <p14:tracePt t="9006" x="2159000" y="2432050"/>
          <p14:tracePt t="9023" x="2178050" y="2438400"/>
          <p14:tracePt t="9039" x="2197100" y="2438400"/>
          <p14:tracePt t="9056" x="2222500" y="2444750"/>
          <p14:tracePt t="9073" x="2235200" y="2444750"/>
          <p14:tracePt t="9089" x="2254250" y="2451100"/>
          <p14:tracePt t="9106" x="2273300" y="2451100"/>
          <p14:tracePt t="9123" x="2279650" y="2451100"/>
          <p14:tracePt t="9124" x="2286000" y="2451100"/>
          <p14:tracePt t="9139" x="2298700" y="2451100"/>
          <p14:tracePt t="9156" x="2317750" y="2451100"/>
          <p14:tracePt t="9173" x="2349500" y="2451100"/>
          <p14:tracePt t="9189" x="2381250" y="2451100"/>
          <p14:tracePt t="9206" x="2413000" y="2451100"/>
          <p14:tracePt t="9223" x="2432050" y="2451100"/>
          <p14:tracePt t="9239" x="2451100" y="2457450"/>
          <p14:tracePt t="9256" x="2482850" y="2463800"/>
          <p14:tracePt t="9273" x="2495550" y="2463800"/>
          <p14:tracePt t="9289" x="2514600" y="2463800"/>
          <p14:tracePt t="9306" x="2540000" y="2463800"/>
          <p14:tracePt t="9323" x="2552700" y="2463800"/>
          <p14:tracePt t="9339" x="2571750" y="2463800"/>
          <p14:tracePt t="9356" x="2578100" y="2463800"/>
          <p14:tracePt t="9373" x="2584450" y="2463800"/>
          <p14:tracePt t="9389" x="2590800" y="2470150"/>
          <p14:tracePt t="9406" x="2597150" y="2470150"/>
          <p14:tracePt t="9423" x="2603500" y="2470150"/>
          <p14:tracePt t="9444" x="2609850" y="2470150"/>
          <p14:tracePt t="9456" x="2616200" y="2476500"/>
          <p14:tracePt t="9476" x="2628900" y="2482850"/>
          <p14:tracePt t="9492" x="2635250" y="2482850"/>
          <p14:tracePt t="9506" x="2641600" y="2489200"/>
          <p14:tracePt t="9524" x="2647950" y="2489200"/>
          <p14:tracePt t="9556" x="2654300" y="2489200"/>
          <p14:tracePt t="9572" x="2660650" y="2489200"/>
          <p14:tracePt t="9588" x="2667000" y="2489200"/>
          <p14:tracePt t="9604" x="2673350" y="2489200"/>
          <p14:tracePt t="9620" x="2679700" y="2489200"/>
          <p14:tracePt t="9636" x="2686050" y="2489200"/>
          <p14:tracePt t="9644" x="2692400" y="2489200"/>
          <p14:tracePt t="9660" x="2698750" y="2489200"/>
          <p14:tracePt t="9673" x="2705100" y="2489200"/>
          <p14:tracePt t="9689" x="2711450" y="2489200"/>
          <p14:tracePt t="9706" x="2717800" y="2489200"/>
          <p14:tracePt t="9723" x="2724150" y="2489200"/>
          <p14:tracePt t="9739" x="2743200" y="2489200"/>
          <p14:tracePt t="9756" x="2755900" y="2489200"/>
          <p14:tracePt t="9773" x="2774950" y="2489200"/>
          <p14:tracePt t="9789" x="2794000" y="2489200"/>
          <p14:tracePt t="9806" x="2806700" y="2489200"/>
          <p14:tracePt t="9823" x="2813050" y="2489200"/>
          <p14:tracePt t="9839" x="2825750" y="2489200"/>
          <p14:tracePt t="9856" x="2838450" y="2489200"/>
          <p14:tracePt t="9873" x="2851150" y="2489200"/>
          <p14:tracePt t="9889" x="2870200" y="2489200"/>
          <p14:tracePt t="9906" x="2876550" y="2489200"/>
          <p14:tracePt t="9923" x="2882900" y="2489200"/>
          <p14:tracePt t="9939" x="2889250" y="2489200"/>
          <p14:tracePt t="9956" x="2895600" y="2489200"/>
          <p14:tracePt t="9980" x="2901950" y="2489200"/>
          <p14:tracePt t="9989" x="2901950" y="2495550"/>
          <p14:tracePt t="10020" x="2908300" y="2501900"/>
          <p14:tracePt t="10028" x="2914650" y="2501900"/>
          <p14:tracePt t="10068" x="2921000" y="2501900"/>
          <p14:tracePt t="10588" x="2927350" y="2501900"/>
          <p14:tracePt t="10596" x="2940050" y="2501900"/>
          <p14:tracePt t="10606" x="2946400" y="2501900"/>
          <p14:tracePt t="10622" x="2978150" y="2501900"/>
          <p14:tracePt t="10639" x="3009900" y="2501900"/>
          <p14:tracePt t="10656" x="3048000" y="2501900"/>
          <p14:tracePt t="10672" x="3073400" y="2501900"/>
          <p14:tracePt t="10689" x="3105150" y="2501900"/>
          <p14:tracePt t="10706" x="3130550" y="2501900"/>
          <p14:tracePt t="10722" x="3143250" y="2501900"/>
          <p14:tracePt t="10723" x="3149600" y="2501900"/>
          <p14:tracePt t="10739" x="3168650" y="2501900"/>
          <p14:tracePt t="10756" x="3187700" y="2501900"/>
          <p14:tracePt t="10772" x="3232150" y="2501900"/>
          <p14:tracePt t="10789" x="3263900" y="2508250"/>
          <p14:tracePt t="10806" x="3302000" y="2508250"/>
          <p14:tracePt t="10822" x="3327400" y="2508250"/>
          <p14:tracePt t="10839" x="3346450" y="2508250"/>
          <p14:tracePt t="10856" x="3359150" y="2508250"/>
          <p14:tracePt t="10872" x="3371850" y="2508250"/>
          <p14:tracePt t="10889" x="3390900" y="2514600"/>
          <p14:tracePt t="10906" x="3422650" y="2514600"/>
          <p14:tracePt t="10922" x="3448050" y="2520950"/>
          <p14:tracePt t="10939" x="3479800" y="2520950"/>
          <p14:tracePt t="10956" x="3486150" y="2520950"/>
          <p14:tracePt t="10972" x="3505200" y="2520950"/>
          <p14:tracePt t="10989" x="3517900" y="2520950"/>
          <p14:tracePt t="11006" x="3524250" y="2520950"/>
          <p14:tracePt t="11022" x="3543300" y="2520950"/>
          <p14:tracePt t="11039" x="3549650" y="2520950"/>
          <p14:tracePt t="11056" x="3568700" y="2520950"/>
          <p14:tracePt t="11072" x="3594100" y="2520950"/>
          <p14:tracePt t="11089" x="3613150" y="2520950"/>
          <p14:tracePt t="11106" x="3638550" y="2520950"/>
          <p14:tracePt t="11122" x="3689350" y="2520950"/>
          <p14:tracePt t="11139" x="3778250" y="2520950"/>
          <p14:tracePt t="11156" x="3835400" y="2520950"/>
          <p14:tracePt t="11173" x="3879850" y="2520950"/>
          <p14:tracePt t="11189" x="3911600" y="2520950"/>
          <p14:tracePt t="11206" x="3930650" y="2520950"/>
          <p14:tracePt t="11222" x="3949700" y="2520950"/>
          <p14:tracePt t="11239" x="3968750" y="2520950"/>
          <p14:tracePt t="11256" x="3981450" y="2520950"/>
          <p14:tracePt t="11272" x="4000500" y="2520950"/>
          <p14:tracePt t="11289" x="4025900" y="2520950"/>
          <p14:tracePt t="11306" x="4051300" y="2520950"/>
          <p14:tracePt t="11322" x="4076700" y="2520950"/>
          <p14:tracePt t="11324" x="4095750" y="2520950"/>
          <p14:tracePt t="11339" x="4108450" y="2520950"/>
          <p14:tracePt t="11356" x="4140200" y="2520950"/>
          <p14:tracePt t="11372" x="4171950" y="2520950"/>
          <p14:tracePt t="11389" x="4210050" y="2520950"/>
          <p14:tracePt t="11406" x="4248150" y="2520950"/>
          <p14:tracePt t="11422" x="4292600" y="2520950"/>
          <p14:tracePt t="11439" x="4337050" y="2520950"/>
          <p14:tracePt t="11456" x="4381500" y="2520950"/>
          <p14:tracePt t="11472" x="4425950" y="2520950"/>
          <p14:tracePt t="11489" x="4464050" y="2520950"/>
          <p14:tracePt t="11506" x="4508500" y="2520950"/>
          <p14:tracePt t="11522" x="4552950" y="2520950"/>
          <p14:tracePt t="11539" x="4597400" y="2520950"/>
          <p14:tracePt t="11556" x="4641850" y="2520950"/>
          <p14:tracePt t="11572" x="4660900" y="2520950"/>
          <p14:tracePt t="11589" x="4686300" y="2520950"/>
          <p14:tracePt t="11606" x="4718050" y="2520950"/>
          <p14:tracePt t="11622" x="4768850" y="2520950"/>
          <p14:tracePt t="11639" x="4813300" y="2520950"/>
          <p14:tracePt t="11656" x="4870450" y="2520950"/>
          <p14:tracePt t="11672" x="4921250" y="2520950"/>
          <p14:tracePt t="11689" x="4978400" y="2520950"/>
          <p14:tracePt t="11706" x="5035550" y="2520950"/>
          <p14:tracePt t="11722" x="5092700" y="2520950"/>
          <p14:tracePt t="11739" x="5149850" y="2520950"/>
          <p14:tracePt t="11740" x="5175250" y="2520950"/>
          <p14:tracePt t="11756" x="5232400" y="2520950"/>
          <p14:tracePt t="11772" x="5270500" y="2520950"/>
          <p14:tracePt t="11789" x="5308600" y="2520950"/>
          <p14:tracePt t="11806" x="5340350" y="2520950"/>
          <p14:tracePt t="11822" x="5359400" y="2520950"/>
          <p14:tracePt t="11839" x="5378450" y="2520950"/>
          <p14:tracePt t="11856" x="5384800" y="2520950"/>
          <p14:tracePt t="11872" x="5397500" y="2520950"/>
          <p14:tracePt t="11889" x="5410200" y="2520950"/>
          <p14:tracePt t="11906" x="5429250" y="2520950"/>
          <p14:tracePt t="11922" x="5441950" y="2520950"/>
          <p14:tracePt t="11939" x="5461000" y="2514600"/>
          <p14:tracePt t="11941" x="5467350" y="2508250"/>
          <p14:tracePt t="11956" x="5486400" y="2495550"/>
          <p14:tracePt t="11972" x="5505450" y="2495550"/>
          <p14:tracePt t="11989" x="5511800" y="2489200"/>
          <p14:tracePt t="12006" x="5524500" y="2482850"/>
          <p14:tracePt t="12022" x="5562600" y="2476500"/>
          <p14:tracePt t="12039" x="5607050" y="2470150"/>
          <p14:tracePt t="12056" x="5670550" y="2457450"/>
          <p14:tracePt t="12072" x="5734050" y="2438400"/>
          <p14:tracePt t="12089" x="5778500" y="2425700"/>
          <p14:tracePt t="12106" x="5822950" y="2413000"/>
          <p14:tracePt t="12122" x="5842000" y="2406650"/>
          <p14:tracePt t="12124" x="5848350" y="2406650"/>
          <p14:tracePt t="12139" x="5854700" y="2406650"/>
          <p14:tracePt t="12156" x="5861050" y="2400300"/>
          <p14:tracePt t="12172" x="5873750" y="2400300"/>
          <p14:tracePt t="12189" x="5886450" y="2400300"/>
          <p14:tracePt t="12206" x="5892800" y="2393950"/>
          <p14:tracePt t="12620" x="5880100" y="2393950"/>
          <p14:tracePt t="12628" x="5848350" y="2393950"/>
          <p14:tracePt t="12636" x="5816600" y="2393950"/>
          <p14:tracePt t="12644" x="5778500" y="2393950"/>
          <p14:tracePt t="12656" x="5746750" y="2393950"/>
          <p14:tracePt t="12672" x="5651500" y="2393950"/>
          <p14:tracePt t="12689" x="5537200" y="2393950"/>
          <p14:tracePt t="12706" x="5422900" y="2393950"/>
          <p14:tracePt t="12722" x="5295900" y="2387600"/>
          <p14:tracePt t="12739" x="5181600" y="2387600"/>
          <p14:tracePt t="12739" x="5124450" y="2387600"/>
          <p14:tracePt t="12756" x="5067300" y="2381250"/>
          <p14:tracePt t="12772" x="4972050" y="2381250"/>
          <p14:tracePt t="12789" x="4883150" y="2381250"/>
          <p14:tracePt t="12806" x="4794250" y="2381250"/>
          <p14:tracePt t="12822" x="4718050" y="2381250"/>
          <p14:tracePt t="12839" x="4629150" y="2381250"/>
          <p14:tracePt t="12856" x="4527550" y="2381250"/>
          <p14:tracePt t="12872" x="4419600" y="2381250"/>
          <p14:tracePt t="12889" x="4311650" y="2381250"/>
          <p14:tracePt t="12906" x="4210050" y="2381250"/>
          <p14:tracePt t="12922" x="4133850" y="2381250"/>
          <p14:tracePt t="12924" x="4108450" y="2381250"/>
          <p14:tracePt t="12939" x="4083050" y="2381250"/>
          <p14:tracePt t="12956" x="3994150" y="2381250"/>
          <p14:tracePt t="12972" x="3943350" y="2381250"/>
          <p14:tracePt t="12989" x="3854450" y="2381250"/>
          <p14:tracePt t="13005" x="3765550" y="2381250"/>
          <p14:tracePt t="13022" x="3676650" y="2381250"/>
          <p14:tracePt t="13039" x="3600450" y="2381250"/>
          <p14:tracePt t="13056" x="3543300" y="2381250"/>
          <p14:tracePt t="13072" x="3498850" y="2381250"/>
          <p14:tracePt t="13089" x="3454400" y="2381250"/>
          <p14:tracePt t="13106" x="3422650" y="2387600"/>
          <p14:tracePt t="13122" x="3397250" y="2387600"/>
          <p14:tracePt t="13139" x="3384550" y="2387600"/>
          <p14:tracePt t="13156" x="3352800" y="2387600"/>
          <p14:tracePt t="13172" x="3340100" y="2393950"/>
          <p14:tracePt t="13189" x="3308350" y="2393950"/>
          <p14:tracePt t="13205" x="3302000" y="2400300"/>
          <p14:tracePt t="13222" x="3295650" y="2400300"/>
          <p14:tracePt t="13948" x="3302000" y="2400300"/>
          <p14:tracePt t="13956" x="3327400" y="2400300"/>
          <p14:tracePt t="13964" x="3346450" y="2400300"/>
          <p14:tracePt t="13972" x="3359150" y="2400300"/>
          <p14:tracePt t="13989" x="3409950" y="2400300"/>
          <p14:tracePt t="14005" x="3467100" y="2400300"/>
          <p14:tracePt t="14022" x="3517900" y="2400300"/>
          <p14:tracePt t="14039" x="3562350" y="2400300"/>
          <p14:tracePt t="14055" x="3600450" y="2400300"/>
          <p14:tracePt t="14072" x="3625850" y="2400300"/>
          <p14:tracePt t="14089" x="3644900" y="2400300"/>
          <p14:tracePt t="14105" x="3657600" y="2400300"/>
          <p14:tracePt t="14122" x="3663950" y="2400300"/>
          <p14:tracePt t="14139" x="3676650" y="2400300"/>
          <p14:tracePt t="14140" x="3683000" y="2400300"/>
          <p14:tracePt t="14155" x="3702050" y="2400300"/>
          <p14:tracePt t="14172" x="3733800" y="2400300"/>
          <p14:tracePt t="14189" x="3759200" y="2400300"/>
          <p14:tracePt t="14205" x="3790950" y="2400300"/>
          <p14:tracePt t="14222" x="3829050" y="2400300"/>
          <p14:tracePt t="14239" x="3873500" y="2400300"/>
          <p14:tracePt t="14255" x="3930650" y="2400300"/>
          <p14:tracePt t="14272" x="3975100" y="2400300"/>
          <p14:tracePt t="14289" x="4032250" y="2406650"/>
          <p14:tracePt t="14305" x="4089400" y="2413000"/>
          <p14:tracePt t="14322" x="4159250" y="2419350"/>
          <p14:tracePt t="14339" x="4248150" y="2425700"/>
          <p14:tracePt t="14340" x="4279900" y="2432050"/>
          <p14:tracePt t="14355" x="4368800" y="2432050"/>
          <p14:tracePt t="14372" x="4445000" y="2432050"/>
          <p14:tracePt t="14389" x="4514850" y="2432050"/>
          <p14:tracePt t="14405" x="4565650" y="2432050"/>
          <p14:tracePt t="14422" x="4603750" y="2432050"/>
          <p14:tracePt t="14439" x="4648200" y="2432050"/>
          <p14:tracePt t="14455" x="4673600" y="2432050"/>
          <p14:tracePt t="14472" x="4699000" y="2432050"/>
          <p14:tracePt t="14489" x="4730750" y="2432050"/>
          <p14:tracePt t="14505" x="4756150" y="2432050"/>
          <p14:tracePt t="14522" x="4794250" y="2432050"/>
          <p14:tracePt t="14523" x="4806950" y="2432050"/>
          <p14:tracePt t="14539" x="4826000" y="2432050"/>
          <p14:tracePt t="14555" x="4876800" y="2432050"/>
          <p14:tracePt t="14572" x="4914900" y="2432050"/>
          <p14:tracePt t="14589" x="4914900" y="2425700"/>
          <p14:tracePt t="14605" x="4959350" y="2425700"/>
          <p14:tracePt t="14622" x="4984750" y="2425700"/>
          <p14:tracePt t="14639" x="5022850" y="2425700"/>
          <p14:tracePt t="14655" x="5060950" y="2425700"/>
          <p14:tracePt t="14672" x="5105400" y="2425700"/>
          <p14:tracePt t="14689" x="5149850" y="2425700"/>
          <p14:tracePt t="14705" x="5200650" y="2425700"/>
          <p14:tracePt t="14722" x="5245100" y="2425700"/>
          <p14:tracePt t="14739" x="5295900" y="2425700"/>
          <p14:tracePt t="14755" x="5365750" y="2425700"/>
          <p14:tracePt t="14772" x="5416550" y="2425700"/>
          <p14:tracePt t="14789" x="5467350" y="2425700"/>
          <p14:tracePt t="14805" x="5505450" y="2425700"/>
          <p14:tracePt t="14822" x="5543550" y="2425700"/>
          <p14:tracePt t="14839" x="5568950" y="2425700"/>
          <p14:tracePt t="14855" x="5594350" y="2425700"/>
          <p14:tracePt t="14872" x="5626100" y="2425700"/>
          <p14:tracePt t="14889" x="5651500" y="2425700"/>
          <p14:tracePt t="14905" x="5670550" y="2425700"/>
          <p14:tracePt t="14922" x="5695950" y="2425700"/>
          <p14:tracePt t="14939" x="5702300" y="2425700"/>
          <p14:tracePt t="14940" x="5708650" y="2425700"/>
          <p14:tracePt t="14964" x="5715000" y="2425700"/>
          <p14:tracePt t="14980" x="5721350" y="2425700"/>
          <p14:tracePt t="14989" x="5727700" y="2425700"/>
          <p14:tracePt t="15012" x="5734050" y="2425700"/>
          <p14:tracePt t="15028" x="5740400" y="2425700"/>
          <p14:tracePt t="15060" x="5746750" y="2425700"/>
          <p14:tracePt t="15148" x="5759450" y="2425700"/>
          <p14:tracePt t="15172" x="5765800" y="2425700"/>
          <p14:tracePt t="15220" x="5772150" y="2425700"/>
          <p14:tracePt t="15228" x="5784850" y="2425700"/>
          <p14:tracePt t="15245" x="5791200" y="2425700"/>
          <p14:tracePt t="15260" x="5797550" y="2425700"/>
          <p14:tracePt t="15268" x="5810250" y="2425700"/>
          <p14:tracePt t="15292" x="5816600" y="2425700"/>
          <p14:tracePt t="15300" x="5822950" y="2425700"/>
          <p14:tracePt t="15316" x="5829300" y="2425700"/>
          <p14:tracePt t="15324" x="5842000" y="2425700"/>
          <p14:tracePt t="15348" x="5848350" y="2425700"/>
          <p14:tracePt t="15372" x="5854700" y="2425700"/>
          <p14:tracePt t="15388" x="5861050" y="2425700"/>
          <p14:tracePt t="16244" x="5886450" y="2419350"/>
          <p14:tracePt t="16252" x="5892800" y="2419350"/>
          <p14:tracePt t="16260" x="5911850" y="2419350"/>
          <p14:tracePt t="16284" x="5918200" y="2425700"/>
          <p14:tracePt t="16292" x="5918200" y="2432050"/>
          <p14:tracePt t="16305" x="5905500" y="2432050"/>
          <p14:tracePt t="16322" x="5905500" y="2444750"/>
          <p14:tracePt t="16628" x="5930900" y="2489200"/>
          <p14:tracePt t="16636" x="5937250" y="2489200"/>
          <p14:tracePt t="16652" x="5937250" y="2508250"/>
          <p14:tracePt t="16660" x="5956300" y="2508250"/>
          <p14:tracePt t="16672" x="5969000" y="2527300"/>
          <p14:tracePt t="16688" x="6000750" y="2501900"/>
          <p14:tracePt t="16705" x="6026150" y="2489200"/>
          <p14:tracePt t="16722" x="6026150" y="2482850"/>
          <p14:tracePt t="16738" x="6032500" y="2457450"/>
          <p14:tracePt t="16755" x="6032500" y="2432050"/>
          <p14:tracePt t="16772" x="6051550" y="2419350"/>
          <p14:tracePt t="16788" x="6064250" y="2406650"/>
          <p14:tracePt t="16805" x="6096000" y="2400300"/>
          <p14:tracePt t="16822" x="6121400" y="2387600"/>
          <p14:tracePt t="16838" x="6153150" y="2387600"/>
          <p14:tracePt t="16855" x="6172200" y="2381250"/>
          <p14:tracePt t="16872" x="6210300" y="2381250"/>
          <p14:tracePt t="16888" x="6248400" y="2374900"/>
          <p14:tracePt t="16905" x="6286500" y="2368550"/>
          <p14:tracePt t="16922" x="6318250" y="2355850"/>
          <p14:tracePt t="16938" x="6343650" y="2349500"/>
          <p14:tracePt t="16955" x="6381750" y="2336800"/>
          <p14:tracePt t="16956" x="6407150" y="2330450"/>
          <p14:tracePt t="16972" x="6445250" y="2324100"/>
          <p14:tracePt t="16988" x="6470650" y="2324100"/>
          <p14:tracePt t="17005" x="6502400" y="2324100"/>
          <p14:tracePt t="17022" x="6534150" y="2324100"/>
          <p14:tracePt t="17038" x="6559550" y="2324100"/>
          <p14:tracePt t="17055" x="6604000" y="2324100"/>
          <p14:tracePt t="17072" x="6654800" y="2324100"/>
          <p14:tracePt t="17089" x="6711950" y="2336800"/>
          <p14:tracePt t="17105" x="6775450" y="2349500"/>
          <p14:tracePt t="17122" x="6819900" y="2355850"/>
          <p14:tracePt t="17138" x="6896100" y="2381250"/>
          <p14:tracePt t="17139" x="6921500" y="2387600"/>
          <p14:tracePt t="17155" x="6965950" y="2393950"/>
          <p14:tracePt t="17172" x="7035800" y="2400300"/>
          <p14:tracePt t="17188" x="7099300" y="2406650"/>
          <p14:tracePt t="17205" x="7150100" y="2413000"/>
          <p14:tracePt t="17222" x="7188200" y="2419350"/>
          <p14:tracePt t="17238" x="7200900" y="2425700"/>
          <p14:tracePt t="17255" x="7232650" y="2432050"/>
          <p14:tracePt t="17272" x="7258050" y="2432050"/>
          <p14:tracePt t="17288" x="7283450" y="2432050"/>
          <p14:tracePt t="17305" x="7334250" y="2438400"/>
          <p14:tracePt t="17322" x="7385050" y="2444750"/>
          <p14:tracePt t="17338" x="7454900" y="2457450"/>
          <p14:tracePt t="17339" x="7473950" y="2457450"/>
          <p14:tracePt t="17355" x="7499350" y="2463800"/>
          <p14:tracePt t="17356" x="7518400" y="2463800"/>
          <p14:tracePt t="17371" x="7569200" y="2470150"/>
          <p14:tracePt t="17388" x="7600950" y="2476500"/>
          <p14:tracePt t="17405" x="7645400" y="2482850"/>
          <p14:tracePt t="17422" x="7683500" y="2489200"/>
          <p14:tracePt t="17438" x="7702550" y="2489200"/>
          <p14:tracePt t="17455" x="7715250" y="2495550"/>
          <p14:tracePt t="17472" x="7727950" y="2495550"/>
          <p14:tracePt t="17488" x="7747000" y="2495550"/>
          <p14:tracePt t="17505" x="7772400" y="2495550"/>
          <p14:tracePt t="17522" x="7810500" y="2495550"/>
          <p14:tracePt t="17538" x="7835900" y="2495550"/>
          <p14:tracePt t="17555" x="7874000" y="2495550"/>
          <p14:tracePt t="17556" x="7886700" y="2495550"/>
          <p14:tracePt t="17572" x="7931150" y="2489200"/>
          <p14:tracePt t="17588" x="7981950" y="2489200"/>
          <p14:tracePt t="17605" x="8045450" y="2489200"/>
          <p14:tracePt t="17621" x="8102600" y="2489200"/>
          <p14:tracePt t="17638" x="8159750" y="2489200"/>
          <p14:tracePt t="17655" x="8216900" y="2489200"/>
          <p14:tracePt t="17672" x="8267700" y="2489200"/>
          <p14:tracePt t="17688" x="8312150" y="2489200"/>
          <p14:tracePt t="17705" x="8343900" y="2489200"/>
          <p14:tracePt t="17722" x="8394700" y="2489200"/>
          <p14:tracePt t="17738" x="8439150" y="2489200"/>
          <p14:tracePt t="17755" x="8496300" y="2489200"/>
          <p14:tracePt t="17756" x="8515350" y="2482850"/>
          <p14:tracePt t="17771" x="8559800" y="2476500"/>
          <p14:tracePt t="17788" x="8591550" y="2470150"/>
          <p14:tracePt t="17805" x="8604250" y="2470150"/>
          <p14:tracePt t="17822" x="8623300" y="2470150"/>
          <p14:tracePt t="17838" x="8636000" y="2463800"/>
          <p14:tracePt t="17855" x="8661400" y="2463800"/>
          <p14:tracePt t="17872" x="8674100" y="2457450"/>
          <p14:tracePt t="17889" x="8699500" y="2457450"/>
          <p14:tracePt t="17905" x="8718550" y="2451100"/>
          <p14:tracePt t="17922" x="8743950" y="2451100"/>
          <p14:tracePt t="17938" x="8775700" y="2451100"/>
          <p14:tracePt t="17940" x="8794750" y="2451100"/>
          <p14:tracePt t="17955" x="8813800" y="2451100"/>
          <p14:tracePt t="17972" x="8883650" y="2451100"/>
          <p14:tracePt t="17988" x="8940800" y="2451100"/>
          <p14:tracePt t="18005" x="9017000" y="2451100"/>
          <p14:tracePt t="18021" x="9099550" y="2451100"/>
          <p14:tracePt t="18038" x="9163050" y="2451100"/>
          <p14:tracePt t="18055" x="9232900" y="2451100"/>
          <p14:tracePt t="18072" x="9290050" y="2451100"/>
          <p14:tracePt t="18088" x="9340850" y="2451100"/>
          <p14:tracePt t="18105" x="9385300" y="2451100"/>
          <p14:tracePt t="18122" x="9423400" y="2444750"/>
          <p14:tracePt t="18138" x="9448800" y="2444750"/>
          <p14:tracePt t="18155" x="9493250" y="2444750"/>
          <p14:tracePt t="18171" x="9544050" y="2444750"/>
          <p14:tracePt t="18188" x="9575800" y="2444750"/>
          <p14:tracePt t="18205" x="9626600" y="2444750"/>
          <p14:tracePt t="18221" x="9683750" y="2444750"/>
          <p14:tracePt t="18238" x="9734550" y="2444750"/>
          <p14:tracePt t="18255" x="9785350" y="2432050"/>
          <p14:tracePt t="18271" x="9817100" y="2432050"/>
          <p14:tracePt t="18288" x="9855200" y="2432050"/>
          <p14:tracePt t="18305" x="9906000" y="2419350"/>
          <p14:tracePt t="18322" x="9944100" y="2419350"/>
          <p14:tracePt t="18338" x="10001250" y="2419350"/>
          <p14:tracePt t="18355" x="10096500" y="2400300"/>
          <p14:tracePt t="18356" x="10121900" y="2400300"/>
          <p14:tracePt t="18371" x="10166350" y="2393950"/>
          <p14:tracePt t="18388" x="10191750" y="2387600"/>
          <p14:tracePt t="18725" x="10198100" y="2387600"/>
          <p14:tracePt t="19436" x="10191750" y="2387600"/>
          <p14:tracePt t="19444" x="10185400" y="2387600"/>
          <p14:tracePt t="19452" x="10172700" y="2387600"/>
          <p14:tracePt t="19460" x="10160000" y="2387600"/>
          <p14:tracePt t="19471" x="10140950" y="2387600"/>
          <p14:tracePt t="19488" x="10102850" y="2387600"/>
          <p14:tracePt t="19505" x="10083800" y="2387600"/>
          <p14:tracePt t="19521" x="10058400" y="2393950"/>
          <p14:tracePt t="19538" x="10026650" y="2393950"/>
          <p14:tracePt t="19540" x="10013950" y="2400300"/>
          <p14:tracePt t="19555" x="9994900" y="2400300"/>
          <p14:tracePt t="19571" x="9937750" y="2400300"/>
          <p14:tracePt t="19588" x="9899650" y="2400300"/>
          <p14:tracePt t="19605" x="9848850" y="2400300"/>
          <p14:tracePt t="19621" x="9804400" y="2400300"/>
          <p14:tracePt t="19638" x="9753600" y="2400300"/>
          <p14:tracePt t="19655" x="9702800" y="2400300"/>
          <p14:tracePt t="19671" x="9645650" y="2400300"/>
          <p14:tracePt t="19688" x="9601200" y="2400300"/>
          <p14:tracePt t="19705" x="9550400" y="2400300"/>
          <p14:tracePt t="19721" x="9518650" y="2400300"/>
          <p14:tracePt t="19738" x="9480550" y="2400300"/>
          <p14:tracePt t="19755" x="9436100" y="2400300"/>
          <p14:tracePt t="19771" x="9372600" y="2400300"/>
          <p14:tracePt t="19788" x="9321800" y="2400300"/>
          <p14:tracePt t="19805" x="9277350" y="2400300"/>
          <p14:tracePt t="19821" x="9239250" y="2400300"/>
          <p14:tracePt t="19838" x="9207500" y="2406650"/>
          <p14:tracePt t="19855" x="9169400" y="2406650"/>
          <p14:tracePt t="19871" x="9118600" y="2406650"/>
          <p14:tracePt t="19888" x="9080500" y="2413000"/>
          <p14:tracePt t="19905" x="9029700" y="2419350"/>
          <p14:tracePt t="19921" x="8991600" y="2425700"/>
          <p14:tracePt t="19938" x="8953500" y="2425700"/>
          <p14:tracePt t="19955" x="8909050" y="2425700"/>
          <p14:tracePt t="19955" x="8896350" y="2425700"/>
          <p14:tracePt t="19971" x="8845550" y="2425700"/>
          <p14:tracePt t="19988" x="8782050" y="2425700"/>
          <p14:tracePt t="20005" x="8712200" y="2425700"/>
          <p14:tracePt t="20021" x="8642350" y="2425700"/>
          <p14:tracePt t="20038" x="8566150" y="2425700"/>
          <p14:tracePt t="20055" x="8509000" y="2425700"/>
          <p14:tracePt t="20071" x="8451850" y="2425700"/>
          <p14:tracePt t="20088" x="8420100" y="2425700"/>
          <p14:tracePt t="20105" x="8382000" y="2425700"/>
          <p14:tracePt t="20121" x="8362950" y="2425700"/>
          <p14:tracePt t="20138" x="8337550" y="2425700"/>
          <p14:tracePt t="20155" x="8305800" y="2425700"/>
          <p14:tracePt t="20156" x="8280400" y="2425700"/>
          <p14:tracePt t="20171" x="8248650" y="2425700"/>
          <p14:tracePt t="20188" x="8210550" y="2425700"/>
          <p14:tracePt t="20205" x="8185150" y="2425700"/>
          <p14:tracePt t="20221" x="8153400" y="2425700"/>
          <p14:tracePt t="20238" x="8121650" y="2425700"/>
          <p14:tracePt t="20255" x="8083550" y="2425700"/>
          <p14:tracePt t="20271" x="8039100" y="2425700"/>
          <p14:tracePt t="20288" x="8001000" y="2425700"/>
          <p14:tracePt t="20305" x="7962900" y="2425700"/>
          <p14:tracePt t="20321" x="7937500" y="2425700"/>
          <p14:tracePt t="20338" x="7905750" y="2425700"/>
          <p14:tracePt t="20355" x="7886700" y="2425700"/>
          <p14:tracePt t="20371" x="7835900" y="2425700"/>
          <p14:tracePt t="20388" x="7797800" y="2425700"/>
          <p14:tracePt t="20405" x="7747000" y="2425700"/>
          <p14:tracePt t="20421" x="7689850" y="2425700"/>
          <p14:tracePt t="20438" x="7645400" y="2425700"/>
          <p14:tracePt t="20455" x="7620000" y="2425700"/>
          <p14:tracePt t="20471" x="7594600" y="2419350"/>
          <p14:tracePt t="20488" x="7581900" y="2419350"/>
          <p14:tracePt t="20505" x="7562850" y="2419350"/>
          <p14:tracePt t="20521" x="7531100" y="2419350"/>
          <p14:tracePt t="20538" x="7512050" y="2419350"/>
          <p14:tracePt t="20555" x="7493000" y="2419350"/>
          <p14:tracePt t="20571" x="7473950" y="2419350"/>
          <p14:tracePt t="20612" x="7467600" y="2413000"/>
          <p14:tracePt t="20644" x="7461250" y="2413000"/>
          <p14:tracePt t="20652" x="7448550" y="2413000"/>
          <p14:tracePt t="20684" x="7442200" y="2413000"/>
          <p14:tracePt t="20692" x="7429500" y="2406650"/>
          <p14:tracePt t="20716" x="7423150" y="2406650"/>
          <p14:tracePt t="20724" x="7416800" y="2406650"/>
          <p14:tracePt t="20732" x="7410450" y="2400300"/>
          <p14:tracePt t="20756" x="7404100" y="2400300"/>
          <p14:tracePt t="20764" x="7397750" y="2400300"/>
          <p14:tracePt t="20772" x="7391400" y="2400300"/>
          <p14:tracePt t="22060" x="7385050" y="2400300"/>
          <p14:tracePt t="22068" x="7378700" y="2400300"/>
          <p14:tracePt t="22084" x="7372350" y="2400300"/>
          <p14:tracePt t="22092" x="7366000" y="2400300"/>
          <p14:tracePt t="22104" x="7359650" y="2400300"/>
          <p14:tracePt t="22121" x="7340600" y="2400300"/>
          <p14:tracePt t="22138" x="7321550" y="2400300"/>
          <p14:tracePt t="22154" x="7302500" y="2400300"/>
          <p14:tracePt t="22171" x="7277100" y="2400300"/>
          <p14:tracePt t="22172" x="7270750" y="2400300"/>
          <p14:tracePt t="22188" x="7245350" y="2400300"/>
          <p14:tracePt t="22204" x="7219950" y="2400300"/>
          <p14:tracePt t="22221" x="7200900" y="2400300"/>
          <p14:tracePt t="22238" x="7188200" y="2400300"/>
          <p14:tracePt t="22254" x="7181850" y="2400300"/>
          <p14:tracePt t="22300" x="7175500" y="2400300"/>
          <p14:tracePt t="22980" x="7169150" y="2400300"/>
          <p14:tracePt t="22988" x="7162800" y="2400300"/>
          <p14:tracePt t="22996" x="7137400" y="2400300"/>
          <p14:tracePt t="23004" x="7105650" y="2400300"/>
          <p14:tracePt t="23021" x="6991350" y="2400300"/>
          <p14:tracePt t="23037" x="6800850" y="2400300"/>
          <p14:tracePt t="23054" x="6553200" y="2400300"/>
          <p14:tracePt t="23071" x="6299200" y="2400300"/>
          <p14:tracePt t="23088" x="6051550" y="2400300"/>
          <p14:tracePt t="23104" x="5835650" y="2400300"/>
          <p14:tracePt t="23121" x="5651500" y="2400300"/>
          <p14:tracePt t="23138" x="5486400" y="2400300"/>
          <p14:tracePt t="23154" x="5340350" y="2400300"/>
          <p14:tracePt t="23156" x="5251450" y="2400300"/>
          <p14:tracePt t="23171" x="5175250" y="2400300"/>
          <p14:tracePt t="23187" x="4870450" y="2432050"/>
          <p14:tracePt t="23204" x="4724400" y="2463800"/>
          <p14:tracePt t="23221" x="4572000" y="2495550"/>
          <p14:tracePt t="23237" x="4457700" y="2533650"/>
          <p14:tracePt t="23254" x="4362450" y="2552700"/>
          <p14:tracePt t="23271" x="4292600" y="2559050"/>
          <p14:tracePt t="23287" x="4254500" y="2571750"/>
          <p14:tracePt t="23304" x="4210050" y="2578100"/>
          <p14:tracePt t="23321" x="4165600" y="2590800"/>
          <p14:tracePt t="23337" x="4083050" y="2603500"/>
          <p14:tracePt t="23354" x="3975100" y="2622550"/>
          <p14:tracePt t="23371" x="3841750" y="2635250"/>
          <p14:tracePt t="23388" x="3632200" y="2673350"/>
          <p14:tracePt t="23404" x="3511550" y="2686050"/>
          <p14:tracePt t="23421" x="3409950" y="2705100"/>
          <p14:tracePt t="23437" x="3314700" y="2711450"/>
          <p14:tracePt t="23454" x="3238500" y="2724150"/>
          <p14:tracePt t="23471" x="3187700" y="2730500"/>
          <p14:tracePt t="23488" x="3162300" y="2736850"/>
          <p14:tracePt t="23504" x="3143250" y="2736850"/>
          <p14:tracePt t="23521" x="3124200" y="2743200"/>
          <p14:tracePt t="23538" x="3111500" y="2749550"/>
          <p14:tracePt t="23554" x="3073400" y="2762250"/>
          <p14:tracePt t="23571" x="3022600" y="2774950"/>
          <p14:tracePt t="23572" x="2990850" y="2787650"/>
          <p14:tracePt t="23587" x="2940050" y="2800350"/>
          <p14:tracePt t="23604" x="2889250" y="2819400"/>
          <p14:tracePt t="23621" x="2844800" y="2838450"/>
          <p14:tracePt t="23637" x="2806700" y="2851150"/>
          <p14:tracePt t="23654" x="2787650" y="2863850"/>
          <p14:tracePt t="23671" x="2755900" y="2876550"/>
          <p14:tracePt t="23687" x="2717800" y="2908300"/>
          <p14:tracePt t="23704" x="2679700" y="2933700"/>
          <p14:tracePt t="23721" x="2660650" y="2952750"/>
          <p14:tracePt t="23737" x="2647950" y="2959100"/>
          <p14:tracePt t="23754" x="2641600" y="2959100"/>
          <p14:tracePt t="23780" x="2641600" y="2965450"/>
          <p14:tracePt t="23828" x="2635250" y="2971800"/>
          <p14:tracePt t="23836" x="2628900" y="2978150"/>
          <p14:tracePt t="23908" x="2622550" y="2978150"/>
          <p14:tracePt t="23916" x="2622550" y="2990850"/>
          <p14:tracePt t="23932" x="2616200" y="3003550"/>
          <p14:tracePt t="23948" x="2609850" y="3009900"/>
          <p14:tracePt t="24156" x="2609850" y="3016250"/>
          <p14:tracePt t="24172" x="2616200" y="3016250"/>
          <p14:tracePt t="24180" x="2628900" y="3016250"/>
          <p14:tracePt t="24196" x="2635250" y="3016250"/>
          <p14:tracePt t="24204" x="2641600" y="3016250"/>
          <p14:tracePt t="24221" x="2647950" y="3016250"/>
          <p14:tracePt t="24244" x="2654300" y="3016250"/>
          <p14:tracePt t="24254" x="2660650" y="3016250"/>
          <p14:tracePt t="24271" x="2673350" y="3016250"/>
          <p14:tracePt t="24287" x="2686050" y="3016250"/>
          <p14:tracePt t="24304" x="2705100" y="3016250"/>
          <p14:tracePt t="24321" x="2711450" y="3016250"/>
          <p14:tracePt t="24420" x="2717800" y="3016250"/>
          <p14:tracePt t="24436" x="2724150" y="3009900"/>
          <p14:tracePt t="24444" x="2730500" y="3003550"/>
          <p14:tracePt t="24468" x="2736850" y="3003550"/>
          <p14:tracePt t="24484" x="2743200" y="2997200"/>
          <p14:tracePt t="24564" x="2749550" y="2997200"/>
          <p14:tracePt t="24580" x="2755900" y="2997200"/>
          <p14:tracePt t="24588" x="2762250" y="2997200"/>
          <p14:tracePt t="24820" x="2774950" y="2997200"/>
          <p14:tracePt t="24828" x="2787650" y="2997200"/>
          <p14:tracePt t="24837" x="2794000" y="2997200"/>
          <p14:tracePt t="24854" x="2825750" y="2997200"/>
          <p14:tracePt t="24871" x="2851150" y="2997200"/>
          <p14:tracePt t="24887" x="2863850" y="2997200"/>
          <p14:tracePt t="24904" x="2882900" y="2997200"/>
          <p14:tracePt t="24937" x="2908300" y="2990850"/>
          <p14:tracePt t="24954" x="2921000" y="2990850"/>
          <p14:tracePt t="24971" x="2933700" y="2990850"/>
          <p14:tracePt t="24987" x="2952750" y="2984500"/>
          <p14:tracePt t="25004" x="2952750" y="2978150"/>
          <p14:tracePt t="25021" x="2959100" y="2978150"/>
          <p14:tracePt t="25068" x="2965450" y="2978150"/>
          <p14:tracePt t="25220" x="2971800" y="2978150"/>
          <p14:tracePt t="25228" x="2978150" y="2978150"/>
          <p14:tracePt t="25237" x="2984500" y="2978150"/>
          <p14:tracePt t="25254" x="3003550" y="2978150"/>
          <p14:tracePt t="25271" x="3028950" y="2978150"/>
          <p14:tracePt t="25287" x="3067050" y="2978150"/>
          <p14:tracePt t="25304" x="3092450" y="2978150"/>
          <p14:tracePt t="25321" x="3105150" y="2971800"/>
          <p14:tracePt t="25337" x="3130550" y="2971800"/>
          <p14:tracePt t="25364" x="3136900" y="2971800"/>
          <p14:tracePt t="25373" x="3143250" y="2971800"/>
          <p14:tracePt t="25388" x="3155950" y="2971800"/>
          <p14:tracePt t="25404" x="3168650" y="2965450"/>
          <p14:tracePt t="25421" x="3200400" y="2965450"/>
          <p14:tracePt t="25437" x="3219450" y="2965450"/>
          <p14:tracePt t="25454" x="3244850" y="2965450"/>
          <p14:tracePt t="25471" x="3276600" y="2965450"/>
          <p14:tracePt t="25487" x="3302000" y="2965450"/>
          <p14:tracePt t="25504" x="3321050" y="2965450"/>
          <p14:tracePt t="25521" x="3333750" y="2965450"/>
          <p14:tracePt t="25537" x="3340100" y="2965450"/>
          <p14:tracePt t="25604" x="3346450" y="2965450"/>
          <p14:tracePt t="25644" x="3352800" y="2965450"/>
          <p14:tracePt t="25684" x="3359150" y="2965450"/>
          <p14:tracePt t="26292" x="3340100" y="2959100"/>
          <p14:tracePt t="26300" x="3327400" y="2952750"/>
          <p14:tracePt t="26316" x="3314700" y="2952750"/>
          <p14:tracePt t="26324" x="3308350" y="2946400"/>
          <p14:tracePt t="26337" x="3295650" y="2940050"/>
          <p14:tracePt t="26354" x="3282950" y="2933700"/>
          <p14:tracePt t="26370" x="3276600" y="2927350"/>
          <p14:tracePt t="26396" x="3270250" y="2921000"/>
          <p14:tracePt t="26404" x="3263900" y="2914650"/>
          <p14:tracePt t="26421" x="3257550" y="2908300"/>
          <p14:tracePt t="26437" x="3251200" y="2889250"/>
          <p14:tracePt t="26454" x="3244850" y="2876550"/>
          <p14:tracePt t="26470" x="3238500" y="2851150"/>
          <p14:tracePt t="26487" x="3232150" y="2832100"/>
          <p14:tracePt t="26504" x="3232150" y="2819400"/>
          <p14:tracePt t="26520" x="3225800" y="2806700"/>
          <p14:tracePt t="26564" x="3225800" y="2800350"/>
          <p14:tracePt t="26612" x="3225800" y="2794000"/>
          <p14:tracePt t="26620" x="3225800" y="2787650"/>
          <p14:tracePt t="26628" x="3232150" y="2781300"/>
          <p14:tracePt t="26652" x="3244850" y="2768600"/>
          <p14:tracePt t="26660" x="3251200" y="2762250"/>
          <p14:tracePt t="26670" x="3257550" y="2755900"/>
          <p14:tracePt t="26687" x="3270250" y="2749550"/>
          <p14:tracePt t="26704" x="3282950" y="2743200"/>
          <p14:tracePt t="26720" x="3289300" y="2743200"/>
          <p14:tracePt t="26740" x="3295650" y="2743200"/>
          <p14:tracePt t="26756" x="3308350" y="2743200"/>
          <p14:tracePt t="26772" x="3321050" y="2743200"/>
          <p14:tracePt t="26787" x="3333750" y="2743200"/>
          <p14:tracePt t="26804" x="3352800" y="2743200"/>
          <p14:tracePt t="26820" x="3352800" y="2749550"/>
          <p14:tracePt t="26837" x="3359150" y="2749550"/>
          <p14:tracePt t="26854" x="3371850" y="2755900"/>
          <p14:tracePt t="26870" x="3378200" y="2762250"/>
          <p14:tracePt t="26887" x="3384550" y="2762250"/>
          <p14:tracePt t="26904" x="3390900" y="2768600"/>
          <p14:tracePt t="26924" x="3390900" y="2774950"/>
          <p14:tracePt t="26937" x="3390900" y="2781300"/>
          <p14:tracePt t="26954" x="3390900" y="2800350"/>
          <p14:tracePt t="26970" x="3397250" y="2813050"/>
          <p14:tracePt t="26987" x="3397250" y="2844800"/>
          <p14:tracePt t="27004" x="3397250" y="2857500"/>
          <p14:tracePt t="27020" x="3397250" y="2876550"/>
          <p14:tracePt t="27037" x="3390900" y="2895600"/>
          <p14:tracePt t="27054" x="3390900" y="2908300"/>
          <p14:tracePt t="27070" x="3384550" y="2914650"/>
          <p14:tracePt t="27087" x="3378200" y="2927350"/>
          <p14:tracePt t="27104" x="3371850" y="2933700"/>
          <p14:tracePt t="27120" x="3365500" y="2940050"/>
          <p14:tracePt t="27137" x="3359150" y="2946400"/>
          <p14:tracePt t="27154" x="3352800" y="2952750"/>
          <p14:tracePt t="27170" x="3340100" y="2952750"/>
          <p14:tracePt t="27187" x="3333750" y="2952750"/>
          <p14:tracePt t="27644" x="3327400" y="2952750"/>
          <p14:tracePt t="27652" x="3314700" y="2952750"/>
          <p14:tracePt t="27660" x="3295650" y="2952750"/>
          <p14:tracePt t="27670" x="3282950" y="2952750"/>
          <p14:tracePt t="27687" x="3244850" y="2952750"/>
          <p14:tracePt t="27704" x="3206750" y="2952750"/>
          <p14:tracePt t="27720" x="3162300" y="2952750"/>
          <p14:tracePt t="27737" x="3117850" y="2952750"/>
          <p14:tracePt t="27754" x="3079750" y="2952750"/>
          <p14:tracePt t="27770" x="3035300" y="2952750"/>
          <p14:tracePt t="27787" x="2997200" y="2952750"/>
          <p14:tracePt t="27788" x="2984500" y="2952750"/>
          <p14:tracePt t="27803" x="2959100" y="2952750"/>
          <p14:tracePt t="27820" x="2940050" y="2952750"/>
          <p14:tracePt t="27837" x="2927350" y="2952750"/>
          <p14:tracePt t="27854" x="2914650" y="2946400"/>
          <p14:tracePt t="27870" x="2901950" y="2946400"/>
          <p14:tracePt t="27887" x="2895600" y="2946400"/>
          <p14:tracePt t="27904" x="2882900" y="2946400"/>
          <p14:tracePt t="27920" x="2863850" y="2946400"/>
          <p14:tracePt t="27937" x="2857500" y="2946400"/>
          <p14:tracePt t="27954" x="2844800" y="2946400"/>
          <p14:tracePt t="27970" x="2838450" y="2946400"/>
          <p14:tracePt t="27987" x="2825750" y="2946400"/>
          <p14:tracePt t="28003" x="2800350" y="2940050"/>
          <p14:tracePt t="28020" x="2787650" y="2940050"/>
          <p14:tracePt t="28037" x="2774950" y="2940050"/>
          <p14:tracePt t="28054" x="2755900" y="2933700"/>
          <p14:tracePt t="28100" x="2749550" y="2933700"/>
          <p14:tracePt t="28860" x="2768600" y="2933700"/>
          <p14:tracePt t="28868" x="2787650" y="2933700"/>
          <p14:tracePt t="28876" x="2806700" y="2933700"/>
          <p14:tracePt t="28887" x="2832100" y="2940050"/>
          <p14:tracePt t="28903" x="2889250" y="2940050"/>
          <p14:tracePt t="28920" x="2952750" y="2946400"/>
          <p14:tracePt t="28937" x="3067050" y="2946400"/>
          <p14:tracePt t="28953" x="3124200" y="2952750"/>
          <p14:tracePt t="28970" x="3181350" y="2952750"/>
          <p14:tracePt t="28972" x="3206750" y="2952750"/>
          <p14:tracePt t="28987" x="3232150" y="2952750"/>
          <p14:tracePt t="29003" x="3270250" y="2952750"/>
          <p14:tracePt t="29020" x="3295650" y="2959100"/>
          <p14:tracePt t="29037" x="3346450" y="2959100"/>
          <p14:tracePt t="29053" x="3422650" y="2959100"/>
          <p14:tracePt t="29070" x="3543300" y="2965450"/>
          <p14:tracePt t="29087" x="3676650" y="2965450"/>
          <p14:tracePt t="29103" x="3803650" y="2965450"/>
          <p14:tracePt t="29120" x="3911600" y="2965450"/>
          <p14:tracePt t="29137" x="4000500" y="2965450"/>
          <p14:tracePt t="29153" x="4089400" y="2965450"/>
          <p14:tracePt t="29170" x="4203700" y="2959100"/>
          <p14:tracePt t="29187" x="4311650" y="2940050"/>
          <p14:tracePt t="29203" x="4483100" y="2914650"/>
          <p14:tracePt t="29220" x="4572000" y="2908300"/>
          <p14:tracePt t="29237" x="4686300" y="2895600"/>
          <p14:tracePt t="29253" x="4794250" y="2870200"/>
          <p14:tracePt t="29270" x="4921250" y="2851150"/>
          <p14:tracePt t="29287" x="5022850" y="2838450"/>
          <p14:tracePt t="29303" x="5124450" y="2806700"/>
          <p14:tracePt t="29320" x="5194300" y="2794000"/>
          <p14:tracePt t="29337" x="5264150" y="2768600"/>
          <p14:tracePt t="29353" x="5308600" y="2755900"/>
          <p14:tracePt t="29370" x="5397500" y="2743200"/>
          <p14:tracePt t="29387" x="5461000" y="2717800"/>
          <p14:tracePt t="29388" x="5486400" y="2711450"/>
          <p14:tracePt t="29403" x="5549900" y="2698750"/>
          <p14:tracePt t="29420" x="5607050" y="2673350"/>
          <p14:tracePt t="29437" x="5651500" y="2660650"/>
          <p14:tracePt t="29453" x="5683250" y="2654300"/>
          <p14:tracePt t="29470" x="5708650" y="2647950"/>
          <p14:tracePt t="29487" x="5746750" y="2635250"/>
          <p14:tracePt t="29504" x="5772150" y="2628900"/>
          <p14:tracePt t="29520" x="5797550" y="2616200"/>
          <p14:tracePt t="29537" x="5822950" y="2603500"/>
          <p14:tracePt t="29553" x="5861050" y="2584450"/>
          <p14:tracePt t="29570" x="5899150" y="2578100"/>
          <p14:tracePt t="29572" x="5911850" y="2571750"/>
          <p14:tracePt t="29587" x="5924550" y="2565400"/>
          <p14:tracePt t="29603" x="5949950" y="2546350"/>
          <p14:tracePt t="29620" x="5969000" y="2546350"/>
          <p14:tracePt t="29637" x="5988050" y="2540000"/>
          <p14:tracePt t="29653" x="6000750" y="2527300"/>
          <p14:tracePt t="29670" x="6032500" y="2520950"/>
          <p14:tracePt t="29687" x="6070600" y="2508250"/>
          <p14:tracePt t="29703" x="6096000" y="2501900"/>
          <p14:tracePt t="29720" x="6127750" y="2495550"/>
          <p14:tracePt t="29737" x="6159500" y="2489200"/>
          <p14:tracePt t="29753" x="6184900" y="2482850"/>
          <p14:tracePt t="29770" x="6216650" y="2476500"/>
          <p14:tracePt t="29771" x="6235700" y="2476500"/>
          <p14:tracePt t="29787" x="6248400" y="2476500"/>
          <p14:tracePt t="29803" x="6286500" y="2476500"/>
          <p14:tracePt t="29820" x="6299200" y="2476500"/>
          <p14:tracePt t="29837" x="6311900" y="2476500"/>
          <p14:tracePt t="29853" x="6324600" y="2476500"/>
          <p14:tracePt t="29887" x="6330950" y="2476500"/>
          <p14:tracePt t="29948" x="6337300" y="2476500"/>
          <p14:tracePt t="29980" x="6343650" y="2476500"/>
          <p14:tracePt t="30052" x="6350000" y="2470150"/>
          <p14:tracePt t="30564" x="6343650" y="2470150"/>
          <p14:tracePt t="30572" x="6305550" y="2476500"/>
          <p14:tracePt t="30580" x="6267450" y="2501900"/>
          <p14:tracePt t="30588" x="6235700" y="2514600"/>
          <p14:tracePt t="30603" x="6115050" y="2571750"/>
          <p14:tracePt t="30620" x="5981700" y="2622550"/>
          <p14:tracePt t="30637" x="5772150" y="2692400"/>
          <p14:tracePt t="30653" x="5556250" y="2724150"/>
          <p14:tracePt t="30670" x="5340350" y="2755900"/>
          <p14:tracePt t="30687" x="5092700" y="2794000"/>
          <p14:tracePt t="30703" x="4806950" y="2825750"/>
          <p14:tracePt t="30720" x="4597400" y="2838450"/>
          <p14:tracePt t="30736" x="4425950" y="2851150"/>
          <p14:tracePt t="30753" x="4286250" y="2851150"/>
          <p14:tracePt t="30770" x="4197350" y="2851150"/>
          <p14:tracePt t="30787" x="4159250" y="2851150"/>
          <p14:tracePt t="30803" x="4152900" y="2851150"/>
          <p14:tracePt t="30852" x="4146550" y="2851150"/>
          <p14:tracePt t="30884" x="4140200" y="2851150"/>
          <p14:tracePt t="30900" x="4127500" y="2851150"/>
          <p14:tracePt t="30908" x="4121150" y="2851150"/>
          <p14:tracePt t="30916" x="4102100" y="2857500"/>
          <p14:tracePt t="30924" x="4089400" y="2857500"/>
          <p14:tracePt t="30936" x="4070350" y="2857500"/>
          <p14:tracePt t="30953" x="4032250" y="2857500"/>
          <p14:tracePt t="30970" x="3962400" y="2857500"/>
          <p14:tracePt t="30987" x="3924300" y="2863850"/>
          <p14:tracePt t="30988" x="3898900" y="2870200"/>
          <p14:tracePt t="31003" x="3854450" y="2876550"/>
          <p14:tracePt t="31020" x="3829050" y="2882900"/>
          <p14:tracePt t="31036" x="3790950" y="2882900"/>
          <p14:tracePt t="31053" x="3784600" y="2882900"/>
          <p14:tracePt t="31070" x="3778250" y="2889250"/>
          <p14:tracePt t="31086" x="3771900" y="2889250"/>
          <p14:tracePt t="31103" x="3765550" y="2889250"/>
          <p14:tracePt t="31120" x="3759200" y="2889250"/>
          <p14:tracePt t="31137" x="3752850" y="2889250"/>
          <p14:tracePt t="31852" x="3765550" y="2889250"/>
          <p14:tracePt t="31860" x="3790950" y="2889250"/>
          <p14:tracePt t="31870" x="3829050" y="2889250"/>
          <p14:tracePt t="31886" x="3930650" y="2889250"/>
          <p14:tracePt t="31903" x="4044950" y="2889250"/>
          <p14:tracePt t="31920" x="4222750" y="2889250"/>
          <p14:tracePt t="31936" x="4413250" y="2901950"/>
          <p14:tracePt t="31953" x="4591050" y="2901950"/>
          <p14:tracePt t="31970" x="4749800" y="2901950"/>
          <p14:tracePt t="31986" x="4889500" y="2901950"/>
          <p14:tracePt t="31987" x="4946650" y="2901950"/>
          <p14:tracePt t="32003" x="5041900" y="2901950"/>
          <p14:tracePt t="32020" x="5130800" y="2901950"/>
          <p14:tracePt t="32036" x="5213350" y="2901950"/>
          <p14:tracePt t="32053" x="5289550" y="2901950"/>
          <p14:tracePt t="32070" x="5391150" y="2921000"/>
          <p14:tracePt t="32086" x="5505450" y="2940050"/>
          <p14:tracePt t="32103" x="5626100" y="2952750"/>
          <p14:tracePt t="32120" x="5734050" y="2952750"/>
          <p14:tracePt t="32136" x="5810250" y="2952750"/>
          <p14:tracePt t="32153" x="5867400" y="2952750"/>
          <p14:tracePt t="32170" x="5905500" y="2952750"/>
          <p14:tracePt t="32186" x="5943600" y="2952750"/>
          <p14:tracePt t="32203" x="5981700" y="2952750"/>
          <p14:tracePt t="32204" x="6000750" y="2946400"/>
          <p14:tracePt t="32220" x="6032500" y="2940050"/>
          <p14:tracePt t="32236" x="6057900" y="2927350"/>
          <p14:tracePt t="32253" x="6083300" y="2921000"/>
          <p14:tracePt t="32270" x="6121400" y="2914650"/>
          <p14:tracePt t="32286" x="6146800" y="2901950"/>
          <p14:tracePt t="32303" x="6184900" y="2889250"/>
          <p14:tracePt t="32320" x="6197600" y="2882900"/>
          <p14:tracePt t="32336" x="6223000" y="2876550"/>
          <p14:tracePt t="32353" x="6235700" y="2870200"/>
          <p14:tracePt t="32370" x="6248400" y="2870200"/>
          <p14:tracePt t="32404" x="6254750" y="2863850"/>
          <p14:tracePt t="33724" x="0" y="0"/>
        </p14:tracePtLst>
        <p14:tracePtLst>
          <p14:tracePt t="36508" x="2171700" y="3536950"/>
          <p14:tracePt t="36556" x="2171700" y="3543300"/>
          <p14:tracePt t="36924" x="2171700" y="3556000"/>
          <p14:tracePt t="36932" x="2152650" y="3568700"/>
          <p14:tracePt t="36940" x="2114550" y="3568700"/>
          <p14:tracePt t="36952" x="2063750" y="3575050"/>
          <p14:tracePt t="36969" x="1993900" y="3587750"/>
          <p14:tracePt t="36986" x="1955800" y="3600450"/>
          <p14:tracePt t="37002" x="1936750" y="3606800"/>
          <p14:tracePt t="37019" x="1930400" y="3613150"/>
          <p14:tracePt t="37108" x="1924050" y="3613150"/>
          <p14:tracePt t="37140" x="1917700" y="3613150"/>
          <p14:tracePt t="37156" x="1911350" y="3613150"/>
          <p14:tracePt t="37180" x="1905000" y="3613150"/>
          <p14:tracePt t="37212" x="1898650" y="3613150"/>
          <p14:tracePt t="37228" x="1892300" y="3613150"/>
          <p14:tracePt t="37244" x="1885950" y="3619500"/>
          <p14:tracePt t="37252" x="1879600" y="3619500"/>
          <p14:tracePt t="37260" x="1879600" y="3625850"/>
          <p14:tracePt t="37388" x="1892300" y="3625850"/>
          <p14:tracePt t="37395" x="1930400" y="3632200"/>
          <p14:tracePt t="37404" x="1981200" y="3638550"/>
          <p14:tracePt t="37419" x="2044700" y="3644900"/>
          <p14:tracePt t="37436" x="2082800" y="3644900"/>
          <p14:tracePt t="37452" x="2152650" y="3657600"/>
          <p14:tracePt t="37469" x="2209800" y="3670300"/>
          <p14:tracePt t="37486" x="2273300" y="3676650"/>
          <p14:tracePt t="37502" x="2311400" y="3683000"/>
          <p14:tracePt t="37519" x="2349500" y="3689350"/>
          <p14:tracePt t="37536" x="2362200" y="3695700"/>
          <p14:tracePt t="37552" x="2368550" y="3702050"/>
          <p14:tracePt t="37569" x="2374900" y="3702050"/>
          <p14:tracePt t="37596" x="2381250" y="3702050"/>
          <p14:tracePt t="37620" x="2387600" y="3702050"/>
          <p14:tracePt t="37636" x="2393950" y="3702050"/>
          <p14:tracePt t="37980" x="2381250" y="3714750"/>
          <p14:tracePt t="37988" x="2355850" y="3721100"/>
          <p14:tracePt t="37996" x="2336800" y="3740150"/>
          <p14:tracePt t="38004" x="2311400" y="3752850"/>
          <p14:tracePt t="38019" x="2254250" y="3790950"/>
          <p14:tracePt t="38035" x="2203450" y="3835400"/>
          <p14:tracePt t="38052" x="2190750" y="3848100"/>
          <p14:tracePt t="38069" x="2178050" y="3867150"/>
          <p14:tracePt t="38124" x="2178050" y="3879850"/>
          <p14:tracePt t="38132" x="2178050" y="3892550"/>
          <p14:tracePt t="38148" x="2171700" y="3911600"/>
          <p14:tracePt t="38156" x="2165350" y="3917950"/>
          <p14:tracePt t="38169" x="2159000" y="3930650"/>
          <p14:tracePt t="38186" x="2139950" y="3962400"/>
          <p14:tracePt t="38202" x="2127250" y="3981450"/>
          <p14:tracePt t="38204" x="2120900" y="3994150"/>
          <p14:tracePt t="38219" x="2114550" y="4006850"/>
          <p14:tracePt t="38235" x="2108200" y="4032250"/>
          <p14:tracePt t="38252" x="2101850" y="4044950"/>
          <p14:tracePt t="38269" x="2089150" y="4070350"/>
          <p14:tracePt t="38285" x="2063750" y="4114800"/>
          <p14:tracePt t="38302" x="2025650" y="4152900"/>
          <p14:tracePt t="38319" x="1962150" y="4191000"/>
          <p14:tracePt t="38335" x="1905000" y="4222750"/>
          <p14:tracePt t="38352" x="1854200" y="4241800"/>
          <p14:tracePt t="38369" x="1822450" y="4260850"/>
          <p14:tracePt t="38385" x="1797050" y="4273550"/>
          <p14:tracePt t="38402" x="1784350" y="4279900"/>
          <p14:tracePt t="38419" x="1771650" y="4286250"/>
          <p14:tracePt t="38420" x="1758950" y="4286250"/>
          <p14:tracePt t="38436" x="1746250" y="4292600"/>
          <p14:tracePt t="38452" x="1739900" y="4298950"/>
          <p14:tracePt t="38469" x="1720850" y="4305300"/>
          <p14:tracePt t="38502" x="1708150" y="4305300"/>
          <p14:tracePt t="38519" x="1701800" y="4305300"/>
          <p14:tracePt t="38556" x="1695450" y="4305300"/>
          <p14:tracePt t="38564" x="1682750" y="4311650"/>
          <p14:tracePt t="38580" x="1676400" y="4311650"/>
          <p14:tracePt t="38588" x="1670050" y="4311650"/>
          <p14:tracePt t="38602" x="1663700" y="4311650"/>
          <p14:tracePt t="38619" x="1657350" y="4318000"/>
          <p14:tracePt t="38635" x="1651000" y="4318000"/>
          <p14:tracePt t="38652" x="1644650" y="4318000"/>
          <p14:tracePt t="38669" x="1638300" y="4318000"/>
          <p14:tracePt t="38685" x="1631950" y="4318000"/>
          <p14:tracePt t="38702" x="1625600" y="4318000"/>
          <p14:tracePt t="38719" x="1619250" y="4318000"/>
          <p14:tracePt t="38735" x="1612900" y="4318000"/>
          <p14:tracePt t="38752" x="1600200" y="4318000"/>
          <p14:tracePt t="38769" x="1593850" y="4318000"/>
          <p14:tracePt t="38786" x="1587500" y="4318000"/>
          <p14:tracePt t="38802" x="1581150" y="4318000"/>
          <p14:tracePt t="38820" x="1568450" y="4318000"/>
          <p14:tracePt t="38844" x="1562100" y="4318000"/>
          <p14:tracePt t="38852" x="1555750" y="4318000"/>
          <p14:tracePt t="38869" x="1543050" y="4318000"/>
          <p14:tracePt t="38885" x="1524000" y="4318000"/>
          <p14:tracePt t="38902" x="1498600" y="4318000"/>
          <p14:tracePt t="38919" x="1479550" y="4318000"/>
          <p14:tracePt t="38935" x="1473200" y="4318000"/>
          <p14:tracePt t="38952" x="1466850" y="4318000"/>
          <p14:tracePt t="38969" x="1460500" y="4318000"/>
          <p14:tracePt t="39108" x="1454150" y="4318000"/>
          <p14:tracePt t="39164" x="1454150" y="4311650"/>
          <p14:tracePt t="39220" x="1454150" y="4305300"/>
          <p14:tracePt t="39372" x="1454150" y="4298950"/>
          <p14:tracePt t="39388" x="1460500" y="4298950"/>
          <p14:tracePt t="39396" x="1466850" y="4298950"/>
          <p14:tracePt t="39404" x="1485900" y="4298950"/>
          <p14:tracePt t="39419" x="1504950" y="4298950"/>
          <p14:tracePt t="39435" x="1581150" y="4298950"/>
          <p14:tracePt t="39452" x="1612900" y="4298950"/>
          <p14:tracePt t="39469" x="1657350" y="4298950"/>
          <p14:tracePt t="39485" x="1689100" y="4298950"/>
          <p14:tracePt t="39502" x="1708150" y="4298950"/>
          <p14:tracePt t="39519" x="1739900" y="4298950"/>
          <p14:tracePt t="39535" x="1765300" y="4298950"/>
          <p14:tracePt t="39552" x="1809750" y="4298950"/>
          <p14:tracePt t="39569" x="1854200" y="4298950"/>
          <p14:tracePt t="39585" x="1911350" y="4298950"/>
          <p14:tracePt t="39602" x="1962150" y="4298950"/>
          <p14:tracePt t="39619" x="2006600" y="4298950"/>
          <p14:tracePt t="39635" x="2051050" y="4298950"/>
          <p14:tracePt t="39652" x="2070100" y="4298950"/>
          <p14:tracePt t="39669" x="2095500" y="4298950"/>
          <p14:tracePt t="39685" x="2120900" y="4298950"/>
          <p14:tracePt t="39702" x="2146300" y="4298950"/>
          <p14:tracePt t="39719" x="2171700" y="4298950"/>
          <p14:tracePt t="39735" x="2203450" y="4298950"/>
          <p14:tracePt t="39752" x="2235200" y="4298950"/>
          <p14:tracePt t="39769" x="2273300" y="4298950"/>
          <p14:tracePt t="39785" x="2311400" y="4298950"/>
          <p14:tracePt t="39802" x="2349500" y="4298950"/>
          <p14:tracePt t="39819" x="2393950" y="4298950"/>
          <p14:tracePt t="39835" x="2476500" y="4298950"/>
          <p14:tracePt t="39852" x="2540000" y="4298950"/>
          <p14:tracePt t="39869" x="2616200" y="4298950"/>
          <p14:tracePt t="39885" x="2705100" y="4298950"/>
          <p14:tracePt t="39902" x="2794000" y="4298950"/>
          <p14:tracePt t="39919" x="2882900" y="4298950"/>
          <p14:tracePt t="39935" x="2978150" y="4298950"/>
          <p14:tracePt t="39952" x="3067050" y="4298950"/>
          <p14:tracePt t="39969" x="3143250" y="4298950"/>
          <p14:tracePt t="39985" x="3225800" y="4298950"/>
          <p14:tracePt t="40002" x="3282950" y="4298950"/>
          <p14:tracePt t="40019" x="3327400" y="4298950"/>
          <p14:tracePt t="40019" x="3346450" y="4298950"/>
          <p14:tracePt t="40035" x="3365500" y="4298950"/>
          <p14:tracePt t="40052" x="3384550" y="4298950"/>
          <p14:tracePt t="40085" x="3390900" y="4298950"/>
          <p14:tracePt t="40102" x="3397250" y="4298950"/>
          <p14:tracePt t="40118" x="3403600" y="4298950"/>
          <p14:tracePt t="40135" x="3416300" y="4298950"/>
          <p14:tracePt t="40152" x="3429000" y="4298950"/>
          <p14:tracePt t="40169" x="3460750" y="4298950"/>
          <p14:tracePt t="40185" x="3492500" y="4298950"/>
          <p14:tracePt t="40202" x="3524250" y="4298950"/>
          <p14:tracePt t="40219" x="3549650" y="4298950"/>
          <p14:tracePt t="40220" x="3556000" y="4298950"/>
          <p14:tracePt t="40235" x="3587750" y="4298950"/>
          <p14:tracePt t="40252" x="3606800" y="4298950"/>
          <p14:tracePt t="40269" x="3625850" y="4298950"/>
          <p14:tracePt t="40285" x="3651250" y="4298950"/>
          <p14:tracePt t="40302" x="3663950" y="4298950"/>
          <p14:tracePt t="40319" x="3676650" y="4298950"/>
          <p14:tracePt t="40335" x="3683000" y="4298950"/>
          <p14:tracePt t="40352" x="3689350" y="4298950"/>
          <p14:tracePt t="40369" x="3695700" y="4298950"/>
          <p14:tracePt t="40385" x="3708400" y="4298950"/>
          <p14:tracePt t="40402" x="3714750" y="4298950"/>
          <p14:tracePt t="40419" x="3727450" y="4298950"/>
          <p14:tracePt t="40435" x="3746500" y="4298950"/>
          <p14:tracePt t="40452" x="3771900" y="4298950"/>
          <p14:tracePt t="40469" x="3803650" y="4298950"/>
          <p14:tracePt t="40485" x="3841750" y="4298950"/>
          <p14:tracePt t="40502" x="3867150" y="4298950"/>
          <p14:tracePt t="40519" x="3911600" y="4298950"/>
          <p14:tracePt t="40535" x="3949700" y="4298950"/>
          <p14:tracePt t="40552" x="3994150" y="4298950"/>
          <p14:tracePt t="40569" x="4032250" y="4292600"/>
          <p14:tracePt t="40585" x="4076700" y="4292600"/>
          <p14:tracePt t="40602" x="4127500" y="4292600"/>
          <p14:tracePt t="40619" x="4178300" y="4292600"/>
          <p14:tracePt t="40635" x="4254500" y="4286250"/>
          <p14:tracePt t="40652" x="4298950" y="4273550"/>
          <p14:tracePt t="40669" x="4324350" y="4273550"/>
          <p14:tracePt t="40685" x="4343400" y="4267200"/>
          <p14:tracePt t="40702" x="4349750" y="4267200"/>
          <p14:tracePt t="40724" x="4362450" y="4267200"/>
          <p14:tracePt t="40740" x="4368800" y="4267200"/>
          <p14:tracePt t="40752" x="4368800" y="4260850"/>
          <p14:tracePt t="40769" x="4381500" y="4260850"/>
          <p14:tracePt t="40785" x="4394200" y="4254500"/>
          <p14:tracePt t="40802" x="4406900" y="4254500"/>
          <p14:tracePt t="40819" x="4425950" y="4248150"/>
          <p14:tracePt t="40835" x="4445000" y="4241800"/>
          <p14:tracePt t="40852" x="4457700" y="4235450"/>
          <p14:tracePt t="40869" x="4470400" y="4235450"/>
          <p14:tracePt t="40885" x="4476750" y="4229100"/>
          <p14:tracePt t="40902" x="4489450" y="4222750"/>
          <p14:tracePt t="40919" x="4502150" y="4216400"/>
          <p14:tracePt t="40935" x="4514850" y="4210050"/>
          <p14:tracePt t="40968" x="4521200" y="4210050"/>
          <p14:tracePt t="44108" x="4508500" y="4203700"/>
          <p14:tracePt t="44116" x="4470400" y="4203700"/>
          <p14:tracePt t="44124" x="4419600" y="4203700"/>
          <p14:tracePt t="44135" x="4362450" y="4203700"/>
          <p14:tracePt t="44151" x="4235450" y="4203700"/>
          <p14:tracePt t="44168" x="4057650" y="4216400"/>
          <p14:tracePt t="44185" x="3860800" y="4241800"/>
          <p14:tracePt t="44201" x="3676650" y="4267200"/>
          <p14:tracePt t="44218" x="3524250" y="4292600"/>
          <p14:tracePt t="44235" x="3397250" y="4318000"/>
          <p14:tracePt t="44252" x="3282950" y="4330700"/>
          <p14:tracePt t="44268" x="3238500" y="4343400"/>
          <p14:tracePt t="44285" x="3206750" y="4343400"/>
          <p14:tracePt t="44301" x="3155950" y="4356100"/>
          <p14:tracePt t="44318" x="3073400" y="4381500"/>
          <p14:tracePt t="44335" x="2978150" y="4406900"/>
          <p14:tracePt t="44351" x="2895600" y="4432300"/>
          <p14:tracePt t="44368" x="2813050" y="4451350"/>
          <p14:tracePt t="44385" x="2774950" y="4451350"/>
          <p14:tracePt t="44401" x="2736850" y="4451350"/>
          <p14:tracePt t="44418" x="2692400" y="4451350"/>
          <p14:tracePt t="44435" x="2641600" y="4451350"/>
          <p14:tracePt t="44435" x="2603500" y="4451350"/>
          <p14:tracePt t="44451" x="2520950" y="4451350"/>
          <p14:tracePt t="44468" x="2432050" y="4451350"/>
          <p14:tracePt t="44485" x="2349500" y="4451350"/>
          <p14:tracePt t="44501" x="2292350" y="4451350"/>
          <p14:tracePt t="44518" x="2247900" y="4451350"/>
          <p14:tracePt t="44535" x="2216150" y="4445000"/>
          <p14:tracePt t="44551" x="2197100" y="4432300"/>
          <p14:tracePt t="44568" x="2190750" y="4425950"/>
          <p14:tracePt t="44585" x="2184400" y="4406900"/>
          <p14:tracePt t="44601" x="2190750" y="4337050"/>
          <p14:tracePt t="44618" x="2197100" y="4260850"/>
          <p14:tracePt t="44635" x="2216150" y="4178300"/>
          <p14:tracePt t="44636" x="2216150" y="4133850"/>
          <p14:tracePt t="44651" x="2216150" y="4025900"/>
          <p14:tracePt t="44668" x="2216150" y="3905250"/>
          <p14:tracePt t="44685" x="2216150" y="3797300"/>
          <p14:tracePt t="44701" x="2216150" y="3695700"/>
          <p14:tracePt t="44718" x="2216150" y="3638550"/>
          <p14:tracePt t="44735" x="2216150" y="3587750"/>
          <p14:tracePt t="44751" x="2216150" y="3556000"/>
          <p14:tracePt t="44768" x="2222500" y="3530600"/>
          <p14:tracePt t="44785" x="2228850" y="3524250"/>
          <p14:tracePt t="44801" x="2235200" y="3505200"/>
          <p14:tracePt t="44818" x="2241550" y="3498850"/>
          <p14:tracePt t="44819" x="2247900" y="3492500"/>
          <p14:tracePt t="44835" x="2254250" y="3486150"/>
          <p14:tracePt t="44851" x="2273300" y="3460750"/>
          <p14:tracePt t="44868" x="2292350" y="3448050"/>
          <p14:tracePt t="44885" x="2311400" y="3429000"/>
          <p14:tracePt t="44901" x="2330450" y="3422650"/>
          <p14:tracePt t="44918" x="2368550" y="3403600"/>
          <p14:tracePt t="44935" x="2406650" y="3390900"/>
          <p14:tracePt t="44951" x="2438400" y="3371850"/>
          <p14:tracePt t="44968" x="2495550" y="3340100"/>
          <p14:tracePt t="44985" x="2540000" y="3314700"/>
          <p14:tracePt t="45001" x="2597150" y="3270250"/>
          <p14:tracePt t="45018" x="2641600" y="3232150"/>
          <p14:tracePt t="45035" x="2686050" y="3194050"/>
          <p14:tracePt t="45051" x="2730500" y="3155950"/>
          <p14:tracePt t="45068" x="2736850" y="3149600"/>
          <p14:tracePt t="45085" x="2743200" y="3143250"/>
          <p14:tracePt t="45101" x="2755900" y="3136900"/>
          <p14:tracePt t="45118" x="2755900" y="3130550"/>
          <p14:tracePt t="45227" x="2762250" y="3124200"/>
          <p14:tracePt t="45236" x="2774950" y="3117850"/>
          <p14:tracePt t="45244" x="2794000" y="3098800"/>
          <p14:tracePt t="45252" x="2806700" y="3079750"/>
          <p14:tracePt t="45268" x="2838450" y="3041650"/>
          <p14:tracePt t="45285" x="2857500" y="3022600"/>
          <p14:tracePt t="45301" x="2863850" y="3003550"/>
          <p14:tracePt t="45318" x="2870200" y="3003550"/>
          <p14:tracePt t="45335" x="2870200" y="2997200"/>
          <p14:tracePt t="45452" x="2870200" y="2990850"/>
          <p14:tracePt t="45476" x="2870200" y="2984500"/>
          <p14:tracePt t="45548" x="2870200" y="2978150"/>
          <p14:tracePt t="45996" x="2870200" y="2971800"/>
          <p14:tracePt t="46004" x="2876550" y="2971800"/>
          <p14:tracePt t="46012" x="2895600" y="2971800"/>
          <p14:tracePt t="46020" x="2901950" y="2971800"/>
          <p14:tracePt t="46034" x="2927350" y="2971800"/>
          <p14:tracePt t="46051" x="2984500" y="2971800"/>
          <p14:tracePt t="46068" x="3022600" y="2978150"/>
          <p14:tracePt t="46084" x="3060700" y="2984500"/>
          <p14:tracePt t="46101" x="3086100" y="2984500"/>
          <p14:tracePt t="46118" x="3098800" y="2984500"/>
          <p14:tracePt t="46134" x="3105150" y="2984500"/>
          <p14:tracePt t="46151" x="3111500" y="2984500"/>
          <p14:tracePt t="46188" x="3117850" y="2984500"/>
          <p14:tracePt t="46212" x="3124200" y="2984500"/>
          <p14:tracePt t="46220" x="3130550" y="2984500"/>
          <p14:tracePt t="46236" x="3136900" y="2984500"/>
          <p14:tracePt t="46252" x="3143250" y="2984500"/>
          <p14:tracePt t="46292" x="3149600" y="2984500"/>
          <p14:tracePt t="46307" x="3162300" y="2990850"/>
          <p14:tracePt t="46316" x="3175000" y="2997200"/>
          <p14:tracePt t="46324" x="3181350" y="2997200"/>
          <p14:tracePt t="46334" x="3194050" y="2997200"/>
          <p14:tracePt t="46351" x="3219450" y="2997200"/>
          <p14:tracePt t="46368" x="3238500" y="2997200"/>
          <p14:tracePt t="46384" x="3257550" y="2997200"/>
          <p14:tracePt t="46468" x="3263900" y="2997200"/>
          <p14:tracePt t="46500" x="3270250" y="2997200"/>
          <p14:tracePt t="46516" x="3276600" y="2997200"/>
          <p14:tracePt t="46532" x="3282950" y="2997200"/>
          <p14:tracePt t="46540" x="3289300" y="2997200"/>
          <p14:tracePt t="46551" x="3295650" y="2997200"/>
          <p14:tracePt t="46568" x="3302000" y="2997200"/>
          <p14:tracePt t="46584" x="3314700" y="2997200"/>
          <p14:tracePt t="46620" x="3321050" y="2997200"/>
          <p14:tracePt t="46636" x="3327400" y="2997200"/>
          <p14:tracePt t="46668" x="3333750" y="2997200"/>
          <p14:tracePt t="46692" x="3340100" y="2997200"/>
          <p14:tracePt t="46724" x="3346450" y="2997200"/>
          <p14:tracePt t="46852" x="3352800" y="2997200"/>
          <p14:tracePt t="46876" x="3359150" y="2997200"/>
          <p14:tracePt t="46916" x="3365500" y="2997200"/>
          <p14:tracePt t="46956" x="3371850" y="2997200"/>
          <p14:tracePt t="46963" x="3378200" y="2997200"/>
          <p14:tracePt t="47004" x="3384550" y="2997200"/>
          <p14:tracePt t="47012" x="3390900" y="2997200"/>
          <p14:tracePt t="47060" x="3397250" y="2997200"/>
          <p14:tracePt t="47435" x="3403600" y="3009900"/>
          <p14:tracePt t="47444" x="3403600" y="3022600"/>
          <p14:tracePt t="47451" x="3422650" y="3060700"/>
          <p14:tracePt t="47468" x="3479800" y="3187700"/>
          <p14:tracePt t="47484" x="3575050" y="3346450"/>
          <p14:tracePt t="47501" x="3695700" y="3505200"/>
          <p14:tracePt t="47518" x="3790950" y="3651250"/>
          <p14:tracePt t="47534" x="3873500" y="3746500"/>
          <p14:tracePt t="47551" x="3911600" y="3797300"/>
          <p14:tracePt t="47568" x="3937000" y="3822700"/>
          <p14:tracePt t="47584" x="3949700" y="3841750"/>
          <p14:tracePt t="47601" x="3956050" y="3854450"/>
          <p14:tracePt t="47618" x="3956050" y="3867150"/>
          <p14:tracePt t="47634" x="3968750" y="3879850"/>
          <p14:tracePt t="47636" x="3968750" y="3886200"/>
          <p14:tracePt t="47651" x="3975100" y="3898900"/>
          <p14:tracePt t="47668" x="3981450" y="3905250"/>
          <p14:tracePt t="47684" x="3994150" y="3924300"/>
          <p14:tracePt t="47701" x="4000500" y="3930650"/>
          <p14:tracePt t="47718" x="4013200" y="3949700"/>
          <p14:tracePt t="47734" x="4025900" y="3962400"/>
          <p14:tracePt t="47751" x="4038600" y="3981450"/>
          <p14:tracePt t="47768" x="4064000" y="4000500"/>
          <p14:tracePt t="47784" x="4095750" y="4032250"/>
          <p14:tracePt t="47801" x="4140200" y="4076700"/>
          <p14:tracePt t="47818" x="4197350" y="4140200"/>
          <p14:tracePt t="47834" x="4229100" y="4165600"/>
          <p14:tracePt t="47851" x="4286250" y="4241800"/>
          <p14:tracePt t="47868" x="4318000" y="4279900"/>
          <p14:tracePt t="47884" x="4330700" y="4292600"/>
          <p14:tracePt t="47901" x="4343400" y="4311650"/>
          <p14:tracePt t="47918" x="4349750" y="4318000"/>
          <p14:tracePt t="50259" x="4343400" y="4311650"/>
          <p14:tracePt t="50268" x="4337050" y="4311650"/>
          <p14:tracePt t="50275" x="4324350" y="4298950"/>
          <p14:tracePt t="50284" x="4324350" y="4292600"/>
          <p14:tracePt t="50301" x="4292600" y="4286250"/>
          <p14:tracePt t="50317" x="4254500" y="4279900"/>
          <p14:tracePt t="50334" x="4191000" y="4273550"/>
          <p14:tracePt t="50351" x="4114800" y="4273550"/>
          <p14:tracePt t="50367" x="4032250" y="4273550"/>
          <p14:tracePt t="50384" x="3917950" y="4273550"/>
          <p14:tracePt t="50401" x="3797300" y="4273550"/>
          <p14:tracePt t="50417" x="3651250" y="4273550"/>
          <p14:tracePt t="50434" x="3498850" y="4273550"/>
          <p14:tracePt t="50451" x="3340100" y="4286250"/>
          <p14:tracePt t="50452" x="3263900" y="4305300"/>
          <p14:tracePt t="50467" x="3111500" y="4324350"/>
          <p14:tracePt t="50484" x="2978150" y="4343400"/>
          <p14:tracePt t="50501" x="2863850" y="4362450"/>
          <p14:tracePt t="50517" x="2762250" y="4394200"/>
          <p14:tracePt t="50534" x="2679700" y="4419600"/>
          <p14:tracePt t="50551" x="2597150" y="4438650"/>
          <p14:tracePt t="50567" x="2533650" y="4457700"/>
          <p14:tracePt t="50584" x="2476500" y="4483100"/>
          <p14:tracePt t="50601" x="2432050" y="4483100"/>
          <p14:tracePt t="50617" x="2374900" y="4502150"/>
          <p14:tracePt t="50634" x="2330450" y="4514850"/>
          <p14:tracePt t="50635" x="2305050" y="4521200"/>
          <p14:tracePt t="50651" x="2279650" y="4533900"/>
          <p14:tracePt t="50667" x="2209800" y="4565650"/>
          <p14:tracePt t="50684" x="2152650" y="4584700"/>
          <p14:tracePt t="50701" x="2127250" y="4603750"/>
          <p14:tracePt t="50717" x="2095500" y="4622800"/>
          <p14:tracePt t="50734" x="2070100" y="4635500"/>
          <p14:tracePt t="50751" x="2051050" y="4648200"/>
          <p14:tracePt t="50767" x="2044700" y="4654550"/>
          <p14:tracePt t="50784" x="2032000" y="4667250"/>
          <p14:tracePt t="50817" x="2032000" y="4673600"/>
          <p14:tracePt t="50836" x="2025650" y="4673600"/>
          <p14:tracePt t="50851" x="2019300" y="4679950"/>
          <p14:tracePt t="50892" x="2019300" y="4686300"/>
          <p14:tracePt t="50932" x="2019300" y="4692650"/>
          <p14:tracePt t="50940" x="2025650" y="4699000"/>
          <p14:tracePt t="50947" x="2025650" y="4705350"/>
          <p14:tracePt t="50956" x="2038350" y="4705350"/>
          <p14:tracePt t="50967" x="2057400" y="4718050"/>
          <p14:tracePt t="50984" x="2076450" y="4730750"/>
          <p14:tracePt t="51000" x="2095500" y="4743450"/>
          <p14:tracePt t="51017" x="2101850" y="4743450"/>
          <p14:tracePt t="51034" x="2108200" y="4749800"/>
          <p14:tracePt t="51067" x="2114550" y="4756150"/>
          <p14:tracePt t="51084" x="2127250" y="4762500"/>
          <p14:tracePt t="51117" x="2139950" y="4762500"/>
          <p14:tracePt t="51134" x="2152650" y="4768850"/>
          <p14:tracePt t="51164" x="2159000" y="4768850"/>
          <p14:tracePt t="51172" x="2165350" y="4768850"/>
          <p14:tracePt t="51184" x="2171700" y="4768850"/>
          <p14:tracePt t="51200" x="2203450" y="4775200"/>
          <p14:tracePt t="51217" x="2235200" y="4775200"/>
          <p14:tracePt t="51234" x="2273300" y="4781550"/>
          <p14:tracePt t="51250" x="2279650" y="4781550"/>
          <p14:tracePt t="51252" x="2286000" y="4781550"/>
          <p14:tracePt t="51324" x="2292350" y="4781550"/>
          <p14:tracePt t="51396" x="2298700" y="4781550"/>
          <p14:tracePt t="51420" x="2305050" y="4781550"/>
          <p14:tracePt t="51444" x="2311400" y="4781550"/>
          <p14:tracePt t="51475" x="2317750" y="4781550"/>
          <p14:tracePt t="51484" x="2324100" y="4781550"/>
          <p14:tracePt t="51636" x="2330450" y="4781550"/>
          <p14:tracePt t="51651" x="2336800" y="4781550"/>
          <p14:tracePt t="51660" x="2343150" y="4781550"/>
          <p14:tracePt t="51667" x="2349500" y="4781550"/>
          <p14:tracePt t="51684" x="2387600" y="4775200"/>
          <p14:tracePt t="51700" x="2444750" y="4775200"/>
          <p14:tracePt t="51717" x="2533650" y="4775200"/>
          <p14:tracePt t="51734" x="2628900" y="4775200"/>
          <p14:tracePt t="51750" x="2717800" y="4775200"/>
          <p14:tracePt t="51767" x="2768600" y="4768850"/>
          <p14:tracePt t="51784" x="2787650" y="4762500"/>
          <p14:tracePt t="51800" x="2800350" y="4756150"/>
          <p14:tracePt t="51817" x="2806700" y="4756150"/>
          <p14:tracePt t="51836" x="2813050" y="4756150"/>
          <p14:tracePt t="51852" x="2813050" y="4749800"/>
          <p14:tracePt t="52084" x="2819400" y="4749800"/>
          <p14:tracePt t="52091" x="2825750" y="4749800"/>
          <p14:tracePt t="52100" x="2832100" y="4749800"/>
          <p14:tracePt t="52117" x="2851150" y="4749800"/>
          <p14:tracePt t="52134" x="2876550" y="4749800"/>
          <p14:tracePt t="52150" x="2889250" y="4749800"/>
          <p14:tracePt t="52167" x="2901950" y="4749800"/>
          <p14:tracePt t="52184" x="2908300" y="4749800"/>
          <p14:tracePt t="52212" x="2914650" y="4749800"/>
          <p14:tracePt t="52228" x="2921000" y="4749800"/>
          <p14:tracePt t="52244" x="2927350" y="4749800"/>
          <p14:tracePt t="52252" x="2933700" y="4749800"/>
          <p14:tracePt t="52276" x="2940050" y="4756150"/>
          <p14:tracePt t="52316" x="2952750" y="4762500"/>
          <p14:tracePt t="52324" x="2965450" y="4768850"/>
          <p14:tracePt t="52348" x="2978150" y="4768850"/>
          <p14:tracePt t="52356" x="2984500" y="4768850"/>
          <p14:tracePt t="52372" x="2990850" y="4768850"/>
          <p14:tracePt t="52428" x="2997200" y="4768850"/>
          <p14:tracePt t="52644" x="3003550" y="4768850"/>
          <p14:tracePt t="52860" x="3009900" y="4768850"/>
          <p14:tracePt t="52867" x="3016250" y="4768850"/>
          <p14:tracePt t="52875" x="3022600" y="4768850"/>
          <p14:tracePt t="52884" x="3041650" y="4768850"/>
          <p14:tracePt t="52900" x="3079750" y="4768850"/>
          <p14:tracePt t="52917" x="3111500" y="4768850"/>
          <p14:tracePt t="52934" x="3136900" y="4768850"/>
          <p14:tracePt t="52950" x="3168650" y="4768850"/>
          <p14:tracePt t="52967" x="3187700" y="4768850"/>
          <p14:tracePt t="52984" x="3206750" y="4768850"/>
          <p14:tracePt t="53000" x="3225800" y="4768850"/>
          <p14:tracePt t="53017" x="3251200" y="4768850"/>
          <p14:tracePt t="53034" x="3270250" y="4768850"/>
          <p14:tracePt t="53050" x="3302000" y="4768850"/>
          <p14:tracePt t="53067" x="3346450" y="4768850"/>
          <p14:tracePt t="53084" x="3365500" y="4768850"/>
          <p14:tracePt t="53100" x="3384550" y="4768850"/>
          <p14:tracePt t="53117" x="3403600" y="4768850"/>
          <p14:tracePt t="53134" x="3429000" y="4768850"/>
          <p14:tracePt t="53150" x="3441700" y="4768850"/>
          <p14:tracePt t="53172" x="3448050" y="4768850"/>
          <p14:tracePt t="53220" x="3454400" y="4768850"/>
          <p14:tracePt t="53244" x="3460750" y="4768850"/>
          <p14:tracePt t="53260" x="3467100" y="4768850"/>
          <p14:tracePt t="53284" x="3473450" y="4768850"/>
          <p14:tracePt t="54147" x="3460750" y="4768850"/>
          <p14:tracePt t="54156" x="3454400" y="4775200"/>
          <p14:tracePt t="54723" x="3467100" y="4775200"/>
          <p14:tracePt t="54731" x="3473450" y="4775200"/>
          <p14:tracePt t="54740" x="3492500" y="4775200"/>
          <p14:tracePt t="54750" x="3505200" y="4775200"/>
          <p14:tracePt t="54767" x="3524250" y="4775200"/>
          <p14:tracePt t="54783" x="3530600" y="4775200"/>
          <p14:tracePt t="54800" x="3549650" y="4775200"/>
          <p14:tracePt t="54817" x="3562350" y="4775200"/>
          <p14:tracePt t="54833" x="3581400" y="4775200"/>
          <p14:tracePt t="54850" x="3594100" y="4768850"/>
          <p14:tracePt t="54867" x="3606800" y="4768850"/>
          <p14:tracePt t="54884" x="3619500" y="4768850"/>
          <p14:tracePt t="54900" x="3638550" y="4768850"/>
          <p14:tracePt t="54917" x="3663950" y="4768850"/>
          <p14:tracePt t="54933" x="3714750" y="4768850"/>
          <p14:tracePt t="54950" x="3778250" y="4768850"/>
          <p14:tracePt t="54967" x="3848100" y="4768850"/>
          <p14:tracePt t="54983" x="3924300" y="4768850"/>
          <p14:tracePt t="55000" x="3994150" y="4768850"/>
          <p14:tracePt t="55017" x="4032250" y="4768850"/>
          <p14:tracePt t="55033" x="4076700" y="4768850"/>
          <p14:tracePt t="55050" x="4114800" y="4768850"/>
          <p14:tracePt t="55052" x="4133850" y="4768850"/>
          <p14:tracePt t="55067" x="4159250" y="4768850"/>
          <p14:tracePt t="55083" x="4222750" y="4768850"/>
          <p14:tracePt t="55100" x="4267200" y="4768850"/>
          <p14:tracePt t="55117" x="4298950" y="4768850"/>
          <p14:tracePt t="55133" x="4343400" y="4768850"/>
          <p14:tracePt t="55150" x="4375150" y="4768850"/>
          <p14:tracePt t="55167" x="4406900" y="4768850"/>
          <p14:tracePt t="55183" x="4425950" y="4768850"/>
          <p14:tracePt t="55200" x="4451350" y="4768850"/>
          <p14:tracePt t="55217" x="4489450" y="4768850"/>
          <p14:tracePt t="55233" x="4521200" y="4768850"/>
          <p14:tracePt t="55250" x="4565650" y="4768850"/>
          <p14:tracePt t="55267" x="4603750" y="4768850"/>
          <p14:tracePt t="55283" x="4660900" y="4768850"/>
          <p14:tracePt t="55300" x="4686300" y="4768850"/>
          <p14:tracePt t="55317" x="4711700" y="4768850"/>
          <p14:tracePt t="55333" x="4730750" y="4768850"/>
          <p14:tracePt t="55350" x="4743450" y="4768850"/>
          <p14:tracePt t="55367" x="4749800" y="4768850"/>
          <p14:tracePt t="55383" x="4756150" y="4768850"/>
          <p14:tracePt t="55400" x="4768850" y="4768850"/>
          <p14:tracePt t="55417" x="4781550" y="4762500"/>
          <p14:tracePt t="55433" x="4787900" y="4762500"/>
          <p14:tracePt t="55450" x="4794250" y="4762500"/>
          <p14:tracePt t="55467" x="4806950" y="4762500"/>
          <p14:tracePt t="55484" x="4806950" y="4756150"/>
          <p14:tracePt t="55932" x="4794250" y="4756150"/>
          <p14:tracePt t="55940" x="4781550" y="4756150"/>
          <p14:tracePt t="55950" x="4775200" y="4756150"/>
          <p14:tracePt t="55967" x="4756150" y="4756150"/>
          <p14:tracePt t="55983" x="4730750" y="4756150"/>
          <p14:tracePt t="56000" x="4705350" y="4756150"/>
          <p14:tracePt t="56017" x="4686300" y="4756150"/>
          <p14:tracePt t="56033" x="4648200" y="4756150"/>
          <p14:tracePt t="56050" x="4610100" y="4756150"/>
          <p14:tracePt t="56067" x="4565650" y="4756150"/>
          <p14:tracePt t="56068" x="4546600" y="4756150"/>
          <p14:tracePt t="56083" x="4514850" y="4756150"/>
          <p14:tracePt t="56100" x="4483100" y="4756150"/>
          <p14:tracePt t="56117" x="4445000" y="4756150"/>
          <p14:tracePt t="56133" x="4406900" y="4756150"/>
          <p14:tracePt t="56150" x="4362450" y="4756150"/>
          <p14:tracePt t="56167" x="4311650" y="4756150"/>
          <p14:tracePt t="56183" x="4260850" y="4756150"/>
          <p14:tracePt t="56200" x="4216400" y="4756150"/>
          <p14:tracePt t="56217" x="4171950" y="4756150"/>
          <p14:tracePt t="56233" x="4127500" y="4756150"/>
          <p14:tracePt t="56250" x="4083050" y="4756150"/>
          <p14:tracePt t="56267" x="4044950" y="4762500"/>
          <p14:tracePt t="56267" x="4025900" y="4762500"/>
          <p14:tracePt t="56283" x="3987800" y="4762500"/>
          <p14:tracePt t="56300" x="3949700" y="4762500"/>
          <p14:tracePt t="56317" x="3905250" y="4762500"/>
          <p14:tracePt t="56333" x="3860800" y="4762500"/>
          <p14:tracePt t="56350" x="3822700" y="4762500"/>
          <p14:tracePt t="56367" x="3778250" y="4762500"/>
          <p14:tracePt t="56383" x="3740150" y="4762500"/>
          <p14:tracePt t="56400" x="3695700" y="4762500"/>
          <p14:tracePt t="56417" x="3657600" y="4762500"/>
          <p14:tracePt t="56434" x="3613150" y="4762500"/>
          <p14:tracePt t="56450" x="3581400" y="4762500"/>
          <p14:tracePt t="56466" x="3549650" y="4762500"/>
          <p14:tracePt t="56483" x="3498850" y="4762500"/>
          <p14:tracePt t="56500" x="3467100" y="4762500"/>
          <p14:tracePt t="56516" x="3429000" y="4762500"/>
          <p14:tracePt t="56533" x="3390900" y="4762500"/>
          <p14:tracePt t="56550" x="3340100" y="4762500"/>
          <p14:tracePt t="56566" x="3270250" y="4762500"/>
          <p14:tracePt t="56583" x="3232150" y="4762500"/>
          <p14:tracePt t="56600" x="3187700" y="4762500"/>
          <p14:tracePt t="56617" x="3155950" y="4762500"/>
          <p14:tracePt t="56633" x="3117850" y="4762500"/>
          <p14:tracePt t="56650" x="3092450" y="4762500"/>
          <p14:tracePt t="56651" x="3073400" y="4762500"/>
          <p14:tracePt t="56666" x="3060700" y="4762500"/>
          <p14:tracePt t="56683" x="2997200" y="4762500"/>
          <p14:tracePt t="56700" x="2965450" y="4768850"/>
          <p14:tracePt t="56716" x="2921000" y="4768850"/>
          <p14:tracePt t="56733" x="2882900" y="4768850"/>
          <p14:tracePt t="56750" x="2851150" y="4768850"/>
          <p14:tracePt t="56766" x="2832100" y="4768850"/>
          <p14:tracePt t="56783" x="2813050" y="4768850"/>
          <p14:tracePt t="56800" x="2800350" y="4768850"/>
          <p14:tracePt t="56817" x="2794000" y="4768850"/>
          <p14:tracePt t="56908" x="2787650" y="4768850"/>
          <p14:tracePt t="57571" x="2794000" y="4768850"/>
          <p14:tracePt t="57579" x="2813050" y="4768850"/>
          <p14:tracePt t="57588" x="2838450" y="4768850"/>
          <p14:tracePt t="57600" x="2870200" y="4768850"/>
          <p14:tracePt t="57617" x="2971800" y="4768850"/>
          <p14:tracePt t="57633" x="3130550" y="4768850"/>
          <p14:tracePt t="57650" x="3359150" y="4768850"/>
          <p14:tracePt t="57666" x="3613150" y="4768850"/>
          <p14:tracePt t="57668" x="3727450" y="4768850"/>
          <p14:tracePt t="57683" x="3968750" y="4768850"/>
          <p14:tracePt t="57700" x="4152900" y="4768850"/>
          <p14:tracePt t="57716" x="4305300" y="4768850"/>
          <p14:tracePt t="57733" x="4457700" y="4756150"/>
          <p14:tracePt t="57750" x="4591050" y="4730750"/>
          <p14:tracePt t="57766" x="4679950" y="4711700"/>
          <p14:tracePt t="57783" x="4743450" y="4699000"/>
          <p14:tracePt t="57800" x="4845050" y="4673600"/>
          <p14:tracePt t="57816" x="4933950" y="4660900"/>
          <p14:tracePt t="57833" x="5010150" y="4635500"/>
          <p14:tracePt t="57850" x="5041900" y="4622800"/>
          <p14:tracePt t="57866" x="5073650" y="4610100"/>
          <p14:tracePt t="57867" x="5080000" y="4610100"/>
          <p14:tracePt t="57883" x="5086350" y="4597400"/>
          <p14:tracePt t="57900" x="5099050" y="4591050"/>
          <p14:tracePt t="57916" x="5105400" y="4578350"/>
          <p14:tracePt t="57933" x="5124450" y="4559300"/>
          <p14:tracePt t="57950" x="5137150" y="4527550"/>
          <p14:tracePt t="57966" x="5156200" y="4508500"/>
          <p14:tracePt t="57983" x="5175250" y="4483100"/>
          <p14:tracePt t="58000" x="5194300" y="4457700"/>
          <p14:tracePt t="58016" x="5207000" y="4438650"/>
          <p14:tracePt t="58033" x="5226050" y="4419600"/>
          <p14:tracePt t="58050" x="5238750" y="4400550"/>
          <p14:tracePt t="58066" x="5251450" y="4394200"/>
          <p14:tracePt t="58083" x="5257800" y="4375150"/>
          <p14:tracePt t="58132" x="5264150" y="4375150"/>
          <p14:tracePt t="58179" x="5270500" y="4368800"/>
          <p14:tracePt t="58195" x="5270500" y="4362450"/>
          <p14:tracePt t="58211" x="5276850" y="4362450"/>
          <p14:tracePt t="58220" x="5289550" y="4356100"/>
          <p14:tracePt t="58251" x="5295900" y="4349750"/>
          <p14:tracePt t="58283" x="5302250" y="4343400"/>
          <p14:tracePt t="58332" x="5308600" y="4343400"/>
          <p14:tracePt t="58387" x="5314950" y="4343400"/>
          <p14:tracePt t="58475" x="5321300" y="4343400"/>
          <p14:tracePt t="58499" x="5327650" y="4349750"/>
          <p14:tracePt t="58507" x="5353050" y="4387850"/>
          <p14:tracePt t="58516" x="5353050" y="4432300"/>
          <p14:tracePt t="58533" x="5365750" y="4521200"/>
          <p14:tracePt t="58550" x="5378450" y="4622800"/>
          <p14:tracePt t="58566" x="5403850" y="4705350"/>
          <p14:tracePt t="58583" x="5403850" y="4768850"/>
          <p14:tracePt t="58600" x="5416550" y="4832350"/>
          <p14:tracePt t="58616" x="5422900" y="4889500"/>
          <p14:tracePt t="58633" x="5435600" y="4946650"/>
          <p14:tracePt t="58650" x="5461000" y="5022850"/>
          <p14:tracePt t="58666" x="5480050" y="5092700"/>
          <p14:tracePt t="58667" x="5486400" y="5111750"/>
          <p14:tracePt t="58683" x="5492750" y="5143500"/>
          <p14:tracePt t="58700" x="5499100" y="5162550"/>
          <p14:tracePt t="58716" x="5505450" y="5200650"/>
          <p14:tracePt t="58733" x="5518150" y="5238750"/>
          <p14:tracePt t="58749" x="5524500" y="5257800"/>
          <p14:tracePt t="58766" x="5524500" y="5264150"/>
          <p14:tracePt t="58783" x="5524500" y="5270500"/>
          <p14:tracePt t="58804" x="5524500" y="5276850"/>
          <p14:tracePt t="58816" x="5524500" y="5283200"/>
          <p14:tracePt t="58833" x="5524500" y="5295900"/>
          <p14:tracePt t="58850" x="5530850" y="5308600"/>
          <p14:tracePt t="58866" x="5530850" y="5321300"/>
          <p14:tracePt t="58883" x="5537200" y="5340350"/>
          <p14:tracePt t="58900" x="5537200" y="5353050"/>
          <p14:tracePt t="58916" x="5537200" y="5359400"/>
          <p14:tracePt t="58933" x="5537200" y="5365750"/>
          <p14:tracePt t="58949" x="5537200" y="5372100"/>
          <p14:tracePt t="59548" x="5543550" y="5372100"/>
          <p14:tracePt t="59556" x="5549900" y="5372100"/>
          <p14:tracePt t="59563" x="5562600" y="5372100"/>
          <p14:tracePt t="59572" x="5581650" y="5372100"/>
          <p14:tracePt t="59583" x="5594350" y="5372100"/>
          <p14:tracePt t="59600" x="5638800" y="5372100"/>
          <p14:tracePt t="59616" x="5683250" y="5372100"/>
          <p14:tracePt t="59633" x="5721350" y="5372100"/>
          <p14:tracePt t="59649" x="5772150" y="5372100"/>
          <p14:tracePt t="59666" x="5822950" y="5372100"/>
          <p14:tracePt t="59683" x="5861050" y="5372100"/>
          <p14:tracePt t="59699" x="5880100" y="5372100"/>
          <p14:tracePt t="59716" x="5886450" y="5372100"/>
          <p14:tracePt t="59756" x="5892800" y="5372100"/>
          <p14:tracePt t="59763" x="5899150" y="5365750"/>
          <p14:tracePt t="59779" x="5905500" y="5365750"/>
          <p14:tracePt t="59788" x="5911850" y="5365750"/>
          <p14:tracePt t="59799" x="5924550" y="5359400"/>
          <p14:tracePt t="59816" x="5930900" y="5359400"/>
          <p14:tracePt t="59833" x="5937250" y="5359400"/>
          <p14:tracePt t="59849" x="5943600" y="5359400"/>
          <p14:tracePt t="59866" x="5949950" y="5359400"/>
          <p14:tracePt t="59883" x="5949950" y="5353050"/>
          <p14:tracePt t="59900" x="5962650" y="5353050"/>
          <p14:tracePt t="59916" x="5981700" y="5346700"/>
          <p14:tracePt t="59933" x="5994400" y="5340350"/>
          <p14:tracePt t="59949" x="6007100" y="5340350"/>
          <p14:tracePt t="59966" x="6013450" y="5334000"/>
          <p14:tracePt t="59987" x="6019800" y="5327650"/>
          <p14:tracePt t="60027" x="6026150" y="5327650"/>
          <p14:tracePt t="60043" x="6026150" y="5321300"/>
          <p14:tracePt t="60059" x="6032500" y="5321300"/>
          <p14:tracePt t="60076" x="6038850" y="5321300"/>
          <p14:tracePt t="60124" x="6045200" y="5321300"/>
          <p14:tracePt t="60155" x="6051550" y="5321300"/>
          <p14:tracePt t="60164" x="6057900" y="5321300"/>
          <p14:tracePt t="60188" x="6064250" y="5321300"/>
          <p14:tracePt t="60195" x="6064250" y="5314950"/>
          <p14:tracePt t="60212" x="6070600" y="5314950"/>
          <p14:tracePt t="60228" x="6076950" y="5314950"/>
          <p14:tracePt t="60275" x="6083300" y="5308600"/>
          <p14:tracePt t="61091" x="6070600" y="5308600"/>
          <p14:tracePt t="61099" x="6057900" y="5308600"/>
          <p14:tracePt t="61107" x="6051550" y="5308600"/>
          <p14:tracePt t="61116" x="6026150" y="5308600"/>
          <p14:tracePt t="61133" x="5981700" y="5314950"/>
          <p14:tracePt t="61149" x="5949950" y="5321300"/>
          <p14:tracePt t="61166" x="5911850" y="5327650"/>
          <p14:tracePt t="61182" x="5880100" y="5334000"/>
          <p14:tracePt t="61199" x="5848350" y="5340350"/>
          <p14:tracePt t="61216" x="5816600" y="5340350"/>
          <p14:tracePt t="61233" x="5784850" y="5340350"/>
          <p14:tracePt t="61249" x="5765800" y="5346700"/>
          <p14:tracePt t="61266" x="5753100" y="5346700"/>
          <p14:tracePt t="61283" x="5746750" y="5346700"/>
          <p14:tracePt t="61283" x="5734050" y="5346700"/>
          <p14:tracePt t="61299" x="5721350" y="5346700"/>
          <p14:tracePt t="61316" x="5708650" y="5346700"/>
          <p14:tracePt t="61333" x="5683250" y="5346700"/>
          <p14:tracePt t="61349" x="5664200" y="5346700"/>
          <p14:tracePt t="61366" x="5645150" y="5346700"/>
          <p14:tracePt t="61383" x="5626100" y="5346700"/>
          <p14:tracePt t="61399" x="5613400" y="5346700"/>
          <p14:tracePt t="61416" x="5600700" y="5346700"/>
          <p14:tracePt t="61432" x="5588000" y="5346700"/>
          <p14:tracePt t="61449" x="5568950" y="5346700"/>
          <p14:tracePt t="61466" x="5549900" y="5346700"/>
          <p14:tracePt t="61482" x="5530850" y="5346700"/>
          <p14:tracePt t="61484" x="5524500" y="5346700"/>
          <p14:tracePt t="61499" x="5518150" y="5346700"/>
          <p14:tracePt t="61516" x="5511800" y="5346700"/>
          <p14:tracePt t="61548" x="5505450" y="5346700"/>
          <p14:tracePt t="61571" x="5499100" y="5346700"/>
          <p14:tracePt t="61603" x="5492750" y="5346700"/>
          <p14:tracePt t="61620" x="5486400" y="5346700"/>
          <p14:tracePt t="61628" x="5480050" y="5346700"/>
          <p14:tracePt t="61643" x="5473700" y="5346700"/>
          <p14:tracePt t="61652" x="5467350" y="5353050"/>
          <p14:tracePt t="61668" x="5461000" y="5353050"/>
          <p14:tracePt t="61682" x="5454650" y="5359400"/>
          <p14:tracePt t="61699" x="5435600" y="5359400"/>
          <p14:tracePt t="61716" x="5416550" y="5365750"/>
          <p14:tracePt t="61732" x="5410200" y="5365750"/>
          <p14:tracePt t="61749" x="5403850" y="5365750"/>
          <p14:tracePt t="61766" x="5397500" y="5372100"/>
          <p14:tracePt t="63907" x="5429250" y="5372100"/>
          <p14:tracePt t="63916" x="5473700" y="5372100"/>
          <p14:tracePt t="63923" x="5518150" y="5372100"/>
          <p14:tracePt t="63932" x="5556250" y="5372100"/>
          <p14:tracePt t="63949" x="5632450" y="5372100"/>
          <p14:tracePt t="63966" x="5664200" y="5372100"/>
          <p14:tracePt t="63982" x="5683250" y="5372100"/>
          <p14:tracePt t="64091" x="5689600" y="5372100"/>
          <p14:tracePt t="64099" x="5695950" y="5372100"/>
          <p14:tracePt t="64107" x="5702300" y="5372100"/>
          <p14:tracePt t="64123" x="5708650" y="5372100"/>
          <p14:tracePt t="64132" x="5721350" y="5372100"/>
          <p14:tracePt t="64149" x="5740400" y="5372100"/>
          <p14:tracePt t="64165" x="5753100" y="5372100"/>
          <p14:tracePt t="64182" x="5791200" y="5372100"/>
          <p14:tracePt t="64199" x="5822950" y="5365750"/>
          <p14:tracePt t="64215" x="5861050" y="5359400"/>
          <p14:tracePt t="64232" x="5880100" y="5359400"/>
          <p14:tracePt t="64249" x="5892800" y="5353050"/>
          <p14:tracePt t="64265" x="5905500" y="5353050"/>
          <p14:tracePt t="64282" x="5918200" y="5346700"/>
          <p14:tracePt t="64299" x="5924550" y="5346700"/>
          <p14:tracePt t="64331" x="5930900" y="5346700"/>
          <p14:tracePt t="64339" x="5937250" y="5346700"/>
          <p14:tracePt t="64356" x="5943600" y="5340350"/>
          <p14:tracePt t="64379" x="5949950" y="5340350"/>
          <p14:tracePt t="64395" x="5962650" y="5340350"/>
          <p14:tracePt t="64436" x="5969000" y="5340350"/>
          <p14:tracePt t="64467" x="5975350" y="5340350"/>
          <p14:tracePt t="64475" x="5981700" y="5340350"/>
          <p14:tracePt t="64515" x="5988050" y="5334000"/>
          <p14:tracePt t="65235" x="5994400" y="5327650"/>
          <p14:tracePt t="65243" x="6000750" y="5321300"/>
          <p14:tracePt t="65251" x="6026150" y="5314950"/>
          <p14:tracePt t="65265" x="6045200" y="5308600"/>
          <p14:tracePt t="65282" x="6108700" y="5283200"/>
          <p14:tracePt t="65283" x="6146800" y="5270500"/>
          <p14:tracePt t="65299" x="6197600" y="5251450"/>
          <p14:tracePt t="65315" x="6242050" y="5232400"/>
          <p14:tracePt t="65332" x="6280150" y="5213350"/>
          <p14:tracePt t="65349" x="6305550" y="5200650"/>
          <p14:tracePt t="65365" x="6324600" y="5194300"/>
          <p14:tracePt t="65382" x="6343650" y="5187950"/>
          <p14:tracePt t="65399" x="6356350" y="5181600"/>
          <p14:tracePt t="65419" x="6362700" y="5181600"/>
          <p14:tracePt t="65432" x="6369050" y="5175250"/>
          <p14:tracePt t="65452" x="6375400" y="5175250"/>
          <p14:tracePt t="65491" x="6381750" y="5175250"/>
          <p14:tracePt t="65523" x="6388100" y="5168900"/>
          <p14:tracePt t="65555" x="6394450" y="5168900"/>
          <p14:tracePt t="65563" x="6407150" y="5162550"/>
          <p14:tracePt t="65571" x="6413500" y="5162550"/>
          <p14:tracePt t="65582" x="6419850" y="5156200"/>
          <p14:tracePt t="66043" x="6426200" y="5168900"/>
          <p14:tracePt t="66051" x="6457950" y="5213350"/>
          <p14:tracePt t="66059" x="6457950" y="5219700"/>
          <p14:tracePt t="66067" x="6457950" y="5226050"/>
          <p14:tracePt t="66082" x="6457950" y="5238750"/>
          <p14:tracePt t="66388" x="6464300" y="5245100"/>
          <p14:tracePt t="66395" x="6470650" y="5251450"/>
          <p14:tracePt t="66403" x="6470650" y="5257800"/>
          <p14:tracePt t="66415" x="6464300" y="5264150"/>
          <p14:tracePt t="66432" x="6457950" y="5264150"/>
          <p14:tracePt t="66448" x="6464300" y="5264150"/>
          <p14:tracePt t="66499" x="6457950" y="5264150"/>
          <p14:tracePt t="66507" x="6451600" y="5264150"/>
          <p14:tracePt t="66891" x="6464300" y="5264150"/>
          <p14:tracePt t="66899" x="6483350" y="5264150"/>
          <p14:tracePt t="66907" x="6508750" y="5264150"/>
          <p14:tracePt t="66915" x="6527800" y="5264150"/>
          <p14:tracePt t="66932" x="6578600" y="5264150"/>
          <p14:tracePt t="66948" x="6642100" y="5264150"/>
          <p14:tracePt t="66965" x="6711950" y="5264150"/>
          <p14:tracePt t="66982" x="6769100" y="5264150"/>
          <p14:tracePt t="66998" x="6826250" y="5264150"/>
          <p14:tracePt t="67015" x="6883400" y="5264150"/>
          <p14:tracePt t="67032" x="6927850" y="5264150"/>
          <p14:tracePt t="67048" x="6959600" y="5264150"/>
          <p14:tracePt t="67065" x="6991350" y="5270500"/>
          <p14:tracePt t="67082" x="7016750" y="5283200"/>
          <p14:tracePt t="67098" x="7048500" y="5289550"/>
          <p14:tracePt t="67115" x="7099300" y="5295900"/>
          <p14:tracePt t="67132" x="7143750" y="5302250"/>
          <p14:tracePt t="67148" x="7181850" y="5308600"/>
          <p14:tracePt t="67165" x="7239000" y="5314950"/>
          <p14:tracePt t="67182" x="7283450" y="5314950"/>
          <p14:tracePt t="67198" x="7334250" y="5314950"/>
          <p14:tracePt t="67215" x="7385050" y="5314950"/>
          <p14:tracePt t="67232" x="7423150" y="5314950"/>
          <p14:tracePt t="67248" x="7448550" y="5314950"/>
          <p14:tracePt t="67265" x="7480300" y="5321300"/>
          <p14:tracePt t="67282" x="7499350" y="5321300"/>
          <p14:tracePt t="67298" x="7531100" y="5321300"/>
          <p14:tracePt t="67300" x="7543800" y="5321300"/>
          <p14:tracePt t="67315" x="7594600" y="5321300"/>
          <p14:tracePt t="67332" x="7645400" y="5321300"/>
          <p14:tracePt t="67348" x="7677150" y="5321300"/>
          <p14:tracePt t="67365" x="7715250" y="5321300"/>
          <p14:tracePt t="67382" x="7740650" y="5321300"/>
          <p14:tracePt t="67398" x="7759700" y="5321300"/>
          <p14:tracePt t="67415" x="7810500" y="5321300"/>
          <p14:tracePt t="67432" x="7854950" y="5321300"/>
          <p14:tracePt t="67448" x="7899400" y="5321300"/>
          <p14:tracePt t="67465" x="7931150" y="5321300"/>
          <p14:tracePt t="67482" x="7956550" y="5321300"/>
          <p14:tracePt t="67498" x="7969250" y="5321300"/>
          <p14:tracePt t="67515" x="7981950" y="5321300"/>
          <p14:tracePt t="67532" x="7994650" y="5321300"/>
          <p14:tracePt t="67548" x="8007350" y="5314950"/>
          <p14:tracePt t="67565" x="8045450" y="5308600"/>
          <p14:tracePt t="67582" x="8058150" y="5308600"/>
          <p14:tracePt t="67598" x="8077200" y="5302250"/>
          <p14:tracePt t="67615" x="8089900" y="5295900"/>
          <p14:tracePt t="67632" x="8102600" y="5289550"/>
          <p14:tracePt t="67648" x="8108950" y="5289550"/>
          <p14:tracePt t="67665" x="8128000" y="5283200"/>
          <p14:tracePt t="67682" x="8140700" y="5283200"/>
          <p14:tracePt t="67698" x="8159750" y="5276850"/>
          <p14:tracePt t="67715" x="8185150" y="5264150"/>
          <p14:tracePt t="67732" x="8197850" y="5257800"/>
          <p14:tracePt t="67748" x="8216900" y="5251450"/>
          <p14:tracePt t="67765" x="8223250" y="5245100"/>
          <p14:tracePt t="67782" x="8235950" y="5238750"/>
          <p14:tracePt t="67798" x="8255000" y="5232400"/>
          <p14:tracePt t="67815" x="8267700" y="5232400"/>
          <p14:tracePt t="67832" x="8280400" y="5226050"/>
          <p14:tracePt t="67848" x="8293100" y="5219700"/>
          <p14:tracePt t="67865" x="8305800" y="5213350"/>
          <p14:tracePt t="67882" x="8324850" y="5200650"/>
          <p14:tracePt t="67898" x="8350250" y="5194300"/>
          <p14:tracePt t="67900" x="8362950" y="5187950"/>
          <p14:tracePt t="67915" x="8388350" y="5181600"/>
          <p14:tracePt t="67932" x="8426450" y="5162550"/>
          <p14:tracePt t="67948" x="8445500" y="5149850"/>
          <p14:tracePt t="67965" x="8477250" y="5137150"/>
          <p14:tracePt t="67982" x="8502650" y="5124450"/>
          <p14:tracePt t="67998" x="8515350" y="5124450"/>
          <p14:tracePt t="68015" x="8540750" y="5111750"/>
          <p14:tracePt t="68032" x="8566150" y="5099050"/>
          <p14:tracePt t="68048" x="8591550" y="5086350"/>
          <p14:tracePt t="68065" x="8623300" y="5086350"/>
          <p14:tracePt t="68082" x="8655050" y="5073650"/>
          <p14:tracePt t="68098" x="8674100" y="5060950"/>
          <p14:tracePt t="68100" x="8686800" y="5054600"/>
          <p14:tracePt t="68115" x="8693150" y="5054600"/>
          <p14:tracePt t="68132" x="8705850" y="5048250"/>
          <p14:tracePt t="68148" x="8724900" y="5048250"/>
          <p14:tracePt t="68165" x="8743950" y="5035550"/>
          <p14:tracePt t="68182" x="8756650" y="5029200"/>
          <p14:tracePt t="68198" x="8775700" y="5022850"/>
          <p14:tracePt t="68215" x="8788400" y="5016500"/>
          <p14:tracePt t="68232" x="8813800" y="5003800"/>
          <p14:tracePt t="68248" x="8839200" y="4984750"/>
          <p14:tracePt t="68265" x="8864600" y="4978400"/>
          <p14:tracePt t="68282" x="8883650" y="4972050"/>
          <p14:tracePt t="68298" x="8909050" y="4959350"/>
          <p14:tracePt t="68315" x="8940800" y="4946650"/>
          <p14:tracePt t="68332" x="8953500" y="4940300"/>
          <p14:tracePt t="68348" x="8978900" y="4927600"/>
          <p14:tracePt t="68365" x="9010650" y="4921250"/>
          <p14:tracePt t="68382" x="9029700" y="4914900"/>
          <p14:tracePt t="68398" x="9061450" y="4895850"/>
          <p14:tracePt t="68415" x="9093200" y="4883150"/>
          <p14:tracePt t="68432" x="9124950" y="4876800"/>
          <p14:tracePt t="68448" x="9131300" y="4870450"/>
          <p14:tracePt t="68465" x="9156700" y="4864100"/>
          <p14:tracePt t="68482" x="9169400" y="4857750"/>
          <p14:tracePt t="68498" x="9188450" y="4845050"/>
          <p14:tracePt t="68515" x="9207500" y="4838700"/>
          <p14:tracePt t="68532" x="9226550" y="4832350"/>
          <p14:tracePt t="68548" x="9245600" y="4832350"/>
          <p14:tracePt t="68565" x="9258300" y="4832350"/>
          <p14:tracePt t="68582" x="9271000" y="4826000"/>
          <p14:tracePt t="68603" x="9277350" y="4819650"/>
          <p14:tracePt t="68615" x="9283700" y="4819650"/>
          <p14:tracePt t="68632" x="9290050" y="4819650"/>
          <p14:tracePt t="68648" x="9302750" y="4819650"/>
          <p14:tracePt t="68682" x="9309100" y="4819650"/>
          <p14:tracePt t="68698" x="9328150" y="4819650"/>
          <p14:tracePt t="68715" x="9340850" y="4819650"/>
          <p14:tracePt t="68731" x="9347200" y="4819650"/>
          <p14:tracePt t="68748" x="9359900" y="4819650"/>
          <p14:tracePt t="68782" x="9366250" y="4819650"/>
          <p14:tracePt t="68798" x="9378950" y="4826000"/>
          <p14:tracePt t="68815" x="9391650" y="4832350"/>
          <p14:tracePt t="68832" x="9398000" y="4838700"/>
          <p14:tracePt t="68848" x="9404350" y="4845050"/>
          <p14:tracePt t="68865" x="9417050" y="4851400"/>
          <p14:tracePt t="68882" x="9417050" y="4857750"/>
          <p14:tracePt t="68898" x="9423400" y="4864100"/>
          <p14:tracePt t="68915" x="9448800" y="4864100"/>
          <p14:tracePt t="68932" x="9455150" y="4864100"/>
          <p14:tracePt t="68948" x="9474200" y="4864100"/>
          <p14:tracePt t="68965" x="9480550" y="4864100"/>
          <p14:tracePt t="68981" x="9493250" y="4864100"/>
          <p14:tracePt t="68998" x="9518650" y="4864100"/>
          <p14:tracePt t="69015" x="9537700" y="4883150"/>
          <p14:tracePt t="69032" x="9563100" y="4902200"/>
          <p14:tracePt t="69048" x="9601200" y="4921250"/>
          <p14:tracePt t="69065" x="9639300" y="4959350"/>
          <p14:tracePt t="69082" x="9715500" y="5003800"/>
          <p14:tracePt t="69098" x="9791700" y="5060950"/>
          <p14:tracePt t="69115" x="10045700" y="5118100"/>
          <p14:tracePt t="69132" x="10115550" y="5099050"/>
          <p14:tracePt t="69443" x="10109200" y="5105400"/>
          <p14:tracePt t="69452" x="10109200" y="5111750"/>
          <p14:tracePt t="69764" x="10109200" y="5118100"/>
          <p14:tracePt t="69771" x="10109200" y="5149850"/>
          <p14:tracePt t="69781" x="10090150" y="5162550"/>
          <p14:tracePt t="69798" x="10071100" y="5181600"/>
          <p14:tracePt t="69815" x="10058400" y="5200650"/>
          <p14:tracePt t="69831" x="10045700" y="5219700"/>
          <p14:tracePt t="69848" x="10026650" y="5219700"/>
          <p14:tracePt t="69875" x="10013950" y="5226050"/>
          <p14:tracePt t="69883" x="10001250" y="5226050"/>
          <p14:tracePt t="69940" x="10001250" y="5219700"/>
          <p14:tracePt t="69979" x="9988550" y="5232400"/>
          <p14:tracePt t="69987" x="9969500" y="5251450"/>
          <p14:tracePt t="69995" x="9963150" y="5251450"/>
          <p14:tracePt t="70004" x="9950450" y="5264150"/>
          <p14:tracePt t="70015" x="9944100" y="5270500"/>
          <p14:tracePt t="70031" x="9937750" y="5276850"/>
          <p14:tracePt t="70048" x="9931400" y="5283200"/>
          <p14:tracePt t="70155" x="9925050" y="5283200"/>
          <p14:tracePt t="70171" x="9918700" y="5283200"/>
          <p14:tracePt t="70179" x="9912350" y="5283200"/>
          <p14:tracePt t="70187" x="9893300" y="5283200"/>
          <p14:tracePt t="70198" x="9886950" y="5276850"/>
          <p14:tracePt t="70215" x="9855200" y="5270500"/>
          <p14:tracePt t="70231" x="9829800" y="5264150"/>
          <p14:tracePt t="70248" x="9798050" y="5264150"/>
          <p14:tracePt t="70265" x="9779000" y="5264150"/>
          <p14:tracePt t="70281" x="9747250" y="5264150"/>
          <p14:tracePt t="70298" x="9715500" y="5264150"/>
          <p14:tracePt t="70300" x="9696450" y="5264150"/>
          <p14:tracePt t="70315" x="9671050" y="5264150"/>
          <p14:tracePt t="70331" x="9613900" y="5264150"/>
          <p14:tracePt t="70348" x="9563100" y="5251450"/>
          <p14:tracePt t="70365" x="9518650" y="5238750"/>
          <p14:tracePt t="70381" x="9474200" y="5226050"/>
          <p14:tracePt t="70398" x="9423400" y="5213350"/>
          <p14:tracePt t="70415" x="9378950" y="5207000"/>
          <p14:tracePt t="70431" x="9334500" y="5200650"/>
          <p14:tracePt t="70448" x="9290050" y="5200650"/>
          <p14:tracePt t="70465" x="9258300" y="5200650"/>
          <p14:tracePt t="70481" x="9220200" y="5200650"/>
          <p14:tracePt t="70498" x="9182100" y="5200650"/>
          <p14:tracePt t="70499" x="9163050" y="5200650"/>
          <p14:tracePt t="70515" x="9105900" y="5213350"/>
          <p14:tracePt t="70531" x="8966200" y="5257800"/>
          <p14:tracePt t="70548" x="8832850" y="5289550"/>
          <p14:tracePt t="70565" x="8686800" y="5321300"/>
          <p14:tracePt t="70581" x="8604250" y="5346700"/>
          <p14:tracePt t="70598" x="8540750" y="5353050"/>
          <p14:tracePt t="70615" x="8509000" y="5359400"/>
          <p14:tracePt t="70631" x="8496300" y="5359400"/>
          <p14:tracePt t="70665" x="8489950" y="5359400"/>
          <p14:tracePt t="70683" x="8483600" y="5359400"/>
          <p14:tracePt t="70698" x="8477250" y="5359400"/>
          <p14:tracePt t="70715" x="8445500" y="5359400"/>
          <p14:tracePt t="70731" x="8420100" y="5353050"/>
          <p14:tracePt t="70748" x="8401050" y="5346700"/>
          <p14:tracePt t="70765" x="8382000" y="5346700"/>
          <p14:tracePt t="70781" x="8337550" y="5346700"/>
          <p14:tracePt t="70798" x="8280400" y="5346700"/>
          <p14:tracePt t="70815" x="8204200" y="5346700"/>
          <p14:tracePt t="70831" x="8115300" y="5346700"/>
          <p14:tracePt t="70848" x="8039100" y="5346700"/>
          <p14:tracePt t="70865" x="7969250" y="5340350"/>
          <p14:tracePt t="70881" x="7867650" y="5327650"/>
          <p14:tracePt t="70898" x="7785100" y="5314950"/>
          <p14:tracePt t="70915" x="7683500" y="5289550"/>
          <p14:tracePt t="70915" x="7645400" y="5283200"/>
          <p14:tracePt t="70931" x="7594600" y="5270500"/>
          <p14:tracePt t="70948" x="7575550" y="5264150"/>
          <p14:tracePt t="70965" x="7550150" y="5257800"/>
          <p14:tracePt t="70981" x="7543800" y="5251450"/>
          <p14:tracePt t="70998" x="7531100" y="5251450"/>
          <p14:tracePt t="71019" x="7518400" y="5251450"/>
          <p14:tracePt t="71031" x="7512050" y="5251450"/>
          <p14:tracePt t="71048" x="7512050" y="5245100"/>
          <p14:tracePt t="71065" x="7493000" y="5245100"/>
          <p14:tracePt t="71081" x="7486650" y="5245100"/>
          <p14:tracePt t="71098" x="7473950" y="5245100"/>
          <p14:tracePt t="71115" x="7461250" y="5245100"/>
          <p14:tracePt t="71131" x="7435850" y="5245100"/>
          <p14:tracePt t="71148" x="7416800" y="5245100"/>
          <p14:tracePt t="71165" x="7372350" y="5245100"/>
          <p14:tracePt t="71181" x="7340600" y="5245100"/>
          <p14:tracePt t="71198" x="7315200" y="5238750"/>
          <p14:tracePt t="71215" x="7308850" y="5238750"/>
          <p14:tracePt t="71231" x="7289800" y="5238750"/>
          <p14:tracePt t="71940" x="7289800" y="5232400"/>
          <p14:tracePt t="71947" x="7283450" y="5232400"/>
          <p14:tracePt t="71955" x="7270750" y="5226050"/>
          <p14:tracePt t="71964" x="7258050" y="5226050"/>
          <p14:tracePt t="71981" x="7232650" y="5226050"/>
          <p14:tracePt t="71998" x="7207250" y="5226050"/>
          <p14:tracePt t="72014" x="7188200" y="5226050"/>
          <p14:tracePt t="72031" x="7156450" y="5226050"/>
          <p14:tracePt t="72048" x="7143750" y="5226050"/>
          <p14:tracePt t="72065" x="7131050" y="5226050"/>
          <p14:tracePt t="72081" x="7118350" y="5226050"/>
          <p14:tracePt t="72098" x="7112000" y="5226050"/>
          <p14:tracePt t="72114" x="7092950" y="5219700"/>
          <p14:tracePt t="72131" x="7073900" y="5219700"/>
          <p14:tracePt t="72148" x="7048500" y="5213350"/>
          <p14:tracePt t="72164" x="7010400" y="5207000"/>
          <p14:tracePt t="72181" x="6965950" y="5207000"/>
          <p14:tracePt t="72198" x="6896100" y="5194300"/>
          <p14:tracePt t="72214" x="6807200" y="5194300"/>
          <p14:tracePt t="72231" x="6699250" y="5194300"/>
          <p14:tracePt t="72248" x="6578600" y="5194300"/>
          <p14:tracePt t="72264" x="6426200" y="5194300"/>
          <p14:tracePt t="72281" x="6286500" y="5194300"/>
          <p14:tracePt t="72298" x="6140450" y="5194300"/>
          <p14:tracePt t="72315" x="5994400" y="5194300"/>
          <p14:tracePt t="72315" x="5918200" y="5194300"/>
          <p14:tracePt t="72331" x="5772150" y="5194300"/>
          <p14:tracePt t="72348" x="5664200" y="5194300"/>
          <p14:tracePt t="72364" x="5588000" y="5194300"/>
          <p14:tracePt t="72381" x="5518150" y="5194300"/>
          <p14:tracePt t="72398" x="5422900" y="5194300"/>
          <p14:tracePt t="72414" x="5283200" y="5194300"/>
          <p14:tracePt t="72431" x="5073650" y="5194300"/>
          <p14:tracePt t="72448" x="4737100" y="5257800"/>
          <p14:tracePt t="72464" x="4356100" y="5314950"/>
          <p14:tracePt t="72481" x="4140200" y="5353050"/>
          <p14:tracePt t="72498" x="4006850" y="5372100"/>
          <p14:tracePt t="72514" x="3975100" y="5378450"/>
          <p14:tracePt t="72515" x="3968750" y="5378450"/>
          <p14:tracePt t="72564" x="3956050" y="5378450"/>
          <p14:tracePt t="72571" x="3937000" y="5378450"/>
          <p14:tracePt t="72581" x="3917950" y="5378450"/>
          <p14:tracePt t="72598" x="3816350" y="5372100"/>
          <p14:tracePt t="72614" x="3670300" y="5372100"/>
          <p14:tracePt t="72631" x="3473450" y="5372100"/>
          <p14:tracePt t="72648" x="3302000" y="5372100"/>
          <p14:tracePt t="72664" x="3162300" y="5372100"/>
          <p14:tracePt t="72681" x="3041650" y="5372100"/>
          <p14:tracePt t="72698" x="2933700" y="5372100"/>
          <p14:tracePt t="72714" x="2844800" y="5372100"/>
          <p14:tracePt t="72731" x="2774950" y="5372100"/>
          <p14:tracePt t="72748" x="2755900" y="5372100"/>
          <p14:tracePt t="73331" x="2762250" y="5372100"/>
          <p14:tracePt t="73340" x="2781300" y="5372100"/>
          <p14:tracePt t="73340" x="0" y="0"/>
        </p14:tracePtLst>
        <p14:tracePtLst>
          <p14:tracePt t="74156" x="2794000" y="5822950"/>
          <p14:tracePt t="74923" x="2819400" y="5829300"/>
          <p14:tracePt t="74931" x="2832100" y="5835650"/>
          <p14:tracePt t="74940" x="2838450" y="5842000"/>
          <p14:tracePt t="74947" x="2857500" y="5842000"/>
          <p14:tracePt t="74964" x="2901950" y="5842000"/>
          <p14:tracePt t="74981" x="2940050" y="5842000"/>
          <p14:tracePt t="74997" x="2990850" y="5835650"/>
          <p14:tracePt t="75014" x="3028950" y="5835650"/>
          <p14:tracePt t="75031" x="3048000" y="5829300"/>
          <p14:tracePt t="75047" x="3073400" y="5829300"/>
          <p14:tracePt t="75064" x="3098800" y="5829300"/>
          <p14:tracePt t="75081" x="3117850" y="5829300"/>
          <p14:tracePt t="75097" x="3136900" y="5829300"/>
          <p14:tracePt t="75114" x="3168650" y="5829300"/>
          <p14:tracePt t="75131" x="3213100" y="5829300"/>
          <p14:tracePt t="75147" x="3238500" y="5829300"/>
          <p14:tracePt t="75164" x="3257550" y="5829300"/>
          <p14:tracePt t="75181" x="3270250" y="5822950"/>
          <p14:tracePt t="75219" x="3276600" y="5822950"/>
          <p14:tracePt t="75231" x="3289300" y="5822950"/>
          <p14:tracePt t="75247" x="3302000" y="5822950"/>
          <p14:tracePt t="75264" x="3327400" y="5822950"/>
          <p14:tracePt t="75281" x="3340100" y="5816600"/>
          <p14:tracePt t="75297" x="3346450" y="5816600"/>
          <p14:tracePt t="75314" x="3352800" y="5816600"/>
          <p14:tracePt t="75331" x="3359150" y="5816600"/>
          <p14:tracePt t="75355" x="3365500" y="5816600"/>
          <p14:tracePt t="75379" x="3371850" y="5816600"/>
          <p14:tracePt t="75395" x="3378200" y="5816600"/>
          <p14:tracePt t="76123" x="3384550" y="5816600"/>
          <p14:tracePt t="76131" x="3397250" y="5816600"/>
          <p14:tracePt t="76147" x="3409950" y="5816600"/>
          <p14:tracePt t="76155" x="3429000" y="5816600"/>
          <p14:tracePt t="76164" x="3435350" y="5816600"/>
          <p14:tracePt t="76181" x="3467100" y="5816600"/>
          <p14:tracePt t="76197" x="3492500" y="5810250"/>
          <p14:tracePt t="76214" x="3517900" y="5803900"/>
          <p14:tracePt t="76231" x="3536950" y="5797550"/>
          <p14:tracePt t="76247" x="3562350" y="5791200"/>
          <p14:tracePt t="76264" x="3575050" y="5791200"/>
          <p14:tracePt t="76281" x="3587750" y="5791200"/>
          <p14:tracePt t="76297" x="3600450" y="5791200"/>
          <p14:tracePt t="76314" x="3613150" y="5791200"/>
          <p14:tracePt t="76316" x="3619500" y="5791200"/>
          <p14:tracePt t="76331" x="3632200" y="5791200"/>
          <p14:tracePt t="76347" x="3644900" y="5791200"/>
          <p14:tracePt t="76364" x="3657600" y="5791200"/>
          <p14:tracePt t="76381" x="3663950" y="5791200"/>
          <p14:tracePt t="76443" x="3670300" y="5791200"/>
          <p14:tracePt t="76467" x="3676650" y="5791200"/>
          <p14:tracePt t="76628" x="3695700" y="5791200"/>
          <p14:tracePt t="76643" x="3714750" y="5797550"/>
          <p14:tracePt t="76652" x="3727450" y="5803900"/>
          <p14:tracePt t="76659" x="3746500" y="5803900"/>
          <p14:tracePt t="76667" x="3778250" y="5810250"/>
          <p14:tracePt t="76680" x="3803650" y="5810250"/>
          <p14:tracePt t="76697" x="3873500" y="5816600"/>
          <p14:tracePt t="76714" x="3917950" y="5822950"/>
          <p14:tracePt t="76731" x="3937000" y="5822950"/>
          <p14:tracePt t="76732" x="3943350" y="5822950"/>
          <p14:tracePt t="76795" x="3949700" y="5822950"/>
          <p14:tracePt t="76803" x="3956050" y="5822950"/>
          <p14:tracePt t="77163" x="3962400" y="5822950"/>
          <p14:tracePt t="77171" x="3987800" y="5822950"/>
          <p14:tracePt t="77180" x="4013200" y="5822950"/>
          <p14:tracePt t="77197" x="4083050" y="5822950"/>
          <p14:tracePt t="77214" x="4152900" y="5835650"/>
          <p14:tracePt t="77230" x="4197350" y="5835650"/>
          <p14:tracePt t="77248" x="4241800" y="5835650"/>
          <p14:tracePt t="77264" x="4260850" y="5835650"/>
          <p14:tracePt t="77280" x="4273550" y="5835650"/>
          <p14:tracePt t="77297" x="4286250" y="5835650"/>
          <p14:tracePt t="77314" x="4305300" y="5835650"/>
          <p14:tracePt t="77330" x="4349750" y="5835650"/>
          <p14:tracePt t="77331" x="4362450" y="5835650"/>
          <p14:tracePt t="77347" x="4400550" y="5835650"/>
          <p14:tracePt t="77364" x="4432300" y="5835650"/>
          <p14:tracePt t="77380" x="4445000" y="5835650"/>
          <p14:tracePt t="77414" x="4457700" y="5835650"/>
          <p14:tracePt t="77430" x="4464050" y="5835650"/>
          <p14:tracePt t="77447" x="4476750" y="5835650"/>
          <p14:tracePt t="77464" x="4483100" y="5835650"/>
          <p14:tracePt t="78651" x="0" y="0"/>
        </p14:tracePtLst>
        <p14:tracePtLst>
          <p14:tracePt t="79228" x="5022850" y="5835650"/>
          <p14:tracePt t="79915" x="5029200" y="5835650"/>
          <p14:tracePt t="79923" x="5048250" y="5835650"/>
          <p14:tracePt t="79931" x="5060950" y="5835650"/>
          <p14:tracePt t="79947" x="5105400" y="5842000"/>
          <p14:tracePt t="79963" x="5143500" y="5848350"/>
          <p14:tracePt t="79980" x="5181600" y="5861050"/>
          <p14:tracePt t="79997" x="5207000" y="5861050"/>
          <p14:tracePt t="80013" x="5245100" y="5867400"/>
          <p14:tracePt t="80030" x="5283200" y="5873750"/>
          <p14:tracePt t="80047" x="5308600" y="5873750"/>
          <p14:tracePt t="80063" x="5334000" y="5873750"/>
          <p14:tracePt t="80080" x="5346700" y="5873750"/>
          <p14:tracePt t="80097" x="5372100" y="5873750"/>
          <p14:tracePt t="80113" x="5391150" y="5873750"/>
          <p14:tracePt t="80130" x="5416550" y="5873750"/>
          <p14:tracePt t="80147" x="5441950" y="5873750"/>
          <p14:tracePt t="80163" x="5461000" y="5873750"/>
          <p14:tracePt t="80227" x="5467350" y="5873750"/>
          <p14:tracePt t="80235" x="5473700" y="5873750"/>
          <p14:tracePt t="80859" x="5480050" y="5873750"/>
          <p14:tracePt t="80875" x="5492750" y="5873750"/>
          <p14:tracePt t="80883" x="5499100" y="5873750"/>
          <p14:tracePt t="80891" x="5505450" y="5873750"/>
          <p14:tracePt t="80907" x="5511800" y="5873750"/>
          <p14:tracePt t="80915" x="5518150" y="5880100"/>
          <p14:tracePt t="80939" x="5524500" y="5880100"/>
          <p14:tracePt t="80947" x="5530850" y="5880100"/>
          <p14:tracePt t="80963" x="5537200" y="5880100"/>
          <p14:tracePt t="81083" x="5543550" y="5880100"/>
          <p14:tracePt t="81195" x="5549900" y="5880100"/>
          <p14:tracePt t="8524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結論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2007345" y="1754696"/>
                <a:ext cx="8177310" cy="19394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データベクトル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=1,…,D}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の誤差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endParaRPr lang="en-US" altLang="ja-JP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xi</m:t>
                    </m:r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altLang="ja-JP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||2</m:t>
                    </m:r>
                  </m:oMath>
                </a14:m>
                <a:endParaRPr lang="en-US" altLang="ja-JP" baseline="30000" dirty="0" smtClean="0">
                  <a:solidFill>
                    <a:schemeClr val="tx1"/>
                  </a:solidFill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</a:rPr>
                  <a:t>を任意の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k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で最小化する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KL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変換は、</a:t>
                </a:r>
                <a:r>
                  <a:rPr lang="ja-JP" altLang="en-US" b="1" dirty="0" smtClean="0">
                    <a:solidFill>
                      <a:srgbClr val="FF0000"/>
                    </a:solidFill>
                  </a:rPr>
                  <a:t>共分散行列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</a:rPr>
                  <a:t>の変換行列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Q</a:t>
                </a:r>
                <a:r>
                  <a:rPr lang="ja-JP" altLang="en-US" dirty="0" smtClean="0">
                    <a:solidFill>
                      <a:schemeClr val="tx1"/>
                    </a:solidFill>
                  </a:rPr>
                  <a:t>となる</a:t>
                </a:r>
                <a:endParaRPr lang="en-US" altLang="ja-JP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45" y="1754696"/>
                <a:ext cx="8177310" cy="1939480"/>
              </a:xfrm>
              <a:prstGeom prst="rect">
                <a:avLst/>
              </a:prstGeom>
              <a:blipFill>
                <a:blip r:embed="rId5"/>
                <a:stretch>
                  <a:fillRect l="-44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4"/>
    </mc:Choice>
    <mc:Fallback xmlns="">
      <p:transition spd="slow" advTm="4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1318" x="3060700" y="3270250"/>
          <p14:tracePt t="11501" x="3067050" y="3270250"/>
          <p14:tracePt t="11509" x="3079750" y="3270250"/>
          <p14:tracePt t="11520" x="3086100" y="3270250"/>
          <p14:tracePt t="11537" x="3105150" y="3282950"/>
          <p14:tracePt t="11553" x="3117850" y="3282950"/>
          <p14:tracePt t="11570" x="3136900" y="3289300"/>
          <p14:tracePt t="11587" x="3168650" y="3295650"/>
          <p14:tracePt t="11603" x="3194050" y="3295650"/>
          <p14:tracePt t="11620" x="3232150" y="3302000"/>
          <p14:tracePt t="11637" x="3289300" y="3302000"/>
          <p14:tracePt t="11653" x="3365500" y="3321050"/>
          <p14:tracePt t="11670" x="3454400" y="3321050"/>
          <p14:tracePt t="11687" x="3543300" y="3321050"/>
          <p14:tracePt t="11703" x="3625850" y="3327400"/>
          <p14:tracePt t="11720" x="3676650" y="3327400"/>
          <p14:tracePt t="11737" x="3714750" y="3333750"/>
          <p14:tracePt t="11753" x="3746500" y="3333750"/>
          <p14:tracePt t="11770" x="3752850" y="3333750"/>
          <p14:tracePt t="11787" x="3765550" y="3333750"/>
          <p14:tracePt t="11820" x="3771900" y="3333750"/>
          <p14:tracePt t="11837" x="3797300" y="3333750"/>
          <p14:tracePt t="11853" x="3822700" y="3333750"/>
          <p14:tracePt t="11870" x="3860800" y="3333750"/>
          <p14:tracePt t="11887" x="3892550" y="3333750"/>
          <p14:tracePt t="11903" x="3937000" y="3333750"/>
          <p14:tracePt t="11920" x="3968750" y="3333750"/>
          <p14:tracePt t="11937" x="4019550" y="3333750"/>
          <p14:tracePt t="11953" x="4051300" y="3333750"/>
          <p14:tracePt t="11970" x="4089400" y="3333750"/>
          <p14:tracePt t="11987" x="4114800" y="3333750"/>
          <p14:tracePt t="12003" x="4133850" y="3333750"/>
          <p14:tracePt t="12020" x="4146550" y="3333750"/>
          <p14:tracePt t="12022" x="4152900" y="3333750"/>
          <p14:tracePt t="12037" x="4159250" y="3333750"/>
          <p14:tracePt t="12053" x="4165600" y="3333750"/>
          <p14:tracePt t="12070" x="4191000" y="3333750"/>
          <p14:tracePt t="12087" x="4210050" y="3333750"/>
          <p14:tracePt t="12103" x="4222750" y="3333750"/>
          <p14:tracePt t="12120" x="4241800" y="3333750"/>
          <p14:tracePt t="12137" x="4260850" y="3333750"/>
          <p14:tracePt t="12153" x="4279900" y="3333750"/>
          <p14:tracePt t="12170" x="4305300" y="3333750"/>
          <p14:tracePt t="12187" x="4330700" y="3333750"/>
          <p14:tracePt t="12203" x="4356100" y="3333750"/>
          <p14:tracePt t="12220" x="4368800" y="3333750"/>
          <p14:tracePt t="12221" x="4381500" y="3333750"/>
          <p14:tracePt t="12237" x="4387850" y="3333750"/>
          <p14:tracePt t="12253" x="4394200" y="3333750"/>
          <p14:tracePt t="12270" x="4406900" y="3333750"/>
          <p14:tracePt t="12287" x="4451350" y="3340100"/>
          <p14:tracePt t="12303" x="4489450" y="3346450"/>
          <p14:tracePt t="12320" x="4521200" y="3352800"/>
          <p14:tracePt t="12337" x="4546600" y="3352800"/>
          <p14:tracePt t="12353" x="4572000" y="3359150"/>
          <p14:tracePt t="12370" x="4584700" y="3359150"/>
          <p14:tracePt t="12387" x="4591050" y="3359150"/>
          <p14:tracePt t="12403" x="4597400" y="3359150"/>
          <p14:tracePt t="12420" x="4610100" y="3359150"/>
          <p14:tracePt t="12437" x="4622800" y="3359150"/>
          <p14:tracePt t="12438" x="4629150" y="3359150"/>
          <p14:tracePt t="12453" x="4635500" y="3365500"/>
          <p14:tracePt t="12470" x="4648200" y="3365500"/>
          <p14:tracePt t="12503" x="4654550" y="3365500"/>
          <p14:tracePt t="12520" x="4660900" y="3365500"/>
          <p14:tracePt t="12541" x="4667250" y="3371850"/>
          <p14:tracePt t="12553" x="4673600" y="3371850"/>
          <p14:tracePt t="12570" x="4679950" y="3378200"/>
          <p14:tracePt t="12598" x="4686300" y="3378200"/>
          <p14:tracePt t="12757" x="4692650" y="3378200"/>
          <p14:tracePt t="12789" x="4699000" y="3378200"/>
          <p14:tracePt t="12877" x="4711700" y="3378200"/>
          <p14:tracePt t="12885" x="4718050" y="3378200"/>
          <p14:tracePt t="12910" x="4724400" y="3378200"/>
          <p14:tracePt t="12925" x="4730750" y="3378200"/>
          <p14:tracePt t="12933" x="4737100" y="3378200"/>
          <p14:tracePt t="12941" x="4743450" y="3378200"/>
          <p14:tracePt t="12953" x="4756150" y="3378200"/>
          <p14:tracePt t="12970" x="4775200" y="3378200"/>
          <p14:tracePt t="12986" x="4787900" y="3378200"/>
          <p14:tracePt t="13003" x="4800600" y="3378200"/>
          <p14:tracePt t="13036" x="4806950" y="3378200"/>
          <p14:tracePt t="13053" x="4819650" y="3378200"/>
          <p14:tracePt t="13070" x="4832350" y="3378200"/>
          <p14:tracePt t="13086" x="4851400" y="3378200"/>
          <p14:tracePt t="13103" x="4870450" y="3378200"/>
          <p14:tracePt t="13120" x="4889500" y="3378200"/>
          <p14:tracePt t="13136" x="4902200" y="3378200"/>
          <p14:tracePt t="13153" x="4914900" y="3378200"/>
          <p14:tracePt t="13170" x="4933950" y="3378200"/>
          <p14:tracePt t="13186" x="4946650" y="3378200"/>
          <p14:tracePt t="13203" x="4959350" y="3378200"/>
          <p14:tracePt t="13220" x="4984750" y="3378200"/>
          <p14:tracePt t="13236" x="4997450" y="3378200"/>
          <p14:tracePt t="13238" x="5003800" y="3378200"/>
          <p14:tracePt t="13253" x="5016500" y="3378200"/>
          <p14:tracePt t="13270" x="5035550" y="3378200"/>
          <p14:tracePt t="13286" x="5054600" y="3378200"/>
          <p14:tracePt t="13303" x="5080000" y="3378200"/>
          <p14:tracePt t="13320" x="5099050" y="3378200"/>
          <p14:tracePt t="13336" x="5111750" y="3378200"/>
          <p14:tracePt t="13353" x="5124450" y="3378200"/>
          <p14:tracePt t="13370" x="5143500" y="3378200"/>
          <p14:tracePt t="13386" x="5149850" y="3378200"/>
          <p14:tracePt t="13403" x="5156200" y="3378200"/>
          <p14:tracePt t="13420" x="5162550" y="3378200"/>
          <p14:tracePt t="13436" x="5168900" y="3378200"/>
          <p14:tracePt t="13438" x="5175250" y="3378200"/>
          <p14:tracePt t="13453" x="5181600" y="3378200"/>
          <p14:tracePt t="13470" x="5194300" y="3378200"/>
          <p14:tracePt t="13486" x="5200650" y="3378200"/>
          <p14:tracePt t="13503" x="5207000" y="3378200"/>
          <p14:tracePt t="13520" x="5213350" y="3378200"/>
          <p14:tracePt t="14277" x="5238750" y="3378200"/>
          <p14:tracePt t="14285" x="5270500" y="3378200"/>
          <p14:tracePt t="14293" x="5334000" y="3378200"/>
          <p14:tracePt t="14303" x="5410200" y="3378200"/>
          <p14:tracePt t="14320" x="5594350" y="3378200"/>
          <p14:tracePt t="14336" x="5784850" y="3378200"/>
          <p14:tracePt t="14353" x="5962650" y="3378200"/>
          <p14:tracePt t="14370" x="6102350" y="3378200"/>
          <p14:tracePt t="14386" x="6191250" y="3378200"/>
          <p14:tracePt t="14403" x="6242050" y="3378200"/>
          <p14:tracePt t="14420" x="6267450" y="3378200"/>
          <p14:tracePt t="14421" x="6273800" y="3378200"/>
          <p14:tracePt t="14436" x="6280150" y="3378200"/>
          <p14:tracePt t="14461" x="6286500" y="3378200"/>
          <p14:tracePt t="14582" x="6292850" y="3378200"/>
          <p14:tracePt t="14597" x="6299200" y="3378200"/>
          <p14:tracePt t="14605" x="6311900" y="3378200"/>
          <p14:tracePt t="14613" x="6330950" y="3384550"/>
          <p14:tracePt t="14621" x="6343650" y="3384550"/>
          <p14:tracePt t="14636" x="6350000" y="3390900"/>
          <p14:tracePt t="14653" x="6369050" y="3390900"/>
          <p14:tracePt t="14933" x="6362700" y="3390900"/>
          <p14:tracePt t="14941" x="6356350" y="3390900"/>
          <p14:tracePt t="14949" x="6350000" y="3390900"/>
          <p14:tracePt t="14957" x="6337300" y="3390900"/>
          <p14:tracePt t="14970" x="6330950" y="3390900"/>
          <p14:tracePt t="14986" x="6305550" y="3390900"/>
          <p14:tracePt t="15003" x="6280150" y="3390900"/>
          <p14:tracePt t="15020" x="6254750" y="3390900"/>
          <p14:tracePt t="15036" x="6229350" y="3390900"/>
          <p14:tracePt t="15053" x="6223000" y="3390900"/>
          <p14:tracePt t="15069" x="6216650" y="3390900"/>
          <p14:tracePt t="15205" x="6223000" y="3390900"/>
          <p14:tracePt t="15213" x="6254750" y="3390900"/>
          <p14:tracePt t="15221" x="6286500" y="3390900"/>
          <p14:tracePt t="15236" x="6330950" y="3390900"/>
          <p14:tracePt t="15253" x="6477000" y="3390900"/>
          <p14:tracePt t="15270" x="6553200" y="3390900"/>
          <p14:tracePt t="15286" x="6597650" y="3397250"/>
          <p14:tracePt t="15303" x="6623050" y="3397250"/>
          <p14:tracePt t="15320" x="6642100" y="3397250"/>
          <p14:tracePt t="15336" x="6673850" y="3403600"/>
          <p14:tracePt t="15353" x="6699250" y="3403600"/>
          <p14:tracePt t="15370" x="6718300" y="3403600"/>
          <p14:tracePt t="15386" x="6743700" y="3403600"/>
          <p14:tracePt t="15403" x="6762750" y="3403600"/>
          <p14:tracePt t="15420" x="6788150" y="3403600"/>
          <p14:tracePt t="15436" x="6807200" y="3403600"/>
          <p14:tracePt t="15453" x="6819900" y="3403600"/>
          <p14:tracePt t="15485" x="6826250" y="3403600"/>
          <p14:tracePt t="15566" x="6832600" y="3403600"/>
          <p14:tracePt t="15581" x="6838950" y="3403600"/>
          <p14:tracePt t="15589" x="6845300" y="3403600"/>
          <p14:tracePt t="15597" x="6851650" y="3403600"/>
          <p14:tracePt t="15605" x="6858000" y="3403600"/>
          <p14:tracePt t="15619" x="6864350" y="3403600"/>
          <p14:tracePt t="15636" x="6908800" y="3416300"/>
          <p14:tracePt t="15638" x="6934200" y="3416300"/>
          <p14:tracePt t="15653" x="6985000" y="3435350"/>
          <p14:tracePt t="15669" x="7118350" y="3454400"/>
          <p14:tracePt t="15686" x="7270750" y="3479800"/>
          <p14:tracePt t="15703" x="7461250" y="3505200"/>
          <p14:tracePt t="15719" x="7613650" y="3524250"/>
          <p14:tracePt t="15736" x="7721600" y="3524250"/>
          <p14:tracePt t="15753" x="7810500" y="3536950"/>
          <p14:tracePt t="15769" x="7880350" y="3543300"/>
          <p14:tracePt t="15786" x="7931150" y="3543300"/>
          <p14:tracePt t="15803" x="7975600" y="3549650"/>
          <p14:tracePt t="15819" x="8001000" y="3549650"/>
          <p14:tracePt t="15836" x="8058150" y="3549650"/>
          <p14:tracePt t="15837" x="8083550" y="3549650"/>
          <p14:tracePt t="15853" x="8134350" y="3549650"/>
          <p14:tracePt t="15870" x="8159750" y="3543300"/>
          <p14:tracePt t="15886" x="8172450" y="3543300"/>
          <p14:tracePt t="15903" x="8185150" y="3543300"/>
          <p14:tracePt t="15919" x="8191500" y="3543300"/>
          <p14:tracePt t="16053" x="8197850" y="3543300"/>
          <p14:tracePt t="16061" x="8204200" y="3543300"/>
          <p14:tracePt t="16077" x="8210550" y="3543300"/>
          <p14:tracePt t="16094" x="8216900" y="3543300"/>
          <p14:tracePt t="16117" x="8223250" y="3543300"/>
          <p14:tracePt t="16197" x="8229600" y="3543300"/>
          <p14:tracePt t="16221" x="8235950" y="3536950"/>
          <p14:tracePt t="16285" x="8242300" y="3530600"/>
          <p14:tracePt t="16485" x="8248650" y="3530600"/>
          <p14:tracePt t="16501" x="8255000" y="3530600"/>
          <p14:tracePt t="16509" x="8261350" y="3530600"/>
          <p14:tracePt t="16519" x="8267700" y="3530600"/>
          <p14:tracePt t="16536" x="8280400" y="3530600"/>
          <p14:tracePt t="16553" x="8305800" y="3530600"/>
          <p14:tracePt t="16569" x="8318500" y="3530600"/>
          <p14:tracePt t="16586" x="8324850" y="3530600"/>
          <p14:tracePt t="16603" x="8337550" y="3530600"/>
          <p14:tracePt t="16619" x="8350250" y="3530600"/>
          <p14:tracePt t="16636" x="8394700" y="3530600"/>
          <p14:tracePt t="16653" x="8521700" y="3530600"/>
          <p14:tracePt t="16670" x="8655050" y="3530600"/>
          <p14:tracePt t="16686" x="8775700" y="3530600"/>
          <p14:tracePt t="16703" x="8896350" y="3530600"/>
          <p14:tracePt t="16719" x="8985250" y="3530600"/>
          <p14:tracePt t="16736" x="9061450" y="3530600"/>
          <p14:tracePt t="16753" x="9099550" y="3530600"/>
          <p14:tracePt t="16769" x="9124950" y="3524250"/>
          <p14:tracePt t="16786" x="9131300" y="3524250"/>
          <p14:tracePt t="16803" x="9144000" y="3517900"/>
          <p14:tracePt t="17069" x="9150350" y="3517900"/>
          <p14:tracePt t="17085" x="9150350" y="3511550"/>
          <p14:tracePt t="17109" x="9156700" y="3511550"/>
          <p14:tracePt t="17117" x="9163050" y="3511550"/>
          <p14:tracePt t="17133" x="9175750" y="3505200"/>
          <p14:tracePt t="17149" x="9188450" y="3498850"/>
          <p14:tracePt t="17158" x="9201150" y="3492500"/>
          <p14:tracePt t="17169" x="9207500" y="3492500"/>
          <p14:tracePt t="17186" x="9226550" y="3479800"/>
          <p14:tracePt t="17203" x="9245600" y="3473450"/>
          <p14:tracePt t="17219" x="9258300" y="3467100"/>
          <p14:tracePt t="17236" x="9290050" y="3454400"/>
          <p14:tracePt t="17253" x="9296400" y="3454400"/>
          <p14:tracePt t="17269" x="9315450" y="3448050"/>
          <p14:tracePt t="17286" x="9328150" y="3448050"/>
          <p14:tracePt t="17303" x="9328150" y="3441700"/>
          <p14:tracePt t="17319" x="9334500" y="3441700"/>
          <p14:tracePt t="17336" x="9347200" y="3441700"/>
          <p14:tracePt t="17357" x="9347200" y="3435350"/>
          <p14:tracePt t="17373" x="9353550" y="3435350"/>
          <p14:tracePt t="17386" x="9359900" y="3435350"/>
          <p14:tracePt t="17403" x="9372600" y="3429000"/>
          <p14:tracePt t="17419" x="9385300" y="3422650"/>
          <p14:tracePt t="17436" x="9391650" y="3416300"/>
          <p14:tracePt t="17453" x="9404350" y="3416300"/>
          <p14:tracePt t="17469" x="9417050" y="3416300"/>
          <p14:tracePt t="17486" x="9436100" y="3409950"/>
          <p14:tracePt t="17503" x="9455150" y="3403600"/>
          <p14:tracePt t="17519" x="9474200" y="3403600"/>
          <p14:tracePt t="17536" x="9499600" y="3390900"/>
          <p14:tracePt t="17552" x="9512300" y="3390900"/>
          <p14:tracePt t="17569" x="9518650" y="3390900"/>
          <p14:tracePt t="17586" x="9531350" y="3390900"/>
          <p14:tracePt t="17602" x="9537700" y="3390900"/>
          <p14:tracePt t="17619" x="9556750" y="3390900"/>
          <p14:tracePt t="17636" x="9569450" y="3390900"/>
          <p14:tracePt t="17653" x="9607550" y="3390900"/>
          <p14:tracePt t="17669" x="9632950" y="3390900"/>
          <p14:tracePt t="17686" x="9652000" y="3390900"/>
          <p14:tracePt t="17702" x="9671050" y="3390900"/>
          <p14:tracePt t="17719" x="9683750" y="3384550"/>
          <p14:tracePt t="17736" x="9690100" y="3384550"/>
          <p14:tracePt t="17753" x="9696450" y="3384550"/>
          <p14:tracePt t="17769" x="9702800" y="3384550"/>
          <p14:tracePt t="17786" x="9709150" y="3384550"/>
          <p14:tracePt t="17803" x="9715500" y="3384550"/>
          <p14:tracePt t="17819" x="9715500" y="3378200"/>
          <p14:tracePt t="19069" x="9702800" y="3378200"/>
          <p14:tracePt t="19077" x="9696450" y="3378200"/>
          <p14:tracePt t="19086" x="9690100" y="3378200"/>
          <p14:tracePt t="19102" x="9664700" y="3384550"/>
          <p14:tracePt t="19119" x="9639300" y="3384550"/>
          <p14:tracePt t="19136" x="9620250" y="3384550"/>
          <p14:tracePt t="19152" x="9588500" y="3384550"/>
          <p14:tracePt t="19169" x="9563100" y="3384550"/>
          <p14:tracePt t="19186" x="9537700" y="3384550"/>
          <p14:tracePt t="19202" x="9505950" y="3384550"/>
          <p14:tracePt t="19219" x="9467850" y="3384550"/>
          <p14:tracePt t="19236" x="9429750" y="3384550"/>
          <p14:tracePt t="19252" x="9404350" y="3384550"/>
          <p14:tracePt t="19254" x="9391650" y="3384550"/>
          <p14:tracePt t="19269" x="9366250" y="3384550"/>
          <p14:tracePt t="19286" x="9334500" y="3390900"/>
          <p14:tracePt t="19302" x="9309100" y="3397250"/>
          <p14:tracePt t="19319" x="9271000" y="3397250"/>
          <p14:tracePt t="19336" x="9226550" y="3397250"/>
          <p14:tracePt t="19352" x="9156700" y="3397250"/>
          <p14:tracePt t="19369" x="9112250" y="3397250"/>
          <p14:tracePt t="19386" x="9055100" y="3403600"/>
          <p14:tracePt t="19402" x="9010650" y="3409950"/>
          <p14:tracePt t="19419" x="8991600" y="3416300"/>
          <p14:tracePt t="19436" x="8953500" y="3422650"/>
          <p14:tracePt t="19452" x="8921750" y="3429000"/>
          <p14:tracePt t="19469" x="8890000" y="3435350"/>
          <p14:tracePt t="19486" x="8870950" y="3441700"/>
          <p14:tracePt t="19502" x="8851900" y="3441700"/>
          <p14:tracePt t="19519" x="8826500" y="3441700"/>
          <p14:tracePt t="19536" x="8807450" y="3441700"/>
          <p14:tracePt t="19552" x="8794750" y="3448050"/>
          <p14:tracePt t="19569" x="8782050" y="3448050"/>
          <p14:tracePt t="19586" x="8763000" y="3454400"/>
          <p14:tracePt t="19602" x="8756650" y="3454400"/>
          <p14:tracePt t="19619" x="8743950" y="3454400"/>
          <p14:tracePt t="19652" x="8731250" y="3460750"/>
          <p14:tracePt t="19669" x="8724900" y="3460750"/>
          <p14:tracePt t="19693" x="8712200" y="3460750"/>
          <p14:tracePt t="19709" x="8705850" y="3460750"/>
          <p14:tracePt t="19742" x="8699500" y="3467100"/>
          <p14:tracePt t="19749" x="8693150" y="3467100"/>
          <p14:tracePt t="19765" x="8686800" y="3467100"/>
          <p14:tracePt t="19773" x="8680450" y="3467100"/>
          <p14:tracePt t="19785" x="8667750" y="3467100"/>
          <p14:tracePt t="19802" x="8636000" y="3467100"/>
          <p14:tracePt t="19819" x="8591550" y="3467100"/>
          <p14:tracePt t="19836" x="8528050" y="3467100"/>
          <p14:tracePt t="19852" x="8426450" y="3448050"/>
          <p14:tracePt t="19854" x="8382000" y="3448050"/>
          <p14:tracePt t="19869" x="8318500" y="3435350"/>
          <p14:tracePt t="19886" x="8280400" y="3435350"/>
          <p14:tracePt t="19902" x="8248650" y="3429000"/>
          <p14:tracePt t="19919" x="8235950" y="3422650"/>
          <p14:tracePt t="19935" x="8223250" y="3422650"/>
          <p14:tracePt t="19952" x="8210550" y="3416300"/>
          <p14:tracePt t="19969" x="8204200" y="3416300"/>
          <p14:tracePt t="19986" x="8191500" y="3416300"/>
          <p14:tracePt t="20002" x="8185150" y="3416300"/>
          <p14:tracePt t="20019" x="8172450" y="3416300"/>
          <p14:tracePt t="20036" x="8159750" y="3416300"/>
          <p14:tracePt t="20052" x="8134350" y="3409950"/>
          <p14:tracePt t="20053" x="8121650" y="3409950"/>
          <p14:tracePt t="20069" x="8108950" y="3403600"/>
          <p14:tracePt t="20086" x="8096250" y="3403600"/>
          <p14:tracePt t="20102" x="8083550" y="3403600"/>
          <p14:tracePt t="20119" x="8077200" y="3403600"/>
          <p14:tracePt t="20135" x="8070850" y="3403600"/>
          <p14:tracePt t="20152" x="8058150" y="3403600"/>
          <p14:tracePt t="20169" x="8051800" y="3403600"/>
          <p14:tracePt t="20189" x="8045450" y="3403600"/>
          <p14:tracePt t="20237" x="8039100" y="3403600"/>
          <p14:tracePt t="20661" x="8032750" y="3403600"/>
          <p14:tracePt t="20669" x="8020050" y="3403600"/>
          <p14:tracePt t="20677" x="7994650" y="3403600"/>
          <p14:tracePt t="20685" x="7975600" y="3403600"/>
          <p14:tracePt t="20702" x="7905750" y="3403600"/>
          <p14:tracePt t="20719" x="7829550" y="3403600"/>
          <p14:tracePt t="20735" x="7740650" y="3403600"/>
          <p14:tracePt t="20752" x="7670800" y="3403600"/>
          <p14:tracePt t="20769" x="7607300" y="3397250"/>
          <p14:tracePt t="20785" x="7575550" y="3397250"/>
          <p14:tracePt t="20802" x="7556500" y="3397250"/>
          <p14:tracePt t="20819" x="7550150" y="3397250"/>
          <p14:tracePt t="20835" x="7537450" y="3397250"/>
          <p14:tracePt t="20852" x="7531100" y="3397250"/>
          <p14:tracePt t="21030" x="7524750" y="3397250"/>
          <p14:tracePt t="21037" x="7518400" y="3397250"/>
          <p14:tracePt t="21045" x="7512050" y="3397250"/>
          <p14:tracePt t="21053" x="7499350" y="3397250"/>
          <p14:tracePt t="21069" x="7473950" y="3397250"/>
          <p14:tracePt t="21085" x="7423150" y="3397250"/>
          <p14:tracePt t="21102" x="7366000" y="3397250"/>
          <p14:tracePt t="21119" x="7315200" y="3397250"/>
          <p14:tracePt t="21135" x="7270750" y="3397250"/>
          <p14:tracePt t="21152" x="7226300" y="3397250"/>
          <p14:tracePt t="21169" x="7175500" y="3397250"/>
          <p14:tracePt t="21185" x="7137400" y="3397250"/>
          <p14:tracePt t="21202" x="7086600" y="3397250"/>
          <p14:tracePt t="21219" x="7048500" y="3397250"/>
          <p14:tracePt t="21235" x="6985000" y="3409950"/>
          <p14:tracePt t="21252" x="6934200" y="3409950"/>
          <p14:tracePt t="21269" x="6838950" y="3409950"/>
          <p14:tracePt t="21285" x="6788150" y="3409950"/>
          <p14:tracePt t="21302" x="6750050" y="3416300"/>
          <p14:tracePt t="21319" x="6718300" y="3416300"/>
          <p14:tracePt t="21335" x="6673850" y="3422650"/>
          <p14:tracePt t="21352" x="6629400" y="3422650"/>
          <p14:tracePt t="21369" x="6578600" y="3422650"/>
          <p14:tracePt t="21385" x="6521450" y="3422650"/>
          <p14:tracePt t="21402" x="6470650" y="3422650"/>
          <p14:tracePt t="21419" x="6426200" y="3422650"/>
          <p14:tracePt t="21435" x="6388100" y="3422650"/>
          <p14:tracePt t="21452" x="6350000" y="3422650"/>
          <p14:tracePt t="21454" x="6324600" y="3422650"/>
          <p14:tracePt t="21469" x="6286500" y="3422650"/>
          <p14:tracePt t="21485" x="6248400" y="3416300"/>
          <p14:tracePt t="21502" x="6216650" y="3416300"/>
          <p14:tracePt t="21519" x="6178550" y="3409950"/>
          <p14:tracePt t="21535" x="6146800" y="3403600"/>
          <p14:tracePt t="21552" x="6121400" y="3403600"/>
          <p14:tracePt t="21569" x="6096000" y="3403600"/>
          <p14:tracePt t="21585" x="6083300" y="3403600"/>
          <p14:tracePt t="21602" x="6070600" y="3403600"/>
          <p14:tracePt t="21619" x="6057900" y="3403600"/>
          <p14:tracePt t="21635" x="6045200" y="3403600"/>
          <p14:tracePt t="21652" x="6032500" y="3403600"/>
          <p14:tracePt t="21653" x="6026150" y="3403600"/>
          <p14:tracePt t="21669" x="6013450" y="3403600"/>
          <p14:tracePt t="21702" x="6007100" y="3403600"/>
          <p14:tracePt t="21725" x="6000750" y="3403600"/>
          <p14:tracePt t="21749" x="5994400" y="3403600"/>
          <p14:tracePt t="21773" x="5988050" y="3403600"/>
          <p14:tracePt t="21781" x="5981700" y="3403600"/>
          <p14:tracePt t="21805" x="5975350" y="3403600"/>
          <p14:tracePt t="21813" x="5969000" y="3403600"/>
          <p14:tracePt t="21821" x="5962650" y="3403600"/>
          <p14:tracePt t="21838" x="5949950" y="3403600"/>
          <p14:tracePt t="21853" x="5943600" y="3403600"/>
          <p14:tracePt t="22117" x="5943600" y="3397250"/>
          <p14:tracePt t="22125" x="5969000" y="3397250"/>
          <p14:tracePt t="22135" x="5994400" y="3397250"/>
          <p14:tracePt t="22152" x="6057900" y="3397250"/>
          <p14:tracePt t="22169" x="6127750" y="3397250"/>
          <p14:tracePt t="22185" x="6191250" y="3397250"/>
          <p14:tracePt t="22202" x="6242050" y="3397250"/>
          <p14:tracePt t="22219" x="6299200" y="3397250"/>
          <p14:tracePt t="22235" x="6369050" y="3397250"/>
          <p14:tracePt t="22252" x="6457950" y="3397250"/>
          <p14:tracePt t="22254" x="6489700" y="3397250"/>
          <p14:tracePt t="22269" x="6578600" y="3397250"/>
          <p14:tracePt t="22285" x="6667500" y="3397250"/>
          <p14:tracePt t="22302" x="6756400" y="3403600"/>
          <p14:tracePt t="22319" x="6851650" y="3422650"/>
          <p14:tracePt t="22335" x="6908800" y="3429000"/>
          <p14:tracePt t="22352" x="6940550" y="3429000"/>
          <p14:tracePt t="22368" x="6972300" y="3429000"/>
          <p14:tracePt t="22385" x="6991350" y="3429000"/>
          <p14:tracePt t="22402" x="7004050" y="3429000"/>
          <p14:tracePt t="22419" x="7023100" y="3429000"/>
          <p14:tracePt t="22437" x="7029450" y="3429000"/>
          <p14:tracePt t="22453" x="7035800" y="3429000"/>
          <p14:tracePt t="22469" x="7042150" y="3429000"/>
          <p14:tracePt t="22485" x="7061200" y="3429000"/>
          <p14:tracePt t="22502" x="7080250" y="3416300"/>
          <p14:tracePt t="22519" x="7092950" y="3416300"/>
          <p14:tracePt t="22535" x="7112000" y="3416300"/>
          <p14:tracePt t="22569" x="7131050" y="3416300"/>
          <p14:tracePt t="22585" x="7137400" y="3416300"/>
          <p14:tracePt t="22602" x="7150100" y="3416300"/>
          <p14:tracePt t="22618" x="7156450" y="3416300"/>
          <p14:tracePt t="22635" x="7162800" y="3409950"/>
          <p14:tracePt t="22652" x="7169150" y="3409950"/>
          <p14:tracePt t="22669" x="7181850" y="3403600"/>
          <p14:tracePt t="22685" x="7200900" y="3403600"/>
          <p14:tracePt t="22702" x="7213600" y="3403600"/>
          <p14:tracePt t="22718" x="7219950" y="3403600"/>
          <p14:tracePt t="22749" x="7226300" y="3403600"/>
          <p14:tracePt t="22805" x="7232650" y="3403600"/>
          <p14:tracePt t="22821" x="7239000" y="3403600"/>
          <p14:tracePt t="22861" x="7245350" y="3403600"/>
          <p14:tracePt t="22885" x="7251700" y="3403600"/>
          <p14:tracePt t="22974" x="7258050" y="3403600"/>
          <p14:tracePt t="23045" x="7264400" y="3403600"/>
          <p14:tracePt t="23085" x="7270750" y="3403600"/>
          <p14:tracePt t="23125" x="7277100" y="3403600"/>
          <p14:tracePt t="23141" x="7283450" y="3403600"/>
          <p14:tracePt t="23149" x="7289800" y="3403600"/>
          <p14:tracePt t="23157" x="7296150" y="3397250"/>
          <p14:tracePt t="23189" x="7302500" y="3397250"/>
          <p14:tracePt t="23213" x="7308850" y="3397250"/>
          <p14:tracePt t="23973" x="7315200" y="3397250"/>
          <p14:tracePt t="23982" x="7327900" y="3397250"/>
          <p14:tracePt t="23997" x="7340600" y="3397250"/>
          <p14:tracePt t="24005" x="7346950" y="3397250"/>
          <p14:tracePt t="24018" x="7353300" y="3397250"/>
          <p14:tracePt t="24035" x="7366000" y="3397250"/>
          <p14:tracePt t="24052" x="7391400" y="3397250"/>
          <p14:tracePt t="24069" x="7423150" y="3397250"/>
          <p14:tracePt t="24070" x="7435850" y="3397250"/>
          <p14:tracePt t="24085" x="7467600" y="3397250"/>
          <p14:tracePt t="24102" x="7499350" y="3397250"/>
          <p14:tracePt t="24118" x="7524750" y="3397250"/>
          <p14:tracePt t="24135" x="7537450" y="3397250"/>
          <p14:tracePt t="24152" x="7550150" y="3397250"/>
          <p14:tracePt t="24168" x="7556500" y="3397250"/>
          <p14:tracePt t="24185" x="7575550" y="3397250"/>
          <p14:tracePt t="24218" x="7588250" y="3397250"/>
          <p14:tracePt t="24235" x="7594600" y="3397250"/>
          <p14:tracePt t="24285" x="7600950" y="3397250"/>
          <p14:tracePt t="24309" x="7607300" y="3397250"/>
          <p14:tracePt t="24349" x="7613650" y="3397250"/>
          <p14:tracePt t="24357" x="7620000" y="3397250"/>
          <p14:tracePt t="24373" x="7626350" y="3397250"/>
          <p14:tracePt t="24405" x="7632700" y="3397250"/>
          <p14:tracePt t="24421" x="7639050" y="3397250"/>
          <p14:tracePt t="24437" x="7645400" y="3397250"/>
          <p14:tracePt t="24461" x="7651750" y="3397250"/>
          <p14:tracePt t="24470" x="7658100" y="3397250"/>
          <p14:tracePt t="24493" x="7664450" y="3397250"/>
          <p14:tracePt t="24501" x="7670800" y="3397250"/>
          <p14:tracePt t="24517" x="7677150" y="3397250"/>
          <p14:tracePt t="24581" x="7683500" y="3397250"/>
          <p14:tracePt t="24621" x="7689850" y="3397250"/>
          <p14:tracePt t="24637" x="7696200" y="3390900"/>
          <p14:tracePt t="24678" x="7702550" y="3390900"/>
          <p14:tracePt t="24717" x="7708900" y="3390900"/>
          <p14:tracePt t="33637" x="7708900" y="3384550"/>
          <p14:tracePt t="33653" x="7708900" y="3378200"/>
          <p14:tracePt t="33662" x="7683500" y="3365500"/>
          <p14:tracePt t="33669" x="7645400" y="3359150"/>
          <p14:tracePt t="33684" x="7607300" y="3340100"/>
          <p14:tracePt t="33700" x="7524750" y="3321050"/>
          <p14:tracePt t="33701" x="7499350" y="3314700"/>
          <p14:tracePt t="33717" x="7454900" y="3295650"/>
          <p14:tracePt t="33734" x="7423150" y="3289300"/>
          <p14:tracePt t="33750" x="7404100" y="3282950"/>
          <p14:tracePt t="33767" x="7391400" y="3276600"/>
          <p14:tracePt t="33784" x="7372350" y="3257550"/>
          <p14:tracePt t="33800" x="7327900" y="3238500"/>
          <p14:tracePt t="33817" x="7296150" y="3232150"/>
          <p14:tracePt t="33834" x="7289800" y="3232150"/>
          <p14:tracePt t="33850" x="7277100" y="3225800"/>
          <p14:tracePt t="33867" x="7264400" y="3225800"/>
          <p14:tracePt t="33884" x="7258050" y="3219450"/>
          <p14:tracePt t="33900" x="7251700" y="3213100"/>
          <p14:tracePt t="33917" x="7239000" y="3206750"/>
          <p14:tracePt t="33934" x="7219950" y="3200400"/>
          <p14:tracePt t="33950" x="7200900" y="3194050"/>
          <p14:tracePt t="33967" x="7169150" y="3194050"/>
          <p14:tracePt t="33984" x="7137400" y="3187700"/>
          <p14:tracePt t="34000" x="7067550" y="3175000"/>
          <p14:tracePt t="34017" x="7010400" y="3168650"/>
          <p14:tracePt t="34034" x="6940550" y="3162300"/>
          <p14:tracePt t="34050" x="6858000" y="3143250"/>
          <p14:tracePt t="34067" x="6781800" y="3136900"/>
          <p14:tracePt t="34084" x="6692900" y="3124200"/>
          <p14:tracePt t="34085" x="6642100" y="3117850"/>
          <p14:tracePt t="34100" x="6610350" y="3111500"/>
          <p14:tracePt t="34117" x="6534150" y="3098800"/>
          <p14:tracePt t="34134" x="6489700" y="3086100"/>
          <p14:tracePt t="34150" x="6438900" y="3079750"/>
          <p14:tracePt t="34167" x="6388100" y="3067050"/>
          <p14:tracePt t="34184" x="6337300" y="3060700"/>
          <p14:tracePt t="34200" x="6292850" y="3054350"/>
          <p14:tracePt t="34217" x="6254750" y="3054350"/>
          <p14:tracePt t="34234" x="6203950" y="3054350"/>
          <p14:tracePt t="34250" x="6146800" y="3054350"/>
          <p14:tracePt t="34267" x="6096000" y="3054350"/>
          <p14:tracePt t="34284" x="6057900" y="3054350"/>
          <p14:tracePt t="34300" x="6038850" y="3054350"/>
          <p14:tracePt t="34302" x="6032500" y="3054350"/>
          <p14:tracePt t="34317" x="6019800" y="3054350"/>
          <p14:tracePt t="34334" x="6013450" y="3054350"/>
          <p14:tracePt t="34350" x="6007100" y="3054350"/>
          <p14:tracePt t="34367" x="5994400" y="3054350"/>
          <p14:tracePt t="34384" x="5981700" y="3054350"/>
          <p14:tracePt t="34400" x="5969000" y="3054350"/>
          <p14:tracePt t="34417" x="5956300" y="3054350"/>
          <p14:tracePt t="34434" x="5943600" y="3054350"/>
          <p14:tracePt t="34450" x="5937250" y="3054350"/>
          <p14:tracePt t="34467" x="5930900" y="3054350"/>
          <p14:tracePt t="34484" x="5924550" y="3048000"/>
          <p14:tracePt t="41453" x="5924550" y="3041650"/>
          <p14:tracePt t="41461" x="5930900" y="3035300"/>
          <p14:tracePt t="41470" x="5949950" y="3028950"/>
          <p14:tracePt t="4147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主成分分析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1709284" y="1443800"/>
                <a:ext cx="8773432" cy="28904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{x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:r>
                  <a:rPr lang="en-US" altLang="ja-JP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=1,…,D}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から平均値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den>
                        </m:f>
                        <m:r>
                          <a:rPr lang="ja-JP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x</a:t>
                </a:r>
                <a:r>
                  <a:rPr lang="en-US" altLang="ja-JP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を除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外したデータベクトル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{y</a:t>
                </a:r>
                <a:r>
                  <a:rPr lang="en-US" altLang="ja-JP" baseline="-25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i=1,…,D}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の正規ベクトル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∈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への射影の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乗平均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den>
                        </m:f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ja-JP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を</a:t>
                </a:r>
                <a:r>
                  <a:rPr lang="ja-JP" altLang="en-US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分散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という．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84" y="1443800"/>
                <a:ext cx="8773432" cy="2890456"/>
              </a:xfrm>
              <a:prstGeom prst="rect">
                <a:avLst/>
              </a:prstGeom>
              <a:blipFill>
                <a:blip r:embed="rId5"/>
                <a:stretch>
                  <a:fillRect l="-415" b="-1044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1709284" y="4498849"/>
                <a:ext cx="8773432" cy="9049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分散を最大化する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ja-JP" altLang="en-US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への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射影を第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主成分．これに直交し、次に分散を極大化する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への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射影を第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主成分という．以降、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ja-JP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番目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を第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主成分という．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84" y="4498849"/>
                <a:ext cx="8773432" cy="904938"/>
              </a:xfrm>
              <a:prstGeom prst="rect">
                <a:avLst/>
              </a:prstGeom>
              <a:blipFill>
                <a:blip r:embed="rId6"/>
                <a:stretch>
                  <a:fillRect l="-41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/>
              <p:cNvSpPr/>
              <p:nvPr/>
            </p:nvSpPr>
            <p:spPr>
              <a:xfrm>
                <a:off x="1709284" y="5568380"/>
                <a:ext cx="8773432" cy="73247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den>
                        </m:f>
                        <m:r>
                          <a:rPr lang="ja-JP" altLang="en-US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baseline="30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||</m:t>
                    </m:r>
                    <m:r>
                      <m:rPr>
                        <m:nor/>
                      </m:rPr>
                      <a:rPr lang="en-US" altLang="ja-JP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b="0" i="0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</m:t>
                            </m:r>
                          </m:den>
                        </m:f>
                        <m:r>
                          <a:rPr lang="ja-JP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sup>
                    </m:sSubSup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ja-JP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altLang="ja-JP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より共分散行列の第</a:t>
                </a:r>
                <a:r>
                  <a:rPr lang="en-US" altLang="ja-JP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n</a:t>
                </a:r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固有ベクトルが</a:t>
                </a:r>
                <a:r>
                  <a:rPr lang="en-US" altLang="ja-JP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を与え、</a:t>
                </a:r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ja-JP" altLang="en-US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固有値が分散を与える．</a:t>
                </a:r>
                <a:endParaRPr lang="en-US" altLang="ja-JP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ja-JP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正方形/長方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84" y="5568380"/>
                <a:ext cx="8773432" cy="732472"/>
              </a:xfrm>
              <a:prstGeom prst="rect">
                <a:avLst/>
              </a:prstGeom>
              <a:blipFill>
                <a:blip r:embed="rId7"/>
                <a:stretch>
                  <a:fillRect l="-415" b="-11905"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正方形/長方形 5"/>
          <p:cNvSpPr/>
          <p:nvPr/>
        </p:nvSpPr>
        <p:spPr>
          <a:xfrm>
            <a:off x="7244222" y="6078078"/>
            <a:ext cx="3655423" cy="44554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☜ポイント　</a:t>
            </a:r>
            <a:r>
              <a:rPr lang="en-US" altLang="ja-JP" sz="1400" dirty="0" smtClean="0">
                <a:solidFill>
                  <a:schemeClr val="tx1"/>
                </a:solidFill>
              </a:rPr>
              <a:t>KL</a:t>
            </a:r>
            <a:r>
              <a:rPr lang="ja-JP" altLang="en-US" sz="1400" dirty="0" smtClean="0">
                <a:solidFill>
                  <a:schemeClr val="tx1"/>
                </a:solidFill>
              </a:rPr>
              <a:t>変換と等価である</a:t>
            </a:r>
            <a:endParaRPr lang="en-US" altLang="ja-JP" sz="1400" dirty="0" smtClean="0">
              <a:solidFill>
                <a:schemeClr val="tx1"/>
              </a:solidFill>
            </a:endParaRPr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01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06"/>
    </mc:Choice>
    <mc:Fallback>
      <p:transition spd="slow" advTm="12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9400" x="2070100" y="1714500"/>
          <p14:tracePt t="19824" x="2082800" y="1714500"/>
          <p14:tracePt t="19840" x="2089150" y="1714500"/>
          <p14:tracePt t="19847" x="2108200" y="1714500"/>
          <p14:tracePt t="19864" x="2120900" y="1714500"/>
          <p14:tracePt t="19872" x="2133600" y="1714500"/>
          <p14:tracePt t="19880" x="2139950" y="1714500"/>
          <p14:tracePt t="19897" x="2152650" y="1714500"/>
          <p14:tracePt t="19914" x="2197100" y="1714500"/>
          <p14:tracePt t="19930" x="2241550" y="1714500"/>
          <p14:tracePt t="19947" x="2279650" y="1714500"/>
          <p14:tracePt t="19963" x="2330450" y="1714500"/>
          <p14:tracePt t="19980" x="2362200" y="1714500"/>
          <p14:tracePt t="19997" x="2400300" y="1714500"/>
          <p14:tracePt t="20013" x="2438400" y="1714500"/>
          <p14:tracePt t="20030" x="2501900" y="1714500"/>
          <p14:tracePt t="20047" x="2565400" y="1714500"/>
          <p14:tracePt t="20048" x="2597150" y="1714500"/>
          <p14:tracePt t="20063" x="2647950" y="1714500"/>
          <p14:tracePt t="20080" x="2686050" y="1714500"/>
          <p14:tracePt t="20097" x="2698750" y="1714500"/>
          <p14:tracePt t="20113" x="2711450" y="1714500"/>
          <p14:tracePt t="20130" x="2717800" y="1714500"/>
          <p14:tracePt t="20152" x="2724150" y="1714500"/>
          <p14:tracePt t="20168" x="2730500" y="1714500"/>
          <p14:tracePt t="20180" x="2736850" y="1714500"/>
          <p14:tracePt t="20197" x="2749550" y="1720850"/>
          <p14:tracePt t="20214" x="2768600" y="1720850"/>
          <p14:tracePt t="20230" x="2806700" y="1727200"/>
          <p14:tracePt t="20231" x="2825750" y="1727200"/>
          <p14:tracePt t="20247" x="2838450" y="1733550"/>
          <p14:tracePt t="20263" x="2876550" y="1739900"/>
          <p14:tracePt t="20280" x="2895600" y="1739900"/>
          <p14:tracePt t="20297" x="2914650" y="1746250"/>
          <p14:tracePt t="20313" x="2946400" y="1746250"/>
          <p14:tracePt t="20330" x="2965450" y="1746250"/>
          <p14:tracePt t="20347" x="2978150" y="1746250"/>
          <p14:tracePt t="20363" x="2990850" y="1746250"/>
          <p14:tracePt t="20380" x="2997200" y="1746250"/>
          <p14:tracePt t="20397" x="3009900" y="1746250"/>
          <p14:tracePt t="20413" x="3016250" y="1746250"/>
          <p14:tracePt t="20430" x="3035300" y="1746250"/>
          <p14:tracePt t="20447" x="3041650" y="1746250"/>
          <p14:tracePt t="20463" x="3067050" y="1746250"/>
          <p14:tracePt t="20480" x="3098800" y="1752600"/>
          <p14:tracePt t="20497" x="3136900" y="1758950"/>
          <p14:tracePt t="20513" x="3168650" y="1765300"/>
          <p14:tracePt t="20530" x="3200400" y="1771650"/>
          <p14:tracePt t="20547" x="3206750" y="1771650"/>
          <p14:tracePt t="20563" x="3219450" y="1771650"/>
          <p14:tracePt t="20600" x="3225800" y="1771650"/>
          <p14:tracePt t="20616" x="3232150" y="1771650"/>
          <p14:tracePt t="20624" x="3238500" y="1778000"/>
          <p14:tracePt t="20632" x="3251200" y="1778000"/>
          <p14:tracePt t="20647" x="3257550" y="1778000"/>
          <p14:tracePt t="20663" x="3276600" y="1784350"/>
          <p14:tracePt t="20680" x="3289300" y="1784350"/>
          <p14:tracePt t="20728" x="3295650" y="1784350"/>
          <p14:tracePt t="20744" x="3302000" y="1784350"/>
          <p14:tracePt t="20768" x="3308350" y="1784350"/>
          <p14:tracePt t="20792" x="3314700" y="1784350"/>
          <p14:tracePt t="20824" x="3321050" y="1784350"/>
          <p14:tracePt t="21752" x="3327400" y="1784350"/>
          <p14:tracePt t="21768" x="3333750" y="1784350"/>
          <p14:tracePt t="21824" x="3340100" y="1784350"/>
          <p14:tracePt t="22664" x="3333750" y="1784350"/>
          <p14:tracePt t="22671" x="3308350" y="1784350"/>
          <p14:tracePt t="22680" x="3289300" y="1784350"/>
          <p14:tracePt t="22697" x="3251200" y="1784350"/>
          <p14:tracePt t="22713" x="3206750" y="1784350"/>
          <p14:tracePt t="22730" x="3175000" y="1784350"/>
          <p14:tracePt t="22746" x="3143250" y="1784350"/>
          <p14:tracePt t="22763" x="3130550" y="1784350"/>
          <p14:tracePt t="22780" x="3117850" y="1784350"/>
          <p14:tracePt t="22796" x="3073400" y="1784350"/>
          <p14:tracePt t="22813" x="3028950" y="1784350"/>
          <p14:tracePt t="22830" x="2921000" y="1784350"/>
          <p14:tracePt t="22831" x="2863850" y="1784350"/>
          <p14:tracePt t="22846" x="2806700" y="1771650"/>
          <p14:tracePt t="22863" x="2660650" y="1746250"/>
          <p14:tracePt t="22880" x="2590800" y="1733550"/>
          <p14:tracePt t="22897" x="2552700" y="1733550"/>
          <p14:tracePt t="22913" x="2527300" y="1733550"/>
          <p14:tracePt t="22930" x="2508250" y="1733550"/>
          <p14:tracePt t="22946" x="2476500" y="1733550"/>
          <p14:tracePt t="22963" x="2451100" y="1733550"/>
          <p14:tracePt t="22980" x="2406650" y="1733550"/>
          <p14:tracePt t="22996" x="2362200" y="1739900"/>
          <p14:tracePt t="23013" x="2317750" y="1739900"/>
          <p14:tracePt t="23030" x="2273300" y="1739900"/>
          <p14:tracePt t="23046" x="2254250" y="1739900"/>
          <p14:tracePt t="23063" x="2209800" y="1727200"/>
          <p14:tracePt t="23080" x="2178050" y="1720850"/>
          <p14:tracePt t="23097" x="2152650" y="1720850"/>
          <p14:tracePt t="23113" x="2101850" y="1720850"/>
          <p14:tracePt t="23130" x="2032000" y="1720850"/>
          <p14:tracePt t="23146" x="1943100" y="1720850"/>
          <p14:tracePt t="23163" x="1885950" y="1720850"/>
          <p14:tracePt t="23180" x="1854200" y="1720850"/>
          <p14:tracePt t="23196" x="1847850" y="1720850"/>
          <p14:tracePt t="24080" x="1847850" y="1714500"/>
          <p14:tracePt t="24192" x="1854200" y="1714500"/>
          <p14:tracePt t="24208" x="1860550" y="1714500"/>
          <p14:tracePt t="24360" x="1866900" y="1714500"/>
          <p14:tracePt t="24424" x="1873250" y="1714500"/>
          <p14:tracePt t="24480" x="1879600" y="1714500"/>
          <p14:tracePt t="24512" x="1892300" y="1714500"/>
          <p14:tracePt t="24576" x="1898650" y="1714500"/>
          <p14:tracePt t="24584" x="1905000" y="1714500"/>
          <p14:tracePt t="24592" x="1911350" y="1714500"/>
          <p14:tracePt t="24608" x="1917700" y="1720850"/>
          <p14:tracePt t="24616" x="1924050" y="1727200"/>
          <p14:tracePt t="24630" x="1930400" y="1727200"/>
          <p14:tracePt t="24646" x="1962150" y="1752600"/>
          <p14:tracePt t="24663" x="2089150" y="1797050"/>
          <p14:tracePt t="24679" x="2260600" y="1841500"/>
          <p14:tracePt t="24696" x="2463800" y="1866900"/>
          <p14:tracePt t="24713" x="2647950" y="1892300"/>
          <p14:tracePt t="24730" x="2794000" y="1917700"/>
          <p14:tracePt t="24746" x="2940050" y="1936750"/>
          <p14:tracePt t="24763" x="3092450" y="1955800"/>
          <p14:tracePt t="24780" x="3276600" y="1981200"/>
          <p14:tracePt t="24796" x="3460750" y="1987550"/>
          <p14:tracePt t="24813" x="3625850" y="1987550"/>
          <p14:tracePt t="24829" x="3721100" y="1987550"/>
          <p14:tracePt t="24846" x="3778250" y="1987550"/>
          <p14:tracePt t="24863" x="3810000" y="1987550"/>
          <p14:tracePt t="24880" x="3816350" y="1987550"/>
          <p14:tracePt t="24896" x="3822700" y="1987550"/>
          <p14:tracePt t="24913" x="3835400" y="1987550"/>
          <p14:tracePt t="24929" x="3848100" y="1981200"/>
          <p14:tracePt t="24946" x="3854450" y="1981200"/>
          <p14:tracePt t="24968" x="3860800" y="1981200"/>
          <p14:tracePt t="24979" x="3867150" y="1974850"/>
          <p14:tracePt t="24996" x="3892550" y="1968500"/>
          <p14:tracePt t="25013" x="3949700" y="1962150"/>
          <p14:tracePt t="25030" x="4051300" y="1962150"/>
          <p14:tracePt t="25046" x="4171950" y="1962150"/>
          <p14:tracePt t="25048" x="4222750" y="1962150"/>
          <p14:tracePt t="25063" x="4254500" y="1962150"/>
          <p14:tracePt t="25079" x="4279900" y="1962150"/>
          <p14:tracePt t="25112" x="4286250" y="1955800"/>
          <p14:tracePt t="25127" x="4292600" y="1943100"/>
          <p14:tracePt t="25136" x="4298950" y="1936750"/>
          <p14:tracePt t="25146" x="4305300" y="1930400"/>
          <p14:tracePt t="25163" x="4311650" y="1911350"/>
          <p14:tracePt t="25180" x="4324350" y="1898650"/>
          <p14:tracePt t="25196" x="4337050" y="1885950"/>
          <p14:tracePt t="25520" x="4349750" y="1885950"/>
          <p14:tracePt t="25528" x="4356100" y="1885950"/>
          <p14:tracePt t="25536" x="4362450" y="1885950"/>
          <p14:tracePt t="25546" x="4375150" y="1885950"/>
          <p14:tracePt t="25563" x="4381500" y="1885950"/>
          <p14:tracePt t="25579" x="4413250" y="1892300"/>
          <p14:tracePt t="25596" x="4495800" y="1917700"/>
          <p14:tracePt t="25613" x="4641850" y="1955800"/>
          <p14:tracePt t="25629" x="4794250" y="2000250"/>
          <p14:tracePt t="25646" x="4908550" y="2025650"/>
          <p14:tracePt t="25663" x="4978400" y="2044700"/>
          <p14:tracePt t="25663" x="5003800" y="2044700"/>
          <p14:tracePt t="25679" x="5080000" y="2063750"/>
          <p14:tracePt t="25696" x="5130800" y="2063750"/>
          <p14:tracePt t="25713" x="5194300" y="2076450"/>
          <p14:tracePt t="25729" x="5283200" y="2082800"/>
          <p14:tracePt t="25746" x="5384800" y="2108200"/>
          <p14:tracePt t="25763" x="5486400" y="2114550"/>
          <p14:tracePt t="25779" x="5619750" y="2139950"/>
          <p14:tracePt t="25796" x="5715000" y="2146300"/>
          <p14:tracePt t="25813" x="5842000" y="2171700"/>
          <p14:tracePt t="25829" x="5905500" y="2190750"/>
          <p14:tracePt t="25846" x="5956300" y="2222500"/>
          <p14:tracePt t="25848" x="5975350" y="2235200"/>
          <p14:tracePt t="25863" x="5988050" y="2241550"/>
          <p14:tracePt t="25879" x="6013450" y="2266950"/>
          <p14:tracePt t="25896" x="6019800" y="2266950"/>
          <p14:tracePt t="25920" x="6026150" y="2266950"/>
          <p14:tracePt t="25936" x="6026150" y="2273300"/>
          <p14:tracePt t="25946" x="6032500" y="2279650"/>
          <p14:tracePt t="25963" x="6057900" y="2298700"/>
          <p14:tracePt t="25979" x="6070600" y="2330450"/>
          <p14:tracePt t="25996" x="6089650" y="2355850"/>
          <p14:tracePt t="26013" x="6115050" y="2387600"/>
          <p14:tracePt t="26029" x="6140450" y="2432050"/>
          <p14:tracePt t="26046" x="6178550" y="2470150"/>
          <p14:tracePt t="26047" x="6191250" y="2482850"/>
          <p14:tracePt t="26063" x="6197600" y="2489200"/>
          <p14:tracePt t="26079" x="6229350" y="2501900"/>
          <p14:tracePt t="26096" x="6248400" y="2527300"/>
          <p14:tracePt t="26113" x="6254750" y="2533650"/>
          <p14:tracePt t="26129" x="6261100" y="2540000"/>
          <p14:tracePt t="26880" x="6254750" y="2540000"/>
          <p14:tracePt t="26888" x="6229350" y="2540000"/>
          <p14:tracePt t="26896" x="6197600" y="2540000"/>
          <p14:tracePt t="26913" x="6102350" y="2540000"/>
          <p14:tracePt t="26929" x="6000750" y="2540000"/>
          <p14:tracePt t="26946" x="5892800" y="2540000"/>
          <p14:tracePt t="26963" x="5822950" y="2533650"/>
          <p14:tracePt t="26979" x="5778500" y="2514600"/>
          <p14:tracePt t="26996" x="5765800" y="2508250"/>
          <p14:tracePt t="27048" x="5759450" y="2508250"/>
          <p14:tracePt t="27176" x="5753100" y="2508250"/>
          <p14:tracePt t="27184" x="5746750" y="2508250"/>
          <p14:tracePt t="27216" x="5740400" y="2508250"/>
          <p14:tracePt t="27240" x="5734050" y="2508250"/>
          <p14:tracePt t="28704" x="5708650" y="2508250"/>
          <p14:tracePt t="28711" x="5626100" y="2514600"/>
          <p14:tracePt t="28720" x="5543550" y="2514600"/>
          <p14:tracePt t="28729" x="5454650" y="2514600"/>
          <p14:tracePt t="28746" x="5270500" y="2514600"/>
          <p14:tracePt t="28762" x="5067300" y="2514600"/>
          <p14:tracePt t="28779" x="4883150" y="2514600"/>
          <p14:tracePt t="28796" x="4730750" y="2520950"/>
          <p14:tracePt t="28812" x="4641850" y="2527300"/>
          <p14:tracePt t="28829" x="4610100" y="2527300"/>
          <p14:tracePt t="28846" x="4552950" y="2533650"/>
          <p14:tracePt t="28862" x="4483100" y="2552700"/>
          <p14:tracePt t="28864" x="4413250" y="2565400"/>
          <p14:tracePt t="28879" x="4324350" y="2571750"/>
          <p14:tracePt t="28896" x="4203700" y="2590800"/>
          <p14:tracePt t="28912" x="4083050" y="2622550"/>
          <p14:tracePt t="28929" x="3937000" y="2647950"/>
          <p14:tracePt t="28946" x="3803650" y="2686050"/>
          <p14:tracePt t="28962" x="3676650" y="2698750"/>
          <p14:tracePt t="28979" x="3556000" y="2717800"/>
          <p14:tracePt t="28996" x="3422650" y="2743200"/>
          <p14:tracePt t="29012" x="3321050" y="2762250"/>
          <p14:tracePt t="29029" x="3225800" y="2787650"/>
          <p14:tracePt t="29046" x="3175000" y="2806700"/>
          <p14:tracePt t="29062" x="3105150" y="2819400"/>
          <p14:tracePt t="29064" x="3079750" y="2819400"/>
          <p14:tracePt t="29079" x="3028950" y="2832100"/>
          <p14:tracePt t="29096" x="2990850" y="2838450"/>
          <p14:tracePt t="29112" x="2940050" y="2844800"/>
          <p14:tracePt t="29129" x="2857500" y="2870200"/>
          <p14:tracePt t="29146" x="2774950" y="2901950"/>
          <p14:tracePt t="29162" x="2660650" y="2921000"/>
          <p14:tracePt t="29179" x="2578100" y="2946400"/>
          <p14:tracePt t="29196" x="2520950" y="2959100"/>
          <p14:tracePt t="29212" x="2444750" y="2984500"/>
          <p14:tracePt t="29229" x="2362200" y="3003550"/>
          <p14:tracePt t="29246" x="2260600" y="3028950"/>
          <p14:tracePt t="29262" x="2190750" y="3041650"/>
          <p14:tracePt t="29279" x="2120900" y="3054350"/>
          <p14:tracePt t="29296" x="2114550" y="3060700"/>
          <p14:tracePt t="29368" x="2108200" y="3060700"/>
          <p14:tracePt t="29375" x="2101850" y="3060700"/>
          <p14:tracePt t="29384" x="2095500" y="3060700"/>
          <p14:tracePt t="29396" x="2082800" y="3060700"/>
          <p14:tracePt t="29412" x="2076450" y="3060700"/>
          <p14:tracePt t="29429" x="2063750" y="3060700"/>
          <p14:tracePt t="29679" x="2076450" y="3060700"/>
          <p14:tracePt t="29687" x="2089150" y="3060700"/>
          <p14:tracePt t="29696" x="2101850" y="3060700"/>
          <p14:tracePt t="29712" x="2139950" y="3060700"/>
          <p14:tracePt t="29729" x="2184400" y="3060700"/>
          <p14:tracePt t="29746" x="2241550" y="3060700"/>
          <p14:tracePt t="29762" x="2330450" y="3060700"/>
          <p14:tracePt t="29779" x="2432050" y="3060700"/>
          <p14:tracePt t="29796" x="2540000" y="3060700"/>
          <p14:tracePt t="29812" x="2641600" y="3060700"/>
          <p14:tracePt t="29829" x="2705100" y="3060700"/>
          <p14:tracePt t="29846" x="2755900" y="3060700"/>
          <p14:tracePt t="29862" x="2800350" y="3060700"/>
          <p14:tracePt t="29864" x="2825750" y="3060700"/>
          <p14:tracePt t="29879" x="2876550" y="3060700"/>
          <p14:tracePt t="29896" x="2952750" y="3060700"/>
          <p14:tracePt t="29912" x="3016250" y="3060700"/>
          <p14:tracePt t="29929" x="3105150" y="3060700"/>
          <p14:tracePt t="29946" x="3194050" y="3060700"/>
          <p14:tracePt t="29962" x="3270250" y="3060700"/>
          <p14:tracePt t="29979" x="3359150" y="3060700"/>
          <p14:tracePt t="29996" x="3441700" y="3060700"/>
          <p14:tracePt t="30012" x="3524250" y="3060700"/>
          <p14:tracePt t="30029" x="3613150" y="3060700"/>
          <p14:tracePt t="30046" x="3683000" y="3060700"/>
          <p14:tracePt t="30063" x="3752850" y="3060700"/>
          <p14:tracePt t="30064" x="3784600" y="3060700"/>
          <p14:tracePt t="30079" x="3829050" y="3060700"/>
          <p14:tracePt t="30096" x="3879850" y="3060700"/>
          <p14:tracePt t="30112" x="3911600" y="3067050"/>
          <p14:tracePt t="30129" x="3924300" y="3067050"/>
          <p14:tracePt t="30145" x="3937000" y="3067050"/>
          <p14:tracePt t="30162" x="3956050" y="3067050"/>
          <p14:tracePt t="30179" x="3981450" y="3067050"/>
          <p14:tracePt t="30195" x="4019550" y="3067050"/>
          <p14:tracePt t="30212" x="4038600" y="3067050"/>
          <p14:tracePt t="30229" x="4076700" y="3067050"/>
          <p14:tracePt t="30245" x="4108450" y="3067050"/>
          <p14:tracePt t="30262" x="4146550" y="3067050"/>
          <p14:tracePt t="30279" x="4203700" y="3067050"/>
          <p14:tracePt t="30295" x="4235450" y="3067050"/>
          <p14:tracePt t="30312" x="4267200" y="3067050"/>
          <p14:tracePt t="30329" x="4273550" y="3067050"/>
          <p14:tracePt t="30346" x="4279900" y="3067050"/>
          <p14:tracePt t="30362" x="4286250" y="3067050"/>
          <p14:tracePt t="30416" x="4292600" y="3067050"/>
          <p14:tracePt t="30432" x="4298950" y="3067050"/>
          <p14:tracePt t="30455" x="4305300" y="3067050"/>
          <p14:tracePt t="30480" x="4318000" y="3067050"/>
          <p14:tracePt t="30487" x="4324350" y="3067050"/>
          <p14:tracePt t="30496" x="4337050" y="3067050"/>
          <p14:tracePt t="30513" x="4349750" y="3067050"/>
          <p14:tracePt t="30529" x="4362450" y="3067050"/>
          <p14:tracePt t="30546" x="4368800" y="3067050"/>
          <p14:tracePt t="30562" x="4381500" y="3067050"/>
          <p14:tracePt t="30579" x="4387850" y="3067050"/>
          <p14:tracePt t="30596" x="4394200" y="3067050"/>
          <p14:tracePt t="30612" x="4400550" y="3067050"/>
          <p14:tracePt t="32976" x="4406900" y="3067050"/>
          <p14:tracePt t="33000" x="4413250" y="3067050"/>
          <p14:tracePt t="33040" x="4419600" y="3067050"/>
          <p14:tracePt t="33072" x="4432300" y="3067050"/>
          <p14:tracePt t="33080" x="4438650" y="3067050"/>
          <p14:tracePt t="33087" x="4445000" y="3067050"/>
          <p14:tracePt t="33096" x="4457700" y="3067050"/>
          <p14:tracePt t="33112" x="4489450" y="3067050"/>
          <p14:tracePt t="33128" x="4533900" y="3067050"/>
          <p14:tracePt t="33145" x="4629150" y="3067050"/>
          <p14:tracePt t="33162" x="4737100" y="3067050"/>
          <p14:tracePt t="33178" x="4876800" y="3067050"/>
          <p14:tracePt t="33195" x="4991100" y="3067050"/>
          <p14:tracePt t="33212" x="5105400" y="3067050"/>
          <p14:tracePt t="33228" x="5194300" y="3067050"/>
          <p14:tracePt t="33245" x="5264150" y="3067050"/>
          <p14:tracePt t="33262" x="5302250" y="3073400"/>
          <p14:tracePt t="33264" x="5334000" y="3079750"/>
          <p14:tracePt t="33278" x="5340350" y="3079750"/>
          <p14:tracePt t="33295" x="5448300" y="3092450"/>
          <p14:tracePt t="33312" x="5530850" y="3111500"/>
          <p14:tracePt t="33328" x="5657850" y="3124200"/>
          <p14:tracePt t="33345" x="5822950" y="3136900"/>
          <p14:tracePt t="33362" x="5975350" y="3136900"/>
          <p14:tracePt t="33378" x="6140450" y="3136900"/>
          <p14:tracePt t="33395" x="6254750" y="3136900"/>
          <p14:tracePt t="33412" x="6356350" y="3136900"/>
          <p14:tracePt t="33428" x="6413500" y="3136900"/>
          <p14:tracePt t="33445" x="6438900" y="3136900"/>
          <p14:tracePt t="33462" x="6451600" y="3136900"/>
          <p14:tracePt t="33478" x="6457950" y="3136900"/>
          <p14:tracePt t="33495" x="6477000" y="3136900"/>
          <p14:tracePt t="33512" x="6502400" y="3143250"/>
          <p14:tracePt t="33528" x="6521450" y="3143250"/>
          <p14:tracePt t="33545" x="6540500" y="3143250"/>
          <p14:tracePt t="33562" x="6565900" y="3143250"/>
          <p14:tracePt t="33578" x="6584950" y="3143250"/>
          <p14:tracePt t="33595" x="6597650" y="3143250"/>
          <p14:tracePt t="33612" x="6610350" y="3143250"/>
          <p14:tracePt t="33628" x="6629400" y="3143250"/>
          <p14:tracePt t="33662" x="6635750" y="3143250"/>
          <p14:tracePt t="33688" x="6642100" y="3143250"/>
          <p14:tracePt t="33704" x="6648450" y="3143250"/>
          <p14:tracePt t="33720" x="6654800" y="3143250"/>
          <p14:tracePt t="33728" x="6667500" y="3143250"/>
          <p14:tracePt t="33745" x="6686550" y="3143250"/>
          <p14:tracePt t="33762" x="6711950" y="3143250"/>
          <p14:tracePt t="33778" x="6718300" y="3143250"/>
          <p14:tracePt t="33795" x="6762750" y="3143250"/>
          <p14:tracePt t="33812" x="6870700" y="3155950"/>
          <p14:tracePt t="33828" x="7004050" y="3175000"/>
          <p14:tracePt t="33845" x="7137400" y="3181350"/>
          <p14:tracePt t="33862" x="7277100" y="3181350"/>
          <p14:tracePt t="33878" x="7410450" y="3181350"/>
          <p14:tracePt t="33895" x="7486650" y="3181350"/>
          <p14:tracePt t="33912" x="7499350" y="3181350"/>
          <p14:tracePt t="34656" x="7505700" y="3187700"/>
          <p14:tracePt t="34664" x="7499350" y="3194050"/>
          <p14:tracePt t="34672" x="7467600" y="3200400"/>
          <p14:tracePt t="34680" x="7423150" y="3213100"/>
          <p14:tracePt t="34695" x="7188200" y="3270250"/>
          <p14:tracePt t="34712" x="6788150" y="3384550"/>
          <p14:tracePt t="34728" x="6457950" y="3473450"/>
          <p14:tracePt t="34745" x="6159500" y="3536950"/>
          <p14:tracePt t="34762" x="5949950" y="3556000"/>
          <p14:tracePt t="34778" x="5765800" y="3581400"/>
          <p14:tracePt t="34795" x="5594350" y="3581400"/>
          <p14:tracePt t="34812" x="5410200" y="3581400"/>
          <p14:tracePt t="34828" x="5181600" y="3581400"/>
          <p14:tracePt t="34845" x="4864100" y="3606800"/>
          <p14:tracePt t="34862" x="4565650" y="3663950"/>
          <p14:tracePt t="34878" x="4343400" y="3689350"/>
          <p14:tracePt t="34895" x="4057650" y="3733800"/>
          <p14:tracePt t="34912" x="3930650" y="3746500"/>
          <p14:tracePt t="34928" x="3854450" y="3765550"/>
          <p14:tracePt t="34945" x="3752850" y="3778250"/>
          <p14:tracePt t="34962" x="3638550" y="3797300"/>
          <p14:tracePt t="34978" x="3536950" y="3822700"/>
          <p14:tracePt t="34995" x="3435350" y="3841750"/>
          <p14:tracePt t="35012" x="3371850" y="3867150"/>
          <p14:tracePt t="35028" x="3314700" y="3879850"/>
          <p14:tracePt t="35045" x="3263900" y="3886200"/>
          <p14:tracePt t="35062" x="3213100" y="3898900"/>
          <p14:tracePt t="35078" x="3124200" y="3911600"/>
          <p14:tracePt t="35095" x="2921000" y="3937000"/>
          <p14:tracePt t="35112" x="2768600" y="3943350"/>
          <p14:tracePt t="35128" x="2628900" y="3943350"/>
          <p14:tracePt t="35145" x="2552700" y="3943350"/>
          <p14:tracePt t="35162" x="2501900" y="3943350"/>
          <p14:tracePt t="35178" x="2470150" y="3943350"/>
          <p14:tracePt t="35195" x="2425700" y="3943350"/>
          <p14:tracePt t="35212" x="2374900" y="3943350"/>
          <p14:tracePt t="35228" x="2336800" y="3949700"/>
          <p14:tracePt t="35245" x="2292350" y="3956050"/>
          <p14:tracePt t="35262" x="2241550" y="3962400"/>
          <p14:tracePt t="35278" x="2203450" y="3968750"/>
          <p14:tracePt t="35280" x="2184400" y="3968750"/>
          <p14:tracePt t="35295" x="2165350" y="3975100"/>
          <p14:tracePt t="35311" x="2146300" y="3981450"/>
          <p14:tracePt t="35335" x="2139950" y="3981450"/>
          <p14:tracePt t="35345" x="2127250" y="3981450"/>
          <p14:tracePt t="35361" x="2101850" y="3987800"/>
          <p14:tracePt t="35378" x="2076450" y="3994150"/>
          <p14:tracePt t="35395" x="2063750" y="4000500"/>
          <p14:tracePt t="36999" x="2070100" y="4000500"/>
          <p14:tracePt t="37024" x="2076450" y="4000500"/>
          <p14:tracePt t="37047" x="2082800" y="4000500"/>
          <p14:tracePt t="37055" x="2089150" y="4000500"/>
          <p14:tracePt t="37064" x="2095500" y="4000500"/>
          <p14:tracePt t="37079" x="2114550" y="4000500"/>
          <p14:tracePt t="37094" x="2133600" y="3994150"/>
          <p14:tracePt t="37111" x="2222500" y="3975100"/>
          <p14:tracePt t="37128" x="2305050" y="3962400"/>
          <p14:tracePt t="37145" x="2400300" y="3949700"/>
          <p14:tracePt t="37161" x="2489200" y="3930650"/>
          <p14:tracePt t="37178" x="2565400" y="3924300"/>
          <p14:tracePt t="37195" x="2647950" y="3911600"/>
          <p14:tracePt t="37211" x="2717800" y="3911600"/>
          <p14:tracePt t="37228" x="2781300" y="3911600"/>
          <p14:tracePt t="37245" x="2851150" y="3911600"/>
          <p14:tracePt t="37261" x="2914650" y="3911600"/>
          <p14:tracePt t="37278" x="2984500" y="3911600"/>
          <p14:tracePt t="37295" x="3041650" y="3911600"/>
          <p14:tracePt t="37311" x="3124200" y="3911600"/>
          <p14:tracePt t="37328" x="3181350" y="3911600"/>
          <p14:tracePt t="37345" x="3244850" y="3911600"/>
          <p14:tracePt t="37361" x="3321050" y="3911600"/>
          <p14:tracePt t="37378" x="3403600" y="3911600"/>
          <p14:tracePt t="37395" x="3486150" y="3911600"/>
          <p14:tracePt t="37411" x="3568700" y="3905250"/>
          <p14:tracePt t="37428" x="3625850" y="3892550"/>
          <p14:tracePt t="37445" x="3663950" y="3892550"/>
          <p14:tracePt t="37461" x="3683000" y="3886200"/>
          <p14:tracePt t="37478" x="3702050" y="3886200"/>
          <p14:tracePt t="37495" x="3721100" y="3879850"/>
          <p14:tracePt t="37496" x="3733800" y="3879850"/>
          <p14:tracePt t="37511" x="3746500" y="3873500"/>
          <p14:tracePt t="37935" x="3752850" y="3873500"/>
          <p14:tracePt t="37952" x="3765550" y="3873500"/>
          <p14:tracePt t="37959" x="3771900" y="3873500"/>
          <p14:tracePt t="37967" x="3784600" y="3873500"/>
          <p14:tracePt t="37978" x="3803650" y="3873500"/>
          <p14:tracePt t="37994" x="3860800" y="3873500"/>
          <p14:tracePt t="38011" x="3924300" y="3873500"/>
          <p14:tracePt t="38028" x="4013200" y="3873500"/>
          <p14:tracePt t="38044" x="4114800" y="3873500"/>
          <p14:tracePt t="38061" x="4203700" y="3873500"/>
          <p14:tracePt t="38078" x="4298950" y="3873500"/>
          <p14:tracePt t="38094" x="4400550" y="3873500"/>
          <p14:tracePt t="38111" x="4572000" y="3873500"/>
          <p14:tracePt t="38128" x="4679950" y="3873500"/>
          <p14:tracePt t="38144" x="4800600" y="3873500"/>
          <p14:tracePt t="38161" x="4902200" y="3860800"/>
          <p14:tracePt t="38178" x="4984750" y="3841750"/>
          <p14:tracePt t="38194" x="5041900" y="3835400"/>
          <p14:tracePt t="38211" x="5105400" y="3829050"/>
          <p14:tracePt t="38228" x="5181600" y="3816350"/>
          <p14:tracePt t="38244" x="5232400" y="3810000"/>
          <p14:tracePt t="38261" x="5321300" y="3784600"/>
          <p14:tracePt t="38278" x="5403850" y="3771900"/>
          <p14:tracePt t="38294" x="5486400" y="3759200"/>
          <p14:tracePt t="38296" x="5530850" y="3746500"/>
          <p14:tracePt t="38311" x="5632450" y="3733800"/>
          <p14:tracePt t="38328" x="5715000" y="3708400"/>
          <p14:tracePt t="38344" x="5797550" y="3689350"/>
          <p14:tracePt t="38361" x="5880100" y="3663950"/>
          <p14:tracePt t="38378" x="5962650" y="3638550"/>
          <p14:tracePt t="38394" x="6051550" y="3613150"/>
          <p14:tracePt t="38411" x="6178550" y="3581400"/>
          <p14:tracePt t="38428" x="6292850" y="3549650"/>
          <p14:tracePt t="38444" x="6426200" y="3505200"/>
          <p14:tracePt t="38461" x="6572250" y="3479800"/>
          <p14:tracePt t="38478" x="6667500" y="3441700"/>
          <p14:tracePt t="38494" x="6737350" y="3429000"/>
          <p14:tracePt t="38496" x="6775450" y="3409950"/>
          <p14:tracePt t="38511" x="6813550" y="3403600"/>
          <p14:tracePt t="38528" x="6838950" y="3390900"/>
          <p14:tracePt t="38544" x="6858000" y="3384550"/>
          <p14:tracePt t="38561" x="6870700" y="3384550"/>
          <p14:tracePt t="38578" x="6883400" y="3371850"/>
          <p14:tracePt t="38594" x="6889750" y="3365500"/>
          <p14:tracePt t="38611" x="6902450" y="3359150"/>
          <p14:tracePt t="38628" x="6908800" y="3352800"/>
          <p14:tracePt t="38644" x="6921500" y="3346450"/>
          <p14:tracePt t="38661" x="6934200" y="3340100"/>
          <p14:tracePt t="38678" x="6940550" y="3340100"/>
          <p14:tracePt t="38694" x="6940550" y="3333750"/>
          <p14:tracePt t="38720" x="6946900" y="3327400"/>
          <p14:tracePt t="38735" x="6946900" y="3321050"/>
          <p14:tracePt t="38744" x="6946900" y="3314700"/>
          <p14:tracePt t="38761" x="6972300" y="3289300"/>
          <p14:tracePt t="38778" x="6991350" y="3263900"/>
          <p14:tracePt t="38794" x="7010400" y="3244850"/>
          <p14:tracePt t="38811" x="7023100" y="3232150"/>
          <p14:tracePt t="38828" x="7023100" y="3225800"/>
          <p14:tracePt t="38844" x="7029450" y="3219450"/>
          <p14:tracePt t="38861" x="7029450" y="3213100"/>
          <p14:tracePt t="38878" x="7029450" y="3206750"/>
          <p14:tracePt t="38894" x="7029450" y="3194050"/>
          <p14:tracePt t="38911" x="7042150" y="3162300"/>
          <p14:tracePt t="38928" x="7048500" y="3155950"/>
          <p14:tracePt t="38951" x="7048500" y="3149600"/>
          <p14:tracePt t="38967" x="7048500" y="3143250"/>
          <p14:tracePt t="38984" x="7048500" y="3130550"/>
          <p14:tracePt t="38994" x="7048500" y="3117850"/>
          <p14:tracePt t="39011" x="7048500" y="3105150"/>
          <p14:tracePt t="39028" x="7048500" y="3092450"/>
          <p14:tracePt t="39044" x="7048500" y="3079750"/>
          <p14:tracePt t="39061" x="7048500" y="3073400"/>
          <p14:tracePt t="39078" x="7048500" y="3054350"/>
          <p14:tracePt t="39094" x="7048500" y="3048000"/>
          <p14:tracePt t="39111" x="7042150" y="3035300"/>
          <p14:tracePt t="39128" x="7035800" y="3022600"/>
          <p14:tracePt t="39144" x="7035800" y="3009900"/>
          <p14:tracePt t="39607" x="7023100" y="3003550"/>
          <p14:tracePt t="39616" x="7010400" y="3003550"/>
          <p14:tracePt t="39624" x="6991350" y="3003550"/>
          <p14:tracePt t="39631" x="6978650" y="3003550"/>
          <p14:tracePt t="39644" x="6953250" y="2997200"/>
          <p14:tracePt t="39661" x="6896100" y="2990850"/>
          <p14:tracePt t="39678" x="6832600" y="2978150"/>
          <p14:tracePt t="39694" x="6800850" y="2978150"/>
          <p14:tracePt t="39711" x="6775450" y="2971800"/>
          <p14:tracePt t="39728" x="6756400" y="2965450"/>
          <p14:tracePt t="39768" x="6750050" y="2965450"/>
          <p14:tracePt t="39791" x="6743700" y="2965450"/>
          <p14:tracePt t="39807" x="6737350" y="2965450"/>
          <p14:tracePt t="39839" x="6731000" y="2965450"/>
          <p14:tracePt t="39904" x="6724650" y="2965450"/>
          <p14:tracePt t="40247" x="6731000" y="2965450"/>
          <p14:tracePt t="40255" x="6737350" y="2965450"/>
          <p14:tracePt t="40264" x="6750050" y="2965450"/>
          <p14:tracePt t="40277" x="6769100" y="2965450"/>
          <p14:tracePt t="40294" x="6800850" y="2965450"/>
          <p14:tracePt t="40295" x="6826250" y="2965450"/>
          <p14:tracePt t="40311" x="6864350" y="2965450"/>
          <p14:tracePt t="40327" x="6896100" y="2965450"/>
          <p14:tracePt t="40344" x="6927850" y="2965450"/>
          <p14:tracePt t="40361" x="6953250" y="2965450"/>
          <p14:tracePt t="40377" x="6965950" y="2965450"/>
          <p14:tracePt t="40394" x="6991350" y="2965450"/>
          <p14:tracePt t="40411" x="7023100" y="2965450"/>
          <p14:tracePt t="40428" x="7061200" y="2965450"/>
          <p14:tracePt t="40444" x="7092950" y="2965450"/>
          <p14:tracePt t="40461" x="7118350" y="2965450"/>
          <p14:tracePt t="40478" x="7156450" y="2965450"/>
          <p14:tracePt t="40494" x="7194550" y="2965450"/>
          <p14:tracePt t="40511" x="7245350" y="2965450"/>
          <p14:tracePt t="40527" x="7283450" y="2965450"/>
          <p14:tracePt t="40544" x="7308850" y="2965450"/>
          <p14:tracePt t="40561" x="7321550" y="2965450"/>
          <p14:tracePt t="40578" x="7334250" y="2965450"/>
          <p14:tracePt t="40594" x="7346950" y="2965450"/>
          <p14:tracePt t="40611" x="7359650" y="2965450"/>
          <p14:tracePt t="40627" x="7372350" y="2965450"/>
          <p14:tracePt t="40644" x="7391400" y="2965450"/>
          <p14:tracePt t="40661" x="7416800" y="2965450"/>
          <p14:tracePt t="40678" x="7435850" y="2965450"/>
          <p14:tracePt t="40694" x="7473950" y="2965450"/>
          <p14:tracePt t="40711" x="7531100" y="2965450"/>
          <p14:tracePt t="40727" x="7562850" y="2965450"/>
          <p14:tracePt t="40744" x="7594600" y="2971800"/>
          <p14:tracePt t="40761" x="7639050" y="2971800"/>
          <p14:tracePt t="40777" x="7677150" y="2971800"/>
          <p14:tracePt t="40794" x="7721600" y="2971800"/>
          <p14:tracePt t="40811" x="7753350" y="2971800"/>
          <p14:tracePt t="40828" x="7778750" y="2971800"/>
          <p14:tracePt t="40864" x="7785100" y="2971800"/>
          <p14:tracePt t="40967" x="7791450" y="2978150"/>
          <p14:tracePt t="41015" x="7797800" y="2978150"/>
          <p14:tracePt t="41023" x="7823200" y="2978150"/>
          <p14:tracePt t="41032" x="7848600" y="2984500"/>
          <p14:tracePt t="41044" x="7886700" y="2990850"/>
          <p14:tracePt t="41061" x="7924800" y="2997200"/>
          <p14:tracePt t="41077" x="7950200" y="2997200"/>
          <p14:tracePt t="44983" x="7962900" y="2997200"/>
          <p14:tracePt t="44991" x="7975600" y="2997200"/>
          <p14:tracePt t="45000" x="8001000" y="2997200"/>
          <p14:tracePt t="45010" x="8013700" y="2997200"/>
          <p14:tracePt t="45027" x="8051800" y="2997200"/>
          <p14:tracePt t="45044" x="8089900" y="2997200"/>
          <p14:tracePt t="45060" x="8128000" y="2997200"/>
          <p14:tracePt t="45077" x="8185150" y="2997200"/>
          <p14:tracePt t="45094" x="8223250" y="3009900"/>
          <p14:tracePt t="45110" x="8267700" y="3009900"/>
          <p14:tracePt t="45127" x="8324850" y="3009900"/>
          <p14:tracePt t="45144" x="8362950" y="3016250"/>
          <p14:tracePt t="45160" x="8375650" y="3016250"/>
          <p14:tracePt t="45177" x="8382000" y="3016250"/>
          <p14:tracePt t="45194" x="8394700" y="3016250"/>
          <p14:tracePt t="45210" x="8407400" y="3016250"/>
          <p14:tracePt t="45227" x="8432800" y="3016250"/>
          <p14:tracePt t="45244" x="8464550" y="3022600"/>
          <p14:tracePt t="45260" x="8502650" y="3022600"/>
          <p14:tracePt t="45277" x="8553450" y="3022600"/>
          <p14:tracePt t="45294" x="8597900" y="3022600"/>
          <p14:tracePt t="45295" x="8610600" y="3022600"/>
          <p14:tracePt t="45310" x="8642350" y="3022600"/>
          <p14:tracePt t="45327" x="8699500" y="3022600"/>
          <p14:tracePt t="45344" x="8724900" y="3022600"/>
          <p14:tracePt t="45360" x="8750300" y="3022600"/>
          <p14:tracePt t="45377" x="8775700" y="3022600"/>
          <p14:tracePt t="45394" x="8788400" y="3022600"/>
          <p14:tracePt t="45410" x="8801100" y="3022600"/>
          <p14:tracePt t="45427" x="8832850" y="3022600"/>
          <p14:tracePt t="45444" x="8839200" y="3022600"/>
          <p14:tracePt t="45460" x="8864600" y="3022600"/>
          <p14:tracePt t="45477" x="8890000" y="3022600"/>
          <p14:tracePt t="45494" x="8902700" y="3022600"/>
          <p14:tracePt t="45510" x="8909050" y="3022600"/>
          <p14:tracePt t="45552" x="8915400" y="3022600"/>
          <p14:tracePt t="45559" x="8928100" y="3028950"/>
          <p14:tracePt t="45567" x="8934450" y="3028950"/>
          <p14:tracePt t="45577" x="8947150" y="3028950"/>
          <p14:tracePt t="45594" x="8959850" y="3035300"/>
          <p14:tracePt t="45610" x="8978900" y="3035300"/>
          <p14:tracePt t="45627" x="8997950" y="3041650"/>
          <p14:tracePt t="45644" x="9010650" y="3041650"/>
          <p14:tracePt t="45660" x="9017000" y="3041650"/>
          <p14:tracePt t="45679" x="9023350" y="3041650"/>
          <p14:tracePt t="54887" x="9010650" y="3060700"/>
          <p14:tracePt t="54895" x="8947150" y="3073400"/>
          <p14:tracePt t="54903" x="8864600" y="3098800"/>
          <p14:tracePt t="54911" x="8769350" y="3130550"/>
          <p14:tracePt t="54926" x="8699500" y="3155950"/>
          <p14:tracePt t="54942" x="8458200" y="3200400"/>
          <p14:tracePt t="54959" x="7912100" y="3295650"/>
          <p14:tracePt t="54976" x="7848600" y="3302000"/>
          <p14:tracePt t="54992" x="7702550" y="3327400"/>
          <p14:tracePt t="55009" x="7588250" y="3346450"/>
          <p14:tracePt t="55025" x="7531100" y="3352800"/>
          <p14:tracePt t="55042" x="7499350" y="3359150"/>
          <p14:tracePt t="55059" x="7448550" y="3371850"/>
          <p14:tracePt t="55076" x="7334250" y="3384550"/>
          <p14:tracePt t="55092" x="7245350" y="3390900"/>
          <p14:tracePt t="55109" x="7150100" y="3416300"/>
          <p14:tracePt t="55126" x="7035800" y="3429000"/>
          <p14:tracePt t="55142" x="6965950" y="3435350"/>
          <p14:tracePt t="55144" x="6959600" y="3435350"/>
          <p14:tracePt t="55159" x="6940550" y="3435350"/>
          <p14:tracePt t="55176" x="6921500" y="3435350"/>
          <p14:tracePt t="55192" x="6832600" y="3448050"/>
          <p14:tracePt t="55209" x="6705600" y="3454400"/>
          <p14:tracePt t="55226" x="6515100" y="3473450"/>
          <p14:tracePt t="55242" x="6330950" y="3492500"/>
          <p14:tracePt t="55259" x="6203950" y="3498850"/>
          <p14:tracePt t="55276" x="6115050" y="3498850"/>
          <p14:tracePt t="55292" x="6083300" y="3505200"/>
          <p14:tracePt t="55408" x="6076950" y="3511550"/>
          <p14:tracePt t="55463" x="6070600" y="3511550"/>
          <p14:tracePt t="55472" x="6064250" y="3517900"/>
          <p14:tracePt t="55487" x="6064250" y="3524250"/>
          <p14:tracePt t="55496" x="6057900" y="3530600"/>
          <p14:tracePt t="55509" x="6051550" y="3530600"/>
          <p14:tracePt t="55526" x="6045200" y="3536950"/>
          <p14:tracePt t="55543" x="6038850" y="3543300"/>
          <p14:tracePt t="55655" x="6032500" y="3543300"/>
          <p14:tracePt t="55663" x="6026150" y="3543300"/>
          <p14:tracePt t="55688" x="6019800" y="3543300"/>
          <p14:tracePt t="55696" x="6013450" y="3543300"/>
          <p14:tracePt t="55719" x="6007100" y="3543300"/>
          <p14:tracePt t="55727" x="5994400" y="3543300"/>
          <p14:tracePt t="55743" x="5988050" y="3543300"/>
          <p14:tracePt t="55759" x="5981700" y="3543300"/>
          <p14:tracePt t="55815" x="5975350" y="3543300"/>
          <p14:tracePt t="55848" x="5969000" y="3543300"/>
          <p14:tracePt t="55999" x="5988050" y="3543300"/>
          <p14:tracePt t="56007" x="6019800" y="3536950"/>
          <p14:tracePt t="56015" x="6051550" y="3536950"/>
          <p14:tracePt t="56025" x="6089650" y="3530600"/>
          <p14:tracePt t="56042" x="6153150" y="3530600"/>
          <p14:tracePt t="56059" x="6203950" y="3517900"/>
          <p14:tracePt t="56075" x="6229350" y="3517900"/>
          <p14:tracePt t="56092" x="6235700" y="3511550"/>
          <p14:tracePt t="56109" x="6242050" y="3505200"/>
          <p14:tracePt t="56127" x="6248400" y="3505200"/>
          <p14:tracePt t="56142" x="6254750" y="3505200"/>
          <p14:tracePt t="56159" x="6286500" y="3505200"/>
          <p14:tracePt t="56175" x="6305550" y="3505200"/>
          <p14:tracePt t="56192" x="6337300" y="3505200"/>
          <p14:tracePt t="56209" x="6362700" y="3511550"/>
          <p14:tracePt t="56225" x="6381750" y="3511550"/>
          <p14:tracePt t="56242" x="6394450" y="3517900"/>
          <p14:tracePt t="56259" x="6407150" y="3517900"/>
          <p14:tracePt t="56275" x="6419850" y="3524250"/>
          <p14:tracePt t="56292" x="6445250" y="3524250"/>
          <p14:tracePt t="56309" x="6470650" y="3524250"/>
          <p14:tracePt t="56325" x="6483350" y="3524250"/>
          <p14:tracePt t="56342" x="6508750" y="3524250"/>
          <p14:tracePt t="56359" x="6534150" y="3524250"/>
          <p14:tracePt t="56375" x="6553200" y="3524250"/>
          <p14:tracePt t="56392" x="6565900" y="3524250"/>
          <p14:tracePt t="56409" x="6591300" y="3524250"/>
          <p14:tracePt t="56425" x="6610350" y="3524250"/>
          <p14:tracePt t="56442" x="6629400" y="3524250"/>
          <p14:tracePt t="56459" x="6642100" y="3524250"/>
          <p14:tracePt t="56479" x="6648450" y="3524250"/>
          <p14:tracePt t="56492" x="6654800" y="3524250"/>
          <p14:tracePt t="56511" x="6661150" y="3524250"/>
          <p14:tracePt t="56567" x="6667500" y="3524250"/>
          <p14:tracePt t="56607" x="6673850" y="3524250"/>
          <p14:tracePt t="57271" x="0" y="0"/>
        </p14:tracePtLst>
        <p14:tracePtLst>
          <p14:tracePt t="59840" x="1987550" y="4819650"/>
          <p14:tracePt t="60095" x="1993900" y="4819650"/>
          <p14:tracePt t="60135" x="2000250" y="4819650"/>
          <p14:tracePt t="60151" x="2006600" y="4819650"/>
          <p14:tracePt t="60167" x="2012950" y="4819650"/>
          <p14:tracePt t="60175" x="2019300" y="4819650"/>
          <p14:tracePt t="60183" x="2025650" y="4819650"/>
          <p14:tracePt t="60199" x="2038350" y="4813300"/>
          <p14:tracePt t="60208" x="2044700" y="4813300"/>
          <p14:tracePt t="60225" x="2070100" y="4806950"/>
          <p14:tracePt t="60241" x="2082800" y="4806950"/>
          <p14:tracePt t="60258" x="2101850" y="4806950"/>
          <p14:tracePt t="60275" x="2120900" y="4806950"/>
          <p14:tracePt t="60291" x="2146300" y="4806950"/>
          <p14:tracePt t="60308" x="2171700" y="4794250"/>
          <p14:tracePt t="60325" x="2203450" y="4794250"/>
          <p14:tracePt t="60342" x="2247900" y="4781550"/>
          <p14:tracePt t="60358" x="2279650" y="4781550"/>
          <p14:tracePt t="60360" x="2292350" y="4781550"/>
          <p14:tracePt t="60375" x="2317750" y="4781550"/>
          <p14:tracePt t="60392" x="2336800" y="4781550"/>
          <p14:tracePt t="60408" x="2355850" y="4781550"/>
          <p14:tracePt t="60425" x="2381250" y="4781550"/>
          <p14:tracePt t="60442" x="2419350" y="4781550"/>
          <p14:tracePt t="60458" x="2444750" y="4781550"/>
          <p14:tracePt t="60475" x="2489200" y="4787900"/>
          <p14:tracePt t="60492" x="2533650" y="4787900"/>
          <p14:tracePt t="60508" x="2590800" y="4794250"/>
          <p14:tracePt t="60525" x="2647950" y="4806950"/>
          <p14:tracePt t="60542" x="2705100" y="4813300"/>
          <p14:tracePt t="60558" x="2794000" y="4832350"/>
          <p14:tracePt t="60559" x="2838450" y="4832350"/>
          <p14:tracePt t="60575" x="2933700" y="4845050"/>
          <p14:tracePt t="60592" x="2990850" y="4851400"/>
          <p14:tracePt t="60608" x="3048000" y="4864100"/>
          <p14:tracePt t="60625" x="3098800" y="4876800"/>
          <p14:tracePt t="60641" x="3130550" y="4876800"/>
          <p14:tracePt t="60658" x="3155950" y="4883150"/>
          <p14:tracePt t="60675" x="3181350" y="4889500"/>
          <p14:tracePt t="60691" x="3194050" y="4889500"/>
          <p14:tracePt t="60711" x="3200400" y="4895850"/>
          <p14:tracePt t="60759" x="3206750" y="4895850"/>
          <p14:tracePt t="60784" x="3213100" y="4895850"/>
          <p14:tracePt t="60799" x="3219450" y="4895850"/>
          <p14:tracePt t="60815" x="3232150" y="4902200"/>
          <p14:tracePt t="60831" x="3251200" y="4908550"/>
          <p14:tracePt t="60848" x="3257550" y="4908550"/>
          <p14:tracePt t="60855" x="3270250" y="4914900"/>
          <p14:tracePt t="60864" x="3276600" y="4914900"/>
          <p14:tracePt t="60875" x="3282950" y="4914900"/>
          <p14:tracePt t="60892" x="3295650" y="4914900"/>
          <p14:tracePt t="60908" x="3327400" y="4921250"/>
          <p14:tracePt t="60925" x="3346450" y="4927600"/>
          <p14:tracePt t="60941" x="3352800" y="4927600"/>
          <p14:tracePt t="60958" x="3365500" y="4927600"/>
          <p14:tracePt t="60975" x="3384550" y="4933950"/>
          <p14:tracePt t="60991" x="3390900" y="4933950"/>
          <p14:tracePt t="61008" x="3397250" y="4933950"/>
          <p14:tracePt t="61025" x="3403600" y="4933950"/>
          <p14:tracePt t="61071" x="3409950" y="4933950"/>
          <p14:tracePt t="61079" x="3422650" y="4933950"/>
          <p14:tracePt t="61087" x="3429000" y="4933950"/>
          <p14:tracePt t="61096" x="3448050" y="4933950"/>
          <p14:tracePt t="61108" x="3467100" y="4940300"/>
          <p14:tracePt t="61125" x="3498850" y="4946650"/>
          <p14:tracePt t="61141" x="3543300" y="4953000"/>
          <p14:tracePt t="61158" x="3568700" y="4953000"/>
          <p14:tracePt t="61175" x="3600450" y="4953000"/>
          <p14:tracePt t="61191" x="3613150" y="4953000"/>
          <p14:tracePt t="61239" x="3619500" y="4953000"/>
          <p14:tracePt t="61255" x="3632200" y="4953000"/>
          <p14:tracePt t="61271" x="3638550" y="4953000"/>
          <p14:tracePt t="61375" x="3644900" y="4953000"/>
          <p14:tracePt t="61535" x="3651250" y="4953000"/>
          <p14:tracePt t="61559" x="3657600" y="4953000"/>
          <p14:tracePt t="61575" x="3663950" y="4953000"/>
          <p14:tracePt t="61583" x="3670300" y="4953000"/>
          <p14:tracePt t="61599" x="3676650" y="4953000"/>
          <p14:tracePt t="61608" x="3683000" y="4953000"/>
          <p14:tracePt t="61625" x="3689350" y="4953000"/>
          <p14:tracePt t="61641" x="3702050" y="4953000"/>
          <p14:tracePt t="61658" x="3708400" y="4953000"/>
          <p14:tracePt t="61675" x="3721100" y="4953000"/>
          <p14:tracePt t="61691" x="3727450" y="4953000"/>
          <p14:tracePt t="61719" x="3733800" y="4953000"/>
          <p14:tracePt t="61735" x="3740150" y="4953000"/>
          <p14:tracePt t="61775" x="3746500" y="4953000"/>
          <p14:tracePt t="61799" x="3752850" y="4953000"/>
          <p14:tracePt t="62271" x="3759200" y="4953000"/>
          <p14:tracePt t="62279" x="3771900" y="4953000"/>
          <p14:tracePt t="62288" x="3790950" y="4953000"/>
          <p14:tracePt t="62295" x="3816350" y="4953000"/>
          <p14:tracePt t="62308" x="3848100" y="4946650"/>
          <p14:tracePt t="62325" x="3937000" y="4946650"/>
          <p14:tracePt t="62341" x="4057650" y="4946650"/>
          <p14:tracePt t="62358" x="4152900" y="4946650"/>
          <p14:tracePt t="62359" x="4191000" y="4946650"/>
          <p14:tracePt t="62375" x="4216400" y="4946650"/>
          <p14:tracePt t="62591" x="4235450" y="4946650"/>
          <p14:tracePt t="62599" x="4267200" y="4946650"/>
          <p14:tracePt t="62608" x="4292600" y="4946650"/>
          <p14:tracePt t="62625" x="4343400" y="4946650"/>
          <p14:tracePt t="62641" x="4400550" y="4946650"/>
          <p14:tracePt t="62658" x="4457700" y="4946650"/>
          <p14:tracePt t="62675" x="4489450" y="4946650"/>
          <p14:tracePt t="62691" x="4508500" y="4946650"/>
          <p14:tracePt t="62708" x="4521200" y="4946650"/>
          <p14:tracePt t="62725" x="4533900" y="4946650"/>
          <p14:tracePt t="62741" x="4552950" y="4946650"/>
          <p14:tracePt t="62758" x="4565650" y="4946650"/>
          <p14:tracePt t="62775" x="4584700" y="4946650"/>
          <p14:tracePt t="62776" x="4597400" y="4946650"/>
          <p14:tracePt t="62791" x="4610100" y="4933950"/>
          <p14:tracePt t="62879" x="4616450" y="4933950"/>
          <p14:tracePt t="62887" x="4622800" y="4933950"/>
          <p14:tracePt t="62895" x="4629150" y="4933950"/>
          <p14:tracePt t="62908" x="4635500" y="4933950"/>
          <p14:tracePt t="62925" x="4654550" y="4933950"/>
          <p14:tracePt t="62941" x="4686300" y="4933950"/>
          <p14:tracePt t="62958" x="4705350" y="4933950"/>
          <p14:tracePt t="62959" x="4724400" y="4933950"/>
          <p14:tracePt t="62975" x="4743450" y="4933950"/>
          <p14:tracePt t="62991" x="4806950" y="4933950"/>
          <p14:tracePt t="63008" x="4832350" y="4933950"/>
          <p14:tracePt t="63025" x="4845050" y="4933950"/>
          <p14:tracePt t="63167" x="4851400" y="4933950"/>
          <p14:tracePt t="63183" x="4857750" y="4933950"/>
          <p14:tracePt t="63191" x="4864100" y="4933950"/>
          <p14:tracePt t="63199" x="4876800" y="4933950"/>
          <p14:tracePt t="63208" x="4889500" y="4933950"/>
          <p14:tracePt t="63224" x="4921250" y="4933950"/>
          <p14:tracePt t="63241" x="4965700" y="4933950"/>
          <p14:tracePt t="63258" x="5003800" y="4933950"/>
          <p14:tracePt t="63274" x="5041900" y="4933950"/>
          <p14:tracePt t="63292" x="5073650" y="4933950"/>
          <p14:tracePt t="63308" x="5118100" y="4927600"/>
          <p14:tracePt t="63324" x="5162550" y="4921250"/>
          <p14:tracePt t="63341" x="5194300" y="4914900"/>
          <p14:tracePt t="63358" x="5219700" y="4914900"/>
          <p14:tracePt t="63375" x="5257800" y="4914900"/>
          <p14:tracePt t="63375" x="5264150" y="4914900"/>
          <p14:tracePt t="63391" x="5283200" y="4914900"/>
          <p14:tracePt t="63408" x="5302250" y="4914900"/>
          <p14:tracePt t="63424" x="5321300" y="4914900"/>
          <p14:tracePt t="63441" x="5346700" y="4914900"/>
          <p14:tracePt t="63458" x="5365750" y="4914900"/>
          <p14:tracePt t="63475" x="5384800" y="4914900"/>
          <p14:tracePt t="63491" x="5422900" y="4914900"/>
          <p14:tracePt t="63508" x="5448300" y="4914900"/>
          <p14:tracePt t="63524" x="5473700" y="4914900"/>
          <p14:tracePt t="63541" x="5505450" y="4914900"/>
          <p14:tracePt t="63558" x="5524500" y="4914900"/>
          <p14:tracePt t="63575" x="5537200" y="4914900"/>
          <p14:tracePt t="63575" x="5549900" y="4914900"/>
          <p14:tracePt t="63591" x="5568950" y="4914900"/>
          <p14:tracePt t="63608" x="5588000" y="4914900"/>
          <p14:tracePt t="63624" x="5619750" y="4914900"/>
          <p14:tracePt t="63641" x="5645150" y="4914900"/>
          <p14:tracePt t="63658" x="5683250" y="4914900"/>
          <p14:tracePt t="63674" x="5708650" y="4914900"/>
          <p14:tracePt t="63691" x="5734050" y="4914900"/>
          <p14:tracePt t="63708" x="5765800" y="4914900"/>
          <p14:tracePt t="63724" x="5784850" y="4914900"/>
          <p14:tracePt t="63741" x="5791200" y="4914900"/>
          <p14:tracePt t="63758" x="5803900" y="4914900"/>
          <p14:tracePt t="63774" x="5810250" y="4914900"/>
          <p14:tracePt t="63791" x="5829300" y="4908550"/>
          <p14:tracePt t="63808" x="5861050" y="4902200"/>
          <p14:tracePt t="63824" x="5880100" y="4902200"/>
          <p14:tracePt t="63841" x="5905500" y="4902200"/>
          <p14:tracePt t="63858" x="5911850" y="4902200"/>
          <p14:tracePt t="63879" x="5918200" y="4902200"/>
          <p14:tracePt t="63911" x="5930900" y="4895850"/>
          <p14:tracePt t="63927" x="5937250" y="4895850"/>
          <p14:tracePt t="63935" x="5943600" y="4895850"/>
          <p14:tracePt t="63952" x="5949950" y="4895850"/>
          <p14:tracePt t="63967" x="5956300" y="4895850"/>
          <p14:tracePt t="64063" x="5962650" y="4895850"/>
          <p14:tracePt t="64079" x="5969000" y="4895850"/>
          <p14:tracePt t="64439" x="5975350" y="4889500"/>
          <p14:tracePt t="64511" x="5981700" y="4889500"/>
          <p14:tracePt t="64519" x="5988050" y="4883150"/>
          <p14:tracePt t="64543" x="5994400" y="4883150"/>
          <p14:tracePt t="64559" x="6000750" y="4883150"/>
          <p14:tracePt t="64576" x="6013450" y="4883150"/>
          <p14:tracePt t="64584" x="6019800" y="4883150"/>
          <p14:tracePt t="64591" x="6032500" y="4883150"/>
          <p14:tracePt t="64608" x="6064250" y="4883150"/>
          <p14:tracePt t="64624" x="6089650" y="4883150"/>
          <p14:tracePt t="64641" x="6108700" y="4883150"/>
          <p14:tracePt t="64658" x="6134100" y="4883150"/>
          <p14:tracePt t="64674" x="6153150" y="4883150"/>
          <p14:tracePt t="64691" x="6178550" y="4883150"/>
          <p14:tracePt t="64708" x="6210300" y="4883150"/>
          <p14:tracePt t="64724" x="6267450" y="4883150"/>
          <p14:tracePt t="64741" x="6375400" y="4883150"/>
          <p14:tracePt t="64758" x="6508750" y="4883150"/>
          <p14:tracePt t="64759" x="6572250" y="4883150"/>
          <p14:tracePt t="64774" x="6629400" y="4883150"/>
          <p14:tracePt t="64791" x="6731000" y="4883150"/>
          <p14:tracePt t="64808" x="6762750" y="4883150"/>
          <p14:tracePt t="64824" x="6769100" y="4883150"/>
          <p14:tracePt t="64841" x="6775450" y="4883150"/>
          <p14:tracePt t="64879" x="6781800" y="4883150"/>
          <p14:tracePt t="64888" x="6794500" y="4883150"/>
          <p14:tracePt t="64895" x="6800850" y="4883150"/>
          <p14:tracePt t="64908" x="6813550" y="4883150"/>
          <p14:tracePt t="64924" x="6838950" y="4883150"/>
          <p14:tracePt t="64941" x="6870700" y="4883150"/>
          <p14:tracePt t="64958" x="6908800" y="4883150"/>
          <p14:tracePt t="64974" x="6946900" y="4883150"/>
          <p14:tracePt t="64991" x="6991350" y="4883150"/>
          <p14:tracePt t="65008" x="7023100" y="4883150"/>
          <p14:tracePt t="65024" x="7061200" y="4883150"/>
          <p14:tracePt t="65041" x="7080250" y="4883150"/>
          <p14:tracePt t="65058" x="7092950" y="4883150"/>
          <p14:tracePt t="65074" x="7118350" y="4883150"/>
          <p14:tracePt t="65091" x="7143750" y="4883150"/>
          <p14:tracePt t="65107" x="7188200" y="4883150"/>
          <p14:tracePt t="65124" x="7245350" y="4895850"/>
          <p14:tracePt t="65141" x="7296150" y="4902200"/>
          <p14:tracePt t="65158" x="7346950" y="4908550"/>
          <p14:tracePt t="65174" x="7378700" y="4908550"/>
          <p14:tracePt t="65175" x="7391400" y="4908550"/>
          <p14:tracePt t="65191" x="7410450" y="4908550"/>
          <p14:tracePt t="65208" x="7435850" y="4908550"/>
          <p14:tracePt t="65224" x="7448550" y="4908550"/>
          <p14:tracePt t="65241" x="7454900" y="4908550"/>
          <p14:tracePt t="65258" x="7461250" y="4908550"/>
          <p14:tracePt t="65274" x="7467600" y="4908550"/>
          <p14:tracePt t="65319" x="7473950" y="4908550"/>
          <p14:tracePt t="65327" x="7480300" y="4908550"/>
          <p14:tracePt t="65343" x="7486650" y="4908550"/>
          <p14:tracePt t="65367" x="7493000" y="4908550"/>
          <p14:tracePt t="65375" x="7505700" y="4908550"/>
          <p14:tracePt t="65399" x="7512050" y="4908550"/>
          <p14:tracePt t="65407" x="7518400" y="4908550"/>
          <p14:tracePt t="65415" x="7524750" y="4908550"/>
          <p14:tracePt t="65519" x="7531100" y="4908550"/>
          <p14:tracePt t="65631" x="7537450" y="4908550"/>
          <p14:tracePt t="65671" x="7543800" y="4908550"/>
          <p14:tracePt t="65983" x="7556500" y="4908550"/>
          <p14:tracePt t="65991" x="7562850" y="4908550"/>
          <p14:tracePt t="65999" x="7588250" y="4908550"/>
          <p14:tracePt t="66007" x="7607300" y="4908550"/>
          <p14:tracePt t="66024" x="7683500" y="4908550"/>
          <p14:tracePt t="66041" x="7759700" y="4908550"/>
          <p14:tracePt t="66057" x="7835900" y="4908550"/>
          <p14:tracePt t="66074" x="7893050" y="4908550"/>
          <p14:tracePt t="66091" x="7937500" y="4908550"/>
          <p14:tracePt t="66107" x="7969250" y="4908550"/>
          <p14:tracePt t="66124" x="8001000" y="4908550"/>
          <p14:tracePt t="66141" x="8007350" y="4908550"/>
          <p14:tracePt t="66157" x="8013700" y="4902200"/>
          <p14:tracePt t="66175" x="8020050" y="4902200"/>
          <p14:tracePt t="66199" x="8026400" y="4902200"/>
          <p14:tracePt t="66207" x="8032750" y="4902200"/>
          <p14:tracePt t="66224" x="8051800" y="4902200"/>
          <p14:tracePt t="66241" x="8077200" y="4902200"/>
          <p14:tracePt t="66367" x="8083550" y="4902200"/>
          <p14:tracePt t="66375" x="8089900" y="4902200"/>
          <p14:tracePt t="66383" x="8102600" y="4902200"/>
          <p14:tracePt t="66391" x="8121650" y="4902200"/>
          <p14:tracePt t="66408" x="8153400" y="4902200"/>
          <p14:tracePt t="66424" x="8204200" y="4902200"/>
          <p14:tracePt t="66441" x="8248650" y="4902200"/>
          <p14:tracePt t="66457" x="8274050" y="4902200"/>
          <p14:tracePt t="66474" x="8293100" y="4902200"/>
          <p14:tracePt t="66491" x="8305800" y="4902200"/>
          <p14:tracePt t="66507" x="8312150" y="4902200"/>
          <p14:tracePt t="66524" x="8318500" y="4902200"/>
          <p14:tracePt t="66541" x="8324850" y="4902200"/>
          <p14:tracePt t="66559" x="8337550" y="4902200"/>
          <p14:tracePt t="66575" x="8343900" y="4902200"/>
          <p14:tracePt t="66607" x="8350250" y="4902200"/>
          <p14:tracePt t="66615" x="8362950" y="4902200"/>
          <p14:tracePt t="66631" x="8375650" y="4902200"/>
          <p14:tracePt t="66641" x="8388350" y="4902200"/>
          <p14:tracePt t="66657" x="8413750" y="4902200"/>
          <p14:tracePt t="66674" x="8464550" y="4902200"/>
          <p14:tracePt t="66691" x="8540750" y="4895850"/>
          <p14:tracePt t="66707" x="8636000" y="4883150"/>
          <p14:tracePt t="66724" x="8712200" y="4870450"/>
          <p14:tracePt t="66741" x="8782050" y="4870450"/>
          <p14:tracePt t="66757" x="8820150" y="4870450"/>
          <p14:tracePt t="66774" x="8858250" y="4870450"/>
          <p14:tracePt t="66776" x="8864600" y="4870450"/>
          <p14:tracePt t="66791" x="8890000" y="4870450"/>
          <p14:tracePt t="66807" x="8921750" y="4870450"/>
          <p14:tracePt t="66824" x="8966200" y="4870450"/>
          <p14:tracePt t="66841" x="9010650" y="4870450"/>
          <p14:tracePt t="66857" x="9055100" y="4870450"/>
          <p14:tracePt t="66874" x="9080500" y="4870450"/>
          <p14:tracePt t="66891" x="9112250" y="4870450"/>
          <p14:tracePt t="66907" x="9131300" y="4870450"/>
          <p14:tracePt t="66924" x="9137650" y="4870450"/>
          <p14:tracePt t="66941" x="9144000" y="4870450"/>
          <p14:tracePt t="66957" x="9150350" y="4870450"/>
          <p14:tracePt t="66974" x="9163050" y="4870450"/>
          <p14:tracePt t="66975" x="9169400" y="4870450"/>
          <p14:tracePt t="66991" x="9175750" y="4870450"/>
          <p14:tracePt t="67007" x="9194800" y="4870450"/>
          <p14:tracePt t="67024" x="9201150" y="4870450"/>
          <p14:tracePt t="67055" x="9207500" y="4870450"/>
          <p14:tracePt t="67079" x="9213850" y="4870450"/>
          <p14:tracePt t="67103" x="9220200" y="4870450"/>
          <p14:tracePt t="67111" x="9226550" y="4870450"/>
          <p14:tracePt t="67127" x="9239250" y="4870450"/>
          <p14:tracePt t="67135" x="9251950" y="4870450"/>
          <p14:tracePt t="67144" x="9264650" y="4870450"/>
          <p14:tracePt t="67157" x="9271000" y="4870450"/>
          <p14:tracePt t="67174" x="9290050" y="4870450"/>
          <p14:tracePt t="67191" x="9315450" y="4870450"/>
          <p14:tracePt t="67207" x="9334500" y="4870450"/>
          <p14:tracePt t="67224" x="9340850" y="4870450"/>
          <p14:tracePt t="67241" x="9347200" y="4870450"/>
          <p14:tracePt t="67257" x="9359900" y="4870450"/>
          <p14:tracePt t="67274" x="9378950" y="4870450"/>
          <p14:tracePt t="67291" x="9410700" y="4870450"/>
          <p14:tracePt t="67307" x="9436100" y="4870450"/>
          <p14:tracePt t="67324" x="9455150" y="4870450"/>
          <p14:tracePt t="67341" x="9467850" y="4870450"/>
          <p14:tracePt t="67357" x="9474200" y="4870450"/>
          <p14:tracePt t="67375" x="9480550" y="4870450"/>
          <p14:tracePt t="67391" x="9493250" y="4870450"/>
          <p14:tracePt t="67407" x="9505950" y="4870450"/>
          <p14:tracePt t="67424" x="9512300" y="4870450"/>
          <p14:tracePt t="67441" x="9518650" y="4870450"/>
          <p14:tracePt t="67479" x="9525000" y="4870450"/>
          <p14:tracePt t="67511" x="9531350" y="4864100"/>
          <p14:tracePt t="67527" x="9537700" y="4864100"/>
          <p14:tracePt t="67535" x="9544050" y="4864100"/>
          <p14:tracePt t="67551" x="9550400" y="4864100"/>
          <p14:tracePt t="67567" x="9563100" y="4864100"/>
          <p14:tracePt t="67583" x="9575800" y="4864100"/>
          <p14:tracePt t="67591" x="9582150" y="4864100"/>
          <p14:tracePt t="67607" x="9601200" y="4864100"/>
          <p14:tracePt t="67624" x="9607550" y="4864100"/>
          <p14:tracePt t="67641" x="9613900" y="4864100"/>
          <p14:tracePt t="67657" x="9626600" y="4864100"/>
          <p14:tracePt t="67674" x="9658350" y="4864100"/>
          <p14:tracePt t="67691" x="9696450" y="4864100"/>
          <p14:tracePt t="67707" x="9747250" y="4864100"/>
          <p14:tracePt t="67724" x="9779000" y="4864100"/>
          <p14:tracePt t="67741" x="9804400" y="4864100"/>
          <p14:tracePt t="67757" x="9823450" y="4864100"/>
          <p14:tracePt t="67774" x="9855200" y="4864100"/>
          <p14:tracePt t="67776" x="9874250" y="4864100"/>
          <p14:tracePt t="67791" x="9886950" y="4864100"/>
          <p14:tracePt t="67807" x="9893300" y="4864100"/>
          <p14:tracePt t="67824" x="9899650" y="4864100"/>
          <p14:tracePt t="67841" x="9931400" y="4864100"/>
          <p14:tracePt t="67857" x="9963150" y="4864100"/>
          <p14:tracePt t="67874" x="10001250" y="4864100"/>
          <p14:tracePt t="67891" x="10026650" y="4864100"/>
          <p14:tracePt t="67907" x="10039350" y="4864100"/>
          <p14:tracePt t="67924" x="10052050" y="4864100"/>
          <p14:tracePt t="67940" x="10058400" y="4864100"/>
          <p14:tracePt t="67959" x="10064750" y="4864100"/>
          <p14:tracePt t="67974" x="10077450" y="4864100"/>
          <p14:tracePt t="67991" x="10083800" y="4864100"/>
          <p14:tracePt t="68007" x="10096500" y="4864100"/>
          <p14:tracePt t="68024" x="10109200" y="4864100"/>
          <p14:tracePt t="68040" x="10115550" y="4864100"/>
          <p14:tracePt t="68063" x="10121900" y="4864100"/>
          <p14:tracePt t="68575" x="10115550" y="4857750"/>
          <p14:tracePt t="68583" x="10096500" y="4857750"/>
          <p14:tracePt t="68591" x="10052050" y="4845050"/>
          <p14:tracePt t="68607" x="9963150" y="4838700"/>
          <p14:tracePt t="68624" x="9874250" y="4838700"/>
          <p14:tracePt t="68640" x="9798050" y="4838700"/>
          <p14:tracePt t="68657" x="9709150" y="4838700"/>
          <p14:tracePt t="68674" x="9613900" y="4838700"/>
          <p14:tracePt t="68690" x="9512300" y="4838700"/>
          <p14:tracePt t="68707" x="9378950" y="4838700"/>
          <p14:tracePt t="68724" x="9232900" y="4838700"/>
          <p14:tracePt t="68740" x="9080500" y="4838700"/>
          <p14:tracePt t="68757" x="8928100" y="4838700"/>
          <p14:tracePt t="68774" x="8724900" y="4838700"/>
          <p14:tracePt t="68791" x="8483600" y="4838700"/>
          <p14:tracePt t="68807" x="8159750" y="4838700"/>
          <p14:tracePt t="68824" x="7969250" y="4838700"/>
          <p14:tracePt t="68841" x="7791450" y="4826000"/>
          <p14:tracePt t="68857" x="7607300" y="4819650"/>
          <p14:tracePt t="68874" x="7416800" y="4819650"/>
          <p14:tracePt t="68890" x="7245350" y="4819650"/>
          <p14:tracePt t="68907" x="7048500" y="4819650"/>
          <p14:tracePt t="68924" x="6877050" y="4819650"/>
          <p14:tracePt t="68940" x="6737350" y="4819650"/>
          <p14:tracePt t="68957" x="6616700" y="4819650"/>
          <p14:tracePt t="68974" x="6508750" y="4819650"/>
          <p14:tracePt t="68991" x="6318250" y="4819650"/>
          <p14:tracePt t="69007" x="6191250" y="4819650"/>
          <p14:tracePt t="69024" x="6019800" y="4819650"/>
          <p14:tracePt t="69040" x="5835650" y="4819650"/>
          <p14:tracePt t="69057" x="5651500" y="4819650"/>
          <p14:tracePt t="69074" x="5467350" y="4819650"/>
          <p14:tracePt t="69090" x="5283200" y="4819650"/>
          <p14:tracePt t="69107" x="5080000" y="4819650"/>
          <p14:tracePt t="69124" x="4902200" y="4838700"/>
          <p14:tracePt t="69140" x="4718050" y="4864100"/>
          <p14:tracePt t="69157" x="4565650" y="4889500"/>
          <p14:tracePt t="69174" x="4432300" y="4908550"/>
          <p14:tracePt t="69190" x="4318000" y="4921250"/>
          <p14:tracePt t="69191" x="4286250" y="4933950"/>
          <p14:tracePt t="69207" x="4216400" y="4946650"/>
          <p14:tracePt t="69224" x="4165600" y="4953000"/>
          <p14:tracePt t="69240" x="4095750" y="4965700"/>
          <p14:tracePt t="69257" x="4025900" y="4972050"/>
          <p14:tracePt t="69274" x="3949700" y="4978400"/>
          <p14:tracePt t="69290" x="3860800" y="4997450"/>
          <p14:tracePt t="69307" x="3759200" y="5010150"/>
          <p14:tracePt t="69324" x="3644900" y="5029200"/>
          <p14:tracePt t="69340" x="3543300" y="5041900"/>
          <p14:tracePt t="69357" x="3441700" y="5073650"/>
          <p14:tracePt t="69374" x="3340100" y="5099050"/>
          <p14:tracePt t="69376" x="3282950" y="5105400"/>
          <p14:tracePt t="69390" x="3244850" y="5105400"/>
          <p14:tracePt t="69407" x="3143250" y="5118100"/>
          <p14:tracePt t="69424" x="3098800" y="5130800"/>
          <p14:tracePt t="69440" x="3073400" y="5130800"/>
          <p14:tracePt t="69457" x="3041650" y="5137150"/>
          <p14:tracePt t="69490" x="3028950" y="5143500"/>
          <p14:tracePt t="69599" x="3022600" y="5143500"/>
          <p14:tracePt t="69807" x="3028950" y="5143500"/>
          <p14:tracePt t="69823" x="3035300" y="5143500"/>
          <p14:tracePt t="69839" x="3041650" y="5143500"/>
          <p14:tracePt t="69848" x="3054350" y="5143500"/>
          <p14:tracePt t="69863" x="3067050" y="5143500"/>
          <p14:tracePt t="69874" x="3073400" y="5143500"/>
          <p14:tracePt t="69890" x="3098800" y="5137150"/>
          <p14:tracePt t="69907" x="3130550" y="5130800"/>
          <p14:tracePt t="69924" x="3194050" y="5124450"/>
          <p14:tracePt t="69940" x="3238500" y="5111750"/>
          <p14:tracePt t="69957" x="3314700" y="5099050"/>
          <p14:tracePt t="69974" x="3359150" y="5092700"/>
          <p14:tracePt t="69990" x="3403600" y="5086350"/>
          <p14:tracePt t="69991" x="3429000" y="5086350"/>
          <p14:tracePt t="70007" x="3467100" y="5086350"/>
          <p14:tracePt t="70024" x="3517900" y="5086350"/>
          <p14:tracePt t="70040" x="3568700" y="5080000"/>
          <p14:tracePt t="70057" x="3613150" y="5080000"/>
          <p14:tracePt t="70074" x="3683000" y="5080000"/>
          <p14:tracePt t="70090" x="3727450" y="5080000"/>
          <p14:tracePt t="70107" x="3765550" y="5080000"/>
          <p14:tracePt t="70124" x="3778250" y="5080000"/>
          <p14:tracePt t="70140" x="3797300" y="5080000"/>
          <p14:tracePt t="70157" x="3816350" y="5080000"/>
          <p14:tracePt t="70174" x="3848100" y="5080000"/>
          <p14:tracePt t="70190" x="3892550" y="5080000"/>
          <p14:tracePt t="70207" x="3949700" y="5080000"/>
          <p14:tracePt t="70223" x="3987800" y="5080000"/>
          <p14:tracePt t="70240" x="4013200" y="5080000"/>
          <p14:tracePt t="70257" x="4038600" y="5080000"/>
          <p14:tracePt t="70274" x="4064000" y="5080000"/>
          <p14:tracePt t="70290" x="4083050" y="5080000"/>
          <p14:tracePt t="70307" x="4108450" y="5080000"/>
          <p14:tracePt t="70323" x="4133850" y="5080000"/>
          <p14:tracePt t="70340" x="4152900" y="5080000"/>
          <p14:tracePt t="70357" x="4171950" y="5080000"/>
          <p14:tracePt t="70373" x="4191000" y="5080000"/>
          <p14:tracePt t="70390" x="4197350" y="5080000"/>
          <p14:tracePt t="70407" x="4203700" y="5080000"/>
          <p14:tracePt t="70424" x="4210050" y="5080000"/>
          <p14:tracePt t="70440" x="4222750" y="5080000"/>
          <p14:tracePt t="70457" x="4229100" y="5080000"/>
          <p14:tracePt t="70474" x="4241800" y="5080000"/>
          <p14:tracePt t="70490" x="4254500" y="5080000"/>
          <p14:tracePt t="70507" x="4273550" y="5080000"/>
          <p14:tracePt t="70523" x="4298950" y="5080000"/>
          <p14:tracePt t="70540" x="4337050" y="5080000"/>
          <p14:tracePt t="70557" x="4362450" y="5080000"/>
          <p14:tracePt t="70573" x="4394200" y="5080000"/>
          <p14:tracePt t="70590" x="4406900" y="5080000"/>
          <p14:tracePt t="70592" x="4413250" y="5080000"/>
          <p14:tracePt t="70607" x="4419600" y="5080000"/>
          <p14:tracePt t="70623" x="4425950" y="5080000"/>
          <p14:tracePt t="70647" x="4432300" y="5080000"/>
          <p14:tracePt t="70767" x="4438650" y="5080000"/>
          <p14:tracePt t="70967" x="4445000" y="5080000"/>
          <p14:tracePt t="71007" x="4451350" y="5080000"/>
          <p14:tracePt t="71047" x="4457700" y="5073650"/>
          <p14:tracePt t="71127" x="4464050" y="5073650"/>
          <p14:tracePt t="71135" x="4476750" y="5073650"/>
          <p14:tracePt t="71143" x="4508500" y="5073650"/>
          <p14:tracePt t="71157" x="4546600" y="5073650"/>
          <p14:tracePt t="71173" x="4603750" y="5073650"/>
          <p14:tracePt t="71190" x="4648200" y="5073650"/>
          <p14:tracePt t="71207" x="4686300" y="5073650"/>
          <p14:tracePt t="71223" x="4699000" y="5073650"/>
          <p14:tracePt t="71240" x="4705350" y="5073650"/>
          <p14:tracePt t="71279" x="4711700" y="5073650"/>
          <p14:tracePt t="71287" x="4718050" y="5073650"/>
          <p14:tracePt t="71303" x="4724400" y="5073650"/>
          <p14:tracePt t="71311" x="4730750" y="5073650"/>
          <p14:tracePt t="71323" x="4743450" y="5073650"/>
          <p14:tracePt t="71340" x="4768850" y="5073650"/>
          <p14:tracePt t="71357" x="4813300" y="5073650"/>
          <p14:tracePt t="71373" x="4851400" y="5073650"/>
          <p14:tracePt t="71390" x="4889500" y="5073650"/>
          <p14:tracePt t="71407" x="4921250" y="5073650"/>
          <p14:tracePt t="71431" x="4927600" y="5073650"/>
          <p14:tracePt t="71583" x="4933950" y="5073650"/>
          <p14:tracePt t="71623" x="4940300" y="5073650"/>
          <p14:tracePt t="71655" x="4946650" y="5073650"/>
          <p14:tracePt t="71671" x="4953000" y="5073650"/>
          <p14:tracePt t="71687" x="4959350" y="5073650"/>
          <p14:tracePt t="71695" x="4972050" y="5073650"/>
          <p14:tracePt t="71707" x="4978400" y="5073650"/>
          <p14:tracePt t="71724" x="5010150" y="5073650"/>
          <p14:tracePt t="71740" x="5041900" y="5073650"/>
          <p14:tracePt t="71757" x="5080000" y="5073650"/>
          <p14:tracePt t="71773" x="5137150" y="5080000"/>
          <p14:tracePt t="71790" x="5181600" y="5080000"/>
          <p14:tracePt t="71791" x="5219700" y="5080000"/>
          <p14:tracePt t="71807" x="5264150" y="5080000"/>
          <p14:tracePt t="71823" x="5308600" y="5080000"/>
          <p14:tracePt t="71840" x="5334000" y="5080000"/>
          <p14:tracePt t="71857" x="5353050" y="5080000"/>
          <p14:tracePt t="71873" x="5359400" y="5080000"/>
          <p14:tracePt t="71890" x="5378450" y="5080000"/>
          <p14:tracePt t="71907" x="5416550" y="5092700"/>
          <p14:tracePt t="71923" x="5441950" y="5092700"/>
          <p14:tracePt t="71940" x="5486400" y="5099050"/>
          <p14:tracePt t="71957" x="5530850" y="5099050"/>
          <p14:tracePt t="71974" x="5575300" y="5099050"/>
          <p14:tracePt t="71975" x="5607050" y="5099050"/>
          <p14:tracePt t="71990" x="5632450" y="5099050"/>
          <p14:tracePt t="72007" x="5702300" y="5092700"/>
          <p14:tracePt t="72023" x="5727700" y="5092700"/>
          <p14:tracePt t="72040" x="5746750" y="5092700"/>
          <p14:tracePt t="72057" x="5753100" y="5092700"/>
          <p14:tracePt t="72151" x="5759450" y="5092700"/>
          <p14:tracePt t="72175" x="5765800" y="5099050"/>
          <p14:tracePt t="72207" x="5772150" y="5099050"/>
          <p14:tracePt t="72215" x="5784850" y="5105400"/>
          <p14:tracePt t="72224" x="5791200" y="5105400"/>
          <p14:tracePt t="72240" x="5810250" y="5105400"/>
          <p14:tracePt t="72257" x="5854700" y="5111750"/>
          <p14:tracePt t="72273" x="5892800" y="5118100"/>
          <p14:tracePt t="72290" x="5956300" y="5124450"/>
          <p14:tracePt t="72307" x="6013450" y="5124450"/>
          <p14:tracePt t="72323" x="6070600" y="5130800"/>
          <p14:tracePt t="72340" x="6096000" y="5130800"/>
          <p14:tracePt t="72357" x="6102350" y="5130800"/>
          <p14:tracePt t="72719" x="6108700" y="5130800"/>
          <p14:tracePt t="72727" x="6115050" y="5130800"/>
          <p14:tracePt t="72735" x="6121400" y="5130800"/>
          <p14:tracePt t="72743" x="6134100" y="5130800"/>
          <p14:tracePt t="72757" x="6146800" y="5130800"/>
          <p14:tracePt t="72773" x="6172200" y="5130800"/>
          <p14:tracePt t="72790" x="6197600" y="5130800"/>
          <p14:tracePt t="72807" x="6223000" y="5130800"/>
          <p14:tracePt t="72823" x="6248400" y="5130800"/>
          <p14:tracePt t="72840" x="6254750" y="5130800"/>
          <p14:tracePt t="72857" x="6267450" y="5137150"/>
          <p14:tracePt t="72873" x="6286500" y="5143500"/>
          <p14:tracePt t="72911" x="6292850" y="5143500"/>
          <p14:tracePt t="72919" x="6299200" y="5143500"/>
          <p14:tracePt t="72927" x="6311900" y="5143500"/>
          <p14:tracePt t="72940" x="6324600" y="5149850"/>
          <p14:tracePt t="72957" x="6369050" y="5149850"/>
          <p14:tracePt t="72973" x="6413500" y="5156200"/>
          <p14:tracePt t="72990" x="6477000" y="5162550"/>
          <p14:tracePt t="73007" x="6515100" y="5162550"/>
          <p14:tracePt t="73023" x="6534150" y="5162550"/>
          <p14:tracePt t="73040" x="6546850" y="5162550"/>
          <p14:tracePt t="73057" x="6559550" y="5168900"/>
          <p14:tracePt t="73073" x="6565900" y="5168900"/>
          <p14:tracePt t="73090" x="6572250" y="5168900"/>
          <p14:tracePt t="73106" x="6584950" y="5168900"/>
          <p14:tracePt t="73151" x="6591300" y="5168900"/>
          <p14:tracePt t="73159" x="6597650" y="5168900"/>
          <p14:tracePt t="73173" x="6604000" y="5168900"/>
          <p14:tracePt t="73190" x="6635750" y="5175250"/>
          <p14:tracePt t="73191" x="6642100" y="5175250"/>
          <p14:tracePt t="73207" x="6673850" y="5175250"/>
          <p14:tracePt t="73223" x="6699250" y="5175250"/>
          <p14:tracePt t="73240" x="6718300" y="5175250"/>
          <p14:tracePt t="73256" x="6743700" y="5175250"/>
          <p14:tracePt t="73273" x="6750050" y="5175250"/>
          <p14:tracePt t="73327" x="6756400" y="5175250"/>
          <p14:tracePt t="73335" x="6762750" y="5175250"/>
          <p14:tracePt t="73343" x="6769100" y="5175250"/>
          <p14:tracePt t="73356" x="6775450" y="5175250"/>
          <p14:tracePt t="73373" x="6781800" y="5175250"/>
          <p14:tracePt t="73390" x="6800850" y="5175250"/>
          <p14:tracePt t="73407" x="6807200" y="5175250"/>
          <p14:tracePt t="73423" x="6813550" y="5175250"/>
          <p14:tracePt t="73440" x="6819900" y="5175250"/>
          <p14:tracePt t="73456" x="6832600" y="5175250"/>
          <p14:tracePt t="73473" x="6845300" y="5175250"/>
          <p14:tracePt t="73490" x="6858000" y="5175250"/>
          <p14:tracePt t="73506" x="6864350" y="5175250"/>
          <p14:tracePt t="73524" x="6889750" y="5175250"/>
          <p14:tracePt t="73540" x="6896100" y="5175250"/>
          <p14:tracePt t="73557" x="6908800" y="5175250"/>
          <p14:tracePt t="73573" x="6934200" y="5175250"/>
          <p14:tracePt t="73590" x="6959600" y="5175250"/>
          <p14:tracePt t="73592" x="6972300" y="5175250"/>
          <p14:tracePt t="73607" x="7023100" y="5175250"/>
          <p14:tracePt t="73623" x="7073900" y="5175250"/>
          <p14:tracePt t="73640" x="7118350" y="5175250"/>
          <p14:tracePt t="73656" x="7162800" y="5175250"/>
          <p14:tracePt t="73673" x="7188200" y="5175250"/>
          <p14:tracePt t="73690" x="7219950" y="5175250"/>
          <p14:tracePt t="73706" x="7251700" y="5175250"/>
          <p14:tracePt t="73723" x="7289800" y="5175250"/>
          <p14:tracePt t="73740" x="7308850" y="5175250"/>
          <p14:tracePt t="73756" x="7327900" y="5175250"/>
          <p14:tracePt t="73773" x="7346950" y="5175250"/>
          <p14:tracePt t="73790" x="7372350" y="5175250"/>
          <p14:tracePt t="73806" x="7391400" y="5175250"/>
          <p14:tracePt t="73807" x="7397750" y="5175250"/>
          <p14:tracePt t="73823" x="7416800" y="5175250"/>
          <p14:tracePt t="73840" x="7429500" y="5175250"/>
          <p14:tracePt t="73856" x="7442200" y="5175250"/>
          <p14:tracePt t="73873" x="7467600" y="5175250"/>
          <p14:tracePt t="73890" x="7486650" y="5175250"/>
          <p14:tracePt t="73906" x="7524750" y="5175250"/>
          <p14:tracePt t="73923" x="7556500" y="5175250"/>
          <p14:tracePt t="73940" x="7594600" y="5175250"/>
          <p14:tracePt t="73956" x="7613650" y="5175250"/>
          <p14:tracePt t="73973" x="7632700" y="5175250"/>
          <p14:tracePt t="73975" x="7645400" y="5175250"/>
          <p14:tracePt t="73990" x="7664450" y="5175250"/>
          <p14:tracePt t="74006" x="7683500" y="5175250"/>
          <p14:tracePt t="74023" x="7721600" y="5175250"/>
          <p14:tracePt t="74040" x="7740650" y="5175250"/>
          <p14:tracePt t="74056" x="7753350" y="5175250"/>
          <p14:tracePt t="74073" x="7759700" y="5175250"/>
          <p14:tracePt t="74103" x="7766050" y="5175250"/>
          <p14:tracePt t="74119" x="7772400" y="5175250"/>
          <p14:tracePt t="74135" x="7778750" y="5175250"/>
          <p14:tracePt t="74143" x="7797800" y="5175250"/>
          <p14:tracePt t="74159" x="7810500" y="5175250"/>
          <p14:tracePt t="74173" x="7823200" y="5175250"/>
          <p14:tracePt t="74191" x="7835900" y="5175250"/>
          <p14:tracePt t="74207" x="7842250" y="5175250"/>
          <p14:tracePt t="74223" x="7854950" y="5175250"/>
          <p14:tracePt t="74240" x="7861300" y="5175250"/>
          <p14:tracePt t="74256" x="7867650" y="5175250"/>
          <p14:tracePt t="74279" x="7880350" y="5175250"/>
          <p14:tracePt t="74295" x="7886700" y="5175250"/>
          <p14:tracePt t="74306" x="7893050" y="5175250"/>
          <p14:tracePt t="74323" x="7912100" y="5175250"/>
          <p14:tracePt t="74340" x="7956550" y="5168900"/>
          <p14:tracePt t="74356" x="7981950" y="5162550"/>
          <p14:tracePt t="74373" x="8013700" y="5156200"/>
          <p14:tracePt t="74390" x="8032750" y="5156200"/>
          <p14:tracePt t="74391" x="8039100" y="5149850"/>
          <p14:tracePt t="74431" x="8045450" y="5149850"/>
          <p14:tracePt t="74487" x="8051800" y="5149850"/>
          <p14:tracePt t="74496" x="8058150" y="5149850"/>
          <p14:tracePt t="74503" x="8064500" y="5143500"/>
          <p14:tracePt t="75231" x="8064500" y="5137150"/>
          <p14:tracePt t="75239" x="8058150" y="5130800"/>
          <p14:tracePt t="75255" x="8051800" y="5130800"/>
          <p14:tracePt t="75263" x="8045450" y="5124450"/>
          <p14:tracePt t="75815" x="8045450" y="5118100"/>
          <p14:tracePt t="75823" x="8039100" y="5118100"/>
          <p14:tracePt t="75824" x="0" y="0"/>
        </p14:tracePtLst>
        <p14:tracePtLst>
          <p14:tracePt t="110095" x="2800350" y="5911850"/>
          <p14:tracePt t="110295" x="2813050" y="5911850"/>
          <p14:tracePt t="110311" x="2832100" y="5911850"/>
          <p14:tracePt t="110319" x="2851150" y="5911850"/>
          <p14:tracePt t="110327" x="2857500" y="5918200"/>
          <p14:tracePt t="110335" x="2882900" y="5924550"/>
          <p14:tracePt t="110352" x="2927350" y="5937250"/>
          <p14:tracePt t="110368" x="3003550" y="5943600"/>
          <p14:tracePt t="110385" x="3117850" y="5943600"/>
          <p14:tracePt t="110402" x="3200400" y="5943600"/>
          <p14:tracePt t="110418" x="3282950" y="5943600"/>
          <p14:tracePt t="110435" x="3327400" y="5943600"/>
          <p14:tracePt t="110452" x="3346450" y="5943600"/>
          <p14:tracePt t="110468" x="3359150" y="5943600"/>
          <p14:tracePt t="110485" x="3371850" y="5949950"/>
          <p14:tracePt t="110502" x="3403600" y="5949950"/>
          <p14:tracePt t="110504" x="3416300" y="5949950"/>
          <p14:tracePt t="110518" x="3460750" y="5956300"/>
          <p14:tracePt t="110535" x="3536950" y="5956300"/>
          <p14:tracePt t="110552" x="3606800" y="5962650"/>
          <p14:tracePt t="110568" x="3676650" y="5962650"/>
          <p14:tracePt t="110585" x="3733800" y="5962650"/>
          <p14:tracePt t="110602" x="3771900" y="5962650"/>
          <p14:tracePt t="110618" x="3803650" y="5962650"/>
          <p14:tracePt t="110635" x="3822700" y="5962650"/>
          <p14:tracePt t="110652" x="3841750" y="5962650"/>
          <p14:tracePt t="110668" x="3848100" y="5962650"/>
          <p14:tracePt t="110735" x="3854450" y="5962650"/>
          <p14:tracePt t="110768" x="3860800" y="5962650"/>
          <p14:tracePt t="110775" x="3867150" y="5962650"/>
          <p14:tracePt t="110785" x="3873500" y="5962650"/>
          <p14:tracePt t="110879" x="3879850" y="5962650"/>
          <p14:tracePt t="110895" x="3886200" y="5962650"/>
          <p14:tracePt t="110911" x="3892550" y="5962650"/>
          <p14:tracePt t="110919" x="3905250" y="5962650"/>
          <p14:tracePt t="110935" x="3911600" y="5962650"/>
          <p14:tracePt t="110943" x="3924300" y="5962650"/>
          <p14:tracePt t="110959" x="3937000" y="5962650"/>
          <p14:tracePt t="110968" x="3949700" y="5962650"/>
          <p14:tracePt t="110985" x="3956050" y="5969000"/>
          <p14:tracePt t="111002" x="3962400" y="5969000"/>
          <p14:tracePt t="111018" x="3975100" y="5969000"/>
          <p14:tracePt t="111035" x="3994150" y="5969000"/>
          <p14:tracePt t="111052" x="4006850" y="5969000"/>
          <p14:tracePt t="111068" x="4019550" y="5969000"/>
          <p14:tracePt t="111085" x="4044950" y="5969000"/>
          <p14:tracePt t="111102" x="4057650" y="5969000"/>
          <p14:tracePt t="111118" x="4076700" y="5969000"/>
          <p14:tracePt t="111135" x="4083050" y="5969000"/>
          <p14:tracePt t="111152" x="4089400" y="5969000"/>
          <p14:tracePt t="111168" x="4095750" y="5969000"/>
          <p14:tracePt t="111185" x="4108450" y="5969000"/>
          <p14:tracePt t="111202" x="4121150" y="5969000"/>
          <p14:tracePt t="111218" x="4146550" y="5969000"/>
          <p14:tracePt t="111235" x="4159250" y="5969000"/>
          <p14:tracePt t="111252" x="4178300" y="5969000"/>
          <p14:tracePt t="111268" x="4191000" y="5969000"/>
          <p14:tracePt t="111285" x="4216400" y="5969000"/>
          <p14:tracePt t="111302" x="4235450" y="5969000"/>
          <p14:tracePt t="111303" x="4241800" y="5969000"/>
          <p14:tracePt t="111318" x="4260850" y="5969000"/>
          <p14:tracePt t="111335" x="4273550" y="5969000"/>
          <p14:tracePt t="111352" x="4286250" y="5969000"/>
          <p14:tracePt t="111368" x="4292600" y="5969000"/>
          <p14:tracePt t="111385" x="4298950" y="5969000"/>
          <p14:tracePt t="111402" x="4311650" y="5969000"/>
          <p14:tracePt t="111418" x="4324350" y="5969000"/>
          <p14:tracePt t="111435" x="4343400" y="5969000"/>
          <p14:tracePt t="111451" x="4368800" y="5969000"/>
          <p14:tracePt t="111468" x="4394200" y="5969000"/>
          <p14:tracePt t="111485" x="4406900" y="5969000"/>
          <p14:tracePt t="111502" x="4425950" y="5969000"/>
          <p14:tracePt t="111518" x="4438650" y="5969000"/>
          <p14:tracePt t="111535" x="4457700" y="5969000"/>
          <p14:tracePt t="111551" x="4483100" y="5969000"/>
          <p14:tracePt t="111568" x="4514850" y="5969000"/>
          <p14:tracePt t="111585" x="4540250" y="5969000"/>
          <p14:tracePt t="111601" x="4552950" y="5969000"/>
          <p14:tracePt t="111618" x="4572000" y="5969000"/>
          <p14:tracePt t="111635" x="4578350" y="5969000"/>
          <p14:tracePt t="111652" x="4584700" y="5969000"/>
          <p14:tracePt t="111668" x="4597400" y="5969000"/>
          <p14:tracePt t="111685" x="4610100" y="5969000"/>
          <p14:tracePt t="111701" x="4622800" y="5969000"/>
          <p14:tracePt t="111718" x="4629150" y="5969000"/>
          <p14:tracePt t="111775" x="4635500" y="5969000"/>
          <p14:tracePt t="111791" x="4641850" y="5969000"/>
          <p14:tracePt t="111808" x="4648200" y="5969000"/>
          <p14:tracePt t="111823" x="4654550" y="5969000"/>
          <p14:tracePt t="111855" x="4660900" y="5969000"/>
          <p14:tracePt t="111879" x="4667250" y="5969000"/>
          <p14:tracePt t="111895" x="4679950" y="5969000"/>
          <p14:tracePt t="111919" x="4686300" y="5969000"/>
          <p14:tracePt t="111935" x="4692650" y="5969000"/>
          <p14:tracePt t="111943" x="4699000" y="5969000"/>
          <p14:tracePt t="111959" x="4705350" y="5969000"/>
          <p14:tracePt t="112007" x="4711700" y="5969000"/>
          <p14:tracePt t="112975" x="4718050" y="5969000"/>
          <p14:tracePt t="113007" x="4724400" y="5969000"/>
          <p14:tracePt t="113015" x="4737100" y="5969000"/>
          <p14:tracePt t="113023" x="4743450" y="5969000"/>
          <p14:tracePt t="113035" x="4756150" y="5969000"/>
          <p14:tracePt t="113051" x="4800600" y="5969000"/>
          <p14:tracePt t="113068" x="4838700" y="5969000"/>
          <p14:tracePt t="113085" x="4883150" y="5969000"/>
          <p14:tracePt t="113101" x="4921250" y="5969000"/>
          <p14:tracePt t="113103" x="4933950" y="5969000"/>
          <p14:tracePt t="113118" x="4940300" y="5969000"/>
          <p14:tracePt t="113135" x="4953000" y="5969000"/>
          <p14:tracePt t="113151" x="4959350" y="5969000"/>
          <p14:tracePt t="113175" x="4965700" y="5969000"/>
          <p14:tracePt t="113185" x="4978400" y="5969000"/>
          <p14:tracePt t="113201" x="5010150" y="5969000"/>
          <p14:tracePt t="113218" x="5054600" y="5969000"/>
          <p14:tracePt t="113235" x="5099050" y="5969000"/>
          <p14:tracePt t="113251" x="5143500" y="5969000"/>
          <p14:tracePt t="113268" x="5181600" y="5969000"/>
          <p14:tracePt t="113285" x="5213350" y="5969000"/>
          <p14:tracePt t="113301" x="5232400" y="5969000"/>
          <p14:tracePt t="113318" x="5245100" y="5969000"/>
          <p14:tracePt t="113335" x="5264150" y="5969000"/>
          <p14:tracePt t="113351" x="5276850" y="5969000"/>
          <p14:tracePt t="113368" x="5295900" y="5969000"/>
          <p14:tracePt t="113385" x="5308600" y="5969000"/>
          <p14:tracePt t="113401" x="5327650" y="5969000"/>
          <p14:tracePt t="113418" x="5346700" y="5969000"/>
          <p14:tracePt t="113435" x="5384800" y="5969000"/>
          <p14:tracePt t="113451" x="5422900" y="5969000"/>
          <p14:tracePt t="113468" x="5454650" y="5969000"/>
          <p14:tracePt t="113485" x="5467350" y="5969000"/>
          <p14:tracePt t="113501" x="5480050" y="5969000"/>
          <p14:tracePt t="113518" x="5499100" y="5969000"/>
          <p14:tracePt t="113534" x="5524500" y="5969000"/>
          <p14:tracePt t="113551" x="5549900" y="5969000"/>
          <p14:tracePt t="113568" x="5581650" y="5969000"/>
          <p14:tracePt t="113585" x="5626100" y="5969000"/>
          <p14:tracePt t="113601" x="5689600" y="5969000"/>
          <p14:tracePt t="113618" x="5753100" y="5969000"/>
          <p14:tracePt t="113635" x="5797550" y="5969000"/>
          <p14:tracePt t="113651" x="5822950" y="5969000"/>
          <p14:tracePt t="113668" x="5848350" y="5969000"/>
          <p14:tracePt t="113685" x="5867400" y="5969000"/>
          <p14:tracePt t="113701" x="5886450" y="5969000"/>
          <p14:tracePt t="113718" x="5911850" y="5969000"/>
          <p14:tracePt t="113719" x="5918200" y="5969000"/>
          <p14:tracePt t="113734" x="5949950" y="5962650"/>
          <p14:tracePt t="113751" x="5975350" y="5962650"/>
          <p14:tracePt t="113768" x="6000750" y="5956300"/>
          <p14:tracePt t="113785" x="6032500" y="5949950"/>
          <p14:tracePt t="113801" x="6051550" y="5949950"/>
          <p14:tracePt t="113818" x="6070600" y="5949950"/>
          <p14:tracePt t="113835" x="6096000" y="5949950"/>
          <p14:tracePt t="113851" x="6102350" y="5949950"/>
          <p14:tracePt t="113868" x="6115050" y="5949950"/>
          <p14:tracePt t="113885" x="6121400" y="5949950"/>
          <p14:tracePt t="113901" x="6134100" y="5949950"/>
          <p14:tracePt t="113918" x="6153150" y="5949950"/>
          <p14:tracePt t="113934" x="6197600" y="5949950"/>
          <p14:tracePt t="113951" x="6235700" y="5949950"/>
          <p14:tracePt t="113968" x="6273800" y="5949950"/>
          <p14:tracePt t="113985" x="6286500" y="5949950"/>
          <p14:tracePt t="114001" x="6311900" y="5949950"/>
          <p14:tracePt t="114018" x="6318250" y="5949950"/>
          <p14:tracePt t="114035" x="6324600" y="5949950"/>
          <p14:tracePt t="114051" x="6343650" y="5949950"/>
          <p14:tracePt t="114068" x="6350000" y="5949950"/>
          <p14:tracePt t="114135" x="6356350" y="5949950"/>
          <p14:tracePt t="114207" x="6362700" y="5949950"/>
          <p14:tracePt t="114623" x="6369050" y="5949950"/>
          <p14:tracePt t="114631" x="6388100" y="5943600"/>
          <p14:tracePt t="114647" x="6413500" y="5943600"/>
          <p14:tracePt t="114655" x="6432550" y="5937250"/>
          <p14:tracePt t="114668" x="6464300" y="5937250"/>
          <p14:tracePt t="114684" x="6496050" y="5924550"/>
          <p14:tracePt t="114701" x="6534150" y="5918200"/>
          <p14:tracePt t="114703" x="6559550" y="5911850"/>
          <p14:tracePt t="114718" x="6565900" y="5911850"/>
          <p14:tracePt t="114734" x="6591300" y="5911850"/>
          <p14:tracePt t="114783" x="6597650" y="5911850"/>
          <p14:tracePt t="114791" x="6604000" y="5911850"/>
          <p14:tracePt t="114801" x="6610350" y="5911850"/>
          <p14:tracePt t="114818" x="6616700" y="5911850"/>
          <p14:tracePt t="114839" x="6623050" y="5911850"/>
          <p14:tracePt t="114951" x="6629400" y="5911850"/>
          <p14:tracePt t="114983" x="6635750" y="5911850"/>
          <p14:tracePt t="114999" x="6648450" y="5911850"/>
          <p14:tracePt t="115007" x="6654800" y="5911850"/>
          <p14:tracePt t="115018" x="6661150" y="5911850"/>
          <p14:tracePt t="115034" x="6673850" y="5911850"/>
          <p14:tracePt t="115051" x="6692900" y="5911850"/>
          <p14:tracePt t="115084" x="6711950" y="5911850"/>
          <p14:tracePt t="115101" x="6737350" y="5911850"/>
          <p14:tracePt t="115103" x="6756400" y="5911850"/>
          <p14:tracePt t="115118" x="6781800" y="5911850"/>
          <p14:tracePt t="115119" x="6813550" y="5911850"/>
          <p14:tracePt t="115134" x="6870700" y="5911850"/>
          <p14:tracePt t="115151" x="6902450" y="5911850"/>
          <p14:tracePt t="115168" x="6921500" y="5911850"/>
          <p14:tracePt t="115184" x="6927850" y="5911850"/>
          <p14:tracePt t="115247" x="6908800" y="5911850"/>
          <p14:tracePt t="115255" x="6889750" y="5911850"/>
          <p14:tracePt t="115263" x="6864350" y="5905500"/>
          <p14:tracePt t="115271" x="6807200" y="5886450"/>
          <p14:tracePt t="115284" x="6737350" y="5854700"/>
          <p14:tracePt t="115301" x="6597650" y="5753100"/>
          <p14:tracePt t="115318" x="6419850" y="5657850"/>
          <p14:tracePt t="115319" x="6394450" y="5619750"/>
          <p14:tracePt t="115623" x="6388100" y="5619750"/>
          <p14:tracePt t="115631" x="6413500" y="5619750"/>
          <p14:tracePt t="115639" x="6470650" y="5645150"/>
          <p14:tracePt t="115651" x="6540500" y="5657850"/>
          <p14:tracePt t="115668" x="6711950" y="5695950"/>
          <p14:tracePt t="115684" x="6851650" y="5734050"/>
          <p14:tracePt t="115701" x="6921500" y="5765800"/>
          <p14:tracePt t="115718" x="6972300" y="5784850"/>
          <p14:tracePt t="115734" x="7035800" y="5803900"/>
          <p14:tracePt t="115751" x="7105650" y="5816600"/>
          <p14:tracePt t="115768" x="7169150" y="5829300"/>
          <p14:tracePt t="115784" x="7289800" y="5848350"/>
          <p14:tracePt t="115801" x="7378700" y="5861050"/>
          <p14:tracePt t="115818" x="7442200" y="5867400"/>
          <p14:tracePt t="115834" x="7467600" y="5873750"/>
          <p14:tracePt t="115851" x="7512050" y="5886450"/>
          <p14:tracePt t="115868" x="7537450" y="5899150"/>
          <p14:tracePt t="115884" x="7581900" y="5911850"/>
          <p14:tracePt t="115901" x="7632700" y="5918200"/>
          <p14:tracePt t="115918" x="7658100" y="5918200"/>
          <p14:tracePt t="115934" x="7683500" y="5918200"/>
          <p14:tracePt t="115951" x="7708900" y="5918200"/>
          <p14:tracePt t="115968" x="7734300" y="5924550"/>
          <p14:tracePt t="115984" x="7753350" y="5924550"/>
          <p14:tracePt t="116001" x="7778750" y="5924550"/>
          <p14:tracePt t="116018" x="7816850" y="5924550"/>
          <p14:tracePt t="116034" x="7842250" y="5924550"/>
          <p14:tracePt t="116051" x="7867650" y="5924550"/>
          <p14:tracePt t="116068" x="7886700" y="5924550"/>
          <p14:tracePt t="116084" x="7937500" y="5924550"/>
          <p14:tracePt t="116101" x="8007350" y="5924550"/>
          <p14:tracePt t="116102" x="8064500" y="5924550"/>
          <p14:tracePt t="116118" x="8096250" y="5924550"/>
          <p14:tracePt t="116119" x="8153400" y="5924550"/>
          <p14:tracePt t="116134" x="8229600" y="5924550"/>
          <p14:tracePt t="116151" x="8286750" y="5924550"/>
          <p14:tracePt t="116168" x="8318500" y="5924550"/>
          <p14:tracePt t="116184" x="8318500" y="5918200"/>
          <p14:tracePt t="116223" x="8324850" y="5918200"/>
          <p14:tracePt t="116231" x="8331200" y="5918200"/>
          <p14:tracePt t="116239" x="8337550" y="5918200"/>
          <p14:tracePt t="116251" x="8356600" y="5918200"/>
          <p14:tracePt t="116268" x="8375650" y="5918200"/>
          <p14:tracePt t="116284" x="8407400" y="5918200"/>
          <p14:tracePt t="116301" x="8420100" y="5918200"/>
          <p14:tracePt t="116318" x="8426450" y="5918200"/>
          <p14:tracePt t="116334" x="8432800" y="5918200"/>
          <p14:tracePt t="116351" x="8445500" y="5918200"/>
          <p14:tracePt t="116368" x="8458200" y="5918200"/>
          <p14:tracePt t="116384" x="8470900" y="5918200"/>
          <p14:tracePt t="116401" x="8477250" y="5918200"/>
          <p14:tracePt t="116463" x="8483600" y="5918200"/>
          <p14:tracePt t="116703" x="8489950" y="5918200"/>
          <p14:tracePt t="116711" x="8496300" y="5918200"/>
          <p14:tracePt t="116719" x="8515350" y="5918200"/>
          <p14:tracePt t="116734" x="8572500" y="5918200"/>
          <p14:tracePt t="116751" x="8629650" y="5918200"/>
          <p14:tracePt t="116768" x="8705850" y="5918200"/>
          <p14:tracePt t="116784" x="8769350" y="5918200"/>
          <p14:tracePt t="116801" x="8820150" y="5918200"/>
          <p14:tracePt t="116818" x="8832850" y="5918200"/>
          <p14:tracePt t="118095" x="8839200" y="5918200"/>
          <p14:tracePt t="118831" x="8845550" y="5918200"/>
          <p14:tracePt t="119639" x="8851900" y="5918200"/>
          <p14:tracePt t="12107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9|12|16.3|97.3|2.3|12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1|39.1|16.6|1.9|40.1|3.5|5.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2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40.4|48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792</Words>
  <Application>Microsoft Office PowerPoint</Application>
  <PresentationFormat>ワイド画面</PresentationFormat>
  <Paragraphs>94</Paragraphs>
  <Slides>6</Slides>
  <Notes>1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游ゴシック</vt:lpstr>
      <vt:lpstr>游ゴシック Light</vt:lpstr>
      <vt:lpstr>Arial</vt:lpstr>
      <vt:lpstr>Cambria Math</vt:lpstr>
      <vt:lpstr>Office テーマ</vt:lpstr>
      <vt:lpstr>6. スペクトル分解の応用</vt:lpstr>
      <vt:lpstr>KL変換</vt:lpstr>
      <vt:lpstr>Qを求める</vt:lpstr>
      <vt:lpstr>帰納的に解く</vt:lpstr>
      <vt:lpstr>結論</vt:lpstr>
      <vt:lpstr>主成分分析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今回のポイント（１）</dc:title>
  <dc:creator>徳永隆治</dc:creator>
  <cp:lastModifiedBy>徳永隆治</cp:lastModifiedBy>
  <cp:revision>127</cp:revision>
  <dcterms:created xsi:type="dcterms:W3CDTF">2020-04-08T04:01:53Z</dcterms:created>
  <dcterms:modified xsi:type="dcterms:W3CDTF">2020-09-02T09:01:29Z</dcterms:modified>
  <cp:contentStatus/>
</cp:coreProperties>
</file>